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44900" y="337820"/>
            <a:ext cx="18542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CC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4555" y="678312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0" y="0"/>
                </a:moveTo>
                <a:lnTo>
                  <a:pt x="8563" y="74878"/>
                </a:lnTo>
                <a:lnTo>
                  <a:pt x="74859" y="74878"/>
                </a:lnTo>
                <a:lnTo>
                  <a:pt x="0" y="0"/>
                </a:lnTo>
                <a:close/>
              </a:path>
            </a:pathLst>
          </a:custGeom>
          <a:solidFill>
            <a:srgbClr val="00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27853" y="6462213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40">
                <a:moveTo>
                  <a:pt x="0" y="0"/>
                </a:moveTo>
                <a:lnTo>
                  <a:pt x="40346" y="352766"/>
                </a:lnTo>
                <a:lnTo>
                  <a:pt x="83366" y="395786"/>
                </a:lnTo>
                <a:lnTo>
                  <a:pt x="395786" y="395786"/>
                </a:lnTo>
                <a:lnTo>
                  <a:pt x="0" y="0"/>
                </a:lnTo>
                <a:close/>
              </a:path>
            </a:pathLst>
          </a:custGeom>
          <a:solidFill>
            <a:srgbClr val="00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91279" y="6142429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5">
                <a:moveTo>
                  <a:pt x="0" y="0"/>
                </a:moveTo>
                <a:lnTo>
                  <a:pt x="40182" y="351332"/>
                </a:lnTo>
                <a:lnTo>
                  <a:pt x="404420" y="715570"/>
                </a:lnTo>
                <a:lnTo>
                  <a:pt x="715570" y="715570"/>
                </a:lnTo>
                <a:lnTo>
                  <a:pt x="0" y="0"/>
                </a:lnTo>
                <a:close/>
              </a:path>
            </a:pathLst>
          </a:custGeom>
          <a:solidFill>
            <a:srgbClr val="000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54652" y="5822176"/>
            <a:ext cx="1035685" cy="1036319"/>
          </a:xfrm>
          <a:custGeom>
            <a:avLst/>
            <a:gdLst/>
            <a:ahLst/>
            <a:cxnLst/>
            <a:rect l="l" t="t" r="r" b="b"/>
            <a:pathLst>
              <a:path w="1035685" h="1036320">
                <a:moveTo>
                  <a:pt x="0" y="0"/>
                </a:moveTo>
                <a:lnTo>
                  <a:pt x="40235" y="351801"/>
                </a:lnTo>
                <a:lnTo>
                  <a:pt x="724257" y="1035823"/>
                </a:lnTo>
                <a:lnTo>
                  <a:pt x="1035550" y="1035823"/>
                </a:lnTo>
                <a:lnTo>
                  <a:pt x="0" y="0"/>
                </a:lnTo>
                <a:close/>
              </a:path>
            </a:pathLst>
          </a:custGeom>
          <a:solidFill>
            <a:srgbClr val="000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218132" y="5502862"/>
            <a:ext cx="1355725" cy="1355725"/>
          </a:xfrm>
          <a:custGeom>
            <a:avLst/>
            <a:gdLst/>
            <a:ahLst/>
            <a:cxnLst/>
            <a:rect l="l" t="t" r="r" b="b"/>
            <a:pathLst>
              <a:path w="1355725" h="1355725">
                <a:moveTo>
                  <a:pt x="0" y="0"/>
                </a:moveTo>
                <a:lnTo>
                  <a:pt x="40128" y="350867"/>
                </a:lnTo>
                <a:lnTo>
                  <a:pt x="1044134" y="1355137"/>
                </a:lnTo>
                <a:lnTo>
                  <a:pt x="1355137" y="1355137"/>
                </a:lnTo>
                <a:lnTo>
                  <a:pt x="0" y="0"/>
                </a:lnTo>
                <a:close/>
              </a:path>
            </a:pathLst>
          </a:custGeom>
          <a:solidFill>
            <a:srgbClr val="000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181394" y="5181644"/>
            <a:ext cx="1676400" cy="1676400"/>
          </a:xfrm>
          <a:custGeom>
            <a:avLst/>
            <a:gdLst/>
            <a:ahLst/>
            <a:cxnLst/>
            <a:rect l="l" t="t" r="r" b="b"/>
            <a:pathLst>
              <a:path w="1676400" h="1676400">
                <a:moveTo>
                  <a:pt x="0" y="0"/>
                </a:moveTo>
                <a:lnTo>
                  <a:pt x="40241" y="351849"/>
                </a:lnTo>
                <a:lnTo>
                  <a:pt x="1365096" y="1676355"/>
                </a:lnTo>
                <a:lnTo>
                  <a:pt x="1676355" y="1676355"/>
                </a:lnTo>
                <a:lnTo>
                  <a:pt x="0" y="0"/>
                </a:lnTo>
                <a:close/>
              </a:path>
            </a:pathLst>
          </a:custGeom>
          <a:solidFill>
            <a:srgbClr val="000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144820" y="486186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40">
                <a:moveTo>
                  <a:pt x="0" y="0"/>
                </a:moveTo>
                <a:lnTo>
                  <a:pt x="40182" y="351332"/>
                </a:lnTo>
                <a:lnTo>
                  <a:pt x="1684989" y="1996139"/>
                </a:lnTo>
                <a:lnTo>
                  <a:pt x="1996139" y="1996139"/>
                </a:lnTo>
                <a:lnTo>
                  <a:pt x="0" y="0"/>
                </a:lnTo>
                <a:close/>
              </a:path>
            </a:pathLst>
          </a:custGeom>
          <a:solidFill>
            <a:srgbClr val="000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108082" y="4540642"/>
            <a:ext cx="2232660" cy="2317750"/>
          </a:xfrm>
          <a:custGeom>
            <a:avLst/>
            <a:gdLst/>
            <a:ahLst/>
            <a:cxnLst/>
            <a:rect l="l" t="t" r="r" b="b"/>
            <a:pathLst>
              <a:path w="2232660" h="2317750">
                <a:moveTo>
                  <a:pt x="0" y="0"/>
                </a:moveTo>
                <a:lnTo>
                  <a:pt x="40346" y="352766"/>
                </a:lnTo>
                <a:lnTo>
                  <a:pt x="2004937" y="2317357"/>
                </a:lnTo>
                <a:lnTo>
                  <a:pt x="2232267" y="2317357"/>
                </a:lnTo>
                <a:lnTo>
                  <a:pt x="2199164" y="2199164"/>
                </a:lnTo>
                <a:lnTo>
                  <a:pt x="0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071508" y="4220858"/>
            <a:ext cx="2247265" cy="2559685"/>
          </a:xfrm>
          <a:custGeom>
            <a:avLst/>
            <a:gdLst/>
            <a:ahLst/>
            <a:cxnLst/>
            <a:rect l="l" t="t" r="r" b="b"/>
            <a:pathLst>
              <a:path w="2247265" h="2559684">
                <a:moveTo>
                  <a:pt x="0" y="0"/>
                </a:moveTo>
                <a:lnTo>
                  <a:pt x="40346" y="352766"/>
                </a:lnTo>
                <a:lnTo>
                  <a:pt x="2247102" y="2559522"/>
                </a:lnTo>
                <a:lnTo>
                  <a:pt x="2125560" y="2125560"/>
                </a:lnTo>
                <a:lnTo>
                  <a:pt x="0" y="0"/>
                </a:lnTo>
                <a:close/>
              </a:path>
            </a:pathLst>
          </a:custGeom>
          <a:solidFill>
            <a:srgbClr val="000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034934" y="3901074"/>
            <a:ext cx="2173605" cy="2484755"/>
          </a:xfrm>
          <a:custGeom>
            <a:avLst/>
            <a:gdLst/>
            <a:ahLst/>
            <a:cxnLst/>
            <a:rect l="l" t="t" r="r" b="b"/>
            <a:pathLst>
              <a:path w="2173604" h="2484754">
                <a:moveTo>
                  <a:pt x="0" y="0"/>
                </a:moveTo>
                <a:lnTo>
                  <a:pt x="40182" y="351332"/>
                </a:lnTo>
                <a:lnTo>
                  <a:pt x="2173004" y="2484154"/>
                </a:lnTo>
                <a:lnTo>
                  <a:pt x="2051957" y="2051957"/>
                </a:lnTo>
                <a:lnTo>
                  <a:pt x="0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998293" y="3580698"/>
            <a:ext cx="2099945" cy="2411730"/>
          </a:xfrm>
          <a:custGeom>
            <a:avLst/>
            <a:gdLst/>
            <a:ahLst/>
            <a:cxnLst/>
            <a:rect l="l" t="t" r="r" b="b"/>
            <a:pathLst>
              <a:path w="2099945" h="2411729">
                <a:moveTo>
                  <a:pt x="0" y="0"/>
                </a:moveTo>
                <a:lnTo>
                  <a:pt x="40249" y="351924"/>
                </a:lnTo>
                <a:lnTo>
                  <a:pt x="2099468" y="2411143"/>
                </a:lnTo>
                <a:lnTo>
                  <a:pt x="1978014" y="1977493"/>
                </a:lnTo>
                <a:lnTo>
                  <a:pt x="0" y="0"/>
                </a:lnTo>
                <a:close/>
              </a:path>
            </a:pathLst>
          </a:custGeom>
          <a:solidFill>
            <a:srgbClr val="00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961787" y="3261507"/>
            <a:ext cx="2025650" cy="2335530"/>
          </a:xfrm>
          <a:custGeom>
            <a:avLst/>
            <a:gdLst/>
            <a:ahLst/>
            <a:cxnLst/>
            <a:rect l="l" t="t" r="r" b="b"/>
            <a:pathLst>
              <a:path w="2025650" h="2335529">
                <a:moveTo>
                  <a:pt x="0" y="0"/>
                </a:moveTo>
                <a:lnTo>
                  <a:pt x="40113" y="350734"/>
                </a:lnTo>
                <a:lnTo>
                  <a:pt x="2025387" y="2335484"/>
                </a:lnTo>
                <a:lnTo>
                  <a:pt x="1904749" y="1904749"/>
                </a:lnTo>
                <a:lnTo>
                  <a:pt x="0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925049" y="2940289"/>
            <a:ext cx="1952625" cy="2264410"/>
          </a:xfrm>
          <a:custGeom>
            <a:avLst/>
            <a:gdLst/>
            <a:ahLst/>
            <a:cxnLst/>
            <a:rect l="l" t="t" r="r" b="b"/>
            <a:pathLst>
              <a:path w="1952625" h="2264410">
                <a:moveTo>
                  <a:pt x="0" y="0"/>
                </a:moveTo>
                <a:lnTo>
                  <a:pt x="40244" y="351876"/>
                </a:lnTo>
                <a:lnTo>
                  <a:pt x="1952246" y="2264382"/>
                </a:lnTo>
                <a:lnTo>
                  <a:pt x="1830815" y="1830815"/>
                </a:lnTo>
                <a:lnTo>
                  <a:pt x="0" y="0"/>
                </a:lnTo>
                <a:close/>
              </a:path>
            </a:pathLst>
          </a:custGeom>
          <a:solidFill>
            <a:srgbClr val="000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888475" y="2620505"/>
            <a:ext cx="1878330" cy="2189480"/>
          </a:xfrm>
          <a:custGeom>
            <a:avLst/>
            <a:gdLst/>
            <a:ahLst/>
            <a:cxnLst/>
            <a:rect l="l" t="t" r="r" b="b"/>
            <a:pathLst>
              <a:path w="1878329" h="2189479">
                <a:moveTo>
                  <a:pt x="0" y="0"/>
                </a:moveTo>
                <a:lnTo>
                  <a:pt x="40182" y="351332"/>
                </a:lnTo>
                <a:lnTo>
                  <a:pt x="1878258" y="2189408"/>
                </a:lnTo>
                <a:lnTo>
                  <a:pt x="1757211" y="1757211"/>
                </a:lnTo>
                <a:lnTo>
                  <a:pt x="0" y="0"/>
                </a:lnTo>
                <a:close/>
              </a:path>
            </a:pathLst>
          </a:custGeom>
          <a:solidFill>
            <a:srgbClr val="000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851737" y="2299287"/>
            <a:ext cx="1805305" cy="2117725"/>
          </a:xfrm>
          <a:custGeom>
            <a:avLst/>
            <a:gdLst/>
            <a:ahLst/>
            <a:cxnLst/>
            <a:rect l="l" t="t" r="r" b="b"/>
            <a:pathLst>
              <a:path w="1805304" h="2117725">
                <a:moveTo>
                  <a:pt x="0" y="0"/>
                </a:moveTo>
                <a:lnTo>
                  <a:pt x="40346" y="352766"/>
                </a:lnTo>
                <a:lnTo>
                  <a:pt x="1804819" y="2117239"/>
                </a:lnTo>
                <a:lnTo>
                  <a:pt x="1683277" y="1683277"/>
                </a:lnTo>
                <a:lnTo>
                  <a:pt x="0" y="0"/>
                </a:lnTo>
                <a:close/>
              </a:path>
            </a:pathLst>
          </a:custGeom>
          <a:solidFill>
            <a:srgbClr val="00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815163" y="1979503"/>
            <a:ext cx="1731645" cy="2044064"/>
          </a:xfrm>
          <a:custGeom>
            <a:avLst/>
            <a:gdLst/>
            <a:ahLst/>
            <a:cxnLst/>
            <a:rect l="l" t="t" r="r" b="b"/>
            <a:pathLst>
              <a:path w="1731645" h="2044064">
                <a:moveTo>
                  <a:pt x="0" y="0"/>
                </a:moveTo>
                <a:lnTo>
                  <a:pt x="40346" y="352766"/>
                </a:lnTo>
                <a:lnTo>
                  <a:pt x="1731215" y="2043635"/>
                </a:lnTo>
                <a:lnTo>
                  <a:pt x="1609673" y="1609673"/>
                </a:lnTo>
                <a:lnTo>
                  <a:pt x="0" y="0"/>
                </a:lnTo>
                <a:close/>
              </a:path>
            </a:pathLst>
          </a:custGeom>
          <a:solidFill>
            <a:srgbClr val="00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778589" y="1659719"/>
            <a:ext cx="1657350" cy="1968500"/>
          </a:xfrm>
          <a:custGeom>
            <a:avLst/>
            <a:gdLst/>
            <a:ahLst/>
            <a:cxnLst/>
            <a:rect l="l" t="t" r="r" b="b"/>
            <a:pathLst>
              <a:path w="1657350" h="1968500">
                <a:moveTo>
                  <a:pt x="0" y="0"/>
                </a:moveTo>
                <a:lnTo>
                  <a:pt x="40182" y="351332"/>
                </a:lnTo>
                <a:lnTo>
                  <a:pt x="1657117" y="1968267"/>
                </a:lnTo>
                <a:lnTo>
                  <a:pt x="1536069" y="1536069"/>
                </a:lnTo>
                <a:lnTo>
                  <a:pt x="0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741877" y="1338722"/>
            <a:ext cx="1583690" cy="1896110"/>
          </a:xfrm>
          <a:custGeom>
            <a:avLst/>
            <a:gdLst/>
            <a:ahLst/>
            <a:cxnLst/>
            <a:rect l="l" t="t" r="r" b="b"/>
            <a:pathLst>
              <a:path w="1583689" h="1896110">
                <a:moveTo>
                  <a:pt x="0" y="0"/>
                </a:moveTo>
                <a:lnTo>
                  <a:pt x="40320" y="352545"/>
                </a:lnTo>
                <a:lnTo>
                  <a:pt x="1583652" y="1895876"/>
                </a:lnTo>
                <a:lnTo>
                  <a:pt x="1462336" y="1462722"/>
                </a:lnTo>
                <a:lnTo>
                  <a:pt x="0" y="0"/>
                </a:lnTo>
                <a:close/>
              </a:path>
            </a:pathLst>
          </a:custGeom>
          <a:solidFill>
            <a:srgbClr val="000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705422" y="1019983"/>
            <a:ext cx="1510030" cy="1820545"/>
          </a:xfrm>
          <a:custGeom>
            <a:avLst/>
            <a:gdLst/>
            <a:ahLst/>
            <a:cxnLst/>
            <a:rect l="l" t="t" r="r" b="b"/>
            <a:pathLst>
              <a:path w="1510029" h="1820545">
                <a:moveTo>
                  <a:pt x="0" y="0"/>
                </a:moveTo>
                <a:lnTo>
                  <a:pt x="40063" y="350292"/>
                </a:lnTo>
                <a:lnTo>
                  <a:pt x="1509663" y="1820279"/>
                </a:lnTo>
                <a:lnTo>
                  <a:pt x="1388681" y="1388315"/>
                </a:lnTo>
                <a:lnTo>
                  <a:pt x="0" y="0"/>
                </a:lnTo>
                <a:close/>
              </a:path>
            </a:pathLst>
          </a:custGeom>
          <a:solidFill>
            <a:srgbClr val="000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668703" y="698933"/>
            <a:ext cx="1436370" cy="1748789"/>
          </a:xfrm>
          <a:custGeom>
            <a:avLst/>
            <a:gdLst/>
            <a:ahLst/>
            <a:cxnLst/>
            <a:rect l="l" t="t" r="r" b="b"/>
            <a:pathLst>
              <a:path w="1436370" h="1748789">
                <a:moveTo>
                  <a:pt x="0" y="0"/>
                </a:moveTo>
                <a:lnTo>
                  <a:pt x="40326" y="352592"/>
                </a:lnTo>
                <a:lnTo>
                  <a:pt x="1436266" y="1748165"/>
                </a:lnTo>
                <a:lnTo>
                  <a:pt x="1314928" y="1314928"/>
                </a:lnTo>
                <a:lnTo>
                  <a:pt x="0" y="0"/>
                </a:lnTo>
                <a:close/>
              </a:path>
            </a:pathLst>
          </a:custGeom>
          <a:solidFill>
            <a:srgbClr val="000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632130" y="379150"/>
            <a:ext cx="1362710" cy="1673860"/>
          </a:xfrm>
          <a:custGeom>
            <a:avLst/>
            <a:gdLst/>
            <a:ahLst/>
            <a:cxnLst/>
            <a:rect l="l" t="t" r="r" b="b"/>
            <a:pathLst>
              <a:path w="1362710" h="1673860">
                <a:moveTo>
                  <a:pt x="0" y="0"/>
                </a:moveTo>
                <a:lnTo>
                  <a:pt x="40182" y="351332"/>
                </a:lnTo>
                <a:lnTo>
                  <a:pt x="1362371" y="1673521"/>
                </a:lnTo>
                <a:lnTo>
                  <a:pt x="1241324" y="1241324"/>
                </a:lnTo>
                <a:lnTo>
                  <a:pt x="0" y="0"/>
                </a:lnTo>
                <a:close/>
              </a:path>
            </a:pathLst>
          </a:custGeom>
          <a:solidFill>
            <a:srgbClr val="00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595392" y="57932"/>
            <a:ext cx="1289050" cy="1601470"/>
          </a:xfrm>
          <a:custGeom>
            <a:avLst/>
            <a:gdLst/>
            <a:ahLst/>
            <a:cxnLst/>
            <a:rect l="l" t="t" r="r" b="b"/>
            <a:pathLst>
              <a:path w="1289050" h="1601470">
                <a:moveTo>
                  <a:pt x="0" y="0"/>
                </a:moveTo>
                <a:lnTo>
                  <a:pt x="40346" y="352766"/>
                </a:lnTo>
                <a:lnTo>
                  <a:pt x="1288931" y="1601351"/>
                </a:lnTo>
                <a:lnTo>
                  <a:pt x="1167390" y="1167390"/>
                </a:lnTo>
                <a:lnTo>
                  <a:pt x="0" y="0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590800" y="14418"/>
            <a:ext cx="1183640" cy="1251585"/>
          </a:xfrm>
          <a:custGeom>
            <a:avLst/>
            <a:gdLst/>
            <a:ahLst/>
            <a:cxnLst/>
            <a:rect l="l" t="t" r="r" b="b"/>
            <a:pathLst>
              <a:path w="1183639" h="1251585">
                <a:moveTo>
                  <a:pt x="244288" y="0"/>
                </a:moveTo>
                <a:lnTo>
                  <a:pt x="0" y="3361"/>
                </a:lnTo>
                <a:lnTo>
                  <a:pt x="8362" y="76481"/>
                </a:lnTo>
                <a:lnTo>
                  <a:pt x="1183221" y="1251030"/>
                </a:lnTo>
                <a:lnTo>
                  <a:pt x="1061805" y="817516"/>
                </a:lnTo>
                <a:lnTo>
                  <a:pt x="244288" y="0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807527" y="10573"/>
            <a:ext cx="855980" cy="860425"/>
          </a:xfrm>
          <a:custGeom>
            <a:avLst/>
            <a:gdLst/>
            <a:ahLst/>
            <a:cxnLst/>
            <a:rect l="l" t="t" r="r" b="b"/>
            <a:pathLst>
              <a:path w="855979" h="860425">
                <a:moveTo>
                  <a:pt x="306926" y="0"/>
                </a:moveTo>
                <a:lnTo>
                  <a:pt x="0" y="4223"/>
                </a:lnTo>
                <a:lnTo>
                  <a:pt x="855947" y="860170"/>
                </a:lnTo>
                <a:lnTo>
                  <a:pt x="734899" y="427973"/>
                </a:lnTo>
                <a:lnTo>
                  <a:pt x="306926" y="0"/>
                </a:lnTo>
                <a:close/>
              </a:path>
            </a:pathLst>
          </a:custGeom>
          <a:solidFill>
            <a:srgbClr val="000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086892" y="6727"/>
            <a:ext cx="466725" cy="471170"/>
          </a:xfrm>
          <a:custGeom>
            <a:avLst/>
            <a:gdLst/>
            <a:ahLst/>
            <a:cxnLst/>
            <a:rect l="l" t="t" r="r" b="b"/>
            <a:pathLst>
              <a:path w="466725" h="471170">
                <a:moveTo>
                  <a:pt x="307030" y="0"/>
                </a:moveTo>
                <a:lnTo>
                  <a:pt x="0" y="4225"/>
                </a:lnTo>
                <a:lnTo>
                  <a:pt x="466403" y="470629"/>
                </a:lnTo>
                <a:lnTo>
                  <a:pt x="345311" y="38270"/>
                </a:lnTo>
                <a:lnTo>
                  <a:pt x="307030" y="0"/>
                </a:lnTo>
                <a:close/>
              </a:path>
            </a:pathLst>
          </a:custGeom>
          <a:solidFill>
            <a:srgbClr val="000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366359" y="6350"/>
            <a:ext cx="76835" cy="77470"/>
          </a:xfrm>
          <a:custGeom>
            <a:avLst/>
            <a:gdLst/>
            <a:ahLst/>
            <a:cxnLst/>
            <a:rect l="l" t="t" r="r" b="b"/>
            <a:pathLst>
              <a:path w="76835" h="77470">
                <a:moveTo>
                  <a:pt x="55020" y="0"/>
                </a:moveTo>
                <a:lnTo>
                  <a:pt x="0" y="757"/>
                </a:lnTo>
                <a:lnTo>
                  <a:pt x="76711" y="77448"/>
                </a:lnTo>
                <a:lnTo>
                  <a:pt x="55020" y="0"/>
                </a:lnTo>
                <a:close/>
              </a:path>
            </a:pathLst>
          </a:custGeom>
          <a:solidFill>
            <a:srgbClr val="000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774064" y="6774814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4" h="83184">
                <a:moveTo>
                  <a:pt x="0" y="0"/>
                </a:moveTo>
                <a:lnTo>
                  <a:pt x="9525" y="83185"/>
                </a:lnTo>
                <a:lnTo>
                  <a:pt x="83185" y="83185"/>
                </a:lnTo>
                <a:lnTo>
                  <a:pt x="0" y="0"/>
                </a:lnTo>
                <a:close/>
              </a:path>
            </a:pathLst>
          </a:custGeom>
          <a:solidFill>
            <a:srgbClr val="00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737274" y="6453544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>
                <a:moveTo>
                  <a:pt x="0" y="0"/>
                </a:moveTo>
                <a:lnTo>
                  <a:pt x="40273" y="351694"/>
                </a:lnTo>
                <a:lnTo>
                  <a:pt x="93049" y="404455"/>
                </a:lnTo>
                <a:lnTo>
                  <a:pt x="404455" y="404455"/>
                </a:lnTo>
                <a:lnTo>
                  <a:pt x="0" y="0"/>
                </a:lnTo>
                <a:close/>
              </a:path>
            </a:pathLst>
          </a:custGeom>
          <a:solidFill>
            <a:srgbClr val="00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700648" y="6133708"/>
            <a:ext cx="724535" cy="724535"/>
          </a:xfrm>
          <a:custGeom>
            <a:avLst/>
            <a:gdLst/>
            <a:ahLst/>
            <a:cxnLst/>
            <a:rect l="l" t="t" r="r" b="b"/>
            <a:pathLst>
              <a:path w="724535" h="724534">
                <a:moveTo>
                  <a:pt x="0" y="0"/>
                </a:moveTo>
                <a:lnTo>
                  <a:pt x="40238" y="351388"/>
                </a:lnTo>
                <a:lnTo>
                  <a:pt x="413141" y="724291"/>
                </a:lnTo>
                <a:lnTo>
                  <a:pt x="724291" y="724291"/>
                </a:lnTo>
                <a:lnTo>
                  <a:pt x="0" y="0"/>
                </a:lnTo>
                <a:close/>
              </a:path>
            </a:pathLst>
          </a:custGeom>
          <a:solidFill>
            <a:srgbClr val="000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64023" y="5813873"/>
            <a:ext cx="1044575" cy="1044575"/>
          </a:xfrm>
          <a:custGeom>
            <a:avLst/>
            <a:gdLst/>
            <a:ahLst/>
            <a:cxnLst/>
            <a:rect l="l" t="t" r="r" b="b"/>
            <a:pathLst>
              <a:path w="1044575" h="1044575">
                <a:moveTo>
                  <a:pt x="0" y="0"/>
                </a:moveTo>
                <a:lnTo>
                  <a:pt x="40238" y="351388"/>
                </a:lnTo>
                <a:lnTo>
                  <a:pt x="732976" y="1044126"/>
                </a:lnTo>
                <a:lnTo>
                  <a:pt x="1044126" y="1044126"/>
                </a:lnTo>
                <a:lnTo>
                  <a:pt x="0" y="0"/>
                </a:lnTo>
                <a:close/>
              </a:path>
            </a:pathLst>
          </a:custGeom>
          <a:solidFill>
            <a:srgbClr val="000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627397" y="5494037"/>
            <a:ext cx="1363980" cy="1363980"/>
          </a:xfrm>
          <a:custGeom>
            <a:avLst/>
            <a:gdLst/>
            <a:ahLst/>
            <a:cxnLst/>
            <a:rect l="l" t="t" r="r" b="b"/>
            <a:pathLst>
              <a:path w="1363980" h="1363979">
                <a:moveTo>
                  <a:pt x="0" y="0"/>
                </a:moveTo>
                <a:lnTo>
                  <a:pt x="40238" y="351388"/>
                </a:lnTo>
                <a:lnTo>
                  <a:pt x="1052812" y="1363962"/>
                </a:lnTo>
                <a:lnTo>
                  <a:pt x="1363962" y="1363962"/>
                </a:lnTo>
                <a:lnTo>
                  <a:pt x="0" y="0"/>
                </a:lnTo>
                <a:close/>
              </a:path>
            </a:pathLst>
          </a:custGeom>
          <a:solidFill>
            <a:srgbClr val="000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590771" y="5174202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20" h="1684020">
                <a:moveTo>
                  <a:pt x="0" y="0"/>
                </a:moveTo>
                <a:lnTo>
                  <a:pt x="40179" y="350870"/>
                </a:lnTo>
                <a:lnTo>
                  <a:pt x="1372755" y="1683797"/>
                </a:lnTo>
                <a:lnTo>
                  <a:pt x="1683797" y="1683797"/>
                </a:lnTo>
                <a:lnTo>
                  <a:pt x="0" y="0"/>
                </a:lnTo>
                <a:close/>
              </a:path>
            </a:pathLst>
          </a:custGeom>
          <a:solidFill>
            <a:srgbClr val="000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554074" y="4853737"/>
            <a:ext cx="2004060" cy="2004695"/>
          </a:xfrm>
          <a:custGeom>
            <a:avLst/>
            <a:gdLst/>
            <a:ahLst/>
            <a:cxnLst/>
            <a:rect l="l" t="t" r="r" b="b"/>
            <a:pathLst>
              <a:path w="2004060" h="2004695">
                <a:moveTo>
                  <a:pt x="0" y="0"/>
                </a:moveTo>
                <a:lnTo>
                  <a:pt x="40310" y="352018"/>
                </a:lnTo>
                <a:lnTo>
                  <a:pt x="1692555" y="2004262"/>
                </a:lnTo>
                <a:lnTo>
                  <a:pt x="2003734" y="2004262"/>
                </a:lnTo>
                <a:lnTo>
                  <a:pt x="0" y="0"/>
                </a:lnTo>
                <a:close/>
              </a:path>
            </a:pathLst>
          </a:custGeom>
          <a:solidFill>
            <a:srgbClr val="000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517356" y="4533096"/>
            <a:ext cx="2235200" cy="2325370"/>
          </a:xfrm>
          <a:custGeom>
            <a:avLst/>
            <a:gdLst/>
            <a:ahLst/>
            <a:cxnLst/>
            <a:rect l="l" t="t" r="r" b="b"/>
            <a:pathLst>
              <a:path w="2235200" h="2325370">
                <a:moveTo>
                  <a:pt x="0" y="0"/>
                </a:moveTo>
                <a:lnTo>
                  <a:pt x="40331" y="352199"/>
                </a:lnTo>
                <a:lnTo>
                  <a:pt x="2012515" y="2324903"/>
                </a:lnTo>
                <a:lnTo>
                  <a:pt x="2234733" y="2324903"/>
                </a:lnTo>
                <a:lnTo>
                  <a:pt x="2199640" y="2199640"/>
                </a:lnTo>
                <a:lnTo>
                  <a:pt x="0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480731" y="4213261"/>
            <a:ext cx="2247900" cy="2560320"/>
          </a:xfrm>
          <a:custGeom>
            <a:avLst/>
            <a:gdLst/>
            <a:ahLst/>
            <a:cxnLst/>
            <a:rect l="l" t="t" r="r" b="b"/>
            <a:pathLst>
              <a:path w="2247900" h="2560320">
                <a:moveTo>
                  <a:pt x="0" y="0"/>
                </a:moveTo>
                <a:lnTo>
                  <a:pt x="40403" y="352823"/>
                </a:lnTo>
                <a:lnTo>
                  <a:pt x="2247633" y="2560053"/>
                </a:lnTo>
                <a:lnTo>
                  <a:pt x="2126043" y="2126043"/>
                </a:lnTo>
                <a:lnTo>
                  <a:pt x="0" y="0"/>
                </a:lnTo>
                <a:close/>
              </a:path>
            </a:pathLst>
          </a:custGeom>
          <a:solidFill>
            <a:srgbClr val="000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444105" y="3893425"/>
            <a:ext cx="2173605" cy="2484755"/>
          </a:xfrm>
          <a:custGeom>
            <a:avLst/>
            <a:gdLst/>
            <a:ahLst/>
            <a:cxnLst/>
            <a:rect l="l" t="t" r="r" b="b"/>
            <a:pathLst>
              <a:path w="2173605" h="2484754">
                <a:moveTo>
                  <a:pt x="0" y="0"/>
                </a:moveTo>
                <a:lnTo>
                  <a:pt x="40238" y="351388"/>
                </a:lnTo>
                <a:lnTo>
                  <a:pt x="2173542" y="2484692"/>
                </a:lnTo>
                <a:lnTo>
                  <a:pt x="2052446" y="2052446"/>
                </a:lnTo>
                <a:lnTo>
                  <a:pt x="0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07479" y="3573590"/>
            <a:ext cx="2099945" cy="2411095"/>
          </a:xfrm>
          <a:custGeom>
            <a:avLst/>
            <a:gdLst/>
            <a:ahLst/>
            <a:cxnLst/>
            <a:rect l="l" t="t" r="r" b="b"/>
            <a:pathLst>
              <a:path w="2099945" h="2411095">
                <a:moveTo>
                  <a:pt x="0" y="0"/>
                </a:moveTo>
                <a:lnTo>
                  <a:pt x="40238" y="351388"/>
                </a:lnTo>
                <a:lnTo>
                  <a:pt x="2099946" y="2411096"/>
                </a:lnTo>
                <a:lnTo>
                  <a:pt x="1978850" y="1978850"/>
                </a:lnTo>
                <a:lnTo>
                  <a:pt x="0" y="0"/>
                </a:lnTo>
                <a:close/>
              </a:path>
            </a:pathLst>
          </a:custGeom>
          <a:solidFill>
            <a:srgbClr val="00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370690" y="3252320"/>
            <a:ext cx="2026920" cy="2339340"/>
          </a:xfrm>
          <a:custGeom>
            <a:avLst/>
            <a:gdLst/>
            <a:ahLst/>
            <a:cxnLst/>
            <a:rect l="l" t="t" r="r" b="b"/>
            <a:pathLst>
              <a:path w="2026920" h="2339340">
                <a:moveTo>
                  <a:pt x="0" y="0"/>
                </a:moveTo>
                <a:lnTo>
                  <a:pt x="40403" y="352823"/>
                </a:lnTo>
                <a:lnTo>
                  <a:pt x="2026513" y="2338933"/>
                </a:lnTo>
                <a:lnTo>
                  <a:pt x="1904923" y="1904923"/>
                </a:lnTo>
                <a:lnTo>
                  <a:pt x="0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34228" y="2933918"/>
            <a:ext cx="1952625" cy="2262505"/>
          </a:xfrm>
          <a:custGeom>
            <a:avLst/>
            <a:gdLst/>
            <a:ahLst/>
            <a:cxnLst/>
            <a:rect l="l" t="t" r="r" b="b"/>
            <a:pathLst>
              <a:path w="1952625" h="2262504">
                <a:moveTo>
                  <a:pt x="0" y="0"/>
                </a:moveTo>
                <a:lnTo>
                  <a:pt x="40074" y="349954"/>
                </a:lnTo>
                <a:lnTo>
                  <a:pt x="1952258" y="2262138"/>
                </a:lnTo>
                <a:lnTo>
                  <a:pt x="1831656" y="1831656"/>
                </a:lnTo>
                <a:lnTo>
                  <a:pt x="0" y="0"/>
                </a:lnTo>
                <a:close/>
              </a:path>
            </a:pathLst>
          </a:custGeom>
          <a:solidFill>
            <a:srgbClr val="000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97439" y="2612649"/>
            <a:ext cx="1879600" cy="2192020"/>
          </a:xfrm>
          <a:custGeom>
            <a:avLst/>
            <a:gdLst/>
            <a:ahLst/>
            <a:cxnLst/>
            <a:rect l="l" t="t" r="r" b="b"/>
            <a:pathLst>
              <a:path w="1879600" h="2192020">
                <a:moveTo>
                  <a:pt x="0" y="0"/>
                </a:moveTo>
                <a:lnTo>
                  <a:pt x="40403" y="352823"/>
                </a:lnTo>
                <a:lnTo>
                  <a:pt x="1879320" y="2191740"/>
                </a:lnTo>
                <a:lnTo>
                  <a:pt x="1757729" y="1757729"/>
                </a:lnTo>
                <a:lnTo>
                  <a:pt x="0" y="0"/>
                </a:lnTo>
                <a:close/>
              </a:path>
            </a:pathLst>
          </a:custGeom>
          <a:solidFill>
            <a:srgbClr val="000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260934" y="2293867"/>
            <a:ext cx="1805305" cy="2115820"/>
          </a:xfrm>
          <a:custGeom>
            <a:avLst/>
            <a:gdLst/>
            <a:ahLst/>
            <a:cxnLst/>
            <a:rect l="l" t="t" r="r" b="b"/>
            <a:pathLst>
              <a:path w="1805305" h="2115820">
                <a:moveTo>
                  <a:pt x="0" y="0"/>
                </a:moveTo>
                <a:lnTo>
                  <a:pt x="40118" y="350334"/>
                </a:lnTo>
                <a:lnTo>
                  <a:pt x="1805108" y="2115325"/>
                </a:lnTo>
                <a:lnTo>
                  <a:pt x="1684202" y="1683758"/>
                </a:lnTo>
                <a:lnTo>
                  <a:pt x="0" y="0"/>
                </a:lnTo>
                <a:close/>
              </a:path>
            </a:pathLst>
          </a:custGeom>
          <a:solidFill>
            <a:srgbClr val="00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224187" y="1972977"/>
            <a:ext cx="1732280" cy="2044064"/>
          </a:xfrm>
          <a:custGeom>
            <a:avLst/>
            <a:gdLst/>
            <a:ahLst/>
            <a:cxnLst/>
            <a:rect l="l" t="t" r="r" b="b"/>
            <a:pathLst>
              <a:path w="1732280" h="2044064">
                <a:moveTo>
                  <a:pt x="0" y="0"/>
                </a:moveTo>
                <a:lnTo>
                  <a:pt x="40358" y="352437"/>
                </a:lnTo>
                <a:lnTo>
                  <a:pt x="1731820" y="2043453"/>
                </a:lnTo>
                <a:lnTo>
                  <a:pt x="1610536" y="1610536"/>
                </a:lnTo>
                <a:lnTo>
                  <a:pt x="0" y="0"/>
                </a:lnTo>
                <a:close/>
              </a:path>
            </a:pathLst>
          </a:custGeom>
          <a:solidFill>
            <a:srgbClr val="00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87562" y="1653142"/>
            <a:ext cx="1658620" cy="1969770"/>
          </a:xfrm>
          <a:custGeom>
            <a:avLst/>
            <a:gdLst/>
            <a:ahLst/>
            <a:cxnLst/>
            <a:rect l="l" t="t" r="r" b="b"/>
            <a:pathLst>
              <a:path w="1658620" h="1969770">
                <a:moveTo>
                  <a:pt x="0" y="0"/>
                </a:moveTo>
                <a:lnTo>
                  <a:pt x="40238" y="351388"/>
                </a:lnTo>
                <a:lnTo>
                  <a:pt x="1658036" y="1969186"/>
                </a:lnTo>
                <a:lnTo>
                  <a:pt x="1536939" y="1536939"/>
                </a:lnTo>
                <a:lnTo>
                  <a:pt x="0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50936" y="1333306"/>
            <a:ext cx="1584960" cy="1896110"/>
          </a:xfrm>
          <a:custGeom>
            <a:avLst/>
            <a:gdLst/>
            <a:ahLst/>
            <a:cxnLst/>
            <a:rect l="l" t="t" r="r" b="b"/>
            <a:pathLst>
              <a:path w="1584960" h="1896110">
                <a:moveTo>
                  <a:pt x="0" y="0"/>
                </a:moveTo>
                <a:lnTo>
                  <a:pt x="40238" y="351388"/>
                </a:lnTo>
                <a:lnTo>
                  <a:pt x="1584439" y="1895589"/>
                </a:lnTo>
                <a:lnTo>
                  <a:pt x="1463343" y="1463343"/>
                </a:lnTo>
                <a:lnTo>
                  <a:pt x="0" y="0"/>
                </a:lnTo>
                <a:close/>
              </a:path>
            </a:pathLst>
          </a:custGeom>
          <a:solidFill>
            <a:srgbClr val="000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14146" y="1012036"/>
            <a:ext cx="1511300" cy="1823720"/>
          </a:xfrm>
          <a:custGeom>
            <a:avLst/>
            <a:gdLst/>
            <a:ahLst/>
            <a:cxnLst/>
            <a:rect l="l" t="t" r="r" b="b"/>
            <a:pathLst>
              <a:path w="1511300" h="1823720">
                <a:moveTo>
                  <a:pt x="0" y="0"/>
                </a:moveTo>
                <a:lnTo>
                  <a:pt x="40403" y="352823"/>
                </a:lnTo>
                <a:lnTo>
                  <a:pt x="1511006" y="1823426"/>
                </a:lnTo>
                <a:lnTo>
                  <a:pt x="1389416" y="1389416"/>
                </a:lnTo>
                <a:lnTo>
                  <a:pt x="0" y="0"/>
                </a:lnTo>
                <a:close/>
              </a:path>
            </a:pathLst>
          </a:custGeom>
          <a:solidFill>
            <a:srgbClr val="000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7672" y="693520"/>
            <a:ext cx="1437640" cy="1748155"/>
          </a:xfrm>
          <a:custGeom>
            <a:avLst/>
            <a:gdLst/>
            <a:ahLst/>
            <a:cxnLst/>
            <a:rect l="l" t="t" r="r" b="b"/>
            <a:pathLst>
              <a:path w="1437640" h="1748155">
                <a:moveTo>
                  <a:pt x="0" y="0"/>
                </a:moveTo>
                <a:lnTo>
                  <a:pt x="40232" y="351330"/>
                </a:lnTo>
                <a:lnTo>
                  <a:pt x="1437056" y="1747786"/>
                </a:lnTo>
                <a:lnTo>
                  <a:pt x="1315988" y="1315641"/>
                </a:lnTo>
                <a:lnTo>
                  <a:pt x="0" y="0"/>
                </a:lnTo>
                <a:close/>
              </a:path>
            </a:pathLst>
          </a:custGeom>
          <a:solidFill>
            <a:srgbClr val="000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40895" y="372365"/>
            <a:ext cx="1363980" cy="1675764"/>
          </a:xfrm>
          <a:custGeom>
            <a:avLst/>
            <a:gdLst/>
            <a:ahLst/>
            <a:cxnLst/>
            <a:rect l="l" t="t" r="r" b="b"/>
            <a:pathLst>
              <a:path w="1363980" h="1675764">
                <a:moveTo>
                  <a:pt x="0" y="0"/>
                </a:moveTo>
                <a:lnTo>
                  <a:pt x="40389" y="352703"/>
                </a:lnTo>
                <a:lnTo>
                  <a:pt x="1363636" y="1675601"/>
                </a:lnTo>
                <a:lnTo>
                  <a:pt x="1242222" y="1242222"/>
                </a:lnTo>
                <a:lnTo>
                  <a:pt x="0" y="0"/>
                </a:lnTo>
                <a:close/>
              </a:path>
            </a:pathLst>
          </a:custGeom>
          <a:solidFill>
            <a:srgbClr val="00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4433" y="53955"/>
            <a:ext cx="1289685" cy="1599565"/>
          </a:xfrm>
          <a:custGeom>
            <a:avLst/>
            <a:gdLst/>
            <a:ahLst/>
            <a:cxnLst/>
            <a:rect l="l" t="t" r="r" b="b"/>
            <a:pathLst>
              <a:path w="1289685" h="1599564">
                <a:moveTo>
                  <a:pt x="0" y="0"/>
                </a:moveTo>
                <a:lnTo>
                  <a:pt x="40075" y="349963"/>
                </a:lnTo>
                <a:lnTo>
                  <a:pt x="1289559" y="1599446"/>
                </a:lnTo>
                <a:lnTo>
                  <a:pt x="1168834" y="1168526"/>
                </a:lnTo>
                <a:lnTo>
                  <a:pt x="0" y="0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11848"/>
            <a:ext cx="1184275" cy="1249680"/>
          </a:xfrm>
          <a:custGeom>
            <a:avLst/>
            <a:gdLst/>
            <a:ahLst/>
            <a:cxnLst/>
            <a:rect l="l" t="t" r="r" b="b"/>
            <a:pathLst>
              <a:path w="1184275" h="1249680">
                <a:moveTo>
                  <a:pt x="246798" y="0"/>
                </a:moveTo>
                <a:lnTo>
                  <a:pt x="0" y="3391"/>
                </a:lnTo>
                <a:lnTo>
                  <a:pt x="8046" y="73655"/>
                </a:lnTo>
                <a:lnTo>
                  <a:pt x="1184139" y="1249438"/>
                </a:lnTo>
                <a:lnTo>
                  <a:pt x="1062674" y="815875"/>
                </a:lnTo>
                <a:lnTo>
                  <a:pt x="246798" y="0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219237" y="8010"/>
            <a:ext cx="854710" cy="859155"/>
          </a:xfrm>
          <a:custGeom>
            <a:avLst/>
            <a:gdLst/>
            <a:ahLst/>
            <a:cxnLst/>
            <a:rect l="l" t="t" r="r" b="b"/>
            <a:pathLst>
              <a:path w="854710" h="859155">
                <a:moveTo>
                  <a:pt x="306932" y="0"/>
                </a:moveTo>
                <a:lnTo>
                  <a:pt x="0" y="4217"/>
                </a:lnTo>
                <a:lnTo>
                  <a:pt x="854310" y="858527"/>
                </a:lnTo>
                <a:lnTo>
                  <a:pt x="733214" y="426281"/>
                </a:lnTo>
                <a:lnTo>
                  <a:pt x="306932" y="0"/>
                </a:lnTo>
                <a:close/>
              </a:path>
            </a:pathLst>
          </a:custGeom>
          <a:solidFill>
            <a:srgbClr val="000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497421" y="4171"/>
            <a:ext cx="466725" cy="470534"/>
          </a:xfrm>
          <a:custGeom>
            <a:avLst/>
            <a:gdLst/>
            <a:ahLst/>
            <a:cxnLst/>
            <a:rect l="l" t="t" r="r" b="b"/>
            <a:pathLst>
              <a:path w="466725" h="470534">
                <a:moveTo>
                  <a:pt x="308119" y="0"/>
                </a:moveTo>
                <a:lnTo>
                  <a:pt x="0" y="4233"/>
                </a:lnTo>
                <a:lnTo>
                  <a:pt x="466324" y="470435"/>
                </a:lnTo>
                <a:lnTo>
                  <a:pt x="344807" y="36688"/>
                </a:lnTo>
                <a:lnTo>
                  <a:pt x="308119" y="0"/>
                </a:lnTo>
                <a:close/>
              </a:path>
            </a:pathLst>
          </a:custGeom>
          <a:solidFill>
            <a:srgbClr val="000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777980" y="3810"/>
            <a:ext cx="75565" cy="76200"/>
          </a:xfrm>
          <a:custGeom>
            <a:avLst/>
            <a:gdLst/>
            <a:ahLst/>
            <a:cxnLst/>
            <a:rect l="l" t="t" r="r" b="b"/>
            <a:pathLst>
              <a:path w="75565" h="76200">
                <a:moveTo>
                  <a:pt x="53869" y="0"/>
                </a:moveTo>
                <a:lnTo>
                  <a:pt x="0" y="740"/>
                </a:lnTo>
                <a:lnTo>
                  <a:pt x="75123" y="75863"/>
                </a:lnTo>
                <a:lnTo>
                  <a:pt x="53869" y="0"/>
                </a:lnTo>
                <a:close/>
              </a:path>
            </a:pathLst>
          </a:custGeom>
          <a:solidFill>
            <a:srgbClr val="000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3048000" y="0"/>
            <a:ext cx="1742439" cy="422909"/>
          </a:xfrm>
          <a:custGeom>
            <a:avLst/>
            <a:gdLst/>
            <a:ahLst/>
            <a:cxnLst/>
            <a:rect l="l" t="t" r="r" b="b"/>
            <a:pathLst>
              <a:path w="1742439" h="422909">
                <a:moveTo>
                  <a:pt x="1742084" y="422910"/>
                </a:moveTo>
                <a:lnTo>
                  <a:pt x="1693125" y="220980"/>
                </a:lnTo>
                <a:lnTo>
                  <a:pt x="1688211" y="200660"/>
                </a:lnTo>
                <a:lnTo>
                  <a:pt x="1639570" y="0"/>
                </a:lnTo>
                <a:lnTo>
                  <a:pt x="0" y="11430"/>
                </a:lnTo>
                <a:lnTo>
                  <a:pt x="81953" y="200660"/>
                </a:lnTo>
                <a:lnTo>
                  <a:pt x="87718" y="213995"/>
                </a:lnTo>
                <a:lnTo>
                  <a:pt x="90754" y="220980"/>
                </a:lnTo>
                <a:lnTo>
                  <a:pt x="178219" y="422910"/>
                </a:lnTo>
                <a:lnTo>
                  <a:pt x="1742084" y="422910"/>
                </a:lnTo>
                <a:close/>
              </a:path>
            </a:pathLst>
          </a:custGeom>
          <a:solidFill>
            <a:srgbClr val="000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3217422" y="402590"/>
            <a:ext cx="1621790" cy="222250"/>
          </a:xfrm>
          <a:custGeom>
            <a:avLst/>
            <a:gdLst/>
            <a:ahLst/>
            <a:cxnLst/>
            <a:rect l="l" t="t" r="r" b="b"/>
            <a:pathLst>
              <a:path w="1621789" h="222250">
                <a:moveTo>
                  <a:pt x="1567737" y="0"/>
                </a:moveTo>
                <a:lnTo>
                  <a:pt x="0" y="0"/>
                </a:lnTo>
                <a:lnTo>
                  <a:pt x="96262" y="222250"/>
                </a:lnTo>
                <a:lnTo>
                  <a:pt x="1621612" y="222250"/>
                </a:lnTo>
                <a:lnTo>
                  <a:pt x="1567737" y="0"/>
                </a:lnTo>
                <a:close/>
              </a:path>
            </a:pathLst>
          </a:custGeom>
          <a:solidFill>
            <a:srgbClr val="00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3305434" y="605790"/>
            <a:ext cx="1583055" cy="220979"/>
          </a:xfrm>
          <a:custGeom>
            <a:avLst/>
            <a:gdLst/>
            <a:ahLst/>
            <a:cxnLst/>
            <a:rect l="l" t="t" r="r" b="b"/>
            <a:pathLst>
              <a:path w="1583054" h="220980">
                <a:moveTo>
                  <a:pt x="1528983" y="0"/>
                </a:moveTo>
                <a:lnTo>
                  <a:pt x="0" y="0"/>
                </a:lnTo>
                <a:lnTo>
                  <a:pt x="95712" y="220980"/>
                </a:lnTo>
                <a:lnTo>
                  <a:pt x="1582550" y="220980"/>
                </a:lnTo>
                <a:lnTo>
                  <a:pt x="1528983" y="0"/>
                </a:lnTo>
                <a:close/>
              </a:path>
            </a:pathLst>
          </a:custGeom>
          <a:solidFill>
            <a:srgbClr val="00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3392896" y="807719"/>
            <a:ext cx="1544320" cy="220979"/>
          </a:xfrm>
          <a:custGeom>
            <a:avLst/>
            <a:gdLst/>
            <a:ahLst/>
            <a:cxnLst/>
            <a:rect l="l" t="t" r="r" b="b"/>
            <a:pathLst>
              <a:path w="1544320" h="220980">
                <a:moveTo>
                  <a:pt x="1490470" y="0"/>
                </a:moveTo>
                <a:lnTo>
                  <a:pt x="0" y="0"/>
                </a:lnTo>
                <a:lnTo>
                  <a:pt x="95712" y="220979"/>
                </a:lnTo>
                <a:lnTo>
                  <a:pt x="1544037" y="220979"/>
                </a:lnTo>
                <a:lnTo>
                  <a:pt x="1490470" y="0"/>
                </a:lnTo>
                <a:close/>
              </a:path>
            </a:pathLst>
          </a:custGeom>
          <a:solidFill>
            <a:srgbClr val="000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3480358" y="1009650"/>
            <a:ext cx="1505585" cy="220979"/>
          </a:xfrm>
          <a:custGeom>
            <a:avLst/>
            <a:gdLst/>
            <a:ahLst/>
            <a:cxnLst/>
            <a:rect l="l" t="t" r="r" b="b"/>
            <a:pathLst>
              <a:path w="1505585" h="220980">
                <a:moveTo>
                  <a:pt x="1451958" y="0"/>
                </a:moveTo>
                <a:lnTo>
                  <a:pt x="0" y="0"/>
                </a:lnTo>
                <a:lnTo>
                  <a:pt x="95712" y="220979"/>
                </a:lnTo>
                <a:lnTo>
                  <a:pt x="1505525" y="220979"/>
                </a:lnTo>
                <a:lnTo>
                  <a:pt x="1451958" y="0"/>
                </a:lnTo>
                <a:close/>
              </a:path>
            </a:pathLst>
          </a:custGeom>
          <a:solidFill>
            <a:srgbClr val="000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3567820" y="1211580"/>
            <a:ext cx="1467485" cy="220979"/>
          </a:xfrm>
          <a:custGeom>
            <a:avLst/>
            <a:gdLst/>
            <a:ahLst/>
            <a:cxnLst/>
            <a:rect l="l" t="t" r="r" b="b"/>
            <a:pathLst>
              <a:path w="1467485" h="220980">
                <a:moveTo>
                  <a:pt x="1413445" y="0"/>
                </a:moveTo>
                <a:lnTo>
                  <a:pt x="0" y="0"/>
                </a:lnTo>
                <a:lnTo>
                  <a:pt x="95712" y="220980"/>
                </a:lnTo>
                <a:lnTo>
                  <a:pt x="1467013" y="220980"/>
                </a:lnTo>
                <a:lnTo>
                  <a:pt x="1413445" y="0"/>
                </a:lnTo>
                <a:close/>
              </a:path>
            </a:pathLst>
          </a:custGeom>
          <a:solidFill>
            <a:srgbClr val="000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3655281" y="1413510"/>
            <a:ext cx="1428750" cy="220979"/>
          </a:xfrm>
          <a:custGeom>
            <a:avLst/>
            <a:gdLst/>
            <a:ahLst/>
            <a:cxnLst/>
            <a:rect l="l" t="t" r="r" b="b"/>
            <a:pathLst>
              <a:path w="1428750" h="220980">
                <a:moveTo>
                  <a:pt x="1374933" y="0"/>
                </a:moveTo>
                <a:lnTo>
                  <a:pt x="0" y="0"/>
                </a:lnTo>
                <a:lnTo>
                  <a:pt x="95712" y="220979"/>
                </a:lnTo>
                <a:lnTo>
                  <a:pt x="1428500" y="220979"/>
                </a:lnTo>
                <a:lnTo>
                  <a:pt x="1374933" y="0"/>
                </a:lnTo>
                <a:close/>
              </a:path>
            </a:pathLst>
          </a:custGeom>
          <a:solidFill>
            <a:srgbClr val="000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3742743" y="1615439"/>
            <a:ext cx="1390650" cy="222250"/>
          </a:xfrm>
          <a:custGeom>
            <a:avLst/>
            <a:gdLst/>
            <a:ahLst/>
            <a:cxnLst/>
            <a:rect l="l" t="t" r="r" b="b"/>
            <a:pathLst>
              <a:path w="1390650" h="222250">
                <a:moveTo>
                  <a:pt x="1336420" y="0"/>
                </a:moveTo>
                <a:lnTo>
                  <a:pt x="0" y="0"/>
                </a:lnTo>
                <a:lnTo>
                  <a:pt x="96262" y="222250"/>
                </a:lnTo>
                <a:lnTo>
                  <a:pt x="1390295" y="222250"/>
                </a:lnTo>
                <a:lnTo>
                  <a:pt x="1336420" y="0"/>
                </a:lnTo>
                <a:close/>
              </a:path>
            </a:pathLst>
          </a:custGeom>
          <a:solidFill>
            <a:srgbClr val="000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3830205" y="1817370"/>
            <a:ext cx="1351915" cy="222250"/>
          </a:xfrm>
          <a:custGeom>
            <a:avLst/>
            <a:gdLst/>
            <a:ahLst/>
            <a:cxnLst/>
            <a:rect l="l" t="t" r="r" b="b"/>
            <a:pathLst>
              <a:path w="1351914" h="222250">
                <a:moveTo>
                  <a:pt x="1297908" y="0"/>
                </a:moveTo>
                <a:lnTo>
                  <a:pt x="0" y="0"/>
                </a:lnTo>
                <a:lnTo>
                  <a:pt x="96262" y="222250"/>
                </a:lnTo>
                <a:lnTo>
                  <a:pt x="1351783" y="222250"/>
                </a:lnTo>
                <a:lnTo>
                  <a:pt x="1297908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3917667" y="2019300"/>
            <a:ext cx="1313815" cy="222250"/>
          </a:xfrm>
          <a:custGeom>
            <a:avLst/>
            <a:gdLst/>
            <a:ahLst/>
            <a:cxnLst/>
            <a:rect l="l" t="t" r="r" b="b"/>
            <a:pathLst>
              <a:path w="1313814" h="222250">
                <a:moveTo>
                  <a:pt x="1259395" y="0"/>
                </a:moveTo>
                <a:lnTo>
                  <a:pt x="0" y="0"/>
                </a:lnTo>
                <a:lnTo>
                  <a:pt x="96262" y="222250"/>
                </a:lnTo>
                <a:lnTo>
                  <a:pt x="1313271" y="222250"/>
                </a:lnTo>
                <a:lnTo>
                  <a:pt x="1259395" y="0"/>
                </a:lnTo>
                <a:close/>
              </a:path>
            </a:pathLst>
          </a:custGeom>
          <a:solidFill>
            <a:srgbClr val="000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4005129" y="2221229"/>
            <a:ext cx="1275080" cy="222250"/>
          </a:xfrm>
          <a:custGeom>
            <a:avLst/>
            <a:gdLst/>
            <a:ahLst/>
            <a:cxnLst/>
            <a:rect l="l" t="t" r="r" b="b"/>
            <a:pathLst>
              <a:path w="1275079" h="222250">
                <a:moveTo>
                  <a:pt x="1220883" y="0"/>
                </a:moveTo>
                <a:lnTo>
                  <a:pt x="0" y="0"/>
                </a:lnTo>
                <a:lnTo>
                  <a:pt x="96262" y="222250"/>
                </a:lnTo>
                <a:lnTo>
                  <a:pt x="1274758" y="222250"/>
                </a:lnTo>
                <a:lnTo>
                  <a:pt x="1220883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092590" y="2423160"/>
            <a:ext cx="1236345" cy="222250"/>
          </a:xfrm>
          <a:custGeom>
            <a:avLst/>
            <a:gdLst/>
            <a:ahLst/>
            <a:cxnLst/>
            <a:rect l="l" t="t" r="r" b="b"/>
            <a:pathLst>
              <a:path w="1236345" h="222250">
                <a:moveTo>
                  <a:pt x="1182371" y="0"/>
                </a:moveTo>
                <a:lnTo>
                  <a:pt x="0" y="0"/>
                </a:lnTo>
                <a:lnTo>
                  <a:pt x="96262" y="222250"/>
                </a:lnTo>
                <a:lnTo>
                  <a:pt x="1236246" y="222250"/>
                </a:lnTo>
                <a:lnTo>
                  <a:pt x="1182371" y="0"/>
                </a:lnTo>
                <a:close/>
              </a:path>
            </a:pathLst>
          </a:custGeom>
          <a:solidFill>
            <a:srgbClr val="00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4180052" y="2625089"/>
            <a:ext cx="1198245" cy="222250"/>
          </a:xfrm>
          <a:custGeom>
            <a:avLst/>
            <a:gdLst/>
            <a:ahLst/>
            <a:cxnLst/>
            <a:rect l="l" t="t" r="r" b="b"/>
            <a:pathLst>
              <a:path w="1198245" h="222250">
                <a:moveTo>
                  <a:pt x="1143858" y="0"/>
                </a:moveTo>
                <a:lnTo>
                  <a:pt x="0" y="0"/>
                </a:lnTo>
                <a:lnTo>
                  <a:pt x="96262" y="222250"/>
                </a:lnTo>
                <a:lnTo>
                  <a:pt x="1197733" y="222250"/>
                </a:lnTo>
                <a:lnTo>
                  <a:pt x="1143858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4267514" y="2827020"/>
            <a:ext cx="1159510" cy="222250"/>
          </a:xfrm>
          <a:custGeom>
            <a:avLst/>
            <a:gdLst/>
            <a:ahLst/>
            <a:cxnLst/>
            <a:rect l="l" t="t" r="r" b="b"/>
            <a:pathLst>
              <a:path w="1159510" h="222250">
                <a:moveTo>
                  <a:pt x="1105346" y="0"/>
                </a:moveTo>
                <a:lnTo>
                  <a:pt x="0" y="0"/>
                </a:lnTo>
                <a:lnTo>
                  <a:pt x="96262" y="222250"/>
                </a:lnTo>
                <a:lnTo>
                  <a:pt x="1159221" y="222250"/>
                </a:lnTo>
                <a:lnTo>
                  <a:pt x="1105346" y="0"/>
                </a:lnTo>
                <a:close/>
              </a:path>
            </a:pathLst>
          </a:custGeom>
          <a:solidFill>
            <a:srgbClr val="000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4354976" y="3028950"/>
            <a:ext cx="1120775" cy="222250"/>
          </a:xfrm>
          <a:custGeom>
            <a:avLst/>
            <a:gdLst/>
            <a:ahLst/>
            <a:cxnLst/>
            <a:rect l="l" t="t" r="r" b="b"/>
            <a:pathLst>
              <a:path w="1120775" h="222250">
                <a:moveTo>
                  <a:pt x="1066833" y="0"/>
                </a:moveTo>
                <a:lnTo>
                  <a:pt x="0" y="0"/>
                </a:lnTo>
                <a:lnTo>
                  <a:pt x="96262" y="222250"/>
                </a:lnTo>
                <a:lnTo>
                  <a:pt x="1120708" y="222250"/>
                </a:lnTo>
                <a:lnTo>
                  <a:pt x="1066833" y="0"/>
                </a:lnTo>
                <a:close/>
              </a:path>
            </a:pathLst>
          </a:custGeom>
          <a:solidFill>
            <a:srgbClr val="000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4442438" y="3230879"/>
            <a:ext cx="1082675" cy="222250"/>
          </a:xfrm>
          <a:custGeom>
            <a:avLst/>
            <a:gdLst/>
            <a:ahLst/>
            <a:cxnLst/>
            <a:rect l="l" t="t" r="r" b="b"/>
            <a:pathLst>
              <a:path w="1082675" h="222250">
                <a:moveTo>
                  <a:pt x="1028321" y="0"/>
                </a:moveTo>
                <a:lnTo>
                  <a:pt x="0" y="0"/>
                </a:lnTo>
                <a:lnTo>
                  <a:pt x="96262" y="222250"/>
                </a:lnTo>
                <a:lnTo>
                  <a:pt x="1082196" y="222250"/>
                </a:lnTo>
                <a:lnTo>
                  <a:pt x="1028321" y="0"/>
                </a:lnTo>
                <a:close/>
              </a:path>
            </a:pathLst>
          </a:custGeom>
          <a:solidFill>
            <a:srgbClr val="00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4529899" y="3432809"/>
            <a:ext cx="1043940" cy="222250"/>
          </a:xfrm>
          <a:custGeom>
            <a:avLst/>
            <a:gdLst/>
            <a:ahLst/>
            <a:cxnLst/>
            <a:rect l="l" t="t" r="r" b="b"/>
            <a:pathLst>
              <a:path w="1043939" h="222250">
                <a:moveTo>
                  <a:pt x="989808" y="0"/>
                </a:moveTo>
                <a:lnTo>
                  <a:pt x="0" y="0"/>
                </a:lnTo>
                <a:lnTo>
                  <a:pt x="96262" y="222250"/>
                </a:lnTo>
                <a:lnTo>
                  <a:pt x="1043683" y="222250"/>
                </a:lnTo>
                <a:lnTo>
                  <a:pt x="989808" y="0"/>
                </a:lnTo>
                <a:close/>
              </a:path>
            </a:pathLst>
          </a:custGeom>
          <a:solidFill>
            <a:srgbClr val="00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617361" y="3634740"/>
            <a:ext cx="1005205" cy="222250"/>
          </a:xfrm>
          <a:custGeom>
            <a:avLst/>
            <a:gdLst/>
            <a:ahLst/>
            <a:cxnLst/>
            <a:rect l="l" t="t" r="r" b="b"/>
            <a:pathLst>
              <a:path w="1005204" h="222250">
                <a:moveTo>
                  <a:pt x="951296" y="0"/>
                </a:moveTo>
                <a:lnTo>
                  <a:pt x="0" y="0"/>
                </a:lnTo>
                <a:lnTo>
                  <a:pt x="96262" y="222250"/>
                </a:lnTo>
                <a:lnTo>
                  <a:pt x="1005171" y="222250"/>
                </a:lnTo>
                <a:lnTo>
                  <a:pt x="951296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4704823" y="3836670"/>
            <a:ext cx="967105" cy="222250"/>
          </a:xfrm>
          <a:custGeom>
            <a:avLst/>
            <a:gdLst/>
            <a:ahLst/>
            <a:cxnLst/>
            <a:rect l="l" t="t" r="r" b="b"/>
            <a:pathLst>
              <a:path w="967104" h="222250">
                <a:moveTo>
                  <a:pt x="912783" y="0"/>
                </a:moveTo>
                <a:lnTo>
                  <a:pt x="0" y="0"/>
                </a:lnTo>
                <a:lnTo>
                  <a:pt x="96262" y="222249"/>
                </a:lnTo>
                <a:lnTo>
                  <a:pt x="966658" y="222249"/>
                </a:lnTo>
                <a:lnTo>
                  <a:pt x="912783" y="0"/>
                </a:lnTo>
                <a:close/>
              </a:path>
            </a:pathLst>
          </a:custGeom>
          <a:solidFill>
            <a:srgbClr val="000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4792285" y="4038600"/>
            <a:ext cx="928369" cy="222250"/>
          </a:xfrm>
          <a:custGeom>
            <a:avLst/>
            <a:gdLst/>
            <a:ahLst/>
            <a:cxnLst/>
            <a:rect l="l" t="t" r="r" b="b"/>
            <a:pathLst>
              <a:path w="928370" h="222250">
                <a:moveTo>
                  <a:pt x="874271" y="0"/>
                </a:moveTo>
                <a:lnTo>
                  <a:pt x="0" y="0"/>
                </a:lnTo>
                <a:lnTo>
                  <a:pt x="96262" y="222250"/>
                </a:lnTo>
                <a:lnTo>
                  <a:pt x="928146" y="222250"/>
                </a:lnTo>
                <a:lnTo>
                  <a:pt x="874271" y="0"/>
                </a:lnTo>
                <a:close/>
              </a:path>
            </a:pathLst>
          </a:custGeom>
          <a:solidFill>
            <a:srgbClr val="000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4879747" y="4240529"/>
            <a:ext cx="889635" cy="222250"/>
          </a:xfrm>
          <a:custGeom>
            <a:avLst/>
            <a:gdLst/>
            <a:ahLst/>
            <a:cxnLst/>
            <a:rect l="l" t="t" r="r" b="b"/>
            <a:pathLst>
              <a:path w="889635" h="222250">
                <a:moveTo>
                  <a:pt x="835758" y="0"/>
                </a:moveTo>
                <a:lnTo>
                  <a:pt x="0" y="0"/>
                </a:lnTo>
                <a:lnTo>
                  <a:pt x="96262" y="222250"/>
                </a:lnTo>
                <a:lnTo>
                  <a:pt x="889633" y="222250"/>
                </a:lnTo>
                <a:lnTo>
                  <a:pt x="835758" y="0"/>
                </a:lnTo>
                <a:close/>
              </a:path>
            </a:pathLst>
          </a:custGeom>
          <a:solidFill>
            <a:srgbClr val="000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967208" y="4442459"/>
            <a:ext cx="851535" cy="222250"/>
          </a:xfrm>
          <a:custGeom>
            <a:avLst/>
            <a:gdLst/>
            <a:ahLst/>
            <a:cxnLst/>
            <a:rect l="l" t="t" r="r" b="b"/>
            <a:pathLst>
              <a:path w="851535" h="222250">
                <a:moveTo>
                  <a:pt x="797246" y="0"/>
                </a:moveTo>
                <a:lnTo>
                  <a:pt x="0" y="0"/>
                </a:lnTo>
                <a:lnTo>
                  <a:pt x="96262" y="222250"/>
                </a:lnTo>
                <a:lnTo>
                  <a:pt x="851121" y="222250"/>
                </a:lnTo>
                <a:lnTo>
                  <a:pt x="797246" y="0"/>
                </a:lnTo>
                <a:close/>
              </a:path>
            </a:pathLst>
          </a:custGeom>
          <a:solidFill>
            <a:srgbClr val="00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5054670" y="4644390"/>
            <a:ext cx="812800" cy="222250"/>
          </a:xfrm>
          <a:custGeom>
            <a:avLst/>
            <a:gdLst/>
            <a:ahLst/>
            <a:cxnLst/>
            <a:rect l="l" t="t" r="r" b="b"/>
            <a:pathLst>
              <a:path w="812800" h="222250">
                <a:moveTo>
                  <a:pt x="758733" y="0"/>
                </a:moveTo>
                <a:lnTo>
                  <a:pt x="0" y="0"/>
                </a:lnTo>
                <a:lnTo>
                  <a:pt x="96262" y="222250"/>
                </a:lnTo>
                <a:lnTo>
                  <a:pt x="812608" y="222250"/>
                </a:lnTo>
                <a:lnTo>
                  <a:pt x="758733" y="0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6715352" y="6776588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0" y="0"/>
                </a:moveTo>
                <a:lnTo>
                  <a:pt x="9297" y="81411"/>
                </a:lnTo>
                <a:lnTo>
                  <a:pt x="81432" y="81411"/>
                </a:lnTo>
                <a:lnTo>
                  <a:pt x="0" y="0"/>
                </a:lnTo>
                <a:close/>
              </a:path>
            </a:pathLst>
          </a:custGeom>
          <a:solidFill>
            <a:srgbClr val="00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6678924" y="6457621"/>
            <a:ext cx="400685" cy="400685"/>
          </a:xfrm>
          <a:custGeom>
            <a:avLst/>
            <a:gdLst/>
            <a:ahLst/>
            <a:cxnLst/>
            <a:rect l="l" t="t" r="r" b="b"/>
            <a:pathLst>
              <a:path w="400684" h="400684">
                <a:moveTo>
                  <a:pt x="0" y="0"/>
                </a:moveTo>
                <a:lnTo>
                  <a:pt x="40029" y="350504"/>
                </a:lnTo>
                <a:lnTo>
                  <a:pt x="89917" y="400378"/>
                </a:lnTo>
                <a:lnTo>
                  <a:pt x="400273" y="400378"/>
                </a:lnTo>
                <a:lnTo>
                  <a:pt x="0" y="0"/>
                </a:lnTo>
                <a:close/>
              </a:path>
            </a:pathLst>
          </a:custGeom>
          <a:solidFill>
            <a:srgbClr val="00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6642335" y="6137245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59" h="721359">
                <a:moveTo>
                  <a:pt x="0" y="0"/>
                </a:moveTo>
                <a:lnTo>
                  <a:pt x="40191" y="351923"/>
                </a:lnTo>
                <a:lnTo>
                  <a:pt x="408925" y="720754"/>
                </a:lnTo>
                <a:lnTo>
                  <a:pt x="720944" y="720754"/>
                </a:lnTo>
                <a:lnTo>
                  <a:pt x="0" y="0"/>
                </a:lnTo>
                <a:close/>
              </a:path>
            </a:pathLst>
          </a:custGeom>
          <a:solidFill>
            <a:srgbClr val="000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6605882" y="5818066"/>
            <a:ext cx="1040130" cy="1040130"/>
          </a:xfrm>
          <a:custGeom>
            <a:avLst/>
            <a:gdLst/>
            <a:ahLst/>
            <a:cxnLst/>
            <a:rect l="l" t="t" r="r" b="b"/>
            <a:pathLst>
              <a:path w="1040129" h="1040129">
                <a:moveTo>
                  <a:pt x="0" y="0"/>
                </a:moveTo>
                <a:lnTo>
                  <a:pt x="40006" y="350303"/>
                </a:lnTo>
                <a:lnTo>
                  <a:pt x="729636" y="1039933"/>
                </a:lnTo>
                <a:lnTo>
                  <a:pt x="1039659" y="1039933"/>
                </a:lnTo>
                <a:lnTo>
                  <a:pt x="0" y="0"/>
                </a:lnTo>
                <a:close/>
              </a:path>
            </a:pathLst>
          </a:custGeom>
          <a:solidFill>
            <a:srgbClr val="000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6569258" y="5497378"/>
            <a:ext cx="1360805" cy="1360805"/>
          </a:xfrm>
          <a:custGeom>
            <a:avLst/>
            <a:gdLst/>
            <a:ahLst/>
            <a:cxnLst/>
            <a:rect l="l" t="t" r="r" b="b"/>
            <a:pathLst>
              <a:path w="1360804" h="1360804">
                <a:moveTo>
                  <a:pt x="0" y="0"/>
                </a:moveTo>
                <a:lnTo>
                  <a:pt x="40227" y="352235"/>
                </a:lnTo>
                <a:lnTo>
                  <a:pt x="1048347" y="1360621"/>
                </a:lnTo>
                <a:lnTo>
                  <a:pt x="1360621" y="1360621"/>
                </a:lnTo>
                <a:lnTo>
                  <a:pt x="0" y="0"/>
                </a:lnTo>
                <a:close/>
              </a:path>
            </a:pathLst>
          </a:custGeom>
          <a:solidFill>
            <a:srgbClr val="000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6532646" y="5176797"/>
            <a:ext cx="1682114" cy="1681480"/>
          </a:xfrm>
          <a:custGeom>
            <a:avLst/>
            <a:gdLst/>
            <a:ahLst/>
            <a:cxnLst/>
            <a:rect l="l" t="t" r="r" b="b"/>
            <a:pathLst>
              <a:path w="1682115" h="1681479">
                <a:moveTo>
                  <a:pt x="0" y="0"/>
                </a:moveTo>
                <a:lnTo>
                  <a:pt x="40214" y="352123"/>
                </a:lnTo>
                <a:lnTo>
                  <a:pt x="1369293" y="1681202"/>
                </a:lnTo>
                <a:lnTo>
                  <a:pt x="1681645" y="1681202"/>
                </a:lnTo>
                <a:lnTo>
                  <a:pt x="0" y="0"/>
                </a:lnTo>
                <a:close/>
              </a:path>
            </a:pathLst>
          </a:custGeom>
          <a:solidFill>
            <a:srgbClr val="000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6496229" y="4857929"/>
            <a:ext cx="2000250" cy="2000250"/>
          </a:xfrm>
          <a:custGeom>
            <a:avLst/>
            <a:gdLst/>
            <a:ahLst/>
            <a:cxnLst/>
            <a:rect l="l" t="t" r="r" b="b"/>
            <a:pathLst>
              <a:path w="2000250" h="2000250">
                <a:moveTo>
                  <a:pt x="0" y="0"/>
                </a:moveTo>
                <a:lnTo>
                  <a:pt x="40018" y="350404"/>
                </a:lnTo>
                <a:lnTo>
                  <a:pt x="1690118" y="2000070"/>
                </a:lnTo>
                <a:lnTo>
                  <a:pt x="2000070" y="2000070"/>
                </a:lnTo>
                <a:lnTo>
                  <a:pt x="0" y="0"/>
                </a:lnTo>
                <a:close/>
              </a:path>
            </a:pathLst>
          </a:custGeom>
          <a:solidFill>
            <a:srgbClr val="000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6459551" y="4536771"/>
            <a:ext cx="2237740" cy="2321560"/>
          </a:xfrm>
          <a:custGeom>
            <a:avLst/>
            <a:gdLst/>
            <a:ahLst/>
            <a:cxnLst/>
            <a:rect l="l" t="t" r="r" b="b"/>
            <a:pathLst>
              <a:path w="2237740" h="2321559">
                <a:moveTo>
                  <a:pt x="0" y="0"/>
                </a:moveTo>
                <a:lnTo>
                  <a:pt x="40280" y="352700"/>
                </a:lnTo>
                <a:lnTo>
                  <a:pt x="2008808" y="2321228"/>
                </a:lnTo>
                <a:lnTo>
                  <a:pt x="2237408" y="2321228"/>
                </a:lnTo>
                <a:lnTo>
                  <a:pt x="2204693" y="2204693"/>
                </a:lnTo>
                <a:lnTo>
                  <a:pt x="0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6422957" y="4216349"/>
            <a:ext cx="2252345" cy="2564130"/>
          </a:xfrm>
          <a:custGeom>
            <a:avLst/>
            <a:gdLst/>
            <a:ahLst/>
            <a:cxnLst/>
            <a:rect l="l" t="t" r="r" b="b"/>
            <a:pathLst>
              <a:path w="2252345" h="2564129">
                <a:moveTo>
                  <a:pt x="0" y="0"/>
                </a:moveTo>
                <a:lnTo>
                  <a:pt x="40196" y="351964"/>
                </a:lnTo>
                <a:lnTo>
                  <a:pt x="2252192" y="2563960"/>
                </a:lnTo>
                <a:lnTo>
                  <a:pt x="2130288" y="2129726"/>
                </a:lnTo>
                <a:lnTo>
                  <a:pt x="0" y="0"/>
                </a:lnTo>
                <a:close/>
              </a:path>
            </a:pathLst>
          </a:custGeom>
          <a:solidFill>
            <a:srgbClr val="000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6386522" y="3897322"/>
            <a:ext cx="2178685" cy="2491105"/>
          </a:xfrm>
          <a:custGeom>
            <a:avLst/>
            <a:gdLst/>
            <a:ahLst/>
            <a:cxnLst/>
            <a:rect l="l" t="t" r="r" b="b"/>
            <a:pathLst>
              <a:path w="2178684" h="2491104">
                <a:moveTo>
                  <a:pt x="0" y="0"/>
                </a:moveTo>
                <a:lnTo>
                  <a:pt x="40197" y="351969"/>
                </a:lnTo>
                <a:lnTo>
                  <a:pt x="2178551" y="2490887"/>
                </a:lnTo>
                <a:lnTo>
                  <a:pt x="2056644" y="2056644"/>
                </a:lnTo>
                <a:lnTo>
                  <a:pt x="0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6349844" y="3576164"/>
            <a:ext cx="2104390" cy="2416810"/>
          </a:xfrm>
          <a:custGeom>
            <a:avLst/>
            <a:gdLst/>
            <a:ahLst/>
            <a:cxnLst/>
            <a:rect l="l" t="t" r="r" b="b"/>
            <a:pathLst>
              <a:path w="2104390" h="2416810">
                <a:moveTo>
                  <a:pt x="0" y="0"/>
                </a:moveTo>
                <a:lnTo>
                  <a:pt x="40280" y="352700"/>
                </a:lnTo>
                <a:lnTo>
                  <a:pt x="2104227" y="2416647"/>
                </a:lnTo>
                <a:lnTo>
                  <a:pt x="1982288" y="1982288"/>
                </a:lnTo>
                <a:lnTo>
                  <a:pt x="0" y="0"/>
                </a:lnTo>
                <a:close/>
              </a:path>
            </a:pathLst>
          </a:custGeom>
          <a:solidFill>
            <a:srgbClr val="00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6313329" y="3256439"/>
            <a:ext cx="2030095" cy="2341245"/>
          </a:xfrm>
          <a:custGeom>
            <a:avLst/>
            <a:gdLst/>
            <a:ahLst/>
            <a:cxnLst/>
            <a:rect l="l" t="t" r="r" b="b"/>
            <a:pathLst>
              <a:path w="2030095" h="2341245">
                <a:moveTo>
                  <a:pt x="0" y="0"/>
                </a:moveTo>
                <a:lnTo>
                  <a:pt x="40116" y="351266"/>
                </a:lnTo>
                <a:lnTo>
                  <a:pt x="2029707" y="2340857"/>
                </a:lnTo>
                <a:lnTo>
                  <a:pt x="1908263" y="1908263"/>
                </a:lnTo>
                <a:lnTo>
                  <a:pt x="0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6276815" y="2936715"/>
            <a:ext cx="1955800" cy="2265680"/>
          </a:xfrm>
          <a:custGeom>
            <a:avLst/>
            <a:gdLst/>
            <a:ahLst/>
            <a:cxnLst/>
            <a:rect l="l" t="t" r="r" b="b"/>
            <a:pathLst>
              <a:path w="1955800" h="2265679">
                <a:moveTo>
                  <a:pt x="0" y="0"/>
                </a:moveTo>
                <a:lnTo>
                  <a:pt x="40054" y="350723"/>
                </a:lnTo>
                <a:lnTo>
                  <a:pt x="1955298" y="2265462"/>
                </a:lnTo>
                <a:lnTo>
                  <a:pt x="1834239" y="1834239"/>
                </a:lnTo>
                <a:lnTo>
                  <a:pt x="0" y="0"/>
                </a:lnTo>
                <a:close/>
              </a:path>
            </a:pathLst>
          </a:custGeom>
          <a:solidFill>
            <a:srgbClr val="000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6240251" y="2616558"/>
            <a:ext cx="1882139" cy="2193290"/>
          </a:xfrm>
          <a:custGeom>
            <a:avLst/>
            <a:gdLst/>
            <a:ahLst/>
            <a:cxnLst/>
            <a:rect l="l" t="t" r="r" b="b"/>
            <a:pathLst>
              <a:path w="1882140" h="2193290">
                <a:moveTo>
                  <a:pt x="0" y="0"/>
                </a:moveTo>
                <a:lnTo>
                  <a:pt x="40166" y="351699"/>
                </a:lnTo>
                <a:lnTo>
                  <a:pt x="1881708" y="2193241"/>
                </a:lnTo>
                <a:lnTo>
                  <a:pt x="1759934" y="1759470"/>
                </a:lnTo>
                <a:lnTo>
                  <a:pt x="0" y="0"/>
                </a:lnTo>
                <a:close/>
              </a:path>
            </a:pathLst>
          </a:custGeom>
          <a:solidFill>
            <a:srgbClr val="000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6203665" y="2296211"/>
            <a:ext cx="1807845" cy="2118995"/>
          </a:xfrm>
          <a:custGeom>
            <a:avLst/>
            <a:gdLst/>
            <a:ahLst/>
            <a:cxnLst/>
            <a:rect l="l" t="t" r="r" b="b"/>
            <a:pathLst>
              <a:path w="1807845" h="2118995">
                <a:moveTo>
                  <a:pt x="0" y="0"/>
                </a:moveTo>
                <a:lnTo>
                  <a:pt x="40187" y="351883"/>
                </a:lnTo>
                <a:lnTo>
                  <a:pt x="1807422" y="2118653"/>
                </a:lnTo>
                <a:lnTo>
                  <a:pt x="1686120" y="1686564"/>
                </a:lnTo>
                <a:lnTo>
                  <a:pt x="0" y="0"/>
                </a:lnTo>
                <a:close/>
              </a:path>
            </a:pathLst>
          </a:custGeom>
          <a:solidFill>
            <a:srgbClr val="00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6167234" y="1977215"/>
            <a:ext cx="1733550" cy="2044700"/>
          </a:xfrm>
          <a:custGeom>
            <a:avLst/>
            <a:gdLst/>
            <a:ahLst/>
            <a:cxnLst/>
            <a:rect l="l" t="t" r="r" b="b"/>
            <a:pathLst>
              <a:path w="1733550" h="2044700">
                <a:moveTo>
                  <a:pt x="0" y="0"/>
                </a:moveTo>
                <a:lnTo>
                  <a:pt x="40034" y="350544"/>
                </a:lnTo>
                <a:lnTo>
                  <a:pt x="1733459" y="2044415"/>
                </a:lnTo>
                <a:lnTo>
                  <a:pt x="1611925" y="1611500"/>
                </a:lnTo>
                <a:lnTo>
                  <a:pt x="0" y="0"/>
                </a:lnTo>
                <a:close/>
              </a:path>
            </a:pathLst>
          </a:custGeom>
          <a:solidFill>
            <a:srgbClr val="00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6130624" y="1656656"/>
            <a:ext cx="1659889" cy="1971039"/>
          </a:xfrm>
          <a:custGeom>
            <a:avLst/>
            <a:gdLst/>
            <a:ahLst/>
            <a:cxnLst/>
            <a:rect l="l" t="t" r="r" b="b"/>
            <a:pathLst>
              <a:path w="1659890" h="1971039">
                <a:moveTo>
                  <a:pt x="0" y="0"/>
                </a:moveTo>
                <a:lnTo>
                  <a:pt x="40211" y="352095"/>
                </a:lnTo>
                <a:lnTo>
                  <a:pt x="1659437" y="1970895"/>
                </a:lnTo>
                <a:lnTo>
                  <a:pt x="1538032" y="1538437"/>
                </a:lnTo>
                <a:lnTo>
                  <a:pt x="0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6094079" y="1336659"/>
            <a:ext cx="1585595" cy="1897380"/>
          </a:xfrm>
          <a:custGeom>
            <a:avLst/>
            <a:gdLst/>
            <a:ahLst/>
            <a:cxnLst/>
            <a:rect l="l" t="t" r="r" b="b"/>
            <a:pathLst>
              <a:path w="1585595" h="1897380">
                <a:moveTo>
                  <a:pt x="0" y="0"/>
                </a:moveTo>
                <a:lnTo>
                  <a:pt x="40148" y="351545"/>
                </a:lnTo>
                <a:lnTo>
                  <a:pt x="1585485" y="1897289"/>
                </a:lnTo>
                <a:lnTo>
                  <a:pt x="1463786" y="1463786"/>
                </a:lnTo>
                <a:lnTo>
                  <a:pt x="0" y="0"/>
                </a:lnTo>
                <a:close/>
              </a:path>
            </a:pathLst>
          </a:custGeom>
          <a:solidFill>
            <a:srgbClr val="000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6057400" y="1015500"/>
            <a:ext cx="1511935" cy="1824355"/>
          </a:xfrm>
          <a:custGeom>
            <a:avLst/>
            <a:gdLst/>
            <a:ahLst/>
            <a:cxnLst/>
            <a:rect l="l" t="t" r="r" b="b"/>
            <a:pathLst>
              <a:path w="1511934" h="1824355">
                <a:moveTo>
                  <a:pt x="0" y="0"/>
                </a:moveTo>
                <a:lnTo>
                  <a:pt x="40280" y="352700"/>
                </a:lnTo>
                <a:lnTo>
                  <a:pt x="1511369" y="1823789"/>
                </a:lnTo>
                <a:lnTo>
                  <a:pt x="1389430" y="1389430"/>
                </a:lnTo>
                <a:lnTo>
                  <a:pt x="0" y="0"/>
                </a:lnTo>
                <a:close/>
              </a:path>
            </a:pathLst>
          </a:custGeom>
          <a:solidFill>
            <a:srgbClr val="000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6020886" y="695776"/>
            <a:ext cx="1437640" cy="1749425"/>
          </a:xfrm>
          <a:custGeom>
            <a:avLst/>
            <a:gdLst/>
            <a:ahLst/>
            <a:cxnLst/>
            <a:rect l="l" t="t" r="r" b="b"/>
            <a:pathLst>
              <a:path w="1437640" h="1749425">
                <a:moveTo>
                  <a:pt x="0" y="0"/>
                </a:moveTo>
                <a:lnTo>
                  <a:pt x="40260" y="352528"/>
                </a:lnTo>
                <a:lnTo>
                  <a:pt x="1437142" y="1749041"/>
                </a:lnTo>
                <a:lnTo>
                  <a:pt x="1315405" y="1315405"/>
                </a:lnTo>
                <a:lnTo>
                  <a:pt x="0" y="0"/>
                </a:lnTo>
                <a:close/>
              </a:path>
            </a:pathLst>
          </a:custGeom>
          <a:solidFill>
            <a:srgbClr val="000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5984371" y="376051"/>
            <a:ext cx="1363345" cy="1675130"/>
          </a:xfrm>
          <a:custGeom>
            <a:avLst/>
            <a:gdLst/>
            <a:ahLst/>
            <a:cxnLst/>
            <a:rect l="l" t="t" r="r" b="b"/>
            <a:pathLst>
              <a:path w="1363345" h="1675130">
                <a:moveTo>
                  <a:pt x="0" y="0"/>
                </a:moveTo>
                <a:lnTo>
                  <a:pt x="40130" y="351386"/>
                </a:lnTo>
                <a:lnTo>
                  <a:pt x="1363002" y="1674607"/>
                </a:lnTo>
                <a:lnTo>
                  <a:pt x="1241381" y="1241381"/>
                </a:lnTo>
                <a:lnTo>
                  <a:pt x="0" y="0"/>
                </a:lnTo>
                <a:close/>
              </a:path>
            </a:pathLst>
          </a:custGeom>
          <a:solidFill>
            <a:srgbClr val="00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5947856" y="56319"/>
            <a:ext cx="1289050" cy="1600200"/>
          </a:xfrm>
          <a:custGeom>
            <a:avLst/>
            <a:gdLst/>
            <a:ahLst/>
            <a:cxnLst/>
            <a:rect l="l" t="t" r="r" b="b"/>
            <a:pathLst>
              <a:path w="1289050" h="1600200">
                <a:moveTo>
                  <a:pt x="0" y="0"/>
                </a:moveTo>
                <a:lnTo>
                  <a:pt x="40117" y="351274"/>
                </a:lnTo>
                <a:lnTo>
                  <a:pt x="1288802" y="1599959"/>
                </a:lnTo>
                <a:lnTo>
                  <a:pt x="1167235" y="1166927"/>
                </a:lnTo>
                <a:lnTo>
                  <a:pt x="0" y="0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5943600" y="16011"/>
            <a:ext cx="1183005" cy="1246505"/>
          </a:xfrm>
          <a:custGeom>
            <a:avLst/>
            <a:gdLst/>
            <a:ahLst/>
            <a:cxnLst/>
            <a:rect l="l" t="t" r="r" b="b"/>
            <a:pathLst>
              <a:path w="1183004" h="1246505">
                <a:moveTo>
                  <a:pt x="248387" y="0"/>
                </a:moveTo>
                <a:lnTo>
                  <a:pt x="0" y="3038"/>
                </a:lnTo>
                <a:lnTo>
                  <a:pt x="7858" y="71844"/>
                </a:lnTo>
                <a:lnTo>
                  <a:pt x="1182394" y="1246071"/>
                </a:lnTo>
                <a:lnTo>
                  <a:pt x="1060676" y="812503"/>
                </a:lnTo>
                <a:lnTo>
                  <a:pt x="248387" y="0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6163164" y="12603"/>
            <a:ext cx="852805" cy="856615"/>
          </a:xfrm>
          <a:custGeom>
            <a:avLst/>
            <a:gdLst/>
            <a:ahLst/>
            <a:cxnLst/>
            <a:rect l="l" t="t" r="r" b="b"/>
            <a:pathLst>
              <a:path w="852804" h="856615">
                <a:moveTo>
                  <a:pt x="307459" y="0"/>
                </a:moveTo>
                <a:lnTo>
                  <a:pt x="0" y="3760"/>
                </a:lnTo>
                <a:lnTo>
                  <a:pt x="852416" y="856177"/>
                </a:lnTo>
                <a:lnTo>
                  <a:pt x="730901" y="423330"/>
                </a:lnTo>
                <a:lnTo>
                  <a:pt x="307459" y="0"/>
                </a:lnTo>
                <a:close/>
              </a:path>
            </a:pathLst>
          </a:custGeom>
          <a:solidFill>
            <a:srgbClr val="000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6443017" y="9167"/>
            <a:ext cx="462280" cy="466090"/>
          </a:xfrm>
          <a:custGeom>
            <a:avLst/>
            <a:gdLst/>
            <a:ahLst/>
            <a:cxnLst/>
            <a:rect l="l" t="t" r="r" b="b"/>
            <a:pathLst>
              <a:path w="462279" h="466090">
                <a:moveTo>
                  <a:pt x="308473" y="0"/>
                </a:moveTo>
                <a:lnTo>
                  <a:pt x="0" y="3773"/>
                </a:lnTo>
                <a:lnTo>
                  <a:pt x="461950" y="465602"/>
                </a:lnTo>
                <a:lnTo>
                  <a:pt x="340129" y="31664"/>
                </a:lnTo>
                <a:lnTo>
                  <a:pt x="308473" y="0"/>
                </a:lnTo>
                <a:close/>
              </a:path>
            </a:pathLst>
          </a:custGeom>
          <a:solidFill>
            <a:srgbClr val="000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6723891" y="8889"/>
            <a:ext cx="70485" cy="71120"/>
          </a:xfrm>
          <a:custGeom>
            <a:avLst/>
            <a:gdLst/>
            <a:ahLst/>
            <a:cxnLst/>
            <a:rect l="l" t="t" r="r" b="b"/>
            <a:pathLst>
              <a:path w="70484" h="71120">
                <a:moveTo>
                  <a:pt x="50288" y="0"/>
                </a:moveTo>
                <a:lnTo>
                  <a:pt x="0" y="615"/>
                </a:lnTo>
                <a:lnTo>
                  <a:pt x="70163" y="70796"/>
                </a:lnTo>
                <a:lnTo>
                  <a:pt x="50288" y="0"/>
                </a:lnTo>
                <a:close/>
              </a:path>
            </a:pathLst>
          </a:custGeom>
          <a:solidFill>
            <a:srgbClr val="000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5142132" y="4846320"/>
            <a:ext cx="774700" cy="222250"/>
          </a:xfrm>
          <a:custGeom>
            <a:avLst/>
            <a:gdLst/>
            <a:ahLst/>
            <a:cxnLst/>
            <a:rect l="l" t="t" r="r" b="b"/>
            <a:pathLst>
              <a:path w="774700" h="222250">
                <a:moveTo>
                  <a:pt x="720221" y="0"/>
                </a:moveTo>
                <a:lnTo>
                  <a:pt x="0" y="0"/>
                </a:lnTo>
                <a:lnTo>
                  <a:pt x="96262" y="222249"/>
                </a:lnTo>
                <a:lnTo>
                  <a:pt x="774096" y="222249"/>
                </a:lnTo>
                <a:lnTo>
                  <a:pt x="720221" y="0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5229594" y="5048250"/>
            <a:ext cx="735965" cy="222250"/>
          </a:xfrm>
          <a:custGeom>
            <a:avLst/>
            <a:gdLst/>
            <a:ahLst/>
            <a:cxnLst/>
            <a:rect l="l" t="t" r="r" b="b"/>
            <a:pathLst>
              <a:path w="735964" h="222250">
                <a:moveTo>
                  <a:pt x="681708" y="0"/>
                </a:moveTo>
                <a:lnTo>
                  <a:pt x="0" y="0"/>
                </a:lnTo>
                <a:lnTo>
                  <a:pt x="96262" y="222250"/>
                </a:lnTo>
                <a:lnTo>
                  <a:pt x="735583" y="222250"/>
                </a:lnTo>
                <a:lnTo>
                  <a:pt x="681708" y="0"/>
                </a:lnTo>
                <a:close/>
              </a:path>
            </a:pathLst>
          </a:custGeom>
          <a:solidFill>
            <a:srgbClr val="000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5317056" y="5250179"/>
            <a:ext cx="697230" cy="222250"/>
          </a:xfrm>
          <a:custGeom>
            <a:avLst/>
            <a:gdLst/>
            <a:ahLst/>
            <a:cxnLst/>
            <a:rect l="l" t="t" r="r" b="b"/>
            <a:pathLst>
              <a:path w="697229" h="222250">
                <a:moveTo>
                  <a:pt x="643196" y="0"/>
                </a:moveTo>
                <a:lnTo>
                  <a:pt x="0" y="0"/>
                </a:lnTo>
                <a:lnTo>
                  <a:pt x="96262" y="222250"/>
                </a:lnTo>
                <a:lnTo>
                  <a:pt x="697071" y="222250"/>
                </a:lnTo>
                <a:lnTo>
                  <a:pt x="643196" y="0"/>
                </a:lnTo>
                <a:close/>
              </a:path>
            </a:pathLst>
          </a:custGeom>
          <a:solidFill>
            <a:srgbClr val="000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5404517" y="5452109"/>
            <a:ext cx="659130" cy="222250"/>
          </a:xfrm>
          <a:custGeom>
            <a:avLst/>
            <a:gdLst/>
            <a:ahLst/>
            <a:cxnLst/>
            <a:rect l="l" t="t" r="r" b="b"/>
            <a:pathLst>
              <a:path w="659129" h="222250">
                <a:moveTo>
                  <a:pt x="604683" y="0"/>
                </a:moveTo>
                <a:lnTo>
                  <a:pt x="0" y="0"/>
                </a:lnTo>
                <a:lnTo>
                  <a:pt x="96262" y="222249"/>
                </a:lnTo>
                <a:lnTo>
                  <a:pt x="658559" y="222249"/>
                </a:lnTo>
                <a:lnTo>
                  <a:pt x="604683" y="0"/>
                </a:lnTo>
                <a:close/>
              </a:path>
            </a:pathLst>
          </a:custGeom>
          <a:solidFill>
            <a:srgbClr val="000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5491979" y="5654040"/>
            <a:ext cx="620395" cy="222250"/>
          </a:xfrm>
          <a:custGeom>
            <a:avLst/>
            <a:gdLst/>
            <a:ahLst/>
            <a:cxnLst/>
            <a:rect l="l" t="t" r="r" b="b"/>
            <a:pathLst>
              <a:path w="620395" h="222250">
                <a:moveTo>
                  <a:pt x="566171" y="0"/>
                </a:moveTo>
                <a:lnTo>
                  <a:pt x="0" y="0"/>
                </a:lnTo>
                <a:lnTo>
                  <a:pt x="96262" y="222250"/>
                </a:lnTo>
                <a:lnTo>
                  <a:pt x="620046" y="222250"/>
                </a:lnTo>
                <a:lnTo>
                  <a:pt x="566171" y="0"/>
                </a:lnTo>
                <a:close/>
              </a:path>
            </a:pathLst>
          </a:custGeom>
          <a:solidFill>
            <a:srgbClr val="000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5579441" y="5855970"/>
            <a:ext cx="581660" cy="222250"/>
          </a:xfrm>
          <a:custGeom>
            <a:avLst/>
            <a:gdLst/>
            <a:ahLst/>
            <a:cxnLst/>
            <a:rect l="l" t="t" r="r" b="b"/>
            <a:pathLst>
              <a:path w="581660" h="222250">
                <a:moveTo>
                  <a:pt x="527659" y="0"/>
                </a:moveTo>
                <a:lnTo>
                  <a:pt x="0" y="0"/>
                </a:lnTo>
                <a:lnTo>
                  <a:pt x="96262" y="222249"/>
                </a:lnTo>
                <a:lnTo>
                  <a:pt x="581534" y="222249"/>
                </a:lnTo>
                <a:lnTo>
                  <a:pt x="527659" y="0"/>
                </a:lnTo>
                <a:close/>
              </a:path>
            </a:pathLst>
          </a:custGeom>
          <a:solidFill>
            <a:srgbClr val="000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5666903" y="6057900"/>
            <a:ext cx="543560" cy="222250"/>
          </a:xfrm>
          <a:custGeom>
            <a:avLst/>
            <a:gdLst/>
            <a:ahLst/>
            <a:cxnLst/>
            <a:rect l="l" t="t" r="r" b="b"/>
            <a:pathLst>
              <a:path w="543560" h="222250">
                <a:moveTo>
                  <a:pt x="489146" y="0"/>
                </a:moveTo>
                <a:lnTo>
                  <a:pt x="0" y="0"/>
                </a:lnTo>
                <a:lnTo>
                  <a:pt x="96262" y="222250"/>
                </a:lnTo>
                <a:lnTo>
                  <a:pt x="543021" y="222250"/>
                </a:lnTo>
                <a:lnTo>
                  <a:pt x="489146" y="0"/>
                </a:lnTo>
                <a:close/>
              </a:path>
            </a:pathLst>
          </a:custGeom>
          <a:solidFill>
            <a:srgbClr val="000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5754365" y="6259829"/>
            <a:ext cx="504825" cy="222250"/>
          </a:xfrm>
          <a:custGeom>
            <a:avLst/>
            <a:gdLst/>
            <a:ahLst/>
            <a:cxnLst/>
            <a:rect l="l" t="t" r="r" b="b"/>
            <a:pathLst>
              <a:path w="504825" h="222250">
                <a:moveTo>
                  <a:pt x="450634" y="0"/>
                </a:moveTo>
                <a:lnTo>
                  <a:pt x="0" y="0"/>
                </a:lnTo>
                <a:lnTo>
                  <a:pt x="96262" y="222250"/>
                </a:lnTo>
                <a:lnTo>
                  <a:pt x="504509" y="222250"/>
                </a:lnTo>
                <a:lnTo>
                  <a:pt x="450634" y="0"/>
                </a:lnTo>
                <a:close/>
              </a:path>
            </a:pathLst>
          </a:custGeom>
          <a:solidFill>
            <a:srgbClr val="000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5841826" y="6461759"/>
            <a:ext cx="466090" cy="222250"/>
          </a:xfrm>
          <a:custGeom>
            <a:avLst/>
            <a:gdLst/>
            <a:ahLst/>
            <a:cxnLst/>
            <a:rect l="l" t="t" r="r" b="b"/>
            <a:pathLst>
              <a:path w="466089" h="222250">
                <a:moveTo>
                  <a:pt x="412121" y="0"/>
                </a:moveTo>
                <a:lnTo>
                  <a:pt x="0" y="0"/>
                </a:lnTo>
                <a:lnTo>
                  <a:pt x="96262" y="222249"/>
                </a:lnTo>
                <a:lnTo>
                  <a:pt x="465996" y="222249"/>
                </a:lnTo>
                <a:lnTo>
                  <a:pt x="412121" y="0"/>
                </a:lnTo>
                <a:close/>
              </a:path>
            </a:pathLst>
          </a:custGeom>
          <a:solidFill>
            <a:srgbClr val="000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929288" y="6663690"/>
            <a:ext cx="421005" cy="194310"/>
          </a:xfrm>
          <a:custGeom>
            <a:avLst/>
            <a:gdLst/>
            <a:ahLst/>
            <a:cxnLst/>
            <a:rect l="l" t="t" r="r" b="b"/>
            <a:pathLst>
              <a:path w="421004" h="194309">
                <a:moveTo>
                  <a:pt x="373609" y="0"/>
                </a:moveTo>
                <a:lnTo>
                  <a:pt x="0" y="0"/>
                </a:lnTo>
                <a:lnTo>
                  <a:pt x="84161" y="194309"/>
                </a:lnTo>
                <a:lnTo>
                  <a:pt x="420711" y="194309"/>
                </a:lnTo>
                <a:lnTo>
                  <a:pt x="373609" y="0"/>
                </a:lnTo>
                <a:close/>
              </a:path>
            </a:pathLst>
          </a:custGeom>
          <a:solidFill>
            <a:srgbClr val="000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185420" y="2431795"/>
            <a:ext cx="168910" cy="175895"/>
          </a:xfrm>
          <a:custGeom>
            <a:avLst/>
            <a:gdLst/>
            <a:ahLst/>
            <a:cxnLst/>
            <a:rect l="l" t="t" r="r" b="b"/>
            <a:pathLst>
              <a:path w="168910" h="175894">
                <a:moveTo>
                  <a:pt x="168910" y="0"/>
                </a:moveTo>
                <a:lnTo>
                  <a:pt x="88900" y="41033"/>
                </a:lnTo>
                <a:lnTo>
                  <a:pt x="80010" y="45593"/>
                </a:lnTo>
                <a:lnTo>
                  <a:pt x="0" y="86614"/>
                </a:lnTo>
                <a:lnTo>
                  <a:pt x="22860" y="175514"/>
                </a:lnTo>
                <a:lnTo>
                  <a:pt x="80010" y="144614"/>
                </a:lnTo>
                <a:lnTo>
                  <a:pt x="88900" y="139801"/>
                </a:lnTo>
                <a:lnTo>
                  <a:pt x="168910" y="96520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346709" y="2390107"/>
            <a:ext cx="88900" cy="142875"/>
          </a:xfrm>
          <a:custGeom>
            <a:avLst/>
            <a:gdLst/>
            <a:ahLst/>
            <a:cxnLst/>
            <a:rect l="l" t="t" r="r" b="b"/>
            <a:pathLst>
              <a:path w="88900" h="142875">
                <a:moveTo>
                  <a:pt x="88899" y="0"/>
                </a:moveTo>
                <a:lnTo>
                  <a:pt x="0" y="45589"/>
                </a:lnTo>
                <a:lnTo>
                  <a:pt x="0" y="142328"/>
                </a:lnTo>
                <a:lnTo>
                  <a:pt x="88899" y="94244"/>
                </a:lnTo>
                <a:lnTo>
                  <a:pt x="88899" y="0"/>
                </a:lnTo>
                <a:close/>
              </a:path>
            </a:pathLst>
          </a:custGeom>
          <a:solidFill>
            <a:srgbClr val="00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426719" y="2349076"/>
            <a:ext cx="88900" cy="140335"/>
          </a:xfrm>
          <a:custGeom>
            <a:avLst/>
            <a:gdLst/>
            <a:ahLst/>
            <a:cxnLst/>
            <a:rect l="l" t="t" r="r" b="b"/>
            <a:pathLst>
              <a:path w="88900" h="140335">
                <a:moveTo>
                  <a:pt x="88900" y="0"/>
                </a:moveTo>
                <a:lnTo>
                  <a:pt x="0" y="45589"/>
                </a:lnTo>
                <a:lnTo>
                  <a:pt x="0" y="140083"/>
                </a:lnTo>
                <a:lnTo>
                  <a:pt x="88900" y="91999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08000" y="2307394"/>
            <a:ext cx="88900" cy="138430"/>
          </a:xfrm>
          <a:custGeom>
            <a:avLst/>
            <a:gdLst/>
            <a:ahLst/>
            <a:cxnLst/>
            <a:rect l="l" t="t" r="r" b="b"/>
            <a:pathLst>
              <a:path w="88900" h="138430">
                <a:moveTo>
                  <a:pt x="88900" y="0"/>
                </a:moveTo>
                <a:lnTo>
                  <a:pt x="0" y="45589"/>
                </a:lnTo>
                <a:lnTo>
                  <a:pt x="0" y="137802"/>
                </a:lnTo>
                <a:lnTo>
                  <a:pt x="88900" y="89718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88009" y="2266363"/>
            <a:ext cx="88900" cy="135890"/>
          </a:xfrm>
          <a:custGeom>
            <a:avLst/>
            <a:gdLst/>
            <a:ahLst/>
            <a:cxnLst/>
            <a:rect l="l" t="t" r="r" b="b"/>
            <a:pathLst>
              <a:path w="88900" h="135889">
                <a:moveTo>
                  <a:pt x="88900" y="0"/>
                </a:moveTo>
                <a:lnTo>
                  <a:pt x="0" y="45589"/>
                </a:lnTo>
                <a:lnTo>
                  <a:pt x="0" y="135557"/>
                </a:lnTo>
                <a:lnTo>
                  <a:pt x="88900" y="87473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669290" y="2224681"/>
            <a:ext cx="88900" cy="133350"/>
          </a:xfrm>
          <a:custGeom>
            <a:avLst/>
            <a:gdLst/>
            <a:ahLst/>
            <a:cxnLst/>
            <a:rect l="l" t="t" r="r" b="b"/>
            <a:pathLst>
              <a:path w="88900" h="133350">
                <a:moveTo>
                  <a:pt x="88900" y="0"/>
                </a:moveTo>
                <a:lnTo>
                  <a:pt x="0" y="45589"/>
                </a:lnTo>
                <a:lnTo>
                  <a:pt x="0" y="133276"/>
                </a:lnTo>
                <a:lnTo>
                  <a:pt x="88900" y="85192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749300" y="2183651"/>
            <a:ext cx="88900" cy="131445"/>
          </a:xfrm>
          <a:custGeom>
            <a:avLst/>
            <a:gdLst/>
            <a:ahLst/>
            <a:cxnLst/>
            <a:rect l="l" t="t" r="r" b="b"/>
            <a:pathLst>
              <a:path w="88900" h="131444">
                <a:moveTo>
                  <a:pt x="88900" y="0"/>
                </a:moveTo>
                <a:lnTo>
                  <a:pt x="0" y="45589"/>
                </a:lnTo>
                <a:lnTo>
                  <a:pt x="0" y="131031"/>
                </a:lnTo>
                <a:lnTo>
                  <a:pt x="88900" y="82947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830580" y="2141969"/>
            <a:ext cx="88900" cy="128905"/>
          </a:xfrm>
          <a:custGeom>
            <a:avLst/>
            <a:gdLst/>
            <a:ahLst/>
            <a:cxnLst/>
            <a:rect l="l" t="t" r="r" b="b"/>
            <a:pathLst>
              <a:path w="88900" h="128905">
                <a:moveTo>
                  <a:pt x="88900" y="0"/>
                </a:moveTo>
                <a:lnTo>
                  <a:pt x="0" y="45589"/>
                </a:lnTo>
                <a:lnTo>
                  <a:pt x="0" y="128751"/>
                </a:lnTo>
                <a:lnTo>
                  <a:pt x="88900" y="8066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910589" y="2100938"/>
            <a:ext cx="88900" cy="127000"/>
          </a:xfrm>
          <a:custGeom>
            <a:avLst/>
            <a:gdLst/>
            <a:ahLst/>
            <a:cxnLst/>
            <a:rect l="l" t="t" r="r" b="b"/>
            <a:pathLst>
              <a:path w="88900" h="127000">
                <a:moveTo>
                  <a:pt x="88900" y="0"/>
                </a:moveTo>
                <a:lnTo>
                  <a:pt x="0" y="45589"/>
                </a:lnTo>
                <a:lnTo>
                  <a:pt x="0" y="126506"/>
                </a:lnTo>
                <a:lnTo>
                  <a:pt x="88900" y="78421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991869" y="2059414"/>
            <a:ext cx="88900" cy="124460"/>
          </a:xfrm>
          <a:custGeom>
            <a:avLst/>
            <a:gdLst/>
            <a:ahLst/>
            <a:cxnLst/>
            <a:rect l="l" t="t" r="r" b="b"/>
            <a:pathLst>
              <a:path w="88900" h="124460">
                <a:moveTo>
                  <a:pt x="88900" y="0"/>
                </a:moveTo>
                <a:lnTo>
                  <a:pt x="85090" y="1795"/>
                </a:lnTo>
                <a:lnTo>
                  <a:pt x="0" y="45431"/>
                </a:lnTo>
                <a:lnTo>
                  <a:pt x="0" y="124066"/>
                </a:lnTo>
                <a:lnTo>
                  <a:pt x="24130" y="111015"/>
                </a:lnTo>
                <a:lnTo>
                  <a:pt x="88900" y="79833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071880" y="2021714"/>
            <a:ext cx="88900" cy="121920"/>
          </a:xfrm>
          <a:custGeom>
            <a:avLst/>
            <a:gdLst/>
            <a:ahLst/>
            <a:cxnLst/>
            <a:rect l="l" t="t" r="r" b="b"/>
            <a:pathLst>
              <a:path w="88900" h="121919">
                <a:moveTo>
                  <a:pt x="88900" y="0"/>
                </a:moveTo>
                <a:lnTo>
                  <a:pt x="5079" y="39495"/>
                </a:lnTo>
                <a:lnTo>
                  <a:pt x="0" y="42100"/>
                </a:lnTo>
                <a:lnTo>
                  <a:pt x="0" y="121813"/>
                </a:lnTo>
                <a:lnTo>
                  <a:pt x="88900" y="79015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1153160" y="1983415"/>
            <a:ext cx="88900" cy="121285"/>
          </a:xfrm>
          <a:custGeom>
            <a:avLst/>
            <a:gdLst/>
            <a:ahLst/>
            <a:cxnLst/>
            <a:rect l="l" t="t" r="r" b="b"/>
            <a:pathLst>
              <a:path w="88900" h="121285">
                <a:moveTo>
                  <a:pt x="88900" y="0"/>
                </a:moveTo>
                <a:lnTo>
                  <a:pt x="0" y="41889"/>
                </a:lnTo>
                <a:lnTo>
                  <a:pt x="0" y="120982"/>
                </a:lnTo>
                <a:lnTo>
                  <a:pt x="88900" y="78183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233169" y="1945714"/>
            <a:ext cx="88900" cy="120650"/>
          </a:xfrm>
          <a:custGeom>
            <a:avLst/>
            <a:gdLst/>
            <a:ahLst/>
            <a:cxnLst/>
            <a:rect l="l" t="t" r="r" b="b"/>
            <a:pathLst>
              <a:path w="88900" h="120650">
                <a:moveTo>
                  <a:pt x="88900" y="0"/>
                </a:moveTo>
                <a:lnTo>
                  <a:pt x="0" y="41889"/>
                </a:lnTo>
                <a:lnTo>
                  <a:pt x="0" y="120164"/>
                </a:lnTo>
                <a:lnTo>
                  <a:pt x="88900" y="77365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314450" y="1907416"/>
            <a:ext cx="88900" cy="119380"/>
          </a:xfrm>
          <a:custGeom>
            <a:avLst/>
            <a:gdLst/>
            <a:ahLst/>
            <a:cxnLst/>
            <a:rect l="l" t="t" r="r" b="b"/>
            <a:pathLst>
              <a:path w="88900" h="119380">
                <a:moveTo>
                  <a:pt x="88900" y="0"/>
                </a:moveTo>
                <a:lnTo>
                  <a:pt x="0" y="41889"/>
                </a:lnTo>
                <a:lnTo>
                  <a:pt x="0" y="119332"/>
                </a:lnTo>
                <a:lnTo>
                  <a:pt x="88900" y="76534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394460" y="1869715"/>
            <a:ext cx="88900" cy="118745"/>
          </a:xfrm>
          <a:custGeom>
            <a:avLst/>
            <a:gdLst/>
            <a:ahLst/>
            <a:cxnLst/>
            <a:rect l="l" t="t" r="r" b="b"/>
            <a:pathLst>
              <a:path w="88900" h="118744">
                <a:moveTo>
                  <a:pt x="88900" y="0"/>
                </a:moveTo>
                <a:lnTo>
                  <a:pt x="0" y="41889"/>
                </a:lnTo>
                <a:lnTo>
                  <a:pt x="0" y="118514"/>
                </a:lnTo>
                <a:lnTo>
                  <a:pt x="88900" y="75715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475739" y="1831416"/>
            <a:ext cx="88900" cy="118110"/>
          </a:xfrm>
          <a:custGeom>
            <a:avLst/>
            <a:gdLst/>
            <a:ahLst/>
            <a:cxnLst/>
            <a:rect l="l" t="t" r="r" b="b"/>
            <a:pathLst>
              <a:path w="88900" h="118110">
                <a:moveTo>
                  <a:pt x="88900" y="0"/>
                </a:moveTo>
                <a:lnTo>
                  <a:pt x="0" y="41889"/>
                </a:lnTo>
                <a:lnTo>
                  <a:pt x="0" y="117683"/>
                </a:lnTo>
                <a:lnTo>
                  <a:pt x="88900" y="74884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555750" y="1793716"/>
            <a:ext cx="88900" cy="117475"/>
          </a:xfrm>
          <a:custGeom>
            <a:avLst/>
            <a:gdLst/>
            <a:ahLst/>
            <a:cxnLst/>
            <a:rect l="l" t="t" r="r" b="b"/>
            <a:pathLst>
              <a:path w="88900" h="117475">
                <a:moveTo>
                  <a:pt x="88900" y="0"/>
                </a:moveTo>
                <a:lnTo>
                  <a:pt x="0" y="41889"/>
                </a:lnTo>
                <a:lnTo>
                  <a:pt x="0" y="116864"/>
                </a:lnTo>
                <a:lnTo>
                  <a:pt x="88900" y="7406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1637029" y="1756016"/>
            <a:ext cx="87630" cy="115570"/>
          </a:xfrm>
          <a:custGeom>
            <a:avLst/>
            <a:gdLst/>
            <a:ahLst/>
            <a:cxnLst/>
            <a:rect l="l" t="t" r="r" b="b"/>
            <a:pathLst>
              <a:path w="87630" h="115569">
                <a:moveTo>
                  <a:pt x="87630" y="0"/>
                </a:moveTo>
                <a:lnTo>
                  <a:pt x="0" y="41290"/>
                </a:lnTo>
                <a:lnTo>
                  <a:pt x="0" y="115435"/>
                </a:lnTo>
                <a:lnTo>
                  <a:pt x="87630" y="73247"/>
                </a:lnTo>
                <a:lnTo>
                  <a:pt x="87630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717039" y="1717717"/>
            <a:ext cx="88900" cy="115570"/>
          </a:xfrm>
          <a:custGeom>
            <a:avLst/>
            <a:gdLst/>
            <a:ahLst/>
            <a:cxnLst/>
            <a:rect l="l" t="t" r="r" b="b"/>
            <a:pathLst>
              <a:path w="88900" h="115569">
                <a:moveTo>
                  <a:pt x="88900" y="0"/>
                </a:moveTo>
                <a:lnTo>
                  <a:pt x="0" y="41889"/>
                </a:lnTo>
                <a:lnTo>
                  <a:pt x="0" y="115215"/>
                </a:lnTo>
                <a:lnTo>
                  <a:pt x="88900" y="7241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1798320" y="1680016"/>
            <a:ext cx="87630" cy="114300"/>
          </a:xfrm>
          <a:custGeom>
            <a:avLst/>
            <a:gdLst/>
            <a:ahLst/>
            <a:cxnLst/>
            <a:rect l="l" t="t" r="r" b="b"/>
            <a:pathLst>
              <a:path w="87630" h="114300">
                <a:moveTo>
                  <a:pt x="87630" y="0"/>
                </a:moveTo>
                <a:lnTo>
                  <a:pt x="0" y="41290"/>
                </a:lnTo>
                <a:lnTo>
                  <a:pt x="0" y="113785"/>
                </a:lnTo>
                <a:lnTo>
                  <a:pt x="38100" y="95443"/>
                </a:lnTo>
                <a:lnTo>
                  <a:pt x="87630" y="74673"/>
                </a:lnTo>
                <a:lnTo>
                  <a:pt x="87630" y="0"/>
                </a:lnTo>
                <a:close/>
              </a:path>
            </a:pathLst>
          </a:custGeom>
          <a:solidFill>
            <a:srgbClr val="000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1878329" y="1643291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5">
                <a:moveTo>
                  <a:pt x="88900" y="0"/>
                </a:moveTo>
                <a:lnTo>
                  <a:pt x="58419" y="12788"/>
                </a:lnTo>
                <a:lnTo>
                  <a:pt x="0" y="40315"/>
                </a:lnTo>
                <a:lnTo>
                  <a:pt x="0" y="114594"/>
                </a:lnTo>
                <a:lnTo>
                  <a:pt x="88900" y="77315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1959610" y="1609722"/>
            <a:ext cx="87630" cy="114300"/>
          </a:xfrm>
          <a:custGeom>
            <a:avLst/>
            <a:gdLst/>
            <a:ahLst/>
            <a:cxnLst/>
            <a:rect l="l" t="t" r="r" b="b"/>
            <a:pathLst>
              <a:path w="87630" h="114300">
                <a:moveTo>
                  <a:pt x="87629" y="0"/>
                </a:moveTo>
                <a:lnTo>
                  <a:pt x="0" y="36766"/>
                </a:lnTo>
                <a:lnTo>
                  <a:pt x="0" y="114080"/>
                </a:lnTo>
                <a:lnTo>
                  <a:pt x="87629" y="77334"/>
                </a:lnTo>
                <a:lnTo>
                  <a:pt x="87629" y="0"/>
                </a:lnTo>
                <a:close/>
              </a:path>
            </a:pathLst>
          </a:custGeom>
          <a:solidFill>
            <a:srgbClr val="00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2039620" y="1542059"/>
            <a:ext cx="168910" cy="148590"/>
          </a:xfrm>
          <a:custGeom>
            <a:avLst/>
            <a:gdLst/>
            <a:ahLst/>
            <a:cxnLst/>
            <a:rect l="l" t="t" r="r" b="b"/>
            <a:pathLst>
              <a:path w="168910" h="148589">
                <a:moveTo>
                  <a:pt x="168910" y="0"/>
                </a:moveTo>
                <a:lnTo>
                  <a:pt x="88900" y="33566"/>
                </a:lnTo>
                <a:lnTo>
                  <a:pt x="81280" y="36766"/>
                </a:lnTo>
                <a:lnTo>
                  <a:pt x="0" y="70866"/>
                </a:lnTo>
                <a:lnTo>
                  <a:pt x="0" y="148196"/>
                </a:lnTo>
                <a:lnTo>
                  <a:pt x="81280" y="114122"/>
                </a:lnTo>
                <a:lnTo>
                  <a:pt x="88900" y="110921"/>
                </a:lnTo>
                <a:lnTo>
                  <a:pt x="168910" y="77368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2200910" y="1507948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7299"/>
                </a:lnTo>
                <a:lnTo>
                  <a:pt x="0" y="114669"/>
                </a:lnTo>
                <a:lnTo>
                  <a:pt x="88900" y="77391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2282189" y="1474379"/>
            <a:ext cx="87630" cy="114300"/>
          </a:xfrm>
          <a:custGeom>
            <a:avLst/>
            <a:gdLst/>
            <a:ahLst/>
            <a:cxnLst/>
            <a:rect l="l" t="t" r="r" b="b"/>
            <a:pathLst>
              <a:path w="87630" h="114300">
                <a:moveTo>
                  <a:pt x="87630" y="0"/>
                </a:moveTo>
                <a:lnTo>
                  <a:pt x="0" y="36766"/>
                </a:lnTo>
                <a:lnTo>
                  <a:pt x="0" y="114156"/>
                </a:lnTo>
                <a:lnTo>
                  <a:pt x="87630" y="77410"/>
                </a:lnTo>
                <a:lnTo>
                  <a:pt x="87630" y="0"/>
                </a:lnTo>
                <a:close/>
              </a:path>
            </a:pathLst>
          </a:custGeom>
          <a:solidFill>
            <a:srgbClr val="000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2362200" y="1440277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7299"/>
                </a:lnTo>
                <a:lnTo>
                  <a:pt x="0" y="114707"/>
                </a:lnTo>
                <a:lnTo>
                  <a:pt x="88900" y="77429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2443479" y="1406708"/>
            <a:ext cx="87630" cy="114300"/>
          </a:xfrm>
          <a:custGeom>
            <a:avLst/>
            <a:gdLst/>
            <a:ahLst/>
            <a:cxnLst/>
            <a:rect l="l" t="t" r="r" b="b"/>
            <a:pathLst>
              <a:path w="87630" h="114300">
                <a:moveTo>
                  <a:pt x="87630" y="0"/>
                </a:moveTo>
                <a:lnTo>
                  <a:pt x="0" y="36766"/>
                </a:lnTo>
                <a:lnTo>
                  <a:pt x="0" y="114193"/>
                </a:lnTo>
                <a:lnTo>
                  <a:pt x="87630" y="77448"/>
                </a:lnTo>
                <a:lnTo>
                  <a:pt x="87630" y="0"/>
                </a:lnTo>
                <a:close/>
              </a:path>
            </a:pathLst>
          </a:custGeom>
          <a:solidFill>
            <a:srgbClr val="000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2523489" y="1372606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7299"/>
                </a:lnTo>
                <a:lnTo>
                  <a:pt x="0" y="114745"/>
                </a:lnTo>
                <a:lnTo>
                  <a:pt x="88900" y="77467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2604770" y="1339036"/>
            <a:ext cx="87630" cy="114300"/>
          </a:xfrm>
          <a:custGeom>
            <a:avLst/>
            <a:gdLst/>
            <a:ahLst/>
            <a:cxnLst/>
            <a:rect l="l" t="t" r="r" b="b"/>
            <a:pathLst>
              <a:path w="87630" h="114300">
                <a:moveTo>
                  <a:pt x="87630" y="0"/>
                </a:moveTo>
                <a:lnTo>
                  <a:pt x="0" y="36766"/>
                </a:lnTo>
                <a:lnTo>
                  <a:pt x="0" y="114231"/>
                </a:lnTo>
                <a:lnTo>
                  <a:pt x="87630" y="77485"/>
                </a:lnTo>
                <a:lnTo>
                  <a:pt x="87630" y="0"/>
                </a:lnTo>
                <a:close/>
              </a:path>
            </a:pathLst>
          </a:custGeom>
          <a:solidFill>
            <a:srgbClr val="000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2684779" y="1304934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7299"/>
                </a:lnTo>
                <a:lnTo>
                  <a:pt x="0" y="114783"/>
                </a:lnTo>
                <a:lnTo>
                  <a:pt x="88900" y="77504"/>
                </a:lnTo>
                <a:lnTo>
                  <a:pt x="88900" y="0"/>
                </a:lnTo>
                <a:close/>
              </a:path>
            </a:pathLst>
          </a:custGeom>
          <a:solidFill>
            <a:srgbClr val="000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2766060" y="1271365"/>
            <a:ext cx="87630" cy="114300"/>
          </a:xfrm>
          <a:custGeom>
            <a:avLst/>
            <a:gdLst/>
            <a:ahLst/>
            <a:cxnLst/>
            <a:rect l="l" t="t" r="r" b="b"/>
            <a:pathLst>
              <a:path w="87630" h="114300">
                <a:moveTo>
                  <a:pt x="87629" y="0"/>
                </a:moveTo>
                <a:lnTo>
                  <a:pt x="0" y="36766"/>
                </a:lnTo>
                <a:lnTo>
                  <a:pt x="0" y="114269"/>
                </a:lnTo>
                <a:lnTo>
                  <a:pt x="87629" y="77523"/>
                </a:lnTo>
                <a:lnTo>
                  <a:pt x="87629" y="0"/>
                </a:lnTo>
                <a:close/>
              </a:path>
            </a:pathLst>
          </a:custGeom>
          <a:solidFill>
            <a:srgbClr val="000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2846070" y="1237263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7299"/>
                </a:lnTo>
                <a:lnTo>
                  <a:pt x="0" y="114821"/>
                </a:lnTo>
                <a:lnTo>
                  <a:pt x="88900" y="77542"/>
                </a:lnTo>
                <a:lnTo>
                  <a:pt x="88900" y="0"/>
                </a:lnTo>
                <a:close/>
              </a:path>
            </a:pathLst>
          </a:custGeom>
          <a:solidFill>
            <a:srgbClr val="000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2927350" y="1203161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7299"/>
                </a:lnTo>
                <a:lnTo>
                  <a:pt x="0" y="114840"/>
                </a:lnTo>
                <a:lnTo>
                  <a:pt x="88900" y="77561"/>
                </a:lnTo>
                <a:lnTo>
                  <a:pt x="88900" y="0"/>
                </a:lnTo>
                <a:close/>
              </a:path>
            </a:pathLst>
          </a:custGeom>
          <a:solidFill>
            <a:srgbClr val="000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3007360" y="1169591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7299"/>
                </a:lnTo>
                <a:lnTo>
                  <a:pt x="0" y="114858"/>
                </a:lnTo>
                <a:lnTo>
                  <a:pt x="88900" y="77580"/>
                </a:lnTo>
                <a:lnTo>
                  <a:pt x="889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3088639" y="1135489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7299"/>
                </a:lnTo>
                <a:lnTo>
                  <a:pt x="0" y="114877"/>
                </a:lnTo>
                <a:lnTo>
                  <a:pt x="88900" y="77599"/>
                </a:lnTo>
                <a:lnTo>
                  <a:pt x="88900" y="0"/>
                </a:lnTo>
                <a:close/>
              </a:path>
            </a:pathLst>
          </a:custGeom>
          <a:solidFill>
            <a:srgbClr val="000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3168650" y="1101920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7299"/>
                </a:lnTo>
                <a:lnTo>
                  <a:pt x="0" y="114896"/>
                </a:lnTo>
                <a:lnTo>
                  <a:pt x="88900" y="77618"/>
                </a:lnTo>
                <a:lnTo>
                  <a:pt x="88900" y="0"/>
                </a:lnTo>
                <a:close/>
              </a:path>
            </a:pathLst>
          </a:custGeom>
          <a:solidFill>
            <a:srgbClr val="000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3249929" y="1067818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899" y="0"/>
                </a:moveTo>
                <a:lnTo>
                  <a:pt x="0" y="37299"/>
                </a:lnTo>
                <a:lnTo>
                  <a:pt x="0" y="114915"/>
                </a:lnTo>
                <a:lnTo>
                  <a:pt x="88899" y="77637"/>
                </a:lnTo>
                <a:lnTo>
                  <a:pt x="88899" y="0"/>
                </a:lnTo>
                <a:close/>
              </a:path>
            </a:pathLst>
          </a:custGeom>
          <a:solidFill>
            <a:srgbClr val="000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3329940" y="1034249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7299"/>
                </a:lnTo>
                <a:lnTo>
                  <a:pt x="0" y="114934"/>
                </a:lnTo>
                <a:lnTo>
                  <a:pt x="88900" y="7765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3411220" y="1000147"/>
            <a:ext cx="88900" cy="115570"/>
          </a:xfrm>
          <a:custGeom>
            <a:avLst/>
            <a:gdLst/>
            <a:ahLst/>
            <a:cxnLst/>
            <a:rect l="l" t="t" r="r" b="b"/>
            <a:pathLst>
              <a:path w="88900" h="115569">
                <a:moveTo>
                  <a:pt x="88900" y="0"/>
                </a:moveTo>
                <a:lnTo>
                  <a:pt x="0" y="37299"/>
                </a:lnTo>
                <a:lnTo>
                  <a:pt x="0" y="114953"/>
                </a:lnTo>
                <a:lnTo>
                  <a:pt x="15239" y="108562"/>
                </a:lnTo>
                <a:lnTo>
                  <a:pt x="88900" y="80952"/>
                </a:lnTo>
                <a:lnTo>
                  <a:pt x="88900" y="0"/>
                </a:lnTo>
                <a:close/>
              </a:path>
            </a:pathLst>
          </a:custGeom>
          <a:solidFill>
            <a:srgbClr val="000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3491229" y="969902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16510" y="27047"/>
                </a:lnTo>
                <a:lnTo>
                  <a:pt x="0" y="33974"/>
                </a:lnTo>
                <a:lnTo>
                  <a:pt x="0" y="114529"/>
                </a:lnTo>
                <a:lnTo>
                  <a:pt x="88900" y="81207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3572509" y="939532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3216"/>
                </a:lnTo>
                <a:lnTo>
                  <a:pt x="0" y="114432"/>
                </a:lnTo>
                <a:lnTo>
                  <a:pt x="88900" y="81109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3652520" y="909638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88900" y="0"/>
                </a:moveTo>
                <a:lnTo>
                  <a:pt x="0" y="33216"/>
                </a:lnTo>
                <a:lnTo>
                  <a:pt x="0" y="114337"/>
                </a:lnTo>
                <a:lnTo>
                  <a:pt x="88900" y="81014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3733800" y="879268"/>
            <a:ext cx="88900" cy="114300"/>
          </a:xfrm>
          <a:custGeom>
            <a:avLst/>
            <a:gdLst/>
            <a:ahLst/>
            <a:cxnLst/>
            <a:rect l="l" t="t" r="r" b="b"/>
            <a:pathLst>
              <a:path w="88900" h="114300">
                <a:moveTo>
                  <a:pt x="88900" y="0"/>
                </a:moveTo>
                <a:lnTo>
                  <a:pt x="0" y="33216"/>
                </a:lnTo>
                <a:lnTo>
                  <a:pt x="0" y="114239"/>
                </a:lnTo>
                <a:lnTo>
                  <a:pt x="88900" y="80917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3813809" y="849373"/>
            <a:ext cx="88900" cy="114300"/>
          </a:xfrm>
          <a:custGeom>
            <a:avLst/>
            <a:gdLst/>
            <a:ahLst/>
            <a:cxnLst/>
            <a:rect l="l" t="t" r="r" b="b"/>
            <a:pathLst>
              <a:path w="88900" h="114300">
                <a:moveTo>
                  <a:pt x="88900" y="0"/>
                </a:moveTo>
                <a:lnTo>
                  <a:pt x="0" y="33216"/>
                </a:lnTo>
                <a:lnTo>
                  <a:pt x="0" y="114144"/>
                </a:lnTo>
                <a:lnTo>
                  <a:pt x="88900" y="80821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3895090" y="819004"/>
            <a:ext cx="88900" cy="114300"/>
          </a:xfrm>
          <a:custGeom>
            <a:avLst/>
            <a:gdLst/>
            <a:ahLst/>
            <a:cxnLst/>
            <a:rect l="l" t="t" r="r" b="b"/>
            <a:pathLst>
              <a:path w="88900" h="114300">
                <a:moveTo>
                  <a:pt x="88900" y="0"/>
                </a:moveTo>
                <a:lnTo>
                  <a:pt x="0" y="33216"/>
                </a:lnTo>
                <a:lnTo>
                  <a:pt x="0" y="114047"/>
                </a:lnTo>
                <a:lnTo>
                  <a:pt x="88900" y="80724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3975100" y="789109"/>
            <a:ext cx="88900" cy="114300"/>
          </a:xfrm>
          <a:custGeom>
            <a:avLst/>
            <a:gdLst/>
            <a:ahLst/>
            <a:cxnLst/>
            <a:rect l="l" t="t" r="r" b="b"/>
            <a:pathLst>
              <a:path w="88900" h="114300">
                <a:moveTo>
                  <a:pt x="88900" y="0"/>
                </a:moveTo>
                <a:lnTo>
                  <a:pt x="0" y="33216"/>
                </a:lnTo>
                <a:lnTo>
                  <a:pt x="0" y="113951"/>
                </a:lnTo>
                <a:lnTo>
                  <a:pt x="88900" y="80629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4056379" y="758740"/>
            <a:ext cx="88900" cy="114300"/>
          </a:xfrm>
          <a:custGeom>
            <a:avLst/>
            <a:gdLst/>
            <a:ahLst/>
            <a:cxnLst/>
            <a:rect l="l" t="t" r="r" b="b"/>
            <a:pathLst>
              <a:path w="88900" h="114300">
                <a:moveTo>
                  <a:pt x="88900" y="0"/>
                </a:moveTo>
                <a:lnTo>
                  <a:pt x="0" y="33216"/>
                </a:lnTo>
                <a:lnTo>
                  <a:pt x="0" y="113854"/>
                </a:lnTo>
                <a:lnTo>
                  <a:pt x="88900" y="80531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4136390" y="728845"/>
            <a:ext cx="88900" cy="114300"/>
          </a:xfrm>
          <a:custGeom>
            <a:avLst/>
            <a:gdLst/>
            <a:ahLst/>
            <a:cxnLst/>
            <a:rect l="l" t="t" r="r" b="b"/>
            <a:pathLst>
              <a:path w="88900" h="114300">
                <a:moveTo>
                  <a:pt x="88900" y="0"/>
                </a:moveTo>
                <a:lnTo>
                  <a:pt x="0" y="33216"/>
                </a:lnTo>
                <a:lnTo>
                  <a:pt x="0" y="113759"/>
                </a:lnTo>
                <a:lnTo>
                  <a:pt x="88900" y="8043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4217670" y="698475"/>
            <a:ext cx="88900" cy="113664"/>
          </a:xfrm>
          <a:custGeom>
            <a:avLst/>
            <a:gdLst/>
            <a:ahLst/>
            <a:cxnLst/>
            <a:rect l="l" t="t" r="r" b="b"/>
            <a:pathLst>
              <a:path w="88900" h="113665">
                <a:moveTo>
                  <a:pt x="88900" y="0"/>
                </a:moveTo>
                <a:lnTo>
                  <a:pt x="0" y="33216"/>
                </a:lnTo>
                <a:lnTo>
                  <a:pt x="0" y="113661"/>
                </a:lnTo>
                <a:lnTo>
                  <a:pt x="88900" y="80339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4297679" y="668581"/>
            <a:ext cx="88900" cy="113664"/>
          </a:xfrm>
          <a:custGeom>
            <a:avLst/>
            <a:gdLst/>
            <a:ahLst/>
            <a:cxnLst/>
            <a:rect l="l" t="t" r="r" b="b"/>
            <a:pathLst>
              <a:path w="88900" h="113665">
                <a:moveTo>
                  <a:pt x="88900" y="0"/>
                </a:moveTo>
                <a:lnTo>
                  <a:pt x="0" y="33216"/>
                </a:lnTo>
                <a:lnTo>
                  <a:pt x="0" y="113566"/>
                </a:lnTo>
                <a:lnTo>
                  <a:pt x="88900" y="80243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4378959" y="638211"/>
            <a:ext cx="88900" cy="113664"/>
          </a:xfrm>
          <a:custGeom>
            <a:avLst/>
            <a:gdLst/>
            <a:ahLst/>
            <a:cxnLst/>
            <a:rect l="l" t="t" r="r" b="b"/>
            <a:pathLst>
              <a:path w="88900" h="113665">
                <a:moveTo>
                  <a:pt x="88900" y="0"/>
                </a:moveTo>
                <a:lnTo>
                  <a:pt x="0" y="33216"/>
                </a:lnTo>
                <a:lnTo>
                  <a:pt x="0" y="113469"/>
                </a:lnTo>
                <a:lnTo>
                  <a:pt x="88900" y="8014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4458970" y="608316"/>
            <a:ext cx="88900" cy="113664"/>
          </a:xfrm>
          <a:custGeom>
            <a:avLst/>
            <a:gdLst/>
            <a:ahLst/>
            <a:cxnLst/>
            <a:rect l="l" t="t" r="r" b="b"/>
            <a:pathLst>
              <a:path w="88900" h="113665">
                <a:moveTo>
                  <a:pt x="88900" y="0"/>
                </a:moveTo>
                <a:lnTo>
                  <a:pt x="0" y="33216"/>
                </a:lnTo>
                <a:lnTo>
                  <a:pt x="0" y="113373"/>
                </a:lnTo>
                <a:lnTo>
                  <a:pt x="88900" y="80051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4540250" y="577947"/>
            <a:ext cx="88900" cy="113664"/>
          </a:xfrm>
          <a:custGeom>
            <a:avLst/>
            <a:gdLst/>
            <a:ahLst/>
            <a:cxnLst/>
            <a:rect l="l" t="t" r="r" b="b"/>
            <a:pathLst>
              <a:path w="88900" h="113665">
                <a:moveTo>
                  <a:pt x="88900" y="0"/>
                </a:moveTo>
                <a:lnTo>
                  <a:pt x="0" y="33216"/>
                </a:lnTo>
                <a:lnTo>
                  <a:pt x="0" y="113276"/>
                </a:lnTo>
                <a:lnTo>
                  <a:pt x="88900" y="79953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4620259" y="548052"/>
            <a:ext cx="88900" cy="113664"/>
          </a:xfrm>
          <a:custGeom>
            <a:avLst/>
            <a:gdLst/>
            <a:ahLst/>
            <a:cxnLst/>
            <a:rect l="l" t="t" r="r" b="b"/>
            <a:pathLst>
              <a:path w="88900" h="113665">
                <a:moveTo>
                  <a:pt x="88900" y="0"/>
                </a:moveTo>
                <a:lnTo>
                  <a:pt x="0" y="33216"/>
                </a:lnTo>
                <a:lnTo>
                  <a:pt x="0" y="113181"/>
                </a:lnTo>
                <a:lnTo>
                  <a:pt x="88900" y="79858"/>
                </a:lnTo>
                <a:lnTo>
                  <a:pt x="88900" y="0"/>
                </a:lnTo>
                <a:close/>
              </a:path>
            </a:pathLst>
          </a:custGeom>
          <a:solidFill>
            <a:srgbClr val="000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4701540" y="518157"/>
            <a:ext cx="87630" cy="113030"/>
          </a:xfrm>
          <a:custGeom>
            <a:avLst/>
            <a:gdLst/>
            <a:ahLst/>
            <a:cxnLst/>
            <a:rect l="l" t="t" r="r" b="b"/>
            <a:pathLst>
              <a:path w="87629" h="113029">
                <a:moveTo>
                  <a:pt x="87630" y="0"/>
                </a:moveTo>
                <a:lnTo>
                  <a:pt x="0" y="32741"/>
                </a:lnTo>
                <a:lnTo>
                  <a:pt x="0" y="112609"/>
                </a:lnTo>
                <a:lnTo>
                  <a:pt x="87630" y="79762"/>
                </a:lnTo>
                <a:lnTo>
                  <a:pt x="87630" y="0"/>
                </a:lnTo>
                <a:close/>
              </a:path>
            </a:pathLst>
          </a:custGeom>
          <a:solidFill>
            <a:srgbClr val="000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4781550" y="457898"/>
            <a:ext cx="168910" cy="143510"/>
          </a:xfrm>
          <a:custGeom>
            <a:avLst/>
            <a:gdLst/>
            <a:ahLst/>
            <a:cxnLst/>
            <a:rect l="l" t="t" r="r" b="b"/>
            <a:pathLst>
              <a:path w="168910" h="143509">
                <a:moveTo>
                  <a:pt x="168910" y="0"/>
                </a:moveTo>
                <a:lnTo>
                  <a:pt x="88900" y="29895"/>
                </a:lnTo>
                <a:lnTo>
                  <a:pt x="81280" y="32740"/>
                </a:lnTo>
                <a:lnTo>
                  <a:pt x="0" y="63119"/>
                </a:lnTo>
                <a:lnTo>
                  <a:pt x="0" y="142887"/>
                </a:lnTo>
                <a:lnTo>
                  <a:pt x="81280" y="112420"/>
                </a:lnTo>
                <a:lnTo>
                  <a:pt x="88900" y="109562"/>
                </a:lnTo>
                <a:lnTo>
                  <a:pt x="168910" y="79565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4942840" y="427524"/>
            <a:ext cx="88900" cy="113030"/>
          </a:xfrm>
          <a:custGeom>
            <a:avLst/>
            <a:gdLst/>
            <a:ahLst/>
            <a:cxnLst/>
            <a:rect l="l" t="t" r="r" b="b"/>
            <a:pathLst>
              <a:path w="88900" h="113029">
                <a:moveTo>
                  <a:pt x="88900" y="0"/>
                </a:moveTo>
                <a:lnTo>
                  <a:pt x="0" y="33216"/>
                </a:lnTo>
                <a:lnTo>
                  <a:pt x="0" y="112795"/>
                </a:lnTo>
                <a:lnTo>
                  <a:pt x="88900" y="79472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5024120" y="397629"/>
            <a:ext cx="87630" cy="112395"/>
          </a:xfrm>
          <a:custGeom>
            <a:avLst/>
            <a:gdLst/>
            <a:ahLst/>
            <a:cxnLst/>
            <a:rect l="l" t="t" r="r" b="b"/>
            <a:pathLst>
              <a:path w="87629" h="112395">
                <a:moveTo>
                  <a:pt x="87629" y="0"/>
                </a:moveTo>
                <a:lnTo>
                  <a:pt x="0" y="32741"/>
                </a:lnTo>
                <a:lnTo>
                  <a:pt x="0" y="112224"/>
                </a:lnTo>
                <a:lnTo>
                  <a:pt x="87629" y="79377"/>
                </a:lnTo>
                <a:lnTo>
                  <a:pt x="87629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5104129" y="367259"/>
            <a:ext cx="88900" cy="113030"/>
          </a:xfrm>
          <a:custGeom>
            <a:avLst/>
            <a:gdLst/>
            <a:ahLst/>
            <a:cxnLst/>
            <a:rect l="l" t="t" r="r" b="b"/>
            <a:pathLst>
              <a:path w="88900" h="113029">
                <a:moveTo>
                  <a:pt x="88900" y="0"/>
                </a:moveTo>
                <a:lnTo>
                  <a:pt x="0" y="33216"/>
                </a:lnTo>
                <a:lnTo>
                  <a:pt x="0" y="112603"/>
                </a:lnTo>
                <a:lnTo>
                  <a:pt x="88900" y="79280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5185409" y="337365"/>
            <a:ext cx="87630" cy="112395"/>
          </a:xfrm>
          <a:custGeom>
            <a:avLst/>
            <a:gdLst/>
            <a:ahLst/>
            <a:cxnLst/>
            <a:rect l="l" t="t" r="r" b="b"/>
            <a:pathLst>
              <a:path w="87629" h="112395">
                <a:moveTo>
                  <a:pt x="87629" y="0"/>
                </a:moveTo>
                <a:lnTo>
                  <a:pt x="0" y="32741"/>
                </a:lnTo>
                <a:lnTo>
                  <a:pt x="0" y="112031"/>
                </a:lnTo>
                <a:lnTo>
                  <a:pt x="87629" y="79184"/>
                </a:lnTo>
                <a:lnTo>
                  <a:pt x="87629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5265420" y="306995"/>
            <a:ext cx="88900" cy="113030"/>
          </a:xfrm>
          <a:custGeom>
            <a:avLst/>
            <a:gdLst/>
            <a:ahLst/>
            <a:cxnLst/>
            <a:rect l="l" t="t" r="r" b="b"/>
            <a:pathLst>
              <a:path w="88900" h="113029">
                <a:moveTo>
                  <a:pt x="88900" y="0"/>
                </a:moveTo>
                <a:lnTo>
                  <a:pt x="0" y="33216"/>
                </a:lnTo>
                <a:lnTo>
                  <a:pt x="0" y="112410"/>
                </a:lnTo>
                <a:lnTo>
                  <a:pt x="68579" y="86704"/>
                </a:lnTo>
                <a:lnTo>
                  <a:pt x="88900" y="78414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5346700" y="277100"/>
            <a:ext cx="87630" cy="111760"/>
          </a:xfrm>
          <a:custGeom>
            <a:avLst/>
            <a:gdLst/>
            <a:ahLst/>
            <a:cxnLst/>
            <a:rect l="l" t="t" r="r" b="b"/>
            <a:pathLst>
              <a:path w="87629" h="111760">
                <a:moveTo>
                  <a:pt x="87629" y="0"/>
                </a:moveTo>
                <a:lnTo>
                  <a:pt x="0" y="32741"/>
                </a:lnTo>
                <a:lnTo>
                  <a:pt x="0" y="111417"/>
                </a:lnTo>
                <a:lnTo>
                  <a:pt x="87629" y="75666"/>
                </a:lnTo>
                <a:lnTo>
                  <a:pt x="87629" y="0"/>
                </a:lnTo>
                <a:close/>
              </a:path>
            </a:pathLst>
          </a:custGeom>
          <a:solidFill>
            <a:srgbClr val="000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5426709" y="246731"/>
            <a:ext cx="88900" cy="109220"/>
          </a:xfrm>
          <a:custGeom>
            <a:avLst/>
            <a:gdLst/>
            <a:ahLst/>
            <a:cxnLst/>
            <a:rect l="l" t="t" r="r" b="b"/>
            <a:pathLst>
              <a:path w="88900" h="109220">
                <a:moveTo>
                  <a:pt x="88900" y="0"/>
                </a:moveTo>
                <a:lnTo>
                  <a:pt x="0" y="33216"/>
                </a:lnTo>
                <a:lnTo>
                  <a:pt x="0" y="109145"/>
                </a:lnTo>
                <a:lnTo>
                  <a:pt x="88900" y="7287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5507990" y="216836"/>
            <a:ext cx="87630" cy="106045"/>
          </a:xfrm>
          <a:custGeom>
            <a:avLst/>
            <a:gdLst/>
            <a:ahLst/>
            <a:cxnLst/>
            <a:rect l="l" t="t" r="r" b="b"/>
            <a:pathLst>
              <a:path w="87629" h="106045">
                <a:moveTo>
                  <a:pt x="87630" y="0"/>
                </a:moveTo>
                <a:lnTo>
                  <a:pt x="0" y="32741"/>
                </a:lnTo>
                <a:lnTo>
                  <a:pt x="0" y="105879"/>
                </a:lnTo>
                <a:lnTo>
                  <a:pt x="87630" y="70128"/>
                </a:lnTo>
                <a:lnTo>
                  <a:pt x="87630" y="0"/>
                </a:lnTo>
                <a:close/>
              </a:path>
            </a:pathLst>
          </a:custGeom>
          <a:solidFill>
            <a:srgbClr val="000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5588000" y="186467"/>
            <a:ext cx="88900" cy="104139"/>
          </a:xfrm>
          <a:custGeom>
            <a:avLst/>
            <a:gdLst/>
            <a:ahLst/>
            <a:cxnLst/>
            <a:rect l="l" t="t" r="r" b="b"/>
            <a:pathLst>
              <a:path w="88900" h="104139">
                <a:moveTo>
                  <a:pt x="88900" y="0"/>
                </a:moveTo>
                <a:lnTo>
                  <a:pt x="0" y="33216"/>
                </a:lnTo>
                <a:lnTo>
                  <a:pt x="0" y="103606"/>
                </a:lnTo>
                <a:lnTo>
                  <a:pt x="88900" y="67337"/>
                </a:lnTo>
                <a:lnTo>
                  <a:pt x="88900" y="0"/>
                </a:lnTo>
                <a:close/>
              </a:path>
            </a:pathLst>
          </a:custGeom>
          <a:solidFill>
            <a:srgbClr val="000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5669279" y="168910"/>
            <a:ext cx="78740" cy="88265"/>
          </a:xfrm>
          <a:custGeom>
            <a:avLst/>
            <a:gdLst/>
            <a:ahLst/>
            <a:cxnLst/>
            <a:rect l="l" t="t" r="r" b="b"/>
            <a:pathLst>
              <a:path w="78739" h="88264">
                <a:moveTo>
                  <a:pt x="54610" y="0"/>
                </a:moveTo>
                <a:lnTo>
                  <a:pt x="0" y="20404"/>
                </a:lnTo>
                <a:lnTo>
                  <a:pt x="0" y="88003"/>
                </a:lnTo>
                <a:lnTo>
                  <a:pt x="78740" y="5588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2416810" y="56984"/>
            <a:ext cx="17780" cy="43815"/>
          </a:xfrm>
          <a:custGeom>
            <a:avLst/>
            <a:gdLst/>
            <a:ahLst/>
            <a:cxnLst/>
            <a:rect l="l" t="t" r="r" b="b"/>
            <a:pathLst>
              <a:path w="17780" h="43815">
                <a:moveTo>
                  <a:pt x="17780" y="0"/>
                </a:moveTo>
                <a:lnTo>
                  <a:pt x="8890" y="3263"/>
                </a:lnTo>
                <a:lnTo>
                  <a:pt x="7620" y="3721"/>
                </a:lnTo>
                <a:lnTo>
                  <a:pt x="0" y="6515"/>
                </a:lnTo>
                <a:lnTo>
                  <a:pt x="8890" y="25082"/>
                </a:lnTo>
                <a:lnTo>
                  <a:pt x="17780" y="43649"/>
                </a:lnTo>
                <a:lnTo>
                  <a:pt x="17780" y="0"/>
                </a:lnTo>
                <a:close/>
              </a:path>
            </a:pathLst>
          </a:custGeom>
          <a:solidFill>
            <a:srgbClr val="256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2433320" y="53721"/>
            <a:ext cx="10160" cy="66040"/>
          </a:xfrm>
          <a:custGeom>
            <a:avLst/>
            <a:gdLst/>
            <a:ahLst/>
            <a:cxnLst/>
            <a:rect l="l" t="t" r="r" b="b"/>
            <a:pathLst>
              <a:path w="10160" h="66039">
                <a:moveTo>
                  <a:pt x="10160" y="0"/>
                </a:moveTo>
                <a:lnTo>
                  <a:pt x="0" y="3725"/>
                </a:lnTo>
                <a:lnTo>
                  <a:pt x="0" y="44251"/>
                </a:lnTo>
                <a:lnTo>
                  <a:pt x="10160" y="65465"/>
                </a:lnTo>
                <a:lnTo>
                  <a:pt x="10160" y="0"/>
                </a:lnTo>
                <a:close/>
              </a:path>
            </a:pathLst>
          </a:custGeom>
          <a:solidFill>
            <a:srgbClr val="256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2442210" y="50461"/>
            <a:ext cx="10160" cy="87630"/>
          </a:xfrm>
          <a:custGeom>
            <a:avLst/>
            <a:gdLst/>
            <a:ahLst/>
            <a:cxnLst/>
            <a:rect l="l" t="t" r="r" b="b"/>
            <a:pathLst>
              <a:path w="10160" h="87630">
                <a:moveTo>
                  <a:pt x="10159" y="0"/>
                </a:moveTo>
                <a:lnTo>
                  <a:pt x="0" y="3725"/>
                </a:lnTo>
                <a:lnTo>
                  <a:pt x="0" y="66073"/>
                </a:lnTo>
                <a:lnTo>
                  <a:pt x="10159" y="87287"/>
                </a:lnTo>
                <a:lnTo>
                  <a:pt x="10159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2451100" y="49530"/>
            <a:ext cx="10160" cy="107314"/>
          </a:xfrm>
          <a:custGeom>
            <a:avLst/>
            <a:gdLst/>
            <a:ahLst/>
            <a:cxnLst/>
            <a:rect l="l" t="t" r="r" b="b"/>
            <a:pathLst>
              <a:path w="10160" h="107314">
                <a:moveTo>
                  <a:pt x="3810" y="0"/>
                </a:moveTo>
                <a:lnTo>
                  <a:pt x="0" y="1397"/>
                </a:lnTo>
                <a:lnTo>
                  <a:pt x="0" y="85567"/>
                </a:lnTo>
                <a:lnTo>
                  <a:pt x="10160" y="106781"/>
                </a:lnTo>
                <a:lnTo>
                  <a:pt x="10160" y="12828"/>
                </a:lnTo>
                <a:lnTo>
                  <a:pt x="381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2459989" y="59792"/>
            <a:ext cx="10160" cy="115570"/>
          </a:xfrm>
          <a:custGeom>
            <a:avLst/>
            <a:gdLst/>
            <a:ahLst/>
            <a:cxnLst/>
            <a:rect l="l" t="t" r="r" b="b"/>
            <a:pathLst>
              <a:path w="10160" h="115570">
                <a:moveTo>
                  <a:pt x="0" y="0"/>
                </a:moveTo>
                <a:lnTo>
                  <a:pt x="0" y="93867"/>
                </a:lnTo>
                <a:lnTo>
                  <a:pt x="10160" y="115081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24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2470150" y="80318"/>
            <a:ext cx="8890" cy="113664"/>
          </a:xfrm>
          <a:custGeom>
            <a:avLst/>
            <a:gdLst/>
            <a:ahLst/>
            <a:cxnLst/>
            <a:rect l="l" t="t" r="r" b="b"/>
            <a:pathLst>
              <a:path w="8889" h="113664">
                <a:moveTo>
                  <a:pt x="0" y="0"/>
                </a:moveTo>
                <a:lnTo>
                  <a:pt x="0" y="94555"/>
                </a:lnTo>
                <a:lnTo>
                  <a:pt x="8889" y="113117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2479039" y="98278"/>
            <a:ext cx="8890" cy="114300"/>
          </a:xfrm>
          <a:custGeom>
            <a:avLst/>
            <a:gdLst/>
            <a:ahLst/>
            <a:cxnLst/>
            <a:rect l="l" t="t" r="r" b="b"/>
            <a:pathLst>
              <a:path w="8889" h="114300">
                <a:moveTo>
                  <a:pt x="0" y="0"/>
                </a:moveTo>
                <a:lnTo>
                  <a:pt x="0" y="95157"/>
                </a:lnTo>
                <a:lnTo>
                  <a:pt x="8890" y="113720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23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2487929" y="116238"/>
            <a:ext cx="8890" cy="114935"/>
          </a:xfrm>
          <a:custGeom>
            <a:avLst/>
            <a:gdLst/>
            <a:ahLst/>
            <a:cxnLst/>
            <a:rect l="l" t="t" r="r" b="b"/>
            <a:pathLst>
              <a:path w="8889" h="114935">
                <a:moveTo>
                  <a:pt x="0" y="0"/>
                </a:moveTo>
                <a:lnTo>
                  <a:pt x="0" y="95760"/>
                </a:lnTo>
                <a:lnTo>
                  <a:pt x="8889" y="114322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2496820" y="134198"/>
            <a:ext cx="8890" cy="114935"/>
          </a:xfrm>
          <a:custGeom>
            <a:avLst/>
            <a:gdLst/>
            <a:ahLst/>
            <a:cxnLst/>
            <a:rect l="l" t="t" r="r" b="b"/>
            <a:pathLst>
              <a:path w="8889" h="114935">
                <a:moveTo>
                  <a:pt x="0" y="0"/>
                </a:moveTo>
                <a:lnTo>
                  <a:pt x="0" y="96362"/>
                </a:lnTo>
                <a:lnTo>
                  <a:pt x="8890" y="114925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2505710" y="152157"/>
            <a:ext cx="10160" cy="118745"/>
          </a:xfrm>
          <a:custGeom>
            <a:avLst/>
            <a:gdLst/>
            <a:ahLst/>
            <a:cxnLst/>
            <a:rect l="l" t="t" r="r" b="b"/>
            <a:pathLst>
              <a:path w="10160" h="118745">
                <a:moveTo>
                  <a:pt x="0" y="0"/>
                </a:moveTo>
                <a:lnTo>
                  <a:pt x="0" y="96965"/>
                </a:lnTo>
                <a:lnTo>
                  <a:pt x="10159" y="118179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22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2514600" y="170117"/>
            <a:ext cx="10160" cy="119380"/>
          </a:xfrm>
          <a:custGeom>
            <a:avLst/>
            <a:gdLst/>
            <a:ahLst/>
            <a:cxnLst/>
            <a:rect l="l" t="t" r="r" b="b"/>
            <a:pathLst>
              <a:path w="10160" h="119379">
                <a:moveTo>
                  <a:pt x="0" y="0"/>
                </a:moveTo>
                <a:lnTo>
                  <a:pt x="0" y="97567"/>
                </a:lnTo>
                <a:lnTo>
                  <a:pt x="10160" y="118781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2523489" y="188077"/>
            <a:ext cx="10160" cy="119380"/>
          </a:xfrm>
          <a:custGeom>
            <a:avLst/>
            <a:gdLst/>
            <a:ahLst/>
            <a:cxnLst/>
            <a:rect l="l" t="t" r="r" b="b"/>
            <a:pathLst>
              <a:path w="10160" h="119379">
                <a:moveTo>
                  <a:pt x="0" y="0"/>
                </a:moveTo>
                <a:lnTo>
                  <a:pt x="0" y="98170"/>
                </a:lnTo>
                <a:lnTo>
                  <a:pt x="10160" y="119384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2532379" y="206037"/>
            <a:ext cx="10160" cy="120014"/>
          </a:xfrm>
          <a:custGeom>
            <a:avLst/>
            <a:gdLst/>
            <a:ahLst/>
            <a:cxnLst/>
            <a:rect l="l" t="t" r="r" b="b"/>
            <a:pathLst>
              <a:path w="10160" h="120014">
                <a:moveTo>
                  <a:pt x="0" y="0"/>
                </a:moveTo>
                <a:lnTo>
                  <a:pt x="0" y="98772"/>
                </a:lnTo>
                <a:lnTo>
                  <a:pt x="10159" y="119986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2541270" y="223997"/>
            <a:ext cx="10160" cy="120650"/>
          </a:xfrm>
          <a:custGeom>
            <a:avLst/>
            <a:gdLst/>
            <a:ahLst/>
            <a:cxnLst/>
            <a:rect l="l" t="t" r="r" b="b"/>
            <a:pathLst>
              <a:path w="10160" h="120650">
                <a:moveTo>
                  <a:pt x="0" y="0"/>
                </a:moveTo>
                <a:lnTo>
                  <a:pt x="0" y="99374"/>
                </a:lnTo>
                <a:lnTo>
                  <a:pt x="10160" y="120588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2550160" y="241957"/>
            <a:ext cx="10160" cy="121285"/>
          </a:xfrm>
          <a:custGeom>
            <a:avLst/>
            <a:gdLst/>
            <a:ahLst/>
            <a:cxnLst/>
            <a:rect l="l" t="t" r="r" b="b"/>
            <a:pathLst>
              <a:path w="10160" h="121285">
                <a:moveTo>
                  <a:pt x="0" y="0"/>
                </a:moveTo>
                <a:lnTo>
                  <a:pt x="0" y="99977"/>
                </a:lnTo>
                <a:lnTo>
                  <a:pt x="10159" y="121191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2559050" y="259917"/>
            <a:ext cx="10160" cy="121920"/>
          </a:xfrm>
          <a:custGeom>
            <a:avLst/>
            <a:gdLst/>
            <a:ahLst/>
            <a:cxnLst/>
            <a:rect l="l" t="t" r="r" b="b"/>
            <a:pathLst>
              <a:path w="10160" h="121920">
                <a:moveTo>
                  <a:pt x="0" y="0"/>
                </a:moveTo>
                <a:lnTo>
                  <a:pt x="0" y="100579"/>
                </a:lnTo>
                <a:lnTo>
                  <a:pt x="10160" y="121793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2569210" y="280442"/>
            <a:ext cx="8890" cy="120014"/>
          </a:xfrm>
          <a:custGeom>
            <a:avLst/>
            <a:gdLst/>
            <a:ahLst/>
            <a:cxnLst/>
            <a:rect l="l" t="t" r="r" b="b"/>
            <a:pathLst>
              <a:path w="8889" h="120014">
                <a:moveTo>
                  <a:pt x="0" y="0"/>
                </a:moveTo>
                <a:lnTo>
                  <a:pt x="0" y="101268"/>
                </a:lnTo>
                <a:lnTo>
                  <a:pt x="8889" y="119830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2578100" y="298402"/>
            <a:ext cx="8890" cy="120650"/>
          </a:xfrm>
          <a:custGeom>
            <a:avLst/>
            <a:gdLst/>
            <a:ahLst/>
            <a:cxnLst/>
            <a:rect l="l" t="t" r="r" b="b"/>
            <a:pathLst>
              <a:path w="8889" h="120650">
                <a:moveTo>
                  <a:pt x="0" y="0"/>
                </a:moveTo>
                <a:lnTo>
                  <a:pt x="0" y="101870"/>
                </a:lnTo>
                <a:lnTo>
                  <a:pt x="8889" y="120432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2586989" y="316362"/>
            <a:ext cx="8890" cy="121285"/>
          </a:xfrm>
          <a:custGeom>
            <a:avLst/>
            <a:gdLst/>
            <a:ahLst/>
            <a:cxnLst/>
            <a:rect l="l" t="t" r="r" b="b"/>
            <a:pathLst>
              <a:path w="8889" h="121284">
                <a:moveTo>
                  <a:pt x="0" y="0"/>
                </a:moveTo>
                <a:lnTo>
                  <a:pt x="0" y="102473"/>
                </a:lnTo>
                <a:lnTo>
                  <a:pt x="8890" y="121035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2595879" y="334322"/>
            <a:ext cx="8890" cy="121920"/>
          </a:xfrm>
          <a:custGeom>
            <a:avLst/>
            <a:gdLst/>
            <a:ahLst/>
            <a:cxnLst/>
            <a:rect l="l" t="t" r="r" b="b"/>
            <a:pathLst>
              <a:path w="8889" h="121920">
                <a:moveTo>
                  <a:pt x="0" y="0"/>
                </a:moveTo>
                <a:lnTo>
                  <a:pt x="0" y="103075"/>
                </a:lnTo>
                <a:lnTo>
                  <a:pt x="8889" y="121637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2604770" y="352282"/>
            <a:ext cx="10160" cy="125095"/>
          </a:xfrm>
          <a:custGeom>
            <a:avLst/>
            <a:gdLst/>
            <a:ahLst/>
            <a:cxnLst/>
            <a:rect l="l" t="t" r="r" b="b"/>
            <a:pathLst>
              <a:path w="10160" h="125095">
                <a:moveTo>
                  <a:pt x="0" y="0"/>
                </a:moveTo>
                <a:lnTo>
                  <a:pt x="0" y="103677"/>
                </a:lnTo>
                <a:lnTo>
                  <a:pt x="10160" y="124891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2613660" y="370242"/>
            <a:ext cx="10160" cy="125730"/>
          </a:xfrm>
          <a:custGeom>
            <a:avLst/>
            <a:gdLst/>
            <a:ahLst/>
            <a:cxnLst/>
            <a:rect l="l" t="t" r="r" b="b"/>
            <a:pathLst>
              <a:path w="10160" h="125729">
                <a:moveTo>
                  <a:pt x="0" y="0"/>
                </a:moveTo>
                <a:lnTo>
                  <a:pt x="0" y="104280"/>
                </a:lnTo>
                <a:lnTo>
                  <a:pt x="10159" y="125494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2622550" y="388202"/>
            <a:ext cx="10160" cy="126364"/>
          </a:xfrm>
          <a:custGeom>
            <a:avLst/>
            <a:gdLst/>
            <a:ahLst/>
            <a:cxnLst/>
            <a:rect l="l" t="t" r="r" b="b"/>
            <a:pathLst>
              <a:path w="10160" h="126365">
                <a:moveTo>
                  <a:pt x="0" y="0"/>
                </a:moveTo>
                <a:lnTo>
                  <a:pt x="0" y="104882"/>
                </a:lnTo>
                <a:lnTo>
                  <a:pt x="10160" y="126096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2631439" y="406162"/>
            <a:ext cx="10160" cy="127000"/>
          </a:xfrm>
          <a:custGeom>
            <a:avLst/>
            <a:gdLst/>
            <a:ahLst/>
            <a:cxnLst/>
            <a:rect l="l" t="t" r="r" b="b"/>
            <a:pathLst>
              <a:path w="10160" h="127000">
                <a:moveTo>
                  <a:pt x="0" y="0"/>
                </a:moveTo>
                <a:lnTo>
                  <a:pt x="0" y="105485"/>
                </a:lnTo>
                <a:lnTo>
                  <a:pt x="10160" y="126699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2640329" y="424122"/>
            <a:ext cx="10160" cy="127635"/>
          </a:xfrm>
          <a:custGeom>
            <a:avLst/>
            <a:gdLst/>
            <a:ahLst/>
            <a:cxnLst/>
            <a:rect l="l" t="t" r="r" b="b"/>
            <a:pathLst>
              <a:path w="10160" h="127634">
                <a:moveTo>
                  <a:pt x="0" y="0"/>
                </a:moveTo>
                <a:lnTo>
                  <a:pt x="0" y="106087"/>
                </a:lnTo>
                <a:lnTo>
                  <a:pt x="10159" y="127301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2650489" y="444647"/>
            <a:ext cx="8890" cy="125730"/>
          </a:xfrm>
          <a:custGeom>
            <a:avLst/>
            <a:gdLst/>
            <a:ahLst/>
            <a:cxnLst/>
            <a:rect l="l" t="t" r="r" b="b"/>
            <a:pathLst>
              <a:path w="8889" h="125729">
                <a:moveTo>
                  <a:pt x="0" y="0"/>
                </a:moveTo>
                <a:lnTo>
                  <a:pt x="0" y="106776"/>
                </a:lnTo>
                <a:lnTo>
                  <a:pt x="8890" y="125338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2659379" y="462607"/>
            <a:ext cx="8890" cy="126364"/>
          </a:xfrm>
          <a:custGeom>
            <a:avLst/>
            <a:gdLst/>
            <a:ahLst/>
            <a:cxnLst/>
            <a:rect l="l" t="t" r="r" b="b"/>
            <a:pathLst>
              <a:path w="8889" h="126365">
                <a:moveTo>
                  <a:pt x="0" y="0"/>
                </a:moveTo>
                <a:lnTo>
                  <a:pt x="0" y="107378"/>
                </a:lnTo>
                <a:lnTo>
                  <a:pt x="8889" y="125940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2668270" y="480567"/>
            <a:ext cx="8890" cy="127000"/>
          </a:xfrm>
          <a:custGeom>
            <a:avLst/>
            <a:gdLst/>
            <a:ahLst/>
            <a:cxnLst/>
            <a:rect l="l" t="t" r="r" b="b"/>
            <a:pathLst>
              <a:path w="8889" h="127000">
                <a:moveTo>
                  <a:pt x="0" y="0"/>
                </a:moveTo>
                <a:lnTo>
                  <a:pt x="0" y="107980"/>
                </a:lnTo>
                <a:lnTo>
                  <a:pt x="8890" y="126543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2677160" y="498527"/>
            <a:ext cx="8890" cy="127635"/>
          </a:xfrm>
          <a:custGeom>
            <a:avLst/>
            <a:gdLst/>
            <a:ahLst/>
            <a:cxnLst/>
            <a:rect l="l" t="t" r="r" b="b"/>
            <a:pathLst>
              <a:path w="8889" h="127634">
                <a:moveTo>
                  <a:pt x="0" y="0"/>
                </a:moveTo>
                <a:lnTo>
                  <a:pt x="0" y="108583"/>
                </a:lnTo>
                <a:lnTo>
                  <a:pt x="8889" y="127145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2686050" y="516487"/>
            <a:ext cx="10160" cy="130810"/>
          </a:xfrm>
          <a:custGeom>
            <a:avLst/>
            <a:gdLst/>
            <a:ahLst/>
            <a:cxnLst/>
            <a:rect l="l" t="t" r="r" b="b"/>
            <a:pathLst>
              <a:path w="10160" h="130809">
                <a:moveTo>
                  <a:pt x="0" y="0"/>
                </a:moveTo>
                <a:lnTo>
                  <a:pt x="0" y="109185"/>
                </a:lnTo>
                <a:lnTo>
                  <a:pt x="10160" y="130399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2694939" y="534447"/>
            <a:ext cx="10160" cy="131445"/>
          </a:xfrm>
          <a:custGeom>
            <a:avLst/>
            <a:gdLst/>
            <a:ahLst/>
            <a:cxnLst/>
            <a:rect l="l" t="t" r="r" b="b"/>
            <a:pathLst>
              <a:path w="10160" h="131445">
                <a:moveTo>
                  <a:pt x="0" y="0"/>
                </a:moveTo>
                <a:lnTo>
                  <a:pt x="0" y="109788"/>
                </a:lnTo>
                <a:lnTo>
                  <a:pt x="10160" y="131002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2703829" y="552407"/>
            <a:ext cx="10160" cy="132080"/>
          </a:xfrm>
          <a:custGeom>
            <a:avLst/>
            <a:gdLst/>
            <a:ahLst/>
            <a:cxnLst/>
            <a:rect l="l" t="t" r="r" b="b"/>
            <a:pathLst>
              <a:path w="10160" h="132079">
                <a:moveTo>
                  <a:pt x="0" y="0"/>
                </a:moveTo>
                <a:lnTo>
                  <a:pt x="0" y="110390"/>
                </a:lnTo>
                <a:lnTo>
                  <a:pt x="10159" y="131604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2712720" y="570367"/>
            <a:ext cx="10160" cy="132715"/>
          </a:xfrm>
          <a:custGeom>
            <a:avLst/>
            <a:gdLst/>
            <a:ahLst/>
            <a:cxnLst/>
            <a:rect l="l" t="t" r="r" b="b"/>
            <a:pathLst>
              <a:path w="10160" h="132715">
                <a:moveTo>
                  <a:pt x="0" y="0"/>
                </a:moveTo>
                <a:lnTo>
                  <a:pt x="0" y="110993"/>
                </a:lnTo>
                <a:lnTo>
                  <a:pt x="10160" y="132207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2721610" y="588326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1595"/>
                </a:lnTo>
                <a:lnTo>
                  <a:pt x="10159" y="132809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2730500" y="605789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10160" y="21590"/>
                </a:moveTo>
                <a:lnTo>
                  <a:pt x="5092" y="21590"/>
                </a:lnTo>
                <a:lnTo>
                  <a:pt x="5092" y="0"/>
                </a:lnTo>
                <a:lnTo>
                  <a:pt x="0" y="0"/>
                </a:lnTo>
                <a:lnTo>
                  <a:pt x="0" y="21590"/>
                </a:lnTo>
                <a:lnTo>
                  <a:pt x="0" y="120650"/>
                </a:lnTo>
                <a:lnTo>
                  <a:pt x="6946" y="120650"/>
                </a:lnTo>
                <a:lnTo>
                  <a:pt x="6946" y="133350"/>
                </a:lnTo>
                <a:lnTo>
                  <a:pt x="10160" y="133350"/>
                </a:lnTo>
                <a:lnTo>
                  <a:pt x="10160" y="120650"/>
                </a:lnTo>
                <a:lnTo>
                  <a:pt x="10160" y="2159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2739389" y="624246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464"/>
                </a:lnTo>
                <a:lnTo>
                  <a:pt x="10160" y="133007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2749550" y="644772"/>
            <a:ext cx="8890" cy="130810"/>
          </a:xfrm>
          <a:custGeom>
            <a:avLst/>
            <a:gdLst/>
            <a:ahLst/>
            <a:cxnLst/>
            <a:rect l="l" t="t" r="r" b="b"/>
            <a:pathLst>
              <a:path w="8889" h="130809">
                <a:moveTo>
                  <a:pt x="0" y="0"/>
                </a:moveTo>
                <a:lnTo>
                  <a:pt x="0" y="112481"/>
                </a:lnTo>
                <a:lnTo>
                  <a:pt x="8889" y="130456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2758439" y="662732"/>
            <a:ext cx="8890" cy="130810"/>
          </a:xfrm>
          <a:custGeom>
            <a:avLst/>
            <a:gdLst/>
            <a:ahLst/>
            <a:cxnLst/>
            <a:rect l="l" t="t" r="r" b="b"/>
            <a:pathLst>
              <a:path w="8889" h="130809">
                <a:moveTo>
                  <a:pt x="0" y="0"/>
                </a:moveTo>
                <a:lnTo>
                  <a:pt x="0" y="112496"/>
                </a:lnTo>
                <a:lnTo>
                  <a:pt x="8890" y="130471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2767329" y="680692"/>
            <a:ext cx="8890" cy="130810"/>
          </a:xfrm>
          <a:custGeom>
            <a:avLst/>
            <a:gdLst/>
            <a:ahLst/>
            <a:cxnLst/>
            <a:rect l="l" t="t" r="r" b="b"/>
            <a:pathLst>
              <a:path w="8889" h="130809">
                <a:moveTo>
                  <a:pt x="0" y="0"/>
                </a:moveTo>
                <a:lnTo>
                  <a:pt x="0" y="112511"/>
                </a:lnTo>
                <a:lnTo>
                  <a:pt x="8889" y="130486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2776220" y="698652"/>
            <a:ext cx="8890" cy="130810"/>
          </a:xfrm>
          <a:custGeom>
            <a:avLst/>
            <a:gdLst/>
            <a:ahLst/>
            <a:cxnLst/>
            <a:rect l="l" t="t" r="r" b="b"/>
            <a:pathLst>
              <a:path w="8889" h="130809">
                <a:moveTo>
                  <a:pt x="0" y="0"/>
                </a:moveTo>
                <a:lnTo>
                  <a:pt x="0" y="112526"/>
                </a:lnTo>
                <a:lnTo>
                  <a:pt x="8890" y="130501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2785110" y="716611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541"/>
                </a:lnTo>
                <a:lnTo>
                  <a:pt x="10159" y="133084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2794000" y="734571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556"/>
                </a:lnTo>
                <a:lnTo>
                  <a:pt x="10160" y="133099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2802889" y="752531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571"/>
                </a:lnTo>
                <a:lnTo>
                  <a:pt x="10160" y="133114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2811779" y="770491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586"/>
                </a:lnTo>
                <a:lnTo>
                  <a:pt x="10159" y="133129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2820670" y="788451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601"/>
                </a:lnTo>
                <a:lnTo>
                  <a:pt x="10160" y="133143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2829560" y="806411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616"/>
                </a:lnTo>
                <a:lnTo>
                  <a:pt x="10159" y="133158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2838450" y="824371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631"/>
                </a:lnTo>
                <a:lnTo>
                  <a:pt x="10160" y="133173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2847339" y="842331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646"/>
                </a:lnTo>
                <a:lnTo>
                  <a:pt x="10160" y="133188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2857500" y="862856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663"/>
                </a:lnTo>
                <a:lnTo>
                  <a:pt x="10160" y="133205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2866389" y="880816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678"/>
                </a:lnTo>
                <a:lnTo>
                  <a:pt x="10160" y="133220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2875279" y="898776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693"/>
                </a:lnTo>
                <a:lnTo>
                  <a:pt x="10159" y="133235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2884170" y="916736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708"/>
                </a:lnTo>
                <a:lnTo>
                  <a:pt x="10160" y="133250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2893060" y="934696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723"/>
                </a:lnTo>
                <a:lnTo>
                  <a:pt x="10159" y="133265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2901950" y="952656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737"/>
                </a:lnTo>
                <a:lnTo>
                  <a:pt x="10160" y="133280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2910839" y="970616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752"/>
                </a:lnTo>
                <a:lnTo>
                  <a:pt x="10160" y="133295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2919729" y="988576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0" y="0"/>
                </a:moveTo>
                <a:lnTo>
                  <a:pt x="0" y="112767"/>
                </a:lnTo>
                <a:lnTo>
                  <a:pt x="10159" y="133310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2929889" y="1009101"/>
            <a:ext cx="8890" cy="130810"/>
          </a:xfrm>
          <a:custGeom>
            <a:avLst/>
            <a:gdLst/>
            <a:ahLst/>
            <a:cxnLst/>
            <a:rect l="l" t="t" r="r" b="b"/>
            <a:pathLst>
              <a:path w="8889" h="130809">
                <a:moveTo>
                  <a:pt x="0" y="0"/>
                </a:moveTo>
                <a:lnTo>
                  <a:pt x="0" y="112784"/>
                </a:lnTo>
                <a:lnTo>
                  <a:pt x="8890" y="130759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2938779" y="1027061"/>
            <a:ext cx="8890" cy="130810"/>
          </a:xfrm>
          <a:custGeom>
            <a:avLst/>
            <a:gdLst/>
            <a:ahLst/>
            <a:cxnLst/>
            <a:rect l="l" t="t" r="r" b="b"/>
            <a:pathLst>
              <a:path w="8889" h="130809">
                <a:moveTo>
                  <a:pt x="0" y="0"/>
                </a:moveTo>
                <a:lnTo>
                  <a:pt x="0" y="112799"/>
                </a:lnTo>
                <a:lnTo>
                  <a:pt x="8889" y="130774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2947670" y="1045021"/>
            <a:ext cx="8890" cy="130810"/>
          </a:xfrm>
          <a:custGeom>
            <a:avLst/>
            <a:gdLst/>
            <a:ahLst/>
            <a:cxnLst/>
            <a:rect l="l" t="t" r="r" b="b"/>
            <a:pathLst>
              <a:path w="8889" h="130809">
                <a:moveTo>
                  <a:pt x="0" y="0"/>
                </a:moveTo>
                <a:lnTo>
                  <a:pt x="0" y="112814"/>
                </a:lnTo>
                <a:lnTo>
                  <a:pt x="8890" y="130789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2956560" y="1062981"/>
            <a:ext cx="8890" cy="130810"/>
          </a:xfrm>
          <a:custGeom>
            <a:avLst/>
            <a:gdLst/>
            <a:ahLst/>
            <a:cxnLst/>
            <a:rect l="l" t="t" r="r" b="b"/>
            <a:pathLst>
              <a:path w="8889" h="130809">
                <a:moveTo>
                  <a:pt x="0" y="0"/>
                </a:moveTo>
                <a:lnTo>
                  <a:pt x="0" y="112829"/>
                </a:lnTo>
                <a:lnTo>
                  <a:pt x="8889" y="130804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2965450" y="1080941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2844"/>
                </a:lnTo>
                <a:lnTo>
                  <a:pt x="10160" y="133387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2974339" y="1098901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2859"/>
                </a:lnTo>
                <a:lnTo>
                  <a:pt x="10160" y="133402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2983229" y="1116861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2874"/>
                </a:lnTo>
                <a:lnTo>
                  <a:pt x="10159" y="133417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2992120" y="1134821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2889"/>
                </a:lnTo>
                <a:lnTo>
                  <a:pt x="10160" y="133432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3001010" y="1152780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2904"/>
                </a:lnTo>
                <a:lnTo>
                  <a:pt x="10159" y="133447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3009900" y="1170740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2919"/>
                </a:lnTo>
                <a:lnTo>
                  <a:pt x="10160" y="133462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3018789" y="1188700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2934"/>
                </a:lnTo>
                <a:lnTo>
                  <a:pt x="10160" y="133477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3028950" y="1209226"/>
            <a:ext cx="8890" cy="131445"/>
          </a:xfrm>
          <a:custGeom>
            <a:avLst/>
            <a:gdLst/>
            <a:ahLst/>
            <a:cxnLst/>
            <a:rect l="l" t="t" r="r" b="b"/>
            <a:pathLst>
              <a:path w="8889" h="131444">
                <a:moveTo>
                  <a:pt x="0" y="0"/>
                </a:moveTo>
                <a:lnTo>
                  <a:pt x="0" y="112951"/>
                </a:lnTo>
                <a:lnTo>
                  <a:pt x="8889" y="130926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3037839" y="1227186"/>
            <a:ext cx="8890" cy="131445"/>
          </a:xfrm>
          <a:custGeom>
            <a:avLst/>
            <a:gdLst/>
            <a:ahLst/>
            <a:cxnLst/>
            <a:rect l="l" t="t" r="r" b="b"/>
            <a:pathLst>
              <a:path w="8889" h="131444">
                <a:moveTo>
                  <a:pt x="0" y="0"/>
                </a:moveTo>
                <a:lnTo>
                  <a:pt x="0" y="112966"/>
                </a:lnTo>
                <a:lnTo>
                  <a:pt x="8890" y="130941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3046729" y="1245146"/>
            <a:ext cx="8890" cy="131445"/>
          </a:xfrm>
          <a:custGeom>
            <a:avLst/>
            <a:gdLst/>
            <a:ahLst/>
            <a:cxnLst/>
            <a:rect l="l" t="t" r="r" b="b"/>
            <a:pathLst>
              <a:path w="8889" h="131444">
                <a:moveTo>
                  <a:pt x="0" y="0"/>
                </a:moveTo>
                <a:lnTo>
                  <a:pt x="0" y="112981"/>
                </a:lnTo>
                <a:lnTo>
                  <a:pt x="8889" y="130956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3055620" y="1263106"/>
            <a:ext cx="8890" cy="131445"/>
          </a:xfrm>
          <a:custGeom>
            <a:avLst/>
            <a:gdLst/>
            <a:ahLst/>
            <a:cxnLst/>
            <a:rect l="l" t="t" r="r" b="b"/>
            <a:pathLst>
              <a:path w="8889" h="131444">
                <a:moveTo>
                  <a:pt x="0" y="0"/>
                </a:moveTo>
                <a:lnTo>
                  <a:pt x="0" y="112996"/>
                </a:lnTo>
                <a:lnTo>
                  <a:pt x="8890" y="130971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3064510" y="1281065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3011"/>
                </a:lnTo>
                <a:lnTo>
                  <a:pt x="10159" y="133554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3073400" y="1299025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3026"/>
                </a:lnTo>
                <a:lnTo>
                  <a:pt x="10160" y="133568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3082289" y="1316985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3041"/>
                </a:lnTo>
                <a:lnTo>
                  <a:pt x="10160" y="133583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3091179" y="1334945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3056"/>
                </a:lnTo>
                <a:lnTo>
                  <a:pt x="10159" y="133598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3100070" y="1352905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3071"/>
                </a:lnTo>
                <a:lnTo>
                  <a:pt x="10160" y="133613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3110229" y="1373431"/>
            <a:ext cx="8890" cy="131445"/>
          </a:xfrm>
          <a:custGeom>
            <a:avLst/>
            <a:gdLst/>
            <a:ahLst/>
            <a:cxnLst/>
            <a:rect l="l" t="t" r="r" b="b"/>
            <a:pathLst>
              <a:path w="8889" h="131444">
                <a:moveTo>
                  <a:pt x="0" y="0"/>
                </a:moveTo>
                <a:lnTo>
                  <a:pt x="0" y="113088"/>
                </a:lnTo>
                <a:lnTo>
                  <a:pt x="8889" y="131063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3119120" y="1391391"/>
            <a:ext cx="8890" cy="131445"/>
          </a:xfrm>
          <a:custGeom>
            <a:avLst/>
            <a:gdLst/>
            <a:ahLst/>
            <a:cxnLst/>
            <a:rect l="l" t="t" r="r" b="b"/>
            <a:pathLst>
              <a:path w="8889" h="131444">
                <a:moveTo>
                  <a:pt x="0" y="0"/>
                </a:moveTo>
                <a:lnTo>
                  <a:pt x="0" y="113103"/>
                </a:lnTo>
                <a:lnTo>
                  <a:pt x="8890" y="131078"/>
                </a:lnTo>
                <a:lnTo>
                  <a:pt x="8890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3128010" y="1409350"/>
            <a:ext cx="8890" cy="131445"/>
          </a:xfrm>
          <a:custGeom>
            <a:avLst/>
            <a:gdLst/>
            <a:ahLst/>
            <a:cxnLst/>
            <a:rect l="l" t="t" r="r" b="b"/>
            <a:pathLst>
              <a:path w="8889" h="131444">
                <a:moveTo>
                  <a:pt x="0" y="0"/>
                </a:moveTo>
                <a:lnTo>
                  <a:pt x="0" y="113118"/>
                </a:lnTo>
                <a:lnTo>
                  <a:pt x="8889" y="131092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3136900" y="1427310"/>
            <a:ext cx="8890" cy="131445"/>
          </a:xfrm>
          <a:custGeom>
            <a:avLst/>
            <a:gdLst/>
            <a:ahLst/>
            <a:cxnLst/>
            <a:rect l="l" t="t" r="r" b="b"/>
            <a:pathLst>
              <a:path w="8889" h="131444">
                <a:moveTo>
                  <a:pt x="0" y="0"/>
                </a:moveTo>
                <a:lnTo>
                  <a:pt x="0" y="113133"/>
                </a:lnTo>
                <a:lnTo>
                  <a:pt x="8889" y="131107"/>
                </a:lnTo>
                <a:lnTo>
                  <a:pt x="8889" y="17959"/>
                </a:lnTo>
                <a:lnTo>
                  <a:pt x="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3145789" y="1445270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3148"/>
                </a:lnTo>
                <a:lnTo>
                  <a:pt x="10160" y="133690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3154679" y="1463230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3162"/>
                </a:lnTo>
                <a:lnTo>
                  <a:pt x="10159" y="133705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3163570" y="1481190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4">
                <a:moveTo>
                  <a:pt x="0" y="0"/>
                </a:moveTo>
                <a:lnTo>
                  <a:pt x="0" y="113177"/>
                </a:lnTo>
                <a:lnTo>
                  <a:pt x="10160" y="133720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3172460" y="1499150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5">
                <a:moveTo>
                  <a:pt x="0" y="0"/>
                </a:moveTo>
                <a:lnTo>
                  <a:pt x="0" y="113192"/>
                </a:lnTo>
                <a:lnTo>
                  <a:pt x="10159" y="133735"/>
                </a:lnTo>
                <a:lnTo>
                  <a:pt x="10159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3181350" y="1517110"/>
            <a:ext cx="10160" cy="133985"/>
          </a:xfrm>
          <a:custGeom>
            <a:avLst/>
            <a:gdLst/>
            <a:ahLst/>
            <a:cxnLst/>
            <a:rect l="l" t="t" r="r" b="b"/>
            <a:pathLst>
              <a:path w="10160" h="133985">
                <a:moveTo>
                  <a:pt x="0" y="0"/>
                </a:moveTo>
                <a:lnTo>
                  <a:pt x="0" y="113207"/>
                </a:lnTo>
                <a:lnTo>
                  <a:pt x="10160" y="133750"/>
                </a:lnTo>
                <a:lnTo>
                  <a:pt x="10160" y="20525"/>
                </a:lnTo>
                <a:lnTo>
                  <a:pt x="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3190240" y="1535429"/>
            <a:ext cx="10160" cy="133350"/>
          </a:xfrm>
          <a:custGeom>
            <a:avLst/>
            <a:gdLst/>
            <a:ahLst/>
            <a:cxnLst/>
            <a:rect l="l" t="t" r="r" b="b"/>
            <a:pathLst>
              <a:path w="10160" h="133350">
                <a:moveTo>
                  <a:pt x="10160" y="20320"/>
                </a:moveTo>
                <a:lnTo>
                  <a:pt x="5207" y="20320"/>
                </a:lnTo>
                <a:lnTo>
                  <a:pt x="5207" y="0"/>
                </a:lnTo>
                <a:lnTo>
                  <a:pt x="0" y="0"/>
                </a:lnTo>
                <a:lnTo>
                  <a:pt x="0" y="20320"/>
                </a:lnTo>
                <a:lnTo>
                  <a:pt x="0" y="113030"/>
                </a:lnTo>
                <a:lnTo>
                  <a:pt x="3848" y="113030"/>
                </a:lnTo>
                <a:lnTo>
                  <a:pt x="3848" y="128270"/>
                </a:lnTo>
                <a:lnTo>
                  <a:pt x="8750" y="128270"/>
                </a:lnTo>
                <a:lnTo>
                  <a:pt x="8750" y="133350"/>
                </a:lnTo>
                <a:lnTo>
                  <a:pt x="10160" y="133350"/>
                </a:lnTo>
                <a:lnTo>
                  <a:pt x="10160" y="128270"/>
                </a:lnTo>
                <a:lnTo>
                  <a:pt x="10160" y="113030"/>
                </a:lnTo>
                <a:lnTo>
                  <a:pt x="10160" y="2032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3199130" y="1553209"/>
            <a:ext cx="10160" cy="135890"/>
          </a:xfrm>
          <a:custGeom>
            <a:avLst/>
            <a:gdLst/>
            <a:ahLst/>
            <a:cxnLst/>
            <a:rect l="l" t="t" r="r" b="b"/>
            <a:pathLst>
              <a:path w="10160" h="135889">
                <a:moveTo>
                  <a:pt x="10160" y="17780"/>
                </a:moveTo>
                <a:lnTo>
                  <a:pt x="4483" y="17780"/>
                </a:lnTo>
                <a:lnTo>
                  <a:pt x="4483" y="0"/>
                </a:lnTo>
                <a:lnTo>
                  <a:pt x="0" y="0"/>
                </a:lnTo>
                <a:lnTo>
                  <a:pt x="0" y="17780"/>
                </a:lnTo>
                <a:lnTo>
                  <a:pt x="0" y="113030"/>
                </a:lnTo>
                <a:lnTo>
                  <a:pt x="5003" y="113030"/>
                </a:lnTo>
                <a:lnTo>
                  <a:pt x="5003" y="135890"/>
                </a:lnTo>
                <a:lnTo>
                  <a:pt x="10160" y="135890"/>
                </a:lnTo>
                <a:lnTo>
                  <a:pt x="10160" y="113030"/>
                </a:lnTo>
                <a:lnTo>
                  <a:pt x="10160" y="1778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3209289" y="1573816"/>
            <a:ext cx="8890" cy="135255"/>
          </a:xfrm>
          <a:custGeom>
            <a:avLst/>
            <a:gdLst/>
            <a:ahLst/>
            <a:cxnLst/>
            <a:rect l="l" t="t" r="r" b="b"/>
            <a:pathLst>
              <a:path w="8889" h="135255">
                <a:moveTo>
                  <a:pt x="0" y="0"/>
                </a:moveTo>
                <a:lnTo>
                  <a:pt x="0" y="115292"/>
                </a:lnTo>
                <a:lnTo>
                  <a:pt x="8890" y="135055"/>
                </a:lnTo>
                <a:lnTo>
                  <a:pt x="8890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3218179" y="1593605"/>
            <a:ext cx="8890" cy="135255"/>
          </a:xfrm>
          <a:custGeom>
            <a:avLst/>
            <a:gdLst/>
            <a:ahLst/>
            <a:cxnLst/>
            <a:rect l="l" t="t" r="r" b="b"/>
            <a:pathLst>
              <a:path w="8889" h="135255">
                <a:moveTo>
                  <a:pt x="0" y="0"/>
                </a:moveTo>
                <a:lnTo>
                  <a:pt x="0" y="115267"/>
                </a:lnTo>
                <a:lnTo>
                  <a:pt x="8889" y="135030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3227070" y="1613393"/>
            <a:ext cx="8890" cy="135255"/>
          </a:xfrm>
          <a:custGeom>
            <a:avLst/>
            <a:gdLst/>
            <a:ahLst/>
            <a:cxnLst/>
            <a:rect l="l" t="t" r="r" b="b"/>
            <a:pathLst>
              <a:path w="8889" h="135255">
                <a:moveTo>
                  <a:pt x="0" y="0"/>
                </a:moveTo>
                <a:lnTo>
                  <a:pt x="0" y="115242"/>
                </a:lnTo>
                <a:lnTo>
                  <a:pt x="8890" y="135005"/>
                </a:lnTo>
                <a:lnTo>
                  <a:pt x="8890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3235960" y="1633181"/>
            <a:ext cx="8890" cy="135255"/>
          </a:xfrm>
          <a:custGeom>
            <a:avLst/>
            <a:gdLst/>
            <a:ahLst/>
            <a:cxnLst/>
            <a:rect l="l" t="t" r="r" b="b"/>
            <a:pathLst>
              <a:path w="8889" h="135255">
                <a:moveTo>
                  <a:pt x="0" y="0"/>
                </a:moveTo>
                <a:lnTo>
                  <a:pt x="0" y="115217"/>
                </a:lnTo>
                <a:lnTo>
                  <a:pt x="8889" y="134980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3244850" y="1652969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5192"/>
                </a:lnTo>
                <a:lnTo>
                  <a:pt x="10160" y="137778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3253740" y="1672757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5166"/>
                </a:lnTo>
                <a:lnTo>
                  <a:pt x="10160" y="137753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3262629" y="1692545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5141"/>
                </a:lnTo>
                <a:lnTo>
                  <a:pt x="10160" y="137727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3271520" y="1712333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5116"/>
                </a:lnTo>
                <a:lnTo>
                  <a:pt x="10159" y="137702"/>
                </a:lnTo>
                <a:lnTo>
                  <a:pt x="10159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3280409" y="1732121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5091"/>
                </a:lnTo>
                <a:lnTo>
                  <a:pt x="10160" y="137677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3289300" y="1751910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5066"/>
                </a:lnTo>
                <a:lnTo>
                  <a:pt x="10160" y="137652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3298190" y="1771698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5041"/>
                </a:lnTo>
                <a:lnTo>
                  <a:pt x="10160" y="137627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3307079" y="1791486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5015"/>
                </a:lnTo>
                <a:lnTo>
                  <a:pt x="10160" y="137602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3317240" y="1814105"/>
            <a:ext cx="19050" cy="157480"/>
          </a:xfrm>
          <a:custGeom>
            <a:avLst/>
            <a:gdLst/>
            <a:ahLst/>
            <a:cxnLst/>
            <a:rect l="l" t="t" r="r" b="b"/>
            <a:pathLst>
              <a:path w="19050" h="157480">
                <a:moveTo>
                  <a:pt x="19050" y="42405"/>
                </a:moveTo>
                <a:lnTo>
                  <a:pt x="8877" y="19786"/>
                </a:lnTo>
                <a:lnTo>
                  <a:pt x="0" y="0"/>
                </a:lnTo>
                <a:lnTo>
                  <a:pt x="0" y="114985"/>
                </a:lnTo>
                <a:lnTo>
                  <a:pt x="8877" y="134747"/>
                </a:lnTo>
                <a:lnTo>
                  <a:pt x="19050" y="157340"/>
                </a:lnTo>
                <a:lnTo>
                  <a:pt x="19050" y="42405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3335020" y="1853677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4936"/>
                </a:lnTo>
                <a:lnTo>
                  <a:pt x="10159" y="137523"/>
                </a:lnTo>
                <a:lnTo>
                  <a:pt x="10159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3343909" y="1873465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4911"/>
                </a:lnTo>
                <a:lnTo>
                  <a:pt x="10160" y="137497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3352800" y="1893254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4886"/>
                </a:lnTo>
                <a:lnTo>
                  <a:pt x="10160" y="137472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3361690" y="1913042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4861"/>
                </a:lnTo>
                <a:lnTo>
                  <a:pt x="10160" y="137447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3370579" y="1932830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4836"/>
                </a:lnTo>
                <a:lnTo>
                  <a:pt x="10160" y="137422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3379470" y="1952618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4810"/>
                </a:lnTo>
                <a:lnTo>
                  <a:pt x="10159" y="137397"/>
                </a:lnTo>
                <a:lnTo>
                  <a:pt x="10159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3389629" y="1975233"/>
            <a:ext cx="8890" cy="134620"/>
          </a:xfrm>
          <a:custGeom>
            <a:avLst/>
            <a:gdLst/>
            <a:ahLst/>
            <a:cxnLst/>
            <a:rect l="l" t="t" r="r" b="b"/>
            <a:pathLst>
              <a:path w="8889" h="134619">
                <a:moveTo>
                  <a:pt x="0" y="0"/>
                </a:moveTo>
                <a:lnTo>
                  <a:pt x="0" y="114782"/>
                </a:lnTo>
                <a:lnTo>
                  <a:pt x="8890" y="134545"/>
                </a:lnTo>
                <a:lnTo>
                  <a:pt x="8890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3398520" y="1995021"/>
            <a:ext cx="8890" cy="134620"/>
          </a:xfrm>
          <a:custGeom>
            <a:avLst/>
            <a:gdLst/>
            <a:ahLst/>
            <a:cxnLst/>
            <a:rect l="l" t="t" r="r" b="b"/>
            <a:pathLst>
              <a:path w="8889" h="134619">
                <a:moveTo>
                  <a:pt x="0" y="0"/>
                </a:moveTo>
                <a:lnTo>
                  <a:pt x="0" y="114757"/>
                </a:lnTo>
                <a:lnTo>
                  <a:pt x="8889" y="134520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3407409" y="2014809"/>
            <a:ext cx="8890" cy="134620"/>
          </a:xfrm>
          <a:custGeom>
            <a:avLst/>
            <a:gdLst/>
            <a:ahLst/>
            <a:cxnLst/>
            <a:rect l="l" t="t" r="r" b="b"/>
            <a:pathLst>
              <a:path w="8889" h="134619">
                <a:moveTo>
                  <a:pt x="0" y="0"/>
                </a:moveTo>
                <a:lnTo>
                  <a:pt x="0" y="114731"/>
                </a:lnTo>
                <a:lnTo>
                  <a:pt x="8889" y="134494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3416300" y="2034598"/>
            <a:ext cx="8890" cy="134620"/>
          </a:xfrm>
          <a:custGeom>
            <a:avLst/>
            <a:gdLst/>
            <a:ahLst/>
            <a:cxnLst/>
            <a:rect l="l" t="t" r="r" b="b"/>
            <a:pathLst>
              <a:path w="8889" h="134619">
                <a:moveTo>
                  <a:pt x="0" y="0"/>
                </a:moveTo>
                <a:lnTo>
                  <a:pt x="0" y="114706"/>
                </a:lnTo>
                <a:lnTo>
                  <a:pt x="8889" y="134469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3425190" y="2054386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4681"/>
                </a:lnTo>
                <a:lnTo>
                  <a:pt x="10160" y="137267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3434079" y="2074174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4656"/>
                </a:lnTo>
                <a:lnTo>
                  <a:pt x="10160" y="137242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3442970" y="2093962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4631"/>
                </a:lnTo>
                <a:lnTo>
                  <a:pt x="10159" y="137217"/>
                </a:lnTo>
                <a:lnTo>
                  <a:pt x="10159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3451859" y="2113750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4606"/>
                </a:lnTo>
                <a:lnTo>
                  <a:pt x="10160" y="137192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3460750" y="2133538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60" h="137794">
                <a:moveTo>
                  <a:pt x="0" y="0"/>
                </a:moveTo>
                <a:lnTo>
                  <a:pt x="0" y="114580"/>
                </a:lnTo>
                <a:lnTo>
                  <a:pt x="10160" y="137167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3469640" y="2153326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555"/>
                </a:lnTo>
                <a:lnTo>
                  <a:pt x="10160" y="137141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3478529" y="2173115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530"/>
                </a:lnTo>
                <a:lnTo>
                  <a:pt x="10160" y="137116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3487420" y="2192903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505"/>
                </a:lnTo>
                <a:lnTo>
                  <a:pt x="10159" y="137091"/>
                </a:lnTo>
                <a:lnTo>
                  <a:pt x="10159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3497579" y="2215518"/>
            <a:ext cx="8890" cy="134620"/>
          </a:xfrm>
          <a:custGeom>
            <a:avLst/>
            <a:gdLst/>
            <a:ahLst/>
            <a:cxnLst/>
            <a:rect l="l" t="t" r="r" b="b"/>
            <a:pathLst>
              <a:path w="8889" h="134619">
                <a:moveTo>
                  <a:pt x="0" y="0"/>
                </a:moveTo>
                <a:lnTo>
                  <a:pt x="0" y="114476"/>
                </a:lnTo>
                <a:lnTo>
                  <a:pt x="8890" y="134239"/>
                </a:lnTo>
                <a:lnTo>
                  <a:pt x="8890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3506470" y="2235306"/>
            <a:ext cx="8890" cy="134620"/>
          </a:xfrm>
          <a:custGeom>
            <a:avLst/>
            <a:gdLst/>
            <a:ahLst/>
            <a:cxnLst/>
            <a:rect l="l" t="t" r="r" b="b"/>
            <a:pathLst>
              <a:path w="8889" h="134619">
                <a:moveTo>
                  <a:pt x="0" y="0"/>
                </a:moveTo>
                <a:lnTo>
                  <a:pt x="0" y="114451"/>
                </a:lnTo>
                <a:lnTo>
                  <a:pt x="8889" y="134214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3515359" y="2255094"/>
            <a:ext cx="8890" cy="134620"/>
          </a:xfrm>
          <a:custGeom>
            <a:avLst/>
            <a:gdLst/>
            <a:ahLst/>
            <a:cxnLst/>
            <a:rect l="l" t="t" r="r" b="b"/>
            <a:pathLst>
              <a:path w="8889" h="134619">
                <a:moveTo>
                  <a:pt x="0" y="0"/>
                </a:moveTo>
                <a:lnTo>
                  <a:pt x="0" y="114426"/>
                </a:lnTo>
                <a:lnTo>
                  <a:pt x="8889" y="134189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3524250" y="2274882"/>
            <a:ext cx="8890" cy="134620"/>
          </a:xfrm>
          <a:custGeom>
            <a:avLst/>
            <a:gdLst/>
            <a:ahLst/>
            <a:cxnLst/>
            <a:rect l="l" t="t" r="r" b="b"/>
            <a:pathLst>
              <a:path w="8889" h="134619">
                <a:moveTo>
                  <a:pt x="0" y="0"/>
                </a:moveTo>
                <a:lnTo>
                  <a:pt x="0" y="114401"/>
                </a:lnTo>
                <a:lnTo>
                  <a:pt x="8889" y="134164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3533140" y="2294670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375"/>
                </a:lnTo>
                <a:lnTo>
                  <a:pt x="10160" y="136962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3542029" y="2314458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350"/>
                </a:lnTo>
                <a:lnTo>
                  <a:pt x="10160" y="136937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3550920" y="2334247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325"/>
                </a:lnTo>
                <a:lnTo>
                  <a:pt x="10159" y="136911"/>
                </a:lnTo>
                <a:lnTo>
                  <a:pt x="10159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3559809" y="2354035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300"/>
                </a:lnTo>
                <a:lnTo>
                  <a:pt x="10160" y="136886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3569970" y="2376650"/>
            <a:ext cx="8890" cy="134620"/>
          </a:xfrm>
          <a:custGeom>
            <a:avLst/>
            <a:gdLst/>
            <a:ahLst/>
            <a:cxnLst/>
            <a:rect l="l" t="t" r="r" b="b"/>
            <a:pathLst>
              <a:path w="8889" h="134619">
                <a:moveTo>
                  <a:pt x="0" y="0"/>
                </a:moveTo>
                <a:lnTo>
                  <a:pt x="0" y="114271"/>
                </a:lnTo>
                <a:lnTo>
                  <a:pt x="8889" y="134034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3578859" y="2396438"/>
            <a:ext cx="8890" cy="134620"/>
          </a:xfrm>
          <a:custGeom>
            <a:avLst/>
            <a:gdLst/>
            <a:ahLst/>
            <a:cxnLst/>
            <a:rect l="l" t="t" r="r" b="b"/>
            <a:pathLst>
              <a:path w="8889" h="134619">
                <a:moveTo>
                  <a:pt x="0" y="0"/>
                </a:moveTo>
                <a:lnTo>
                  <a:pt x="0" y="114246"/>
                </a:lnTo>
                <a:lnTo>
                  <a:pt x="8889" y="134009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3587750" y="2416226"/>
            <a:ext cx="8890" cy="133985"/>
          </a:xfrm>
          <a:custGeom>
            <a:avLst/>
            <a:gdLst/>
            <a:ahLst/>
            <a:cxnLst/>
            <a:rect l="l" t="t" r="r" b="b"/>
            <a:pathLst>
              <a:path w="8889" h="133985">
                <a:moveTo>
                  <a:pt x="0" y="0"/>
                </a:moveTo>
                <a:lnTo>
                  <a:pt x="0" y="114221"/>
                </a:lnTo>
                <a:lnTo>
                  <a:pt x="8889" y="133984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3596640" y="2436014"/>
            <a:ext cx="8890" cy="133985"/>
          </a:xfrm>
          <a:custGeom>
            <a:avLst/>
            <a:gdLst/>
            <a:ahLst/>
            <a:cxnLst/>
            <a:rect l="l" t="t" r="r" b="b"/>
            <a:pathLst>
              <a:path w="8889" h="133985">
                <a:moveTo>
                  <a:pt x="0" y="0"/>
                </a:moveTo>
                <a:lnTo>
                  <a:pt x="0" y="114196"/>
                </a:lnTo>
                <a:lnTo>
                  <a:pt x="8889" y="133959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3605529" y="2455802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171"/>
                </a:lnTo>
                <a:lnTo>
                  <a:pt x="10160" y="136757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3614420" y="2475590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145"/>
                </a:lnTo>
                <a:lnTo>
                  <a:pt x="10159" y="136732"/>
                </a:lnTo>
                <a:lnTo>
                  <a:pt x="10159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3623309" y="2495379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120"/>
                </a:lnTo>
                <a:lnTo>
                  <a:pt x="10160" y="136706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3632200" y="2515167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095"/>
                </a:lnTo>
                <a:lnTo>
                  <a:pt x="10160" y="136681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3641090" y="2534955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070"/>
                </a:lnTo>
                <a:lnTo>
                  <a:pt x="10160" y="136656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3649979" y="2554743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045"/>
                </a:lnTo>
                <a:lnTo>
                  <a:pt x="10160" y="136631"/>
                </a:lnTo>
                <a:lnTo>
                  <a:pt x="10160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3658870" y="2574531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60" h="137160">
                <a:moveTo>
                  <a:pt x="0" y="0"/>
                </a:moveTo>
                <a:lnTo>
                  <a:pt x="0" y="114020"/>
                </a:lnTo>
                <a:lnTo>
                  <a:pt x="10159" y="136606"/>
                </a:lnTo>
                <a:lnTo>
                  <a:pt x="10159" y="22615"/>
                </a:lnTo>
                <a:lnTo>
                  <a:pt x="0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3669029" y="2597146"/>
            <a:ext cx="8890" cy="133985"/>
          </a:xfrm>
          <a:custGeom>
            <a:avLst/>
            <a:gdLst/>
            <a:ahLst/>
            <a:cxnLst/>
            <a:rect l="l" t="t" r="r" b="b"/>
            <a:pathLst>
              <a:path w="8889" h="133985">
                <a:moveTo>
                  <a:pt x="0" y="0"/>
                </a:moveTo>
                <a:lnTo>
                  <a:pt x="0" y="113991"/>
                </a:lnTo>
                <a:lnTo>
                  <a:pt x="8890" y="133754"/>
                </a:lnTo>
                <a:lnTo>
                  <a:pt x="8890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3677920" y="2616934"/>
            <a:ext cx="8890" cy="133985"/>
          </a:xfrm>
          <a:custGeom>
            <a:avLst/>
            <a:gdLst/>
            <a:ahLst/>
            <a:cxnLst/>
            <a:rect l="l" t="t" r="r" b="b"/>
            <a:pathLst>
              <a:path w="8889" h="133985">
                <a:moveTo>
                  <a:pt x="0" y="0"/>
                </a:moveTo>
                <a:lnTo>
                  <a:pt x="0" y="113966"/>
                </a:lnTo>
                <a:lnTo>
                  <a:pt x="8889" y="133729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3686809" y="2636723"/>
            <a:ext cx="8890" cy="133985"/>
          </a:xfrm>
          <a:custGeom>
            <a:avLst/>
            <a:gdLst/>
            <a:ahLst/>
            <a:cxnLst/>
            <a:rect l="l" t="t" r="r" b="b"/>
            <a:pathLst>
              <a:path w="8889" h="133985">
                <a:moveTo>
                  <a:pt x="0" y="0"/>
                </a:moveTo>
                <a:lnTo>
                  <a:pt x="0" y="113940"/>
                </a:lnTo>
                <a:lnTo>
                  <a:pt x="8889" y="133703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3695700" y="2656511"/>
            <a:ext cx="8890" cy="133985"/>
          </a:xfrm>
          <a:custGeom>
            <a:avLst/>
            <a:gdLst/>
            <a:ahLst/>
            <a:cxnLst/>
            <a:rect l="l" t="t" r="r" b="b"/>
            <a:pathLst>
              <a:path w="8889" h="133985">
                <a:moveTo>
                  <a:pt x="0" y="0"/>
                </a:moveTo>
                <a:lnTo>
                  <a:pt x="0" y="113915"/>
                </a:lnTo>
                <a:lnTo>
                  <a:pt x="8889" y="133678"/>
                </a:lnTo>
                <a:lnTo>
                  <a:pt x="8889" y="19788"/>
                </a:lnTo>
                <a:lnTo>
                  <a:pt x="0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3704590" y="2675889"/>
            <a:ext cx="10160" cy="139700"/>
          </a:xfrm>
          <a:custGeom>
            <a:avLst/>
            <a:gdLst/>
            <a:ahLst/>
            <a:cxnLst/>
            <a:rect l="l" t="t" r="r" b="b"/>
            <a:pathLst>
              <a:path w="10160" h="139700">
                <a:moveTo>
                  <a:pt x="10160" y="24130"/>
                </a:moveTo>
                <a:lnTo>
                  <a:pt x="6883" y="24130"/>
                </a:lnTo>
                <a:lnTo>
                  <a:pt x="6883" y="8890"/>
                </a:lnTo>
                <a:lnTo>
                  <a:pt x="1803" y="8890"/>
                </a:lnTo>
                <a:lnTo>
                  <a:pt x="1803" y="0"/>
                </a:lnTo>
                <a:lnTo>
                  <a:pt x="0" y="0"/>
                </a:lnTo>
                <a:lnTo>
                  <a:pt x="0" y="8890"/>
                </a:lnTo>
                <a:lnTo>
                  <a:pt x="0" y="24130"/>
                </a:lnTo>
                <a:lnTo>
                  <a:pt x="0" y="114300"/>
                </a:lnTo>
                <a:lnTo>
                  <a:pt x="5003" y="114300"/>
                </a:lnTo>
                <a:lnTo>
                  <a:pt x="5003" y="139700"/>
                </a:lnTo>
                <a:lnTo>
                  <a:pt x="10160" y="139700"/>
                </a:lnTo>
                <a:lnTo>
                  <a:pt x="10160" y="114300"/>
                </a:lnTo>
                <a:lnTo>
                  <a:pt x="10160" y="2413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3713479" y="2697352"/>
            <a:ext cx="10160" cy="141605"/>
          </a:xfrm>
          <a:custGeom>
            <a:avLst/>
            <a:gdLst/>
            <a:ahLst/>
            <a:cxnLst/>
            <a:rect l="l" t="t" r="r" b="b"/>
            <a:pathLst>
              <a:path w="10160" h="141605">
                <a:moveTo>
                  <a:pt x="0" y="0"/>
                </a:moveTo>
                <a:lnTo>
                  <a:pt x="0" y="115393"/>
                </a:lnTo>
                <a:lnTo>
                  <a:pt x="10160" y="141171"/>
                </a:lnTo>
                <a:lnTo>
                  <a:pt x="10160" y="25146"/>
                </a:lnTo>
                <a:lnTo>
                  <a:pt x="0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3722370" y="2719355"/>
            <a:ext cx="10160" cy="142240"/>
          </a:xfrm>
          <a:custGeom>
            <a:avLst/>
            <a:gdLst/>
            <a:ahLst/>
            <a:cxnLst/>
            <a:rect l="l" t="t" r="r" b="b"/>
            <a:pathLst>
              <a:path w="10160" h="142239">
                <a:moveTo>
                  <a:pt x="0" y="0"/>
                </a:moveTo>
                <a:lnTo>
                  <a:pt x="0" y="115946"/>
                </a:lnTo>
                <a:lnTo>
                  <a:pt x="10159" y="141724"/>
                </a:lnTo>
                <a:lnTo>
                  <a:pt x="10159" y="25145"/>
                </a:lnTo>
                <a:lnTo>
                  <a:pt x="0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3731259" y="2741358"/>
            <a:ext cx="10160" cy="142875"/>
          </a:xfrm>
          <a:custGeom>
            <a:avLst/>
            <a:gdLst/>
            <a:ahLst/>
            <a:cxnLst/>
            <a:rect l="l" t="t" r="r" b="b"/>
            <a:pathLst>
              <a:path w="10160" h="142875">
                <a:moveTo>
                  <a:pt x="0" y="0"/>
                </a:moveTo>
                <a:lnTo>
                  <a:pt x="0" y="116499"/>
                </a:lnTo>
                <a:lnTo>
                  <a:pt x="10160" y="142277"/>
                </a:lnTo>
                <a:lnTo>
                  <a:pt x="10160" y="25146"/>
                </a:lnTo>
                <a:lnTo>
                  <a:pt x="0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3740150" y="2763361"/>
            <a:ext cx="10160" cy="142875"/>
          </a:xfrm>
          <a:custGeom>
            <a:avLst/>
            <a:gdLst/>
            <a:ahLst/>
            <a:cxnLst/>
            <a:rect l="l" t="t" r="r" b="b"/>
            <a:pathLst>
              <a:path w="10160" h="142875">
                <a:moveTo>
                  <a:pt x="0" y="0"/>
                </a:moveTo>
                <a:lnTo>
                  <a:pt x="0" y="117052"/>
                </a:lnTo>
                <a:lnTo>
                  <a:pt x="10160" y="142831"/>
                </a:lnTo>
                <a:lnTo>
                  <a:pt x="10160" y="25146"/>
                </a:lnTo>
                <a:lnTo>
                  <a:pt x="0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3749040" y="2785364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0"/>
                </a:moveTo>
                <a:lnTo>
                  <a:pt x="0" y="117606"/>
                </a:lnTo>
                <a:lnTo>
                  <a:pt x="10160" y="143384"/>
                </a:lnTo>
                <a:lnTo>
                  <a:pt x="10160" y="25146"/>
                </a:lnTo>
                <a:lnTo>
                  <a:pt x="0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3757929" y="2807366"/>
            <a:ext cx="10160" cy="144145"/>
          </a:xfrm>
          <a:custGeom>
            <a:avLst/>
            <a:gdLst/>
            <a:ahLst/>
            <a:cxnLst/>
            <a:rect l="l" t="t" r="r" b="b"/>
            <a:pathLst>
              <a:path w="10160" h="144144">
                <a:moveTo>
                  <a:pt x="0" y="0"/>
                </a:moveTo>
                <a:lnTo>
                  <a:pt x="0" y="118159"/>
                </a:lnTo>
                <a:lnTo>
                  <a:pt x="10160" y="143937"/>
                </a:lnTo>
                <a:lnTo>
                  <a:pt x="10160" y="25146"/>
                </a:lnTo>
                <a:lnTo>
                  <a:pt x="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3768090" y="2832512"/>
            <a:ext cx="8890" cy="141605"/>
          </a:xfrm>
          <a:custGeom>
            <a:avLst/>
            <a:gdLst/>
            <a:ahLst/>
            <a:cxnLst/>
            <a:rect l="l" t="t" r="r" b="b"/>
            <a:pathLst>
              <a:path w="8889" h="141605">
                <a:moveTo>
                  <a:pt x="0" y="0"/>
                </a:moveTo>
                <a:lnTo>
                  <a:pt x="0" y="118791"/>
                </a:lnTo>
                <a:lnTo>
                  <a:pt x="8889" y="141347"/>
                </a:lnTo>
                <a:lnTo>
                  <a:pt x="8889" y="22002"/>
                </a:lnTo>
                <a:lnTo>
                  <a:pt x="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3776979" y="2854515"/>
            <a:ext cx="8890" cy="142240"/>
          </a:xfrm>
          <a:custGeom>
            <a:avLst/>
            <a:gdLst/>
            <a:ahLst/>
            <a:cxnLst/>
            <a:rect l="l" t="t" r="r" b="b"/>
            <a:pathLst>
              <a:path w="8889" h="142239">
                <a:moveTo>
                  <a:pt x="0" y="0"/>
                </a:moveTo>
                <a:lnTo>
                  <a:pt x="0" y="119344"/>
                </a:lnTo>
                <a:lnTo>
                  <a:pt x="8890" y="141900"/>
                </a:lnTo>
                <a:lnTo>
                  <a:pt x="8890" y="22002"/>
                </a:lnTo>
                <a:lnTo>
                  <a:pt x="0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3785870" y="2876518"/>
            <a:ext cx="10160" cy="146050"/>
          </a:xfrm>
          <a:custGeom>
            <a:avLst/>
            <a:gdLst/>
            <a:ahLst/>
            <a:cxnLst/>
            <a:rect l="l" t="t" r="r" b="b"/>
            <a:pathLst>
              <a:path w="10160" h="146050">
                <a:moveTo>
                  <a:pt x="0" y="0"/>
                </a:moveTo>
                <a:lnTo>
                  <a:pt x="0" y="119898"/>
                </a:lnTo>
                <a:lnTo>
                  <a:pt x="10159" y="145676"/>
                </a:lnTo>
                <a:lnTo>
                  <a:pt x="10159" y="25145"/>
                </a:lnTo>
                <a:lnTo>
                  <a:pt x="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3794759" y="2898520"/>
            <a:ext cx="10160" cy="146685"/>
          </a:xfrm>
          <a:custGeom>
            <a:avLst/>
            <a:gdLst/>
            <a:ahLst/>
            <a:cxnLst/>
            <a:rect l="l" t="t" r="r" b="b"/>
            <a:pathLst>
              <a:path w="10160" h="146685">
                <a:moveTo>
                  <a:pt x="0" y="0"/>
                </a:moveTo>
                <a:lnTo>
                  <a:pt x="0" y="120451"/>
                </a:lnTo>
                <a:lnTo>
                  <a:pt x="10160" y="146229"/>
                </a:lnTo>
                <a:lnTo>
                  <a:pt x="10160" y="25145"/>
                </a:lnTo>
                <a:lnTo>
                  <a:pt x="0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3803650" y="2920523"/>
            <a:ext cx="10160" cy="147320"/>
          </a:xfrm>
          <a:custGeom>
            <a:avLst/>
            <a:gdLst/>
            <a:ahLst/>
            <a:cxnLst/>
            <a:rect l="l" t="t" r="r" b="b"/>
            <a:pathLst>
              <a:path w="10160" h="147319">
                <a:moveTo>
                  <a:pt x="0" y="0"/>
                </a:moveTo>
                <a:lnTo>
                  <a:pt x="0" y="121004"/>
                </a:lnTo>
                <a:lnTo>
                  <a:pt x="10160" y="146782"/>
                </a:lnTo>
                <a:lnTo>
                  <a:pt x="10160" y="25146"/>
                </a:lnTo>
                <a:lnTo>
                  <a:pt x="0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3812540" y="2942526"/>
            <a:ext cx="10160" cy="147955"/>
          </a:xfrm>
          <a:custGeom>
            <a:avLst/>
            <a:gdLst/>
            <a:ahLst/>
            <a:cxnLst/>
            <a:rect l="l" t="t" r="r" b="b"/>
            <a:pathLst>
              <a:path w="10160" h="147955">
                <a:moveTo>
                  <a:pt x="0" y="0"/>
                </a:moveTo>
                <a:lnTo>
                  <a:pt x="0" y="121557"/>
                </a:lnTo>
                <a:lnTo>
                  <a:pt x="10160" y="147336"/>
                </a:lnTo>
                <a:lnTo>
                  <a:pt x="10160" y="25146"/>
                </a:lnTo>
                <a:lnTo>
                  <a:pt x="0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3821429" y="2964529"/>
            <a:ext cx="10160" cy="147955"/>
          </a:xfrm>
          <a:custGeom>
            <a:avLst/>
            <a:gdLst/>
            <a:ahLst/>
            <a:cxnLst/>
            <a:rect l="l" t="t" r="r" b="b"/>
            <a:pathLst>
              <a:path w="10160" h="147955">
                <a:moveTo>
                  <a:pt x="0" y="0"/>
                </a:moveTo>
                <a:lnTo>
                  <a:pt x="0" y="122111"/>
                </a:lnTo>
                <a:lnTo>
                  <a:pt x="10160" y="147889"/>
                </a:lnTo>
                <a:lnTo>
                  <a:pt x="10160" y="25146"/>
                </a:lnTo>
                <a:lnTo>
                  <a:pt x="0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3830320" y="2986532"/>
            <a:ext cx="10160" cy="148590"/>
          </a:xfrm>
          <a:custGeom>
            <a:avLst/>
            <a:gdLst/>
            <a:ahLst/>
            <a:cxnLst/>
            <a:rect l="l" t="t" r="r" b="b"/>
            <a:pathLst>
              <a:path w="10160" h="148589">
                <a:moveTo>
                  <a:pt x="0" y="0"/>
                </a:moveTo>
                <a:lnTo>
                  <a:pt x="0" y="122664"/>
                </a:lnTo>
                <a:lnTo>
                  <a:pt x="10159" y="148442"/>
                </a:lnTo>
                <a:lnTo>
                  <a:pt x="10159" y="25145"/>
                </a:lnTo>
                <a:lnTo>
                  <a:pt x="0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3839209" y="3008534"/>
            <a:ext cx="10160" cy="149225"/>
          </a:xfrm>
          <a:custGeom>
            <a:avLst/>
            <a:gdLst/>
            <a:ahLst/>
            <a:cxnLst/>
            <a:rect l="l" t="t" r="r" b="b"/>
            <a:pathLst>
              <a:path w="10160" h="149225">
                <a:moveTo>
                  <a:pt x="0" y="0"/>
                </a:moveTo>
                <a:lnTo>
                  <a:pt x="0" y="123217"/>
                </a:lnTo>
                <a:lnTo>
                  <a:pt x="10160" y="148995"/>
                </a:lnTo>
                <a:lnTo>
                  <a:pt x="10160" y="25145"/>
                </a:lnTo>
                <a:lnTo>
                  <a:pt x="0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3849370" y="3033680"/>
            <a:ext cx="8890" cy="146685"/>
          </a:xfrm>
          <a:custGeom>
            <a:avLst/>
            <a:gdLst/>
            <a:ahLst/>
            <a:cxnLst/>
            <a:rect l="l" t="t" r="r" b="b"/>
            <a:pathLst>
              <a:path w="8889" h="146685">
                <a:moveTo>
                  <a:pt x="0" y="0"/>
                </a:moveTo>
                <a:lnTo>
                  <a:pt x="0" y="123849"/>
                </a:lnTo>
                <a:lnTo>
                  <a:pt x="8889" y="146406"/>
                </a:lnTo>
                <a:lnTo>
                  <a:pt x="8889" y="22002"/>
                </a:lnTo>
                <a:lnTo>
                  <a:pt x="0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3858259" y="3055683"/>
            <a:ext cx="8890" cy="147320"/>
          </a:xfrm>
          <a:custGeom>
            <a:avLst/>
            <a:gdLst/>
            <a:ahLst/>
            <a:cxnLst/>
            <a:rect l="l" t="t" r="r" b="b"/>
            <a:pathLst>
              <a:path w="8889" h="147319">
                <a:moveTo>
                  <a:pt x="0" y="0"/>
                </a:moveTo>
                <a:lnTo>
                  <a:pt x="0" y="124403"/>
                </a:lnTo>
                <a:lnTo>
                  <a:pt x="8889" y="146959"/>
                </a:lnTo>
                <a:lnTo>
                  <a:pt x="8889" y="22002"/>
                </a:lnTo>
                <a:lnTo>
                  <a:pt x="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3867150" y="3077686"/>
            <a:ext cx="8890" cy="147955"/>
          </a:xfrm>
          <a:custGeom>
            <a:avLst/>
            <a:gdLst/>
            <a:ahLst/>
            <a:cxnLst/>
            <a:rect l="l" t="t" r="r" b="b"/>
            <a:pathLst>
              <a:path w="8889" h="147955">
                <a:moveTo>
                  <a:pt x="0" y="0"/>
                </a:moveTo>
                <a:lnTo>
                  <a:pt x="0" y="124956"/>
                </a:lnTo>
                <a:lnTo>
                  <a:pt x="8889" y="147512"/>
                </a:lnTo>
                <a:lnTo>
                  <a:pt x="8889" y="22002"/>
                </a:lnTo>
                <a:lnTo>
                  <a:pt x="0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3876040" y="3099689"/>
            <a:ext cx="8890" cy="148590"/>
          </a:xfrm>
          <a:custGeom>
            <a:avLst/>
            <a:gdLst/>
            <a:ahLst/>
            <a:cxnLst/>
            <a:rect l="l" t="t" r="r" b="b"/>
            <a:pathLst>
              <a:path w="8889" h="148589">
                <a:moveTo>
                  <a:pt x="0" y="0"/>
                </a:moveTo>
                <a:lnTo>
                  <a:pt x="0" y="125509"/>
                </a:lnTo>
                <a:lnTo>
                  <a:pt x="8889" y="148065"/>
                </a:lnTo>
                <a:lnTo>
                  <a:pt x="8889" y="22002"/>
                </a:lnTo>
                <a:lnTo>
                  <a:pt x="0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3884929" y="3121691"/>
            <a:ext cx="10160" cy="152400"/>
          </a:xfrm>
          <a:custGeom>
            <a:avLst/>
            <a:gdLst/>
            <a:ahLst/>
            <a:cxnLst/>
            <a:rect l="l" t="t" r="r" b="b"/>
            <a:pathLst>
              <a:path w="10160" h="152400">
                <a:moveTo>
                  <a:pt x="0" y="0"/>
                </a:moveTo>
                <a:lnTo>
                  <a:pt x="0" y="126063"/>
                </a:lnTo>
                <a:lnTo>
                  <a:pt x="10160" y="151841"/>
                </a:lnTo>
                <a:lnTo>
                  <a:pt x="10160" y="25146"/>
                </a:lnTo>
                <a:lnTo>
                  <a:pt x="0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3893820" y="3143694"/>
            <a:ext cx="10160" cy="152400"/>
          </a:xfrm>
          <a:custGeom>
            <a:avLst/>
            <a:gdLst/>
            <a:ahLst/>
            <a:cxnLst/>
            <a:rect l="l" t="t" r="r" b="b"/>
            <a:pathLst>
              <a:path w="10160" h="152400">
                <a:moveTo>
                  <a:pt x="0" y="0"/>
                </a:moveTo>
                <a:lnTo>
                  <a:pt x="0" y="126616"/>
                </a:lnTo>
                <a:lnTo>
                  <a:pt x="10159" y="152394"/>
                </a:lnTo>
                <a:lnTo>
                  <a:pt x="10159" y="25145"/>
                </a:lnTo>
                <a:lnTo>
                  <a:pt x="0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3902709" y="3165697"/>
            <a:ext cx="10160" cy="153035"/>
          </a:xfrm>
          <a:custGeom>
            <a:avLst/>
            <a:gdLst/>
            <a:ahLst/>
            <a:cxnLst/>
            <a:rect l="l" t="t" r="r" b="b"/>
            <a:pathLst>
              <a:path w="10160" h="153035">
                <a:moveTo>
                  <a:pt x="0" y="0"/>
                </a:moveTo>
                <a:lnTo>
                  <a:pt x="0" y="127169"/>
                </a:lnTo>
                <a:lnTo>
                  <a:pt x="10160" y="152947"/>
                </a:lnTo>
                <a:lnTo>
                  <a:pt x="10160" y="25145"/>
                </a:lnTo>
                <a:lnTo>
                  <a:pt x="0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3911600" y="3187700"/>
            <a:ext cx="10160" cy="153670"/>
          </a:xfrm>
          <a:custGeom>
            <a:avLst/>
            <a:gdLst/>
            <a:ahLst/>
            <a:cxnLst/>
            <a:rect l="l" t="t" r="r" b="b"/>
            <a:pathLst>
              <a:path w="10160" h="153670">
                <a:moveTo>
                  <a:pt x="0" y="0"/>
                </a:moveTo>
                <a:lnTo>
                  <a:pt x="0" y="127722"/>
                </a:lnTo>
                <a:lnTo>
                  <a:pt x="10160" y="153501"/>
                </a:lnTo>
                <a:lnTo>
                  <a:pt x="10160" y="25145"/>
                </a:lnTo>
                <a:lnTo>
                  <a:pt x="0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3920490" y="3209702"/>
            <a:ext cx="10160" cy="154305"/>
          </a:xfrm>
          <a:custGeom>
            <a:avLst/>
            <a:gdLst/>
            <a:ahLst/>
            <a:cxnLst/>
            <a:rect l="l" t="t" r="r" b="b"/>
            <a:pathLst>
              <a:path w="10160" h="154304">
                <a:moveTo>
                  <a:pt x="0" y="0"/>
                </a:moveTo>
                <a:lnTo>
                  <a:pt x="0" y="128276"/>
                </a:lnTo>
                <a:lnTo>
                  <a:pt x="10160" y="154054"/>
                </a:lnTo>
                <a:lnTo>
                  <a:pt x="10160" y="25146"/>
                </a:lnTo>
                <a:lnTo>
                  <a:pt x="0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3929379" y="3231705"/>
            <a:ext cx="10160" cy="154940"/>
          </a:xfrm>
          <a:custGeom>
            <a:avLst/>
            <a:gdLst/>
            <a:ahLst/>
            <a:cxnLst/>
            <a:rect l="l" t="t" r="r" b="b"/>
            <a:pathLst>
              <a:path w="10160" h="154939">
                <a:moveTo>
                  <a:pt x="0" y="0"/>
                </a:moveTo>
                <a:lnTo>
                  <a:pt x="0" y="128829"/>
                </a:lnTo>
                <a:lnTo>
                  <a:pt x="10160" y="154607"/>
                </a:lnTo>
                <a:lnTo>
                  <a:pt x="10160" y="25146"/>
                </a:lnTo>
                <a:lnTo>
                  <a:pt x="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3938270" y="3253739"/>
            <a:ext cx="10160" cy="157480"/>
          </a:xfrm>
          <a:custGeom>
            <a:avLst/>
            <a:gdLst/>
            <a:ahLst/>
            <a:cxnLst/>
            <a:rect l="l" t="t" r="r" b="b"/>
            <a:pathLst>
              <a:path w="10160" h="157479">
                <a:moveTo>
                  <a:pt x="10160" y="25400"/>
                </a:moveTo>
                <a:lnTo>
                  <a:pt x="5143" y="25400"/>
                </a:lnTo>
                <a:lnTo>
                  <a:pt x="5143" y="0"/>
                </a:lnTo>
                <a:lnTo>
                  <a:pt x="0" y="0"/>
                </a:lnTo>
                <a:lnTo>
                  <a:pt x="0" y="25400"/>
                </a:lnTo>
                <a:lnTo>
                  <a:pt x="0" y="129540"/>
                </a:lnTo>
                <a:lnTo>
                  <a:pt x="2565" y="129540"/>
                </a:lnTo>
                <a:lnTo>
                  <a:pt x="2565" y="142240"/>
                </a:lnTo>
                <a:lnTo>
                  <a:pt x="7670" y="142240"/>
                </a:lnTo>
                <a:lnTo>
                  <a:pt x="7670" y="157480"/>
                </a:lnTo>
                <a:lnTo>
                  <a:pt x="10160" y="157480"/>
                </a:lnTo>
                <a:lnTo>
                  <a:pt x="10160" y="142240"/>
                </a:lnTo>
                <a:lnTo>
                  <a:pt x="10160" y="129540"/>
                </a:lnTo>
                <a:lnTo>
                  <a:pt x="10160" y="2540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3947159" y="3275710"/>
            <a:ext cx="10160" cy="161290"/>
          </a:xfrm>
          <a:custGeom>
            <a:avLst/>
            <a:gdLst/>
            <a:ahLst/>
            <a:cxnLst/>
            <a:rect l="l" t="t" r="r" b="b"/>
            <a:pathLst>
              <a:path w="10160" h="161289">
                <a:moveTo>
                  <a:pt x="0" y="0"/>
                </a:moveTo>
                <a:lnTo>
                  <a:pt x="0" y="131423"/>
                </a:lnTo>
                <a:lnTo>
                  <a:pt x="10160" y="161169"/>
                </a:lnTo>
                <a:lnTo>
                  <a:pt x="10160" y="25145"/>
                </a:lnTo>
                <a:lnTo>
                  <a:pt x="0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3957320" y="3300729"/>
            <a:ext cx="8890" cy="162560"/>
          </a:xfrm>
          <a:custGeom>
            <a:avLst/>
            <a:gdLst/>
            <a:ahLst/>
            <a:cxnLst/>
            <a:rect l="l" t="t" r="r" b="b"/>
            <a:pathLst>
              <a:path w="8889" h="162560">
                <a:moveTo>
                  <a:pt x="8890" y="12700"/>
                </a:moveTo>
                <a:lnTo>
                  <a:pt x="2501" y="12700"/>
                </a:lnTo>
                <a:lnTo>
                  <a:pt x="2501" y="0"/>
                </a:lnTo>
                <a:lnTo>
                  <a:pt x="0" y="0"/>
                </a:lnTo>
                <a:lnTo>
                  <a:pt x="0" y="12700"/>
                </a:lnTo>
                <a:lnTo>
                  <a:pt x="0" y="135890"/>
                </a:lnTo>
                <a:lnTo>
                  <a:pt x="4457" y="135890"/>
                </a:lnTo>
                <a:lnTo>
                  <a:pt x="4457" y="162560"/>
                </a:lnTo>
                <a:lnTo>
                  <a:pt x="8890" y="162560"/>
                </a:lnTo>
                <a:lnTo>
                  <a:pt x="8890" y="135890"/>
                </a:lnTo>
                <a:lnTo>
                  <a:pt x="8890" y="1270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3966209" y="3323853"/>
            <a:ext cx="8890" cy="165100"/>
          </a:xfrm>
          <a:custGeom>
            <a:avLst/>
            <a:gdLst/>
            <a:ahLst/>
            <a:cxnLst/>
            <a:rect l="l" t="t" r="r" b="b"/>
            <a:pathLst>
              <a:path w="8889" h="165100">
                <a:moveTo>
                  <a:pt x="0" y="0"/>
                </a:moveTo>
                <a:lnTo>
                  <a:pt x="0" y="139054"/>
                </a:lnTo>
                <a:lnTo>
                  <a:pt x="8889" y="165081"/>
                </a:lnTo>
                <a:lnTo>
                  <a:pt x="8889" y="24320"/>
                </a:lnTo>
                <a:lnTo>
                  <a:pt x="0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3975100" y="3348173"/>
            <a:ext cx="8890" cy="167005"/>
          </a:xfrm>
          <a:custGeom>
            <a:avLst/>
            <a:gdLst/>
            <a:ahLst/>
            <a:cxnLst/>
            <a:rect l="l" t="t" r="r" b="b"/>
            <a:pathLst>
              <a:path w="8889" h="167004">
                <a:moveTo>
                  <a:pt x="0" y="0"/>
                </a:moveTo>
                <a:lnTo>
                  <a:pt x="0" y="140760"/>
                </a:lnTo>
                <a:lnTo>
                  <a:pt x="8889" y="166788"/>
                </a:lnTo>
                <a:lnTo>
                  <a:pt x="8889" y="24320"/>
                </a:lnTo>
                <a:lnTo>
                  <a:pt x="0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3983990" y="3372494"/>
            <a:ext cx="10160" cy="172720"/>
          </a:xfrm>
          <a:custGeom>
            <a:avLst/>
            <a:gdLst/>
            <a:ahLst/>
            <a:cxnLst/>
            <a:rect l="l" t="t" r="r" b="b"/>
            <a:pathLst>
              <a:path w="10160" h="172720">
                <a:moveTo>
                  <a:pt x="0" y="0"/>
                </a:moveTo>
                <a:lnTo>
                  <a:pt x="0" y="142467"/>
                </a:lnTo>
                <a:lnTo>
                  <a:pt x="10160" y="172212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3992879" y="3396815"/>
            <a:ext cx="10160" cy="173990"/>
          </a:xfrm>
          <a:custGeom>
            <a:avLst/>
            <a:gdLst/>
            <a:ahLst/>
            <a:cxnLst/>
            <a:rect l="l" t="t" r="r" b="b"/>
            <a:pathLst>
              <a:path w="10160" h="173989">
                <a:moveTo>
                  <a:pt x="0" y="0"/>
                </a:moveTo>
                <a:lnTo>
                  <a:pt x="0" y="144173"/>
                </a:lnTo>
                <a:lnTo>
                  <a:pt x="10160" y="173919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4001770" y="3421136"/>
            <a:ext cx="10160" cy="175895"/>
          </a:xfrm>
          <a:custGeom>
            <a:avLst/>
            <a:gdLst/>
            <a:ahLst/>
            <a:cxnLst/>
            <a:rect l="l" t="t" r="r" b="b"/>
            <a:pathLst>
              <a:path w="10160" h="175895">
                <a:moveTo>
                  <a:pt x="0" y="0"/>
                </a:moveTo>
                <a:lnTo>
                  <a:pt x="0" y="145880"/>
                </a:lnTo>
                <a:lnTo>
                  <a:pt x="10159" y="175625"/>
                </a:lnTo>
                <a:lnTo>
                  <a:pt x="10159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4010659" y="3445457"/>
            <a:ext cx="10160" cy="177800"/>
          </a:xfrm>
          <a:custGeom>
            <a:avLst/>
            <a:gdLst/>
            <a:ahLst/>
            <a:cxnLst/>
            <a:rect l="l" t="t" r="r" b="b"/>
            <a:pathLst>
              <a:path w="10160" h="177800">
                <a:moveTo>
                  <a:pt x="0" y="0"/>
                </a:moveTo>
                <a:lnTo>
                  <a:pt x="0" y="147586"/>
                </a:lnTo>
                <a:lnTo>
                  <a:pt x="10160" y="177332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4019550" y="3469778"/>
            <a:ext cx="10160" cy="179070"/>
          </a:xfrm>
          <a:custGeom>
            <a:avLst/>
            <a:gdLst/>
            <a:ahLst/>
            <a:cxnLst/>
            <a:rect l="l" t="t" r="r" b="b"/>
            <a:pathLst>
              <a:path w="10160" h="179070">
                <a:moveTo>
                  <a:pt x="0" y="0"/>
                </a:moveTo>
                <a:lnTo>
                  <a:pt x="0" y="149293"/>
                </a:lnTo>
                <a:lnTo>
                  <a:pt x="10160" y="179038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4029709" y="3497573"/>
            <a:ext cx="8890" cy="177800"/>
          </a:xfrm>
          <a:custGeom>
            <a:avLst/>
            <a:gdLst/>
            <a:ahLst/>
            <a:cxnLst/>
            <a:rect l="l" t="t" r="r" b="b"/>
            <a:pathLst>
              <a:path w="8889" h="177800">
                <a:moveTo>
                  <a:pt x="0" y="0"/>
                </a:moveTo>
                <a:lnTo>
                  <a:pt x="0" y="151243"/>
                </a:lnTo>
                <a:lnTo>
                  <a:pt x="8889" y="177271"/>
                </a:lnTo>
                <a:lnTo>
                  <a:pt x="8889" y="24320"/>
                </a:lnTo>
                <a:lnTo>
                  <a:pt x="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4038600" y="3521894"/>
            <a:ext cx="8890" cy="179070"/>
          </a:xfrm>
          <a:custGeom>
            <a:avLst/>
            <a:gdLst/>
            <a:ahLst/>
            <a:cxnLst/>
            <a:rect l="l" t="t" r="r" b="b"/>
            <a:pathLst>
              <a:path w="8889" h="179070">
                <a:moveTo>
                  <a:pt x="0" y="0"/>
                </a:moveTo>
                <a:lnTo>
                  <a:pt x="0" y="152950"/>
                </a:lnTo>
                <a:lnTo>
                  <a:pt x="8889" y="178977"/>
                </a:lnTo>
                <a:lnTo>
                  <a:pt x="8889" y="24320"/>
                </a:lnTo>
                <a:lnTo>
                  <a:pt x="0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4047490" y="3546214"/>
            <a:ext cx="8890" cy="180975"/>
          </a:xfrm>
          <a:custGeom>
            <a:avLst/>
            <a:gdLst/>
            <a:ahLst/>
            <a:cxnLst/>
            <a:rect l="l" t="t" r="r" b="b"/>
            <a:pathLst>
              <a:path w="8889" h="180975">
                <a:moveTo>
                  <a:pt x="0" y="0"/>
                </a:moveTo>
                <a:lnTo>
                  <a:pt x="0" y="154656"/>
                </a:lnTo>
                <a:lnTo>
                  <a:pt x="8889" y="180684"/>
                </a:lnTo>
                <a:lnTo>
                  <a:pt x="8889" y="24320"/>
                </a:lnTo>
                <a:lnTo>
                  <a:pt x="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4056379" y="3570535"/>
            <a:ext cx="8890" cy="182880"/>
          </a:xfrm>
          <a:custGeom>
            <a:avLst/>
            <a:gdLst/>
            <a:ahLst/>
            <a:cxnLst/>
            <a:rect l="l" t="t" r="r" b="b"/>
            <a:pathLst>
              <a:path w="8889" h="182879">
                <a:moveTo>
                  <a:pt x="0" y="0"/>
                </a:moveTo>
                <a:lnTo>
                  <a:pt x="0" y="156363"/>
                </a:lnTo>
                <a:lnTo>
                  <a:pt x="8890" y="182390"/>
                </a:lnTo>
                <a:lnTo>
                  <a:pt x="8890" y="24320"/>
                </a:lnTo>
                <a:lnTo>
                  <a:pt x="0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4065270" y="3594856"/>
            <a:ext cx="10160" cy="187960"/>
          </a:xfrm>
          <a:custGeom>
            <a:avLst/>
            <a:gdLst/>
            <a:ahLst/>
            <a:cxnLst/>
            <a:rect l="l" t="t" r="r" b="b"/>
            <a:pathLst>
              <a:path w="10160" h="187960">
                <a:moveTo>
                  <a:pt x="0" y="0"/>
                </a:moveTo>
                <a:lnTo>
                  <a:pt x="0" y="158069"/>
                </a:lnTo>
                <a:lnTo>
                  <a:pt x="10159" y="187815"/>
                </a:lnTo>
                <a:lnTo>
                  <a:pt x="10159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4074159" y="3619177"/>
            <a:ext cx="10160" cy="189865"/>
          </a:xfrm>
          <a:custGeom>
            <a:avLst/>
            <a:gdLst/>
            <a:ahLst/>
            <a:cxnLst/>
            <a:rect l="l" t="t" r="r" b="b"/>
            <a:pathLst>
              <a:path w="10160" h="189864">
                <a:moveTo>
                  <a:pt x="0" y="0"/>
                </a:moveTo>
                <a:lnTo>
                  <a:pt x="0" y="159776"/>
                </a:lnTo>
                <a:lnTo>
                  <a:pt x="10160" y="189521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4083050" y="3643498"/>
            <a:ext cx="10160" cy="191770"/>
          </a:xfrm>
          <a:custGeom>
            <a:avLst/>
            <a:gdLst/>
            <a:ahLst/>
            <a:cxnLst/>
            <a:rect l="l" t="t" r="r" b="b"/>
            <a:pathLst>
              <a:path w="10160" h="191770">
                <a:moveTo>
                  <a:pt x="0" y="0"/>
                </a:moveTo>
                <a:lnTo>
                  <a:pt x="0" y="161482"/>
                </a:lnTo>
                <a:lnTo>
                  <a:pt x="10160" y="191228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4091940" y="3667819"/>
            <a:ext cx="10160" cy="193040"/>
          </a:xfrm>
          <a:custGeom>
            <a:avLst/>
            <a:gdLst/>
            <a:ahLst/>
            <a:cxnLst/>
            <a:rect l="l" t="t" r="r" b="b"/>
            <a:pathLst>
              <a:path w="10160" h="193039">
                <a:moveTo>
                  <a:pt x="0" y="0"/>
                </a:moveTo>
                <a:lnTo>
                  <a:pt x="0" y="163189"/>
                </a:lnTo>
                <a:lnTo>
                  <a:pt x="10160" y="192934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4100829" y="3692140"/>
            <a:ext cx="10160" cy="194945"/>
          </a:xfrm>
          <a:custGeom>
            <a:avLst/>
            <a:gdLst/>
            <a:ahLst/>
            <a:cxnLst/>
            <a:rect l="l" t="t" r="r" b="b"/>
            <a:pathLst>
              <a:path w="10160" h="194945">
                <a:moveTo>
                  <a:pt x="0" y="0"/>
                </a:moveTo>
                <a:lnTo>
                  <a:pt x="0" y="164895"/>
                </a:lnTo>
                <a:lnTo>
                  <a:pt x="10160" y="194641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4109720" y="3716460"/>
            <a:ext cx="10160" cy="196850"/>
          </a:xfrm>
          <a:custGeom>
            <a:avLst/>
            <a:gdLst/>
            <a:ahLst/>
            <a:cxnLst/>
            <a:rect l="l" t="t" r="r" b="b"/>
            <a:pathLst>
              <a:path w="10160" h="196850">
                <a:moveTo>
                  <a:pt x="0" y="0"/>
                </a:moveTo>
                <a:lnTo>
                  <a:pt x="0" y="166602"/>
                </a:lnTo>
                <a:lnTo>
                  <a:pt x="10159" y="196347"/>
                </a:lnTo>
                <a:lnTo>
                  <a:pt x="10159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4118609" y="3740781"/>
            <a:ext cx="10160" cy="198120"/>
          </a:xfrm>
          <a:custGeom>
            <a:avLst/>
            <a:gdLst/>
            <a:ahLst/>
            <a:cxnLst/>
            <a:rect l="l" t="t" r="r" b="b"/>
            <a:pathLst>
              <a:path w="10160" h="198120">
                <a:moveTo>
                  <a:pt x="0" y="0"/>
                </a:moveTo>
                <a:lnTo>
                  <a:pt x="0" y="168308"/>
                </a:lnTo>
                <a:lnTo>
                  <a:pt x="10160" y="198054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4127500" y="3765102"/>
            <a:ext cx="10160" cy="200025"/>
          </a:xfrm>
          <a:custGeom>
            <a:avLst/>
            <a:gdLst/>
            <a:ahLst/>
            <a:cxnLst/>
            <a:rect l="l" t="t" r="r" b="b"/>
            <a:pathLst>
              <a:path w="10160" h="200025">
                <a:moveTo>
                  <a:pt x="0" y="0"/>
                </a:moveTo>
                <a:lnTo>
                  <a:pt x="0" y="170015"/>
                </a:lnTo>
                <a:lnTo>
                  <a:pt x="10160" y="199760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4137659" y="3792897"/>
            <a:ext cx="8890" cy="198120"/>
          </a:xfrm>
          <a:custGeom>
            <a:avLst/>
            <a:gdLst/>
            <a:ahLst/>
            <a:cxnLst/>
            <a:rect l="l" t="t" r="r" b="b"/>
            <a:pathLst>
              <a:path w="8889" h="198120">
                <a:moveTo>
                  <a:pt x="0" y="0"/>
                </a:moveTo>
                <a:lnTo>
                  <a:pt x="0" y="171965"/>
                </a:lnTo>
                <a:lnTo>
                  <a:pt x="8889" y="197993"/>
                </a:lnTo>
                <a:lnTo>
                  <a:pt x="8889" y="24320"/>
                </a:lnTo>
                <a:lnTo>
                  <a:pt x="0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4146550" y="3817619"/>
            <a:ext cx="8890" cy="195580"/>
          </a:xfrm>
          <a:custGeom>
            <a:avLst/>
            <a:gdLst/>
            <a:ahLst/>
            <a:cxnLst/>
            <a:rect l="l" t="t" r="r" b="b"/>
            <a:pathLst>
              <a:path w="8889" h="195579">
                <a:moveTo>
                  <a:pt x="8890" y="24130"/>
                </a:moveTo>
                <a:lnTo>
                  <a:pt x="4546" y="24130"/>
                </a:lnTo>
                <a:lnTo>
                  <a:pt x="4546" y="0"/>
                </a:lnTo>
                <a:lnTo>
                  <a:pt x="0" y="0"/>
                </a:lnTo>
                <a:lnTo>
                  <a:pt x="0" y="24130"/>
                </a:lnTo>
                <a:lnTo>
                  <a:pt x="0" y="172720"/>
                </a:lnTo>
                <a:lnTo>
                  <a:pt x="3492" y="172720"/>
                </a:lnTo>
                <a:lnTo>
                  <a:pt x="3492" y="194310"/>
                </a:lnTo>
                <a:lnTo>
                  <a:pt x="7391" y="194310"/>
                </a:lnTo>
                <a:lnTo>
                  <a:pt x="7391" y="195580"/>
                </a:lnTo>
                <a:lnTo>
                  <a:pt x="8775" y="195580"/>
                </a:lnTo>
                <a:lnTo>
                  <a:pt x="8775" y="194310"/>
                </a:lnTo>
                <a:lnTo>
                  <a:pt x="8890" y="172720"/>
                </a:lnTo>
                <a:lnTo>
                  <a:pt x="8890" y="2413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4155440" y="3841539"/>
            <a:ext cx="8890" cy="171450"/>
          </a:xfrm>
          <a:custGeom>
            <a:avLst/>
            <a:gdLst/>
            <a:ahLst/>
            <a:cxnLst/>
            <a:rect l="l" t="t" r="r" b="b"/>
            <a:pathLst>
              <a:path w="8889" h="171450">
                <a:moveTo>
                  <a:pt x="0" y="0"/>
                </a:moveTo>
                <a:lnTo>
                  <a:pt x="0" y="170965"/>
                </a:lnTo>
                <a:lnTo>
                  <a:pt x="8889" y="166096"/>
                </a:lnTo>
                <a:lnTo>
                  <a:pt x="8889" y="24320"/>
                </a:lnTo>
                <a:lnTo>
                  <a:pt x="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4164329" y="3865860"/>
            <a:ext cx="8890" cy="142240"/>
          </a:xfrm>
          <a:custGeom>
            <a:avLst/>
            <a:gdLst/>
            <a:ahLst/>
            <a:cxnLst/>
            <a:rect l="l" t="t" r="r" b="b"/>
            <a:pathLst>
              <a:path w="8889" h="142239">
                <a:moveTo>
                  <a:pt x="0" y="0"/>
                </a:moveTo>
                <a:lnTo>
                  <a:pt x="0" y="141775"/>
                </a:lnTo>
                <a:lnTo>
                  <a:pt x="8890" y="136907"/>
                </a:lnTo>
                <a:lnTo>
                  <a:pt x="8890" y="24320"/>
                </a:lnTo>
                <a:lnTo>
                  <a:pt x="0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4173220" y="3890181"/>
            <a:ext cx="10160" cy="113030"/>
          </a:xfrm>
          <a:custGeom>
            <a:avLst/>
            <a:gdLst/>
            <a:ahLst/>
            <a:cxnLst/>
            <a:rect l="l" t="t" r="r" b="b"/>
            <a:pathLst>
              <a:path w="10160" h="113029">
                <a:moveTo>
                  <a:pt x="0" y="0"/>
                </a:moveTo>
                <a:lnTo>
                  <a:pt x="0" y="112586"/>
                </a:lnTo>
                <a:lnTo>
                  <a:pt x="10159" y="107022"/>
                </a:lnTo>
                <a:lnTo>
                  <a:pt x="10159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4182109" y="3914501"/>
            <a:ext cx="10160" cy="83820"/>
          </a:xfrm>
          <a:custGeom>
            <a:avLst/>
            <a:gdLst/>
            <a:ahLst/>
            <a:cxnLst/>
            <a:rect l="l" t="t" r="r" b="b"/>
            <a:pathLst>
              <a:path w="10160" h="83820">
                <a:moveTo>
                  <a:pt x="0" y="0"/>
                </a:moveTo>
                <a:lnTo>
                  <a:pt x="0" y="83397"/>
                </a:lnTo>
                <a:lnTo>
                  <a:pt x="10160" y="77833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4191000" y="3938822"/>
            <a:ext cx="10160" cy="54610"/>
          </a:xfrm>
          <a:custGeom>
            <a:avLst/>
            <a:gdLst/>
            <a:ahLst/>
            <a:cxnLst/>
            <a:rect l="l" t="t" r="r" b="b"/>
            <a:pathLst>
              <a:path w="10160" h="54610">
                <a:moveTo>
                  <a:pt x="0" y="0"/>
                </a:moveTo>
                <a:lnTo>
                  <a:pt x="0" y="54208"/>
                </a:lnTo>
                <a:lnTo>
                  <a:pt x="10160" y="48644"/>
                </a:lnTo>
                <a:lnTo>
                  <a:pt x="10160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4199890" y="3963143"/>
            <a:ext cx="7620" cy="25400"/>
          </a:xfrm>
          <a:custGeom>
            <a:avLst/>
            <a:gdLst/>
            <a:ahLst/>
            <a:cxnLst/>
            <a:rect l="l" t="t" r="r" b="b"/>
            <a:pathLst>
              <a:path w="7620" h="25400">
                <a:moveTo>
                  <a:pt x="0" y="0"/>
                </a:moveTo>
                <a:lnTo>
                  <a:pt x="0" y="25019"/>
                </a:lnTo>
                <a:lnTo>
                  <a:pt x="7620" y="20846"/>
                </a:lnTo>
                <a:lnTo>
                  <a:pt x="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130810" y="2412301"/>
            <a:ext cx="58419" cy="119380"/>
          </a:xfrm>
          <a:custGeom>
            <a:avLst/>
            <a:gdLst/>
            <a:ahLst/>
            <a:cxnLst/>
            <a:rect l="l" t="t" r="r" b="b"/>
            <a:pathLst>
              <a:path w="58419" h="119380">
                <a:moveTo>
                  <a:pt x="58420" y="0"/>
                </a:moveTo>
                <a:lnTo>
                  <a:pt x="30480" y="14312"/>
                </a:lnTo>
                <a:lnTo>
                  <a:pt x="27940" y="15608"/>
                </a:lnTo>
                <a:lnTo>
                  <a:pt x="0" y="29908"/>
                </a:lnTo>
                <a:lnTo>
                  <a:pt x="22860" y="118808"/>
                </a:lnTo>
                <a:lnTo>
                  <a:pt x="27940" y="116065"/>
                </a:lnTo>
                <a:lnTo>
                  <a:pt x="30480" y="114693"/>
                </a:lnTo>
                <a:lnTo>
                  <a:pt x="58420" y="99580"/>
                </a:lnTo>
                <a:lnTo>
                  <a:pt x="58420" y="0"/>
                </a:lnTo>
                <a:close/>
              </a:path>
            </a:pathLst>
          </a:custGeom>
          <a:solidFill>
            <a:srgbClr val="256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186689" y="2397985"/>
            <a:ext cx="30480" cy="115570"/>
          </a:xfrm>
          <a:custGeom>
            <a:avLst/>
            <a:gdLst/>
            <a:ahLst/>
            <a:cxnLst/>
            <a:rect l="l" t="t" r="r" b="b"/>
            <a:pathLst>
              <a:path w="30479" h="115569">
                <a:moveTo>
                  <a:pt x="30480" y="0"/>
                </a:moveTo>
                <a:lnTo>
                  <a:pt x="0" y="15608"/>
                </a:lnTo>
                <a:lnTo>
                  <a:pt x="0" y="115264"/>
                </a:lnTo>
                <a:lnTo>
                  <a:pt x="30480" y="98778"/>
                </a:lnTo>
                <a:lnTo>
                  <a:pt x="30480" y="0"/>
                </a:lnTo>
                <a:close/>
              </a:path>
            </a:pathLst>
          </a:custGeom>
          <a:solidFill>
            <a:srgbClr val="256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215900" y="2383677"/>
            <a:ext cx="29209" cy="114300"/>
          </a:xfrm>
          <a:custGeom>
            <a:avLst/>
            <a:gdLst/>
            <a:ahLst/>
            <a:cxnLst/>
            <a:rect l="l" t="t" r="r" b="b"/>
            <a:pathLst>
              <a:path w="29210" h="114300">
                <a:moveTo>
                  <a:pt x="29210" y="0"/>
                </a:moveTo>
                <a:lnTo>
                  <a:pt x="0" y="14958"/>
                </a:lnTo>
                <a:lnTo>
                  <a:pt x="0" y="113773"/>
                </a:lnTo>
                <a:lnTo>
                  <a:pt x="29210" y="97973"/>
                </a:lnTo>
                <a:lnTo>
                  <a:pt x="2921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242570" y="2369370"/>
            <a:ext cx="30480" cy="113664"/>
          </a:xfrm>
          <a:custGeom>
            <a:avLst/>
            <a:gdLst/>
            <a:ahLst/>
            <a:cxnLst/>
            <a:rect l="l" t="t" r="r" b="b"/>
            <a:pathLst>
              <a:path w="30479" h="113664">
                <a:moveTo>
                  <a:pt x="30479" y="0"/>
                </a:moveTo>
                <a:lnTo>
                  <a:pt x="0" y="15608"/>
                </a:lnTo>
                <a:lnTo>
                  <a:pt x="0" y="113655"/>
                </a:lnTo>
                <a:lnTo>
                  <a:pt x="30479" y="97169"/>
                </a:lnTo>
                <a:lnTo>
                  <a:pt x="30479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270509" y="2354411"/>
            <a:ext cx="31750" cy="113664"/>
          </a:xfrm>
          <a:custGeom>
            <a:avLst/>
            <a:gdLst/>
            <a:ahLst/>
            <a:cxnLst/>
            <a:rect l="l" t="t" r="r" b="b"/>
            <a:pathLst>
              <a:path w="31750" h="113664">
                <a:moveTo>
                  <a:pt x="31750" y="0"/>
                </a:moveTo>
                <a:lnTo>
                  <a:pt x="0" y="16258"/>
                </a:lnTo>
                <a:lnTo>
                  <a:pt x="0" y="113501"/>
                </a:lnTo>
                <a:lnTo>
                  <a:pt x="31750" y="96328"/>
                </a:lnTo>
                <a:lnTo>
                  <a:pt x="31750" y="0"/>
                </a:lnTo>
                <a:close/>
              </a:path>
            </a:pathLst>
          </a:custGeom>
          <a:solidFill>
            <a:srgbClr val="24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299720" y="2340754"/>
            <a:ext cx="29209" cy="111760"/>
          </a:xfrm>
          <a:custGeom>
            <a:avLst/>
            <a:gdLst/>
            <a:ahLst/>
            <a:cxnLst/>
            <a:rect l="l" t="t" r="r" b="b"/>
            <a:pathLst>
              <a:path w="29210" h="111760">
                <a:moveTo>
                  <a:pt x="29209" y="0"/>
                </a:moveTo>
                <a:lnTo>
                  <a:pt x="0" y="14958"/>
                </a:lnTo>
                <a:lnTo>
                  <a:pt x="0" y="111359"/>
                </a:lnTo>
                <a:lnTo>
                  <a:pt x="29209" y="95560"/>
                </a:lnTo>
                <a:lnTo>
                  <a:pt x="29209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326390" y="2326446"/>
            <a:ext cx="30480" cy="111760"/>
          </a:xfrm>
          <a:custGeom>
            <a:avLst/>
            <a:gdLst/>
            <a:ahLst/>
            <a:cxnLst/>
            <a:rect l="l" t="t" r="r" b="b"/>
            <a:pathLst>
              <a:path w="30479" h="111760">
                <a:moveTo>
                  <a:pt x="30480" y="0"/>
                </a:moveTo>
                <a:lnTo>
                  <a:pt x="0" y="15608"/>
                </a:lnTo>
                <a:lnTo>
                  <a:pt x="0" y="111242"/>
                </a:lnTo>
                <a:lnTo>
                  <a:pt x="30480" y="94756"/>
                </a:lnTo>
                <a:lnTo>
                  <a:pt x="30480" y="0"/>
                </a:lnTo>
                <a:close/>
              </a:path>
            </a:pathLst>
          </a:custGeom>
          <a:solidFill>
            <a:srgbClr val="23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354329" y="2311488"/>
            <a:ext cx="31750" cy="111125"/>
          </a:xfrm>
          <a:custGeom>
            <a:avLst/>
            <a:gdLst/>
            <a:ahLst/>
            <a:cxnLst/>
            <a:rect l="l" t="t" r="r" b="b"/>
            <a:pathLst>
              <a:path w="31750" h="111125">
                <a:moveTo>
                  <a:pt x="31750" y="0"/>
                </a:moveTo>
                <a:lnTo>
                  <a:pt x="0" y="16258"/>
                </a:lnTo>
                <a:lnTo>
                  <a:pt x="0" y="111088"/>
                </a:lnTo>
                <a:lnTo>
                  <a:pt x="31750" y="93915"/>
                </a:lnTo>
                <a:lnTo>
                  <a:pt x="3175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383540" y="2297831"/>
            <a:ext cx="29209" cy="109220"/>
          </a:xfrm>
          <a:custGeom>
            <a:avLst/>
            <a:gdLst/>
            <a:ahLst/>
            <a:cxnLst/>
            <a:rect l="l" t="t" r="r" b="b"/>
            <a:pathLst>
              <a:path w="29209" h="109219">
                <a:moveTo>
                  <a:pt x="29210" y="0"/>
                </a:moveTo>
                <a:lnTo>
                  <a:pt x="0" y="14958"/>
                </a:lnTo>
                <a:lnTo>
                  <a:pt x="0" y="108946"/>
                </a:lnTo>
                <a:lnTo>
                  <a:pt x="29210" y="93147"/>
                </a:lnTo>
                <a:lnTo>
                  <a:pt x="2921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410209" y="2282872"/>
            <a:ext cx="31750" cy="109855"/>
          </a:xfrm>
          <a:custGeom>
            <a:avLst/>
            <a:gdLst/>
            <a:ahLst/>
            <a:cxnLst/>
            <a:rect l="l" t="t" r="r" b="b"/>
            <a:pathLst>
              <a:path w="31750" h="109855">
                <a:moveTo>
                  <a:pt x="31750" y="0"/>
                </a:moveTo>
                <a:lnTo>
                  <a:pt x="0" y="16258"/>
                </a:lnTo>
                <a:lnTo>
                  <a:pt x="0" y="109479"/>
                </a:lnTo>
                <a:lnTo>
                  <a:pt x="31750" y="92306"/>
                </a:lnTo>
                <a:lnTo>
                  <a:pt x="31750" y="0"/>
                </a:lnTo>
                <a:close/>
              </a:path>
            </a:pathLst>
          </a:custGeom>
          <a:solidFill>
            <a:srgbClr val="22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439419" y="2268565"/>
            <a:ext cx="30480" cy="108585"/>
          </a:xfrm>
          <a:custGeom>
            <a:avLst/>
            <a:gdLst/>
            <a:ahLst/>
            <a:cxnLst/>
            <a:rect l="l" t="t" r="r" b="b"/>
            <a:pathLst>
              <a:path w="30479" h="108585">
                <a:moveTo>
                  <a:pt x="30479" y="0"/>
                </a:moveTo>
                <a:lnTo>
                  <a:pt x="0" y="15608"/>
                </a:lnTo>
                <a:lnTo>
                  <a:pt x="0" y="107988"/>
                </a:lnTo>
                <a:lnTo>
                  <a:pt x="30479" y="91502"/>
                </a:lnTo>
                <a:lnTo>
                  <a:pt x="3047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467359" y="2254907"/>
            <a:ext cx="29209" cy="106680"/>
          </a:xfrm>
          <a:custGeom>
            <a:avLst/>
            <a:gdLst/>
            <a:ahLst/>
            <a:cxnLst/>
            <a:rect l="l" t="t" r="r" b="b"/>
            <a:pathLst>
              <a:path w="29209" h="106680">
                <a:moveTo>
                  <a:pt x="29210" y="0"/>
                </a:moveTo>
                <a:lnTo>
                  <a:pt x="0" y="14958"/>
                </a:lnTo>
                <a:lnTo>
                  <a:pt x="0" y="106533"/>
                </a:lnTo>
                <a:lnTo>
                  <a:pt x="29210" y="90734"/>
                </a:lnTo>
                <a:lnTo>
                  <a:pt x="2921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494030" y="2239949"/>
            <a:ext cx="31750" cy="107314"/>
          </a:xfrm>
          <a:custGeom>
            <a:avLst/>
            <a:gdLst/>
            <a:ahLst/>
            <a:cxnLst/>
            <a:rect l="l" t="t" r="r" b="b"/>
            <a:pathLst>
              <a:path w="31750" h="107314">
                <a:moveTo>
                  <a:pt x="31750" y="0"/>
                </a:moveTo>
                <a:lnTo>
                  <a:pt x="0" y="16258"/>
                </a:lnTo>
                <a:lnTo>
                  <a:pt x="0" y="107066"/>
                </a:lnTo>
                <a:lnTo>
                  <a:pt x="31750" y="89893"/>
                </a:lnTo>
                <a:lnTo>
                  <a:pt x="31750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523240" y="2225641"/>
            <a:ext cx="30480" cy="106045"/>
          </a:xfrm>
          <a:custGeom>
            <a:avLst/>
            <a:gdLst/>
            <a:ahLst/>
            <a:cxnLst/>
            <a:rect l="l" t="t" r="r" b="b"/>
            <a:pathLst>
              <a:path w="30479" h="106044">
                <a:moveTo>
                  <a:pt x="30479" y="0"/>
                </a:moveTo>
                <a:lnTo>
                  <a:pt x="0" y="15608"/>
                </a:lnTo>
                <a:lnTo>
                  <a:pt x="0" y="105575"/>
                </a:lnTo>
                <a:lnTo>
                  <a:pt x="30479" y="89089"/>
                </a:lnTo>
                <a:lnTo>
                  <a:pt x="3047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551180" y="2211333"/>
            <a:ext cx="30480" cy="104775"/>
          </a:xfrm>
          <a:custGeom>
            <a:avLst/>
            <a:gdLst/>
            <a:ahLst/>
            <a:cxnLst/>
            <a:rect l="l" t="t" r="r" b="b"/>
            <a:pathLst>
              <a:path w="30479" h="104775">
                <a:moveTo>
                  <a:pt x="30479" y="0"/>
                </a:moveTo>
                <a:lnTo>
                  <a:pt x="0" y="15608"/>
                </a:lnTo>
                <a:lnTo>
                  <a:pt x="0" y="104770"/>
                </a:lnTo>
                <a:lnTo>
                  <a:pt x="30479" y="88284"/>
                </a:lnTo>
                <a:lnTo>
                  <a:pt x="30479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579119" y="2197025"/>
            <a:ext cx="30480" cy="104139"/>
          </a:xfrm>
          <a:custGeom>
            <a:avLst/>
            <a:gdLst/>
            <a:ahLst/>
            <a:cxnLst/>
            <a:rect l="l" t="t" r="r" b="b"/>
            <a:pathLst>
              <a:path w="30479" h="104139">
                <a:moveTo>
                  <a:pt x="30479" y="0"/>
                </a:moveTo>
                <a:lnTo>
                  <a:pt x="0" y="15608"/>
                </a:lnTo>
                <a:lnTo>
                  <a:pt x="0" y="103966"/>
                </a:lnTo>
                <a:lnTo>
                  <a:pt x="30479" y="87480"/>
                </a:lnTo>
                <a:lnTo>
                  <a:pt x="30479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607059" y="2182718"/>
            <a:ext cx="30480" cy="103505"/>
          </a:xfrm>
          <a:custGeom>
            <a:avLst/>
            <a:gdLst/>
            <a:ahLst/>
            <a:cxnLst/>
            <a:rect l="l" t="t" r="r" b="b"/>
            <a:pathLst>
              <a:path w="30479" h="103505">
                <a:moveTo>
                  <a:pt x="30480" y="0"/>
                </a:moveTo>
                <a:lnTo>
                  <a:pt x="0" y="15608"/>
                </a:lnTo>
                <a:lnTo>
                  <a:pt x="0" y="103162"/>
                </a:lnTo>
                <a:lnTo>
                  <a:pt x="30480" y="86676"/>
                </a:lnTo>
                <a:lnTo>
                  <a:pt x="3048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635000" y="2168410"/>
            <a:ext cx="30480" cy="102870"/>
          </a:xfrm>
          <a:custGeom>
            <a:avLst/>
            <a:gdLst/>
            <a:ahLst/>
            <a:cxnLst/>
            <a:rect l="l" t="t" r="r" b="b"/>
            <a:pathLst>
              <a:path w="30479" h="102869">
                <a:moveTo>
                  <a:pt x="30479" y="0"/>
                </a:moveTo>
                <a:lnTo>
                  <a:pt x="0" y="15608"/>
                </a:lnTo>
                <a:lnTo>
                  <a:pt x="0" y="102357"/>
                </a:lnTo>
                <a:lnTo>
                  <a:pt x="30479" y="85871"/>
                </a:lnTo>
                <a:lnTo>
                  <a:pt x="30479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662940" y="2154102"/>
            <a:ext cx="30480" cy="101600"/>
          </a:xfrm>
          <a:custGeom>
            <a:avLst/>
            <a:gdLst/>
            <a:ahLst/>
            <a:cxnLst/>
            <a:rect l="l" t="t" r="r" b="b"/>
            <a:pathLst>
              <a:path w="30479" h="101600">
                <a:moveTo>
                  <a:pt x="30479" y="0"/>
                </a:moveTo>
                <a:lnTo>
                  <a:pt x="0" y="15608"/>
                </a:lnTo>
                <a:lnTo>
                  <a:pt x="0" y="101553"/>
                </a:lnTo>
                <a:lnTo>
                  <a:pt x="30479" y="85067"/>
                </a:lnTo>
                <a:lnTo>
                  <a:pt x="30479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690880" y="2139794"/>
            <a:ext cx="30480" cy="100965"/>
          </a:xfrm>
          <a:custGeom>
            <a:avLst/>
            <a:gdLst/>
            <a:ahLst/>
            <a:cxnLst/>
            <a:rect l="l" t="t" r="r" b="b"/>
            <a:pathLst>
              <a:path w="30479" h="100964">
                <a:moveTo>
                  <a:pt x="30479" y="0"/>
                </a:moveTo>
                <a:lnTo>
                  <a:pt x="0" y="15608"/>
                </a:lnTo>
                <a:lnTo>
                  <a:pt x="0" y="100748"/>
                </a:lnTo>
                <a:lnTo>
                  <a:pt x="30479" y="84262"/>
                </a:lnTo>
                <a:lnTo>
                  <a:pt x="3047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718819" y="2125486"/>
            <a:ext cx="30480" cy="100330"/>
          </a:xfrm>
          <a:custGeom>
            <a:avLst/>
            <a:gdLst/>
            <a:ahLst/>
            <a:cxnLst/>
            <a:rect l="l" t="t" r="r" b="b"/>
            <a:pathLst>
              <a:path w="30479" h="100330">
                <a:moveTo>
                  <a:pt x="30479" y="0"/>
                </a:moveTo>
                <a:lnTo>
                  <a:pt x="0" y="15608"/>
                </a:lnTo>
                <a:lnTo>
                  <a:pt x="0" y="99944"/>
                </a:lnTo>
                <a:lnTo>
                  <a:pt x="30479" y="83458"/>
                </a:lnTo>
                <a:lnTo>
                  <a:pt x="30479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746759" y="2111179"/>
            <a:ext cx="30480" cy="99695"/>
          </a:xfrm>
          <a:custGeom>
            <a:avLst/>
            <a:gdLst/>
            <a:ahLst/>
            <a:cxnLst/>
            <a:rect l="l" t="t" r="r" b="b"/>
            <a:pathLst>
              <a:path w="30479" h="99694">
                <a:moveTo>
                  <a:pt x="30480" y="0"/>
                </a:moveTo>
                <a:lnTo>
                  <a:pt x="0" y="15608"/>
                </a:lnTo>
                <a:lnTo>
                  <a:pt x="0" y="99140"/>
                </a:lnTo>
                <a:lnTo>
                  <a:pt x="30480" y="82654"/>
                </a:lnTo>
                <a:lnTo>
                  <a:pt x="3048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774700" y="2096871"/>
            <a:ext cx="30480" cy="98425"/>
          </a:xfrm>
          <a:custGeom>
            <a:avLst/>
            <a:gdLst/>
            <a:ahLst/>
            <a:cxnLst/>
            <a:rect l="l" t="t" r="r" b="b"/>
            <a:pathLst>
              <a:path w="30479" h="98425">
                <a:moveTo>
                  <a:pt x="30479" y="0"/>
                </a:moveTo>
                <a:lnTo>
                  <a:pt x="0" y="15608"/>
                </a:lnTo>
                <a:lnTo>
                  <a:pt x="0" y="98335"/>
                </a:lnTo>
                <a:lnTo>
                  <a:pt x="30479" y="81849"/>
                </a:lnTo>
                <a:lnTo>
                  <a:pt x="30479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802640" y="2082563"/>
            <a:ext cx="30480" cy="97790"/>
          </a:xfrm>
          <a:custGeom>
            <a:avLst/>
            <a:gdLst/>
            <a:ahLst/>
            <a:cxnLst/>
            <a:rect l="l" t="t" r="r" b="b"/>
            <a:pathLst>
              <a:path w="30480" h="97789">
                <a:moveTo>
                  <a:pt x="30479" y="0"/>
                </a:moveTo>
                <a:lnTo>
                  <a:pt x="0" y="15608"/>
                </a:lnTo>
                <a:lnTo>
                  <a:pt x="0" y="97531"/>
                </a:lnTo>
                <a:lnTo>
                  <a:pt x="30479" y="81045"/>
                </a:lnTo>
                <a:lnTo>
                  <a:pt x="3047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830580" y="2068255"/>
            <a:ext cx="30480" cy="97155"/>
          </a:xfrm>
          <a:custGeom>
            <a:avLst/>
            <a:gdLst/>
            <a:ahLst/>
            <a:cxnLst/>
            <a:rect l="l" t="t" r="r" b="b"/>
            <a:pathLst>
              <a:path w="30480" h="97155">
                <a:moveTo>
                  <a:pt x="30479" y="0"/>
                </a:moveTo>
                <a:lnTo>
                  <a:pt x="0" y="15608"/>
                </a:lnTo>
                <a:lnTo>
                  <a:pt x="0" y="96727"/>
                </a:lnTo>
                <a:lnTo>
                  <a:pt x="30479" y="80241"/>
                </a:lnTo>
                <a:lnTo>
                  <a:pt x="3047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858519" y="2053947"/>
            <a:ext cx="30480" cy="96520"/>
          </a:xfrm>
          <a:custGeom>
            <a:avLst/>
            <a:gdLst/>
            <a:ahLst/>
            <a:cxnLst/>
            <a:rect l="l" t="t" r="r" b="b"/>
            <a:pathLst>
              <a:path w="30480" h="96519">
                <a:moveTo>
                  <a:pt x="30480" y="0"/>
                </a:moveTo>
                <a:lnTo>
                  <a:pt x="0" y="15608"/>
                </a:lnTo>
                <a:lnTo>
                  <a:pt x="0" y="95922"/>
                </a:lnTo>
                <a:lnTo>
                  <a:pt x="30480" y="79436"/>
                </a:lnTo>
                <a:lnTo>
                  <a:pt x="30480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886460" y="2039639"/>
            <a:ext cx="30480" cy="95250"/>
          </a:xfrm>
          <a:custGeom>
            <a:avLst/>
            <a:gdLst/>
            <a:ahLst/>
            <a:cxnLst/>
            <a:rect l="l" t="t" r="r" b="b"/>
            <a:pathLst>
              <a:path w="30480" h="95250">
                <a:moveTo>
                  <a:pt x="30480" y="0"/>
                </a:moveTo>
                <a:lnTo>
                  <a:pt x="0" y="15608"/>
                </a:lnTo>
                <a:lnTo>
                  <a:pt x="0" y="95118"/>
                </a:lnTo>
                <a:lnTo>
                  <a:pt x="30480" y="78632"/>
                </a:lnTo>
                <a:lnTo>
                  <a:pt x="3048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914400" y="2025331"/>
            <a:ext cx="30480" cy="94615"/>
          </a:xfrm>
          <a:custGeom>
            <a:avLst/>
            <a:gdLst/>
            <a:ahLst/>
            <a:cxnLst/>
            <a:rect l="l" t="t" r="r" b="b"/>
            <a:pathLst>
              <a:path w="30480" h="94614">
                <a:moveTo>
                  <a:pt x="30480" y="0"/>
                </a:moveTo>
                <a:lnTo>
                  <a:pt x="0" y="15608"/>
                </a:lnTo>
                <a:lnTo>
                  <a:pt x="0" y="94313"/>
                </a:lnTo>
                <a:lnTo>
                  <a:pt x="30480" y="77827"/>
                </a:lnTo>
                <a:lnTo>
                  <a:pt x="30480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942339" y="2011024"/>
            <a:ext cx="30480" cy="93980"/>
          </a:xfrm>
          <a:custGeom>
            <a:avLst/>
            <a:gdLst/>
            <a:ahLst/>
            <a:cxnLst/>
            <a:rect l="l" t="t" r="r" b="b"/>
            <a:pathLst>
              <a:path w="30480" h="93980">
                <a:moveTo>
                  <a:pt x="30479" y="0"/>
                </a:moveTo>
                <a:lnTo>
                  <a:pt x="0" y="15608"/>
                </a:lnTo>
                <a:lnTo>
                  <a:pt x="0" y="93509"/>
                </a:lnTo>
                <a:lnTo>
                  <a:pt x="19050" y="83205"/>
                </a:lnTo>
                <a:lnTo>
                  <a:pt x="30479" y="77711"/>
                </a:lnTo>
                <a:lnTo>
                  <a:pt x="30479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970280" y="1996716"/>
            <a:ext cx="30480" cy="93345"/>
          </a:xfrm>
          <a:custGeom>
            <a:avLst/>
            <a:gdLst/>
            <a:ahLst/>
            <a:cxnLst/>
            <a:rect l="l" t="t" r="r" b="b"/>
            <a:pathLst>
              <a:path w="30480" h="93344">
                <a:moveTo>
                  <a:pt x="30479" y="0"/>
                </a:moveTo>
                <a:lnTo>
                  <a:pt x="0" y="15608"/>
                </a:lnTo>
                <a:lnTo>
                  <a:pt x="0" y="93240"/>
                </a:lnTo>
                <a:lnTo>
                  <a:pt x="30479" y="78589"/>
                </a:lnTo>
                <a:lnTo>
                  <a:pt x="3047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998219" y="1982612"/>
            <a:ext cx="30480" cy="93980"/>
          </a:xfrm>
          <a:custGeom>
            <a:avLst/>
            <a:gdLst/>
            <a:ahLst/>
            <a:cxnLst/>
            <a:rect l="l" t="t" r="r" b="b"/>
            <a:pathLst>
              <a:path w="30480" h="93980">
                <a:moveTo>
                  <a:pt x="30480" y="0"/>
                </a:moveTo>
                <a:lnTo>
                  <a:pt x="25400" y="2397"/>
                </a:lnTo>
                <a:lnTo>
                  <a:pt x="0" y="15404"/>
                </a:lnTo>
                <a:lnTo>
                  <a:pt x="0" y="93913"/>
                </a:lnTo>
                <a:lnTo>
                  <a:pt x="30480" y="79262"/>
                </a:lnTo>
                <a:lnTo>
                  <a:pt x="30480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1026160" y="1969428"/>
            <a:ext cx="30480" cy="93980"/>
          </a:xfrm>
          <a:custGeom>
            <a:avLst/>
            <a:gdLst/>
            <a:ahLst/>
            <a:cxnLst/>
            <a:rect l="l" t="t" r="r" b="b"/>
            <a:pathLst>
              <a:path w="30480" h="93980">
                <a:moveTo>
                  <a:pt x="30480" y="0"/>
                </a:moveTo>
                <a:lnTo>
                  <a:pt x="0" y="14383"/>
                </a:lnTo>
                <a:lnTo>
                  <a:pt x="0" y="93668"/>
                </a:lnTo>
                <a:lnTo>
                  <a:pt x="30480" y="79017"/>
                </a:lnTo>
                <a:lnTo>
                  <a:pt x="3048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1054100" y="1956243"/>
            <a:ext cx="30480" cy="93980"/>
          </a:xfrm>
          <a:custGeom>
            <a:avLst/>
            <a:gdLst/>
            <a:ahLst/>
            <a:cxnLst/>
            <a:rect l="l" t="t" r="r" b="b"/>
            <a:pathLst>
              <a:path w="30480" h="93980">
                <a:moveTo>
                  <a:pt x="30480" y="0"/>
                </a:moveTo>
                <a:lnTo>
                  <a:pt x="0" y="14383"/>
                </a:lnTo>
                <a:lnTo>
                  <a:pt x="0" y="93422"/>
                </a:lnTo>
                <a:lnTo>
                  <a:pt x="30480" y="78771"/>
                </a:lnTo>
                <a:lnTo>
                  <a:pt x="3048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1082039" y="1943058"/>
            <a:ext cx="30480" cy="93345"/>
          </a:xfrm>
          <a:custGeom>
            <a:avLst/>
            <a:gdLst/>
            <a:ahLst/>
            <a:cxnLst/>
            <a:rect l="l" t="t" r="r" b="b"/>
            <a:pathLst>
              <a:path w="30480" h="93344">
                <a:moveTo>
                  <a:pt x="30479" y="0"/>
                </a:moveTo>
                <a:lnTo>
                  <a:pt x="0" y="14383"/>
                </a:lnTo>
                <a:lnTo>
                  <a:pt x="0" y="93177"/>
                </a:lnTo>
                <a:lnTo>
                  <a:pt x="30479" y="78526"/>
                </a:lnTo>
                <a:lnTo>
                  <a:pt x="30479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1109980" y="1929873"/>
            <a:ext cx="30480" cy="93345"/>
          </a:xfrm>
          <a:custGeom>
            <a:avLst/>
            <a:gdLst/>
            <a:ahLst/>
            <a:cxnLst/>
            <a:rect l="l" t="t" r="r" b="b"/>
            <a:pathLst>
              <a:path w="30480" h="93344">
                <a:moveTo>
                  <a:pt x="30479" y="0"/>
                </a:moveTo>
                <a:lnTo>
                  <a:pt x="0" y="14383"/>
                </a:lnTo>
                <a:lnTo>
                  <a:pt x="0" y="92931"/>
                </a:lnTo>
                <a:lnTo>
                  <a:pt x="30479" y="78280"/>
                </a:lnTo>
                <a:lnTo>
                  <a:pt x="30479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1137919" y="1916689"/>
            <a:ext cx="30480" cy="92710"/>
          </a:xfrm>
          <a:custGeom>
            <a:avLst/>
            <a:gdLst/>
            <a:ahLst/>
            <a:cxnLst/>
            <a:rect l="l" t="t" r="r" b="b"/>
            <a:pathLst>
              <a:path w="30480" h="92710">
                <a:moveTo>
                  <a:pt x="30480" y="0"/>
                </a:moveTo>
                <a:lnTo>
                  <a:pt x="0" y="14383"/>
                </a:lnTo>
                <a:lnTo>
                  <a:pt x="0" y="92686"/>
                </a:lnTo>
                <a:lnTo>
                  <a:pt x="30480" y="78035"/>
                </a:lnTo>
                <a:lnTo>
                  <a:pt x="30480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1165860" y="1903504"/>
            <a:ext cx="30480" cy="92710"/>
          </a:xfrm>
          <a:custGeom>
            <a:avLst/>
            <a:gdLst/>
            <a:ahLst/>
            <a:cxnLst/>
            <a:rect l="l" t="t" r="r" b="b"/>
            <a:pathLst>
              <a:path w="30480" h="92710">
                <a:moveTo>
                  <a:pt x="30480" y="0"/>
                </a:moveTo>
                <a:lnTo>
                  <a:pt x="0" y="14383"/>
                </a:lnTo>
                <a:lnTo>
                  <a:pt x="0" y="92440"/>
                </a:lnTo>
                <a:lnTo>
                  <a:pt x="30480" y="77789"/>
                </a:lnTo>
                <a:lnTo>
                  <a:pt x="30480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1193800" y="1890319"/>
            <a:ext cx="30480" cy="92710"/>
          </a:xfrm>
          <a:custGeom>
            <a:avLst/>
            <a:gdLst/>
            <a:ahLst/>
            <a:cxnLst/>
            <a:rect l="l" t="t" r="r" b="b"/>
            <a:pathLst>
              <a:path w="30480" h="92710">
                <a:moveTo>
                  <a:pt x="30480" y="0"/>
                </a:moveTo>
                <a:lnTo>
                  <a:pt x="0" y="14383"/>
                </a:lnTo>
                <a:lnTo>
                  <a:pt x="0" y="92195"/>
                </a:lnTo>
                <a:lnTo>
                  <a:pt x="30480" y="77544"/>
                </a:lnTo>
                <a:lnTo>
                  <a:pt x="30480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1221739" y="1877135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80" h="92075">
                <a:moveTo>
                  <a:pt x="30479" y="0"/>
                </a:moveTo>
                <a:lnTo>
                  <a:pt x="0" y="14383"/>
                </a:lnTo>
                <a:lnTo>
                  <a:pt x="0" y="91949"/>
                </a:lnTo>
                <a:lnTo>
                  <a:pt x="30479" y="77298"/>
                </a:lnTo>
                <a:lnTo>
                  <a:pt x="30479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1249680" y="1863950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80" h="92075">
                <a:moveTo>
                  <a:pt x="30479" y="0"/>
                </a:moveTo>
                <a:lnTo>
                  <a:pt x="0" y="14383"/>
                </a:lnTo>
                <a:lnTo>
                  <a:pt x="0" y="91704"/>
                </a:lnTo>
                <a:lnTo>
                  <a:pt x="30479" y="77053"/>
                </a:lnTo>
                <a:lnTo>
                  <a:pt x="3047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1277619" y="1850765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80" h="92075">
                <a:moveTo>
                  <a:pt x="30480" y="0"/>
                </a:moveTo>
                <a:lnTo>
                  <a:pt x="0" y="14383"/>
                </a:lnTo>
                <a:lnTo>
                  <a:pt x="0" y="91458"/>
                </a:lnTo>
                <a:lnTo>
                  <a:pt x="30480" y="76807"/>
                </a:lnTo>
                <a:lnTo>
                  <a:pt x="30480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1305560" y="1837581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80" h="91439">
                <a:moveTo>
                  <a:pt x="30480" y="0"/>
                </a:moveTo>
                <a:lnTo>
                  <a:pt x="0" y="14383"/>
                </a:lnTo>
                <a:lnTo>
                  <a:pt x="0" y="91213"/>
                </a:lnTo>
                <a:lnTo>
                  <a:pt x="30480" y="76562"/>
                </a:lnTo>
                <a:lnTo>
                  <a:pt x="30480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1333500" y="1824396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80" h="91439">
                <a:moveTo>
                  <a:pt x="30480" y="0"/>
                </a:moveTo>
                <a:lnTo>
                  <a:pt x="0" y="14383"/>
                </a:lnTo>
                <a:lnTo>
                  <a:pt x="0" y="90967"/>
                </a:lnTo>
                <a:lnTo>
                  <a:pt x="30480" y="76316"/>
                </a:lnTo>
                <a:lnTo>
                  <a:pt x="30480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1361439" y="1811211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79" y="0"/>
                </a:moveTo>
                <a:lnTo>
                  <a:pt x="0" y="14383"/>
                </a:lnTo>
                <a:lnTo>
                  <a:pt x="0" y="90722"/>
                </a:lnTo>
                <a:lnTo>
                  <a:pt x="30479" y="76071"/>
                </a:lnTo>
                <a:lnTo>
                  <a:pt x="30479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1389380" y="1798026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79" y="0"/>
                </a:moveTo>
                <a:lnTo>
                  <a:pt x="0" y="14383"/>
                </a:lnTo>
                <a:lnTo>
                  <a:pt x="0" y="90476"/>
                </a:lnTo>
                <a:lnTo>
                  <a:pt x="30479" y="75825"/>
                </a:lnTo>
                <a:lnTo>
                  <a:pt x="30479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1417319" y="1784842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4383"/>
                </a:lnTo>
                <a:lnTo>
                  <a:pt x="0" y="90231"/>
                </a:lnTo>
                <a:lnTo>
                  <a:pt x="30480" y="75580"/>
                </a:lnTo>
                <a:lnTo>
                  <a:pt x="3048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1445260" y="1771657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4383"/>
                </a:lnTo>
                <a:lnTo>
                  <a:pt x="0" y="89985"/>
                </a:lnTo>
                <a:lnTo>
                  <a:pt x="30480" y="75334"/>
                </a:lnTo>
                <a:lnTo>
                  <a:pt x="30480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1473200" y="1758472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4383"/>
                </a:lnTo>
                <a:lnTo>
                  <a:pt x="0" y="89740"/>
                </a:lnTo>
                <a:lnTo>
                  <a:pt x="30480" y="75089"/>
                </a:lnTo>
                <a:lnTo>
                  <a:pt x="30480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1501139" y="1745288"/>
            <a:ext cx="30480" cy="89535"/>
          </a:xfrm>
          <a:custGeom>
            <a:avLst/>
            <a:gdLst/>
            <a:ahLst/>
            <a:cxnLst/>
            <a:rect l="l" t="t" r="r" b="b"/>
            <a:pathLst>
              <a:path w="30480" h="89535">
                <a:moveTo>
                  <a:pt x="30479" y="0"/>
                </a:moveTo>
                <a:lnTo>
                  <a:pt x="0" y="14383"/>
                </a:lnTo>
                <a:lnTo>
                  <a:pt x="0" y="89494"/>
                </a:lnTo>
                <a:lnTo>
                  <a:pt x="30479" y="74843"/>
                </a:lnTo>
                <a:lnTo>
                  <a:pt x="30479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1529080" y="1732103"/>
            <a:ext cx="30480" cy="89535"/>
          </a:xfrm>
          <a:custGeom>
            <a:avLst/>
            <a:gdLst/>
            <a:ahLst/>
            <a:cxnLst/>
            <a:rect l="l" t="t" r="r" b="b"/>
            <a:pathLst>
              <a:path w="30480" h="89535">
                <a:moveTo>
                  <a:pt x="30479" y="0"/>
                </a:moveTo>
                <a:lnTo>
                  <a:pt x="0" y="14383"/>
                </a:lnTo>
                <a:lnTo>
                  <a:pt x="0" y="89249"/>
                </a:lnTo>
                <a:lnTo>
                  <a:pt x="30479" y="74598"/>
                </a:lnTo>
                <a:lnTo>
                  <a:pt x="30479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1557019" y="1718918"/>
            <a:ext cx="30480" cy="89535"/>
          </a:xfrm>
          <a:custGeom>
            <a:avLst/>
            <a:gdLst/>
            <a:ahLst/>
            <a:cxnLst/>
            <a:rect l="l" t="t" r="r" b="b"/>
            <a:pathLst>
              <a:path w="30480" h="89535">
                <a:moveTo>
                  <a:pt x="30480" y="0"/>
                </a:moveTo>
                <a:lnTo>
                  <a:pt x="0" y="14383"/>
                </a:lnTo>
                <a:lnTo>
                  <a:pt x="0" y="89003"/>
                </a:lnTo>
                <a:lnTo>
                  <a:pt x="30480" y="74352"/>
                </a:lnTo>
                <a:lnTo>
                  <a:pt x="30480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1584960" y="1705734"/>
            <a:ext cx="30480" cy="88900"/>
          </a:xfrm>
          <a:custGeom>
            <a:avLst/>
            <a:gdLst/>
            <a:ahLst/>
            <a:cxnLst/>
            <a:rect l="l" t="t" r="r" b="b"/>
            <a:pathLst>
              <a:path w="30480" h="88900">
                <a:moveTo>
                  <a:pt x="30480" y="0"/>
                </a:moveTo>
                <a:lnTo>
                  <a:pt x="0" y="14383"/>
                </a:lnTo>
                <a:lnTo>
                  <a:pt x="0" y="88758"/>
                </a:lnTo>
                <a:lnTo>
                  <a:pt x="30480" y="74107"/>
                </a:lnTo>
                <a:lnTo>
                  <a:pt x="3048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1612900" y="1692549"/>
            <a:ext cx="30480" cy="88900"/>
          </a:xfrm>
          <a:custGeom>
            <a:avLst/>
            <a:gdLst/>
            <a:ahLst/>
            <a:cxnLst/>
            <a:rect l="l" t="t" r="r" b="b"/>
            <a:pathLst>
              <a:path w="30480" h="88900">
                <a:moveTo>
                  <a:pt x="30480" y="0"/>
                </a:moveTo>
                <a:lnTo>
                  <a:pt x="0" y="14383"/>
                </a:lnTo>
                <a:lnTo>
                  <a:pt x="0" y="88512"/>
                </a:lnTo>
                <a:lnTo>
                  <a:pt x="30480" y="73861"/>
                </a:lnTo>
                <a:lnTo>
                  <a:pt x="30480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1640839" y="1679364"/>
            <a:ext cx="30480" cy="88265"/>
          </a:xfrm>
          <a:custGeom>
            <a:avLst/>
            <a:gdLst/>
            <a:ahLst/>
            <a:cxnLst/>
            <a:rect l="l" t="t" r="r" b="b"/>
            <a:pathLst>
              <a:path w="30480" h="88264">
                <a:moveTo>
                  <a:pt x="30480" y="0"/>
                </a:moveTo>
                <a:lnTo>
                  <a:pt x="0" y="14383"/>
                </a:lnTo>
                <a:lnTo>
                  <a:pt x="0" y="88267"/>
                </a:lnTo>
                <a:lnTo>
                  <a:pt x="30480" y="73616"/>
                </a:lnTo>
                <a:lnTo>
                  <a:pt x="30480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1668779" y="1666179"/>
            <a:ext cx="30480" cy="88265"/>
          </a:xfrm>
          <a:custGeom>
            <a:avLst/>
            <a:gdLst/>
            <a:ahLst/>
            <a:cxnLst/>
            <a:rect l="l" t="t" r="r" b="b"/>
            <a:pathLst>
              <a:path w="30480" h="88264">
                <a:moveTo>
                  <a:pt x="30480" y="0"/>
                </a:moveTo>
                <a:lnTo>
                  <a:pt x="0" y="14383"/>
                </a:lnTo>
                <a:lnTo>
                  <a:pt x="0" y="88021"/>
                </a:lnTo>
                <a:lnTo>
                  <a:pt x="30480" y="73370"/>
                </a:lnTo>
                <a:lnTo>
                  <a:pt x="30480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1696720" y="1652995"/>
            <a:ext cx="30480" cy="88265"/>
          </a:xfrm>
          <a:custGeom>
            <a:avLst/>
            <a:gdLst/>
            <a:ahLst/>
            <a:cxnLst/>
            <a:rect l="l" t="t" r="r" b="b"/>
            <a:pathLst>
              <a:path w="30480" h="88264">
                <a:moveTo>
                  <a:pt x="30480" y="0"/>
                </a:moveTo>
                <a:lnTo>
                  <a:pt x="0" y="14383"/>
                </a:lnTo>
                <a:lnTo>
                  <a:pt x="0" y="87776"/>
                </a:lnTo>
                <a:lnTo>
                  <a:pt x="30480" y="73125"/>
                </a:lnTo>
                <a:lnTo>
                  <a:pt x="30480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1724660" y="1639810"/>
            <a:ext cx="30480" cy="87630"/>
          </a:xfrm>
          <a:custGeom>
            <a:avLst/>
            <a:gdLst/>
            <a:ahLst/>
            <a:cxnLst/>
            <a:rect l="l" t="t" r="r" b="b"/>
            <a:pathLst>
              <a:path w="30480" h="87630">
                <a:moveTo>
                  <a:pt x="30479" y="0"/>
                </a:moveTo>
                <a:lnTo>
                  <a:pt x="0" y="14383"/>
                </a:lnTo>
                <a:lnTo>
                  <a:pt x="0" y="87530"/>
                </a:lnTo>
                <a:lnTo>
                  <a:pt x="30479" y="72879"/>
                </a:lnTo>
                <a:lnTo>
                  <a:pt x="30479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1752600" y="1626625"/>
            <a:ext cx="30480" cy="87630"/>
          </a:xfrm>
          <a:custGeom>
            <a:avLst/>
            <a:gdLst/>
            <a:ahLst/>
            <a:cxnLst/>
            <a:rect l="l" t="t" r="r" b="b"/>
            <a:pathLst>
              <a:path w="30480" h="87630">
                <a:moveTo>
                  <a:pt x="30480" y="0"/>
                </a:moveTo>
                <a:lnTo>
                  <a:pt x="0" y="14383"/>
                </a:lnTo>
                <a:lnTo>
                  <a:pt x="0" y="87285"/>
                </a:lnTo>
                <a:lnTo>
                  <a:pt x="30480" y="72634"/>
                </a:lnTo>
                <a:lnTo>
                  <a:pt x="30480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1780539" y="1613441"/>
            <a:ext cx="30480" cy="87630"/>
          </a:xfrm>
          <a:custGeom>
            <a:avLst/>
            <a:gdLst/>
            <a:ahLst/>
            <a:cxnLst/>
            <a:rect l="l" t="t" r="r" b="b"/>
            <a:pathLst>
              <a:path w="30480" h="87630">
                <a:moveTo>
                  <a:pt x="30480" y="0"/>
                </a:moveTo>
                <a:lnTo>
                  <a:pt x="0" y="14383"/>
                </a:lnTo>
                <a:lnTo>
                  <a:pt x="0" y="87039"/>
                </a:lnTo>
                <a:lnTo>
                  <a:pt x="2540" y="85818"/>
                </a:lnTo>
                <a:lnTo>
                  <a:pt x="30480" y="74093"/>
                </a:lnTo>
                <a:lnTo>
                  <a:pt x="30480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1808479" y="1600256"/>
            <a:ext cx="30480" cy="88900"/>
          </a:xfrm>
          <a:custGeom>
            <a:avLst/>
            <a:gdLst/>
            <a:ahLst/>
            <a:cxnLst/>
            <a:rect l="l" t="t" r="r" b="b"/>
            <a:pathLst>
              <a:path w="30480" h="88900">
                <a:moveTo>
                  <a:pt x="30480" y="0"/>
                </a:moveTo>
                <a:lnTo>
                  <a:pt x="0" y="14383"/>
                </a:lnTo>
                <a:lnTo>
                  <a:pt x="0" y="88344"/>
                </a:lnTo>
                <a:lnTo>
                  <a:pt x="30480" y="75552"/>
                </a:lnTo>
                <a:lnTo>
                  <a:pt x="30480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1836420" y="1587071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4383"/>
                </a:lnTo>
                <a:lnTo>
                  <a:pt x="0" y="89803"/>
                </a:lnTo>
                <a:lnTo>
                  <a:pt x="30480" y="77012"/>
                </a:lnTo>
                <a:lnTo>
                  <a:pt x="3048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g object 452"/>
          <p:cNvSpPr/>
          <p:nvPr/>
        </p:nvSpPr>
        <p:spPr>
          <a:xfrm>
            <a:off x="1864360" y="1574555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79" y="0"/>
                </a:moveTo>
                <a:lnTo>
                  <a:pt x="17779" y="5324"/>
                </a:lnTo>
                <a:lnTo>
                  <a:pt x="0" y="13714"/>
                </a:lnTo>
                <a:lnTo>
                  <a:pt x="0" y="90593"/>
                </a:lnTo>
                <a:lnTo>
                  <a:pt x="30479" y="77802"/>
                </a:lnTo>
                <a:lnTo>
                  <a:pt x="30479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g object 453"/>
          <p:cNvSpPr/>
          <p:nvPr/>
        </p:nvSpPr>
        <p:spPr>
          <a:xfrm>
            <a:off x="1892300" y="1562842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581"/>
                </a:lnTo>
                <a:lnTo>
                  <a:pt x="30480" y="77790"/>
                </a:lnTo>
                <a:lnTo>
                  <a:pt x="30480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g object 454"/>
          <p:cNvSpPr/>
          <p:nvPr/>
        </p:nvSpPr>
        <p:spPr>
          <a:xfrm>
            <a:off x="1920239" y="1551129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569"/>
                </a:lnTo>
                <a:lnTo>
                  <a:pt x="30480" y="77777"/>
                </a:lnTo>
                <a:lnTo>
                  <a:pt x="30480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g object 455"/>
          <p:cNvSpPr/>
          <p:nvPr/>
        </p:nvSpPr>
        <p:spPr>
          <a:xfrm>
            <a:off x="1948179" y="1539416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556"/>
                </a:lnTo>
                <a:lnTo>
                  <a:pt x="30480" y="77765"/>
                </a:lnTo>
                <a:lnTo>
                  <a:pt x="30480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g object 456"/>
          <p:cNvSpPr/>
          <p:nvPr/>
        </p:nvSpPr>
        <p:spPr>
          <a:xfrm>
            <a:off x="1976120" y="1527703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544"/>
                </a:lnTo>
                <a:lnTo>
                  <a:pt x="30480" y="77753"/>
                </a:lnTo>
                <a:lnTo>
                  <a:pt x="3048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g object 457"/>
          <p:cNvSpPr/>
          <p:nvPr/>
        </p:nvSpPr>
        <p:spPr>
          <a:xfrm>
            <a:off x="2004060" y="1515990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79" y="0"/>
                </a:moveTo>
                <a:lnTo>
                  <a:pt x="0" y="12777"/>
                </a:lnTo>
                <a:lnTo>
                  <a:pt x="0" y="90532"/>
                </a:lnTo>
                <a:lnTo>
                  <a:pt x="30479" y="77741"/>
                </a:lnTo>
                <a:lnTo>
                  <a:pt x="30479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g object 458"/>
          <p:cNvSpPr/>
          <p:nvPr/>
        </p:nvSpPr>
        <p:spPr>
          <a:xfrm>
            <a:off x="2032000" y="1504277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520"/>
                </a:lnTo>
                <a:lnTo>
                  <a:pt x="30480" y="77728"/>
                </a:lnTo>
                <a:lnTo>
                  <a:pt x="30480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g object 459"/>
          <p:cNvSpPr/>
          <p:nvPr/>
        </p:nvSpPr>
        <p:spPr>
          <a:xfrm>
            <a:off x="2059939" y="1492563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507"/>
                </a:lnTo>
                <a:lnTo>
                  <a:pt x="30480" y="77716"/>
                </a:lnTo>
                <a:lnTo>
                  <a:pt x="3048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g object 460"/>
          <p:cNvSpPr/>
          <p:nvPr/>
        </p:nvSpPr>
        <p:spPr>
          <a:xfrm>
            <a:off x="2087879" y="1480850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495"/>
                </a:lnTo>
                <a:lnTo>
                  <a:pt x="30480" y="77704"/>
                </a:lnTo>
                <a:lnTo>
                  <a:pt x="3048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g object 461"/>
          <p:cNvSpPr/>
          <p:nvPr/>
        </p:nvSpPr>
        <p:spPr>
          <a:xfrm>
            <a:off x="2115820" y="1469137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483"/>
                </a:lnTo>
                <a:lnTo>
                  <a:pt x="30480" y="77691"/>
                </a:lnTo>
                <a:lnTo>
                  <a:pt x="30480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g object 462"/>
          <p:cNvSpPr/>
          <p:nvPr/>
        </p:nvSpPr>
        <p:spPr>
          <a:xfrm>
            <a:off x="2143760" y="1457424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79" y="0"/>
                </a:moveTo>
                <a:lnTo>
                  <a:pt x="0" y="12777"/>
                </a:lnTo>
                <a:lnTo>
                  <a:pt x="0" y="90470"/>
                </a:lnTo>
                <a:lnTo>
                  <a:pt x="30479" y="77679"/>
                </a:lnTo>
                <a:lnTo>
                  <a:pt x="3047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g object 463"/>
          <p:cNvSpPr/>
          <p:nvPr/>
        </p:nvSpPr>
        <p:spPr>
          <a:xfrm>
            <a:off x="2171700" y="1445711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458"/>
                </a:lnTo>
                <a:lnTo>
                  <a:pt x="30480" y="77667"/>
                </a:lnTo>
                <a:lnTo>
                  <a:pt x="30480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g object 464"/>
          <p:cNvSpPr/>
          <p:nvPr/>
        </p:nvSpPr>
        <p:spPr>
          <a:xfrm>
            <a:off x="2199639" y="1433998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446"/>
                </a:lnTo>
                <a:lnTo>
                  <a:pt x="30480" y="77655"/>
                </a:lnTo>
                <a:lnTo>
                  <a:pt x="3048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g object 465"/>
          <p:cNvSpPr/>
          <p:nvPr/>
        </p:nvSpPr>
        <p:spPr>
          <a:xfrm>
            <a:off x="2227579" y="1422285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434"/>
                </a:lnTo>
                <a:lnTo>
                  <a:pt x="30480" y="77642"/>
                </a:lnTo>
                <a:lnTo>
                  <a:pt x="3048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g object 466"/>
          <p:cNvSpPr/>
          <p:nvPr/>
        </p:nvSpPr>
        <p:spPr>
          <a:xfrm>
            <a:off x="2255520" y="1410571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421"/>
                </a:lnTo>
                <a:lnTo>
                  <a:pt x="30480" y="77630"/>
                </a:lnTo>
                <a:lnTo>
                  <a:pt x="30480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g object 467"/>
          <p:cNvSpPr/>
          <p:nvPr/>
        </p:nvSpPr>
        <p:spPr>
          <a:xfrm>
            <a:off x="2283460" y="1398858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79" y="0"/>
                </a:moveTo>
                <a:lnTo>
                  <a:pt x="0" y="12777"/>
                </a:lnTo>
                <a:lnTo>
                  <a:pt x="0" y="90409"/>
                </a:lnTo>
                <a:lnTo>
                  <a:pt x="30479" y="77618"/>
                </a:lnTo>
                <a:lnTo>
                  <a:pt x="3047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g object 468"/>
          <p:cNvSpPr/>
          <p:nvPr/>
        </p:nvSpPr>
        <p:spPr>
          <a:xfrm>
            <a:off x="2311400" y="1386613"/>
            <a:ext cx="31750" cy="91440"/>
          </a:xfrm>
          <a:custGeom>
            <a:avLst/>
            <a:gdLst/>
            <a:ahLst/>
            <a:cxnLst/>
            <a:rect l="l" t="t" r="r" b="b"/>
            <a:pathLst>
              <a:path w="31750" h="91440">
                <a:moveTo>
                  <a:pt x="31750" y="0"/>
                </a:moveTo>
                <a:lnTo>
                  <a:pt x="0" y="13310"/>
                </a:lnTo>
                <a:lnTo>
                  <a:pt x="0" y="90929"/>
                </a:lnTo>
                <a:lnTo>
                  <a:pt x="31750" y="77605"/>
                </a:lnTo>
                <a:lnTo>
                  <a:pt x="3175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g object 469"/>
          <p:cNvSpPr/>
          <p:nvPr/>
        </p:nvSpPr>
        <p:spPr>
          <a:xfrm>
            <a:off x="2340610" y="1375432"/>
            <a:ext cx="29209" cy="90170"/>
          </a:xfrm>
          <a:custGeom>
            <a:avLst/>
            <a:gdLst/>
            <a:ahLst/>
            <a:cxnLst/>
            <a:rect l="l" t="t" r="r" b="b"/>
            <a:pathLst>
              <a:path w="29210" h="90169">
                <a:moveTo>
                  <a:pt x="29209" y="0"/>
                </a:moveTo>
                <a:lnTo>
                  <a:pt x="0" y="12245"/>
                </a:lnTo>
                <a:lnTo>
                  <a:pt x="0" y="89852"/>
                </a:lnTo>
                <a:lnTo>
                  <a:pt x="29209" y="77593"/>
                </a:lnTo>
                <a:lnTo>
                  <a:pt x="29209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g object 470"/>
          <p:cNvSpPr/>
          <p:nvPr/>
        </p:nvSpPr>
        <p:spPr>
          <a:xfrm>
            <a:off x="2367279" y="1363719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372"/>
                </a:lnTo>
                <a:lnTo>
                  <a:pt x="30480" y="77581"/>
                </a:lnTo>
                <a:lnTo>
                  <a:pt x="3048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g object 471"/>
          <p:cNvSpPr/>
          <p:nvPr/>
        </p:nvSpPr>
        <p:spPr>
          <a:xfrm>
            <a:off x="2395220" y="1351473"/>
            <a:ext cx="31750" cy="91440"/>
          </a:xfrm>
          <a:custGeom>
            <a:avLst/>
            <a:gdLst/>
            <a:ahLst/>
            <a:cxnLst/>
            <a:rect l="l" t="t" r="r" b="b"/>
            <a:pathLst>
              <a:path w="31750" h="91440">
                <a:moveTo>
                  <a:pt x="31750" y="0"/>
                </a:moveTo>
                <a:lnTo>
                  <a:pt x="0" y="13310"/>
                </a:lnTo>
                <a:lnTo>
                  <a:pt x="0" y="90892"/>
                </a:lnTo>
                <a:lnTo>
                  <a:pt x="31750" y="77568"/>
                </a:lnTo>
                <a:lnTo>
                  <a:pt x="31750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g object 472"/>
          <p:cNvSpPr/>
          <p:nvPr/>
        </p:nvSpPr>
        <p:spPr>
          <a:xfrm>
            <a:off x="2424429" y="1340293"/>
            <a:ext cx="29209" cy="90170"/>
          </a:xfrm>
          <a:custGeom>
            <a:avLst/>
            <a:gdLst/>
            <a:ahLst/>
            <a:cxnLst/>
            <a:rect l="l" t="t" r="r" b="b"/>
            <a:pathLst>
              <a:path w="29210" h="90169">
                <a:moveTo>
                  <a:pt x="29209" y="0"/>
                </a:moveTo>
                <a:lnTo>
                  <a:pt x="0" y="12245"/>
                </a:lnTo>
                <a:lnTo>
                  <a:pt x="0" y="89815"/>
                </a:lnTo>
                <a:lnTo>
                  <a:pt x="29209" y="77556"/>
                </a:lnTo>
                <a:lnTo>
                  <a:pt x="2920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g object 473"/>
          <p:cNvSpPr/>
          <p:nvPr/>
        </p:nvSpPr>
        <p:spPr>
          <a:xfrm>
            <a:off x="2451100" y="1328580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335"/>
                </a:lnTo>
                <a:lnTo>
                  <a:pt x="30480" y="77544"/>
                </a:lnTo>
                <a:lnTo>
                  <a:pt x="30480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g object 474"/>
          <p:cNvSpPr/>
          <p:nvPr/>
        </p:nvSpPr>
        <p:spPr>
          <a:xfrm>
            <a:off x="2480310" y="1316334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79" y="0"/>
                </a:moveTo>
                <a:lnTo>
                  <a:pt x="0" y="12777"/>
                </a:lnTo>
                <a:lnTo>
                  <a:pt x="0" y="90322"/>
                </a:lnTo>
                <a:lnTo>
                  <a:pt x="30479" y="77531"/>
                </a:lnTo>
                <a:lnTo>
                  <a:pt x="30479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g object 475"/>
          <p:cNvSpPr/>
          <p:nvPr/>
        </p:nvSpPr>
        <p:spPr>
          <a:xfrm>
            <a:off x="2508250" y="1305153"/>
            <a:ext cx="29209" cy="90170"/>
          </a:xfrm>
          <a:custGeom>
            <a:avLst/>
            <a:gdLst/>
            <a:ahLst/>
            <a:cxnLst/>
            <a:rect l="l" t="t" r="r" b="b"/>
            <a:pathLst>
              <a:path w="29210" h="90169">
                <a:moveTo>
                  <a:pt x="29210" y="0"/>
                </a:moveTo>
                <a:lnTo>
                  <a:pt x="0" y="12245"/>
                </a:lnTo>
                <a:lnTo>
                  <a:pt x="0" y="89778"/>
                </a:lnTo>
                <a:lnTo>
                  <a:pt x="29210" y="77519"/>
                </a:lnTo>
                <a:lnTo>
                  <a:pt x="2921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g object 476"/>
          <p:cNvSpPr/>
          <p:nvPr/>
        </p:nvSpPr>
        <p:spPr>
          <a:xfrm>
            <a:off x="2534920" y="1292908"/>
            <a:ext cx="31750" cy="91440"/>
          </a:xfrm>
          <a:custGeom>
            <a:avLst/>
            <a:gdLst/>
            <a:ahLst/>
            <a:cxnLst/>
            <a:rect l="l" t="t" r="r" b="b"/>
            <a:pathLst>
              <a:path w="31750" h="91440">
                <a:moveTo>
                  <a:pt x="31750" y="0"/>
                </a:moveTo>
                <a:lnTo>
                  <a:pt x="0" y="13310"/>
                </a:lnTo>
                <a:lnTo>
                  <a:pt x="0" y="90831"/>
                </a:lnTo>
                <a:lnTo>
                  <a:pt x="31750" y="77507"/>
                </a:lnTo>
                <a:lnTo>
                  <a:pt x="3175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g object 477"/>
          <p:cNvSpPr/>
          <p:nvPr/>
        </p:nvSpPr>
        <p:spPr>
          <a:xfrm>
            <a:off x="2564129" y="1281195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286"/>
                </a:lnTo>
                <a:lnTo>
                  <a:pt x="30480" y="77494"/>
                </a:lnTo>
                <a:lnTo>
                  <a:pt x="30480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g object 478"/>
          <p:cNvSpPr/>
          <p:nvPr/>
        </p:nvSpPr>
        <p:spPr>
          <a:xfrm>
            <a:off x="2592070" y="1270014"/>
            <a:ext cx="29209" cy="90170"/>
          </a:xfrm>
          <a:custGeom>
            <a:avLst/>
            <a:gdLst/>
            <a:ahLst/>
            <a:cxnLst/>
            <a:rect l="l" t="t" r="r" b="b"/>
            <a:pathLst>
              <a:path w="29210" h="90169">
                <a:moveTo>
                  <a:pt x="29210" y="0"/>
                </a:moveTo>
                <a:lnTo>
                  <a:pt x="0" y="12245"/>
                </a:lnTo>
                <a:lnTo>
                  <a:pt x="0" y="89741"/>
                </a:lnTo>
                <a:lnTo>
                  <a:pt x="29210" y="77483"/>
                </a:lnTo>
                <a:lnTo>
                  <a:pt x="2921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g object 479"/>
          <p:cNvSpPr/>
          <p:nvPr/>
        </p:nvSpPr>
        <p:spPr>
          <a:xfrm>
            <a:off x="2618739" y="1257768"/>
            <a:ext cx="31750" cy="90805"/>
          </a:xfrm>
          <a:custGeom>
            <a:avLst/>
            <a:gdLst/>
            <a:ahLst/>
            <a:cxnLst/>
            <a:rect l="l" t="t" r="r" b="b"/>
            <a:pathLst>
              <a:path w="31750" h="90805">
                <a:moveTo>
                  <a:pt x="31750" y="0"/>
                </a:moveTo>
                <a:lnTo>
                  <a:pt x="0" y="13310"/>
                </a:lnTo>
                <a:lnTo>
                  <a:pt x="0" y="90794"/>
                </a:lnTo>
                <a:lnTo>
                  <a:pt x="31750" y="77470"/>
                </a:lnTo>
                <a:lnTo>
                  <a:pt x="31750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g object 480"/>
          <p:cNvSpPr/>
          <p:nvPr/>
        </p:nvSpPr>
        <p:spPr>
          <a:xfrm>
            <a:off x="2647950" y="1246055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249"/>
                </a:lnTo>
                <a:lnTo>
                  <a:pt x="30480" y="77457"/>
                </a:lnTo>
                <a:lnTo>
                  <a:pt x="3048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g object 481"/>
          <p:cNvSpPr/>
          <p:nvPr/>
        </p:nvSpPr>
        <p:spPr>
          <a:xfrm>
            <a:off x="2675889" y="1234342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236"/>
                </a:lnTo>
                <a:lnTo>
                  <a:pt x="30480" y="77445"/>
                </a:lnTo>
                <a:lnTo>
                  <a:pt x="3048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g object 482"/>
          <p:cNvSpPr/>
          <p:nvPr/>
        </p:nvSpPr>
        <p:spPr>
          <a:xfrm>
            <a:off x="2703829" y="1222629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224"/>
                </a:lnTo>
                <a:lnTo>
                  <a:pt x="30480" y="77433"/>
                </a:lnTo>
                <a:lnTo>
                  <a:pt x="30480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g object 483"/>
          <p:cNvSpPr/>
          <p:nvPr/>
        </p:nvSpPr>
        <p:spPr>
          <a:xfrm>
            <a:off x="2731770" y="1210916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212"/>
                </a:lnTo>
                <a:lnTo>
                  <a:pt x="30480" y="77421"/>
                </a:lnTo>
                <a:lnTo>
                  <a:pt x="3048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g object 484"/>
          <p:cNvSpPr/>
          <p:nvPr/>
        </p:nvSpPr>
        <p:spPr>
          <a:xfrm>
            <a:off x="2759710" y="1199203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79" y="0"/>
                </a:moveTo>
                <a:lnTo>
                  <a:pt x="0" y="12777"/>
                </a:lnTo>
                <a:lnTo>
                  <a:pt x="0" y="90200"/>
                </a:lnTo>
                <a:lnTo>
                  <a:pt x="30479" y="77408"/>
                </a:lnTo>
                <a:lnTo>
                  <a:pt x="3047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g object 485"/>
          <p:cNvSpPr/>
          <p:nvPr/>
        </p:nvSpPr>
        <p:spPr>
          <a:xfrm>
            <a:off x="2787650" y="1187490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80" h="90805">
                <a:moveTo>
                  <a:pt x="30480" y="0"/>
                </a:moveTo>
                <a:lnTo>
                  <a:pt x="0" y="12777"/>
                </a:lnTo>
                <a:lnTo>
                  <a:pt x="0" y="90187"/>
                </a:lnTo>
                <a:lnTo>
                  <a:pt x="30480" y="77396"/>
                </a:lnTo>
                <a:lnTo>
                  <a:pt x="30480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g object 486"/>
          <p:cNvSpPr/>
          <p:nvPr/>
        </p:nvSpPr>
        <p:spPr>
          <a:xfrm>
            <a:off x="2815589" y="1175776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2777"/>
                </a:lnTo>
                <a:lnTo>
                  <a:pt x="0" y="90175"/>
                </a:lnTo>
                <a:lnTo>
                  <a:pt x="30480" y="77384"/>
                </a:lnTo>
                <a:lnTo>
                  <a:pt x="3048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g object 487"/>
          <p:cNvSpPr/>
          <p:nvPr/>
        </p:nvSpPr>
        <p:spPr>
          <a:xfrm>
            <a:off x="2843529" y="1164063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2777"/>
                </a:lnTo>
                <a:lnTo>
                  <a:pt x="0" y="90163"/>
                </a:lnTo>
                <a:lnTo>
                  <a:pt x="30480" y="77371"/>
                </a:lnTo>
                <a:lnTo>
                  <a:pt x="30480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g object 488"/>
          <p:cNvSpPr/>
          <p:nvPr/>
        </p:nvSpPr>
        <p:spPr>
          <a:xfrm>
            <a:off x="2871470" y="1152350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2777"/>
                </a:lnTo>
                <a:lnTo>
                  <a:pt x="0" y="90151"/>
                </a:lnTo>
                <a:lnTo>
                  <a:pt x="30480" y="77359"/>
                </a:lnTo>
                <a:lnTo>
                  <a:pt x="3048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g object 489"/>
          <p:cNvSpPr/>
          <p:nvPr/>
        </p:nvSpPr>
        <p:spPr>
          <a:xfrm>
            <a:off x="2899410" y="1140637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79" y="0"/>
                </a:moveTo>
                <a:lnTo>
                  <a:pt x="0" y="12777"/>
                </a:lnTo>
                <a:lnTo>
                  <a:pt x="0" y="90138"/>
                </a:lnTo>
                <a:lnTo>
                  <a:pt x="30479" y="77347"/>
                </a:lnTo>
                <a:lnTo>
                  <a:pt x="30479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g object 490"/>
          <p:cNvSpPr/>
          <p:nvPr/>
        </p:nvSpPr>
        <p:spPr>
          <a:xfrm>
            <a:off x="2927350" y="1117218"/>
            <a:ext cx="58419" cy="102235"/>
          </a:xfrm>
          <a:custGeom>
            <a:avLst/>
            <a:gdLst/>
            <a:ahLst/>
            <a:cxnLst/>
            <a:rect l="l" t="t" r="r" b="b"/>
            <a:pathLst>
              <a:path w="58419" h="102234">
                <a:moveTo>
                  <a:pt x="58420" y="0"/>
                </a:moveTo>
                <a:lnTo>
                  <a:pt x="30480" y="11709"/>
                </a:lnTo>
                <a:lnTo>
                  <a:pt x="27940" y="12776"/>
                </a:lnTo>
                <a:lnTo>
                  <a:pt x="0" y="24485"/>
                </a:lnTo>
                <a:lnTo>
                  <a:pt x="0" y="101841"/>
                </a:lnTo>
                <a:lnTo>
                  <a:pt x="30480" y="89052"/>
                </a:lnTo>
                <a:lnTo>
                  <a:pt x="58420" y="77317"/>
                </a:lnTo>
                <a:lnTo>
                  <a:pt x="5842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g object 491"/>
          <p:cNvSpPr/>
          <p:nvPr/>
        </p:nvSpPr>
        <p:spPr>
          <a:xfrm>
            <a:off x="2983229" y="1105498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2777"/>
                </a:lnTo>
                <a:lnTo>
                  <a:pt x="0" y="90101"/>
                </a:lnTo>
                <a:lnTo>
                  <a:pt x="30480" y="77310"/>
                </a:lnTo>
                <a:lnTo>
                  <a:pt x="3048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g object 492"/>
          <p:cNvSpPr/>
          <p:nvPr/>
        </p:nvSpPr>
        <p:spPr>
          <a:xfrm>
            <a:off x="3011170" y="1093784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2777"/>
                </a:lnTo>
                <a:lnTo>
                  <a:pt x="0" y="90089"/>
                </a:lnTo>
                <a:lnTo>
                  <a:pt x="30480" y="77298"/>
                </a:lnTo>
                <a:lnTo>
                  <a:pt x="3048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g object 493"/>
          <p:cNvSpPr/>
          <p:nvPr/>
        </p:nvSpPr>
        <p:spPr>
          <a:xfrm>
            <a:off x="3039110" y="1082071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79" y="0"/>
                </a:moveTo>
                <a:lnTo>
                  <a:pt x="0" y="12777"/>
                </a:lnTo>
                <a:lnTo>
                  <a:pt x="0" y="90077"/>
                </a:lnTo>
                <a:lnTo>
                  <a:pt x="30479" y="77285"/>
                </a:lnTo>
                <a:lnTo>
                  <a:pt x="30479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g object 494"/>
          <p:cNvSpPr/>
          <p:nvPr/>
        </p:nvSpPr>
        <p:spPr>
          <a:xfrm>
            <a:off x="3067050" y="1070358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2777"/>
                </a:lnTo>
                <a:lnTo>
                  <a:pt x="0" y="90065"/>
                </a:lnTo>
                <a:lnTo>
                  <a:pt x="30480" y="77273"/>
                </a:lnTo>
                <a:lnTo>
                  <a:pt x="3048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g object 495"/>
          <p:cNvSpPr/>
          <p:nvPr/>
        </p:nvSpPr>
        <p:spPr>
          <a:xfrm>
            <a:off x="3094989" y="1058645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2777"/>
                </a:lnTo>
                <a:lnTo>
                  <a:pt x="0" y="90052"/>
                </a:lnTo>
                <a:lnTo>
                  <a:pt x="30480" y="77261"/>
                </a:lnTo>
                <a:lnTo>
                  <a:pt x="30480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g object 496"/>
          <p:cNvSpPr/>
          <p:nvPr/>
        </p:nvSpPr>
        <p:spPr>
          <a:xfrm>
            <a:off x="3122929" y="1046932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2777"/>
                </a:lnTo>
                <a:lnTo>
                  <a:pt x="0" y="90040"/>
                </a:lnTo>
                <a:lnTo>
                  <a:pt x="30480" y="77249"/>
                </a:lnTo>
                <a:lnTo>
                  <a:pt x="3048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g object 497"/>
          <p:cNvSpPr/>
          <p:nvPr/>
        </p:nvSpPr>
        <p:spPr>
          <a:xfrm>
            <a:off x="3150870" y="1035219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2777"/>
                </a:lnTo>
                <a:lnTo>
                  <a:pt x="0" y="90028"/>
                </a:lnTo>
                <a:lnTo>
                  <a:pt x="30480" y="77236"/>
                </a:lnTo>
                <a:lnTo>
                  <a:pt x="3048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g object 498"/>
          <p:cNvSpPr/>
          <p:nvPr/>
        </p:nvSpPr>
        <p:spPr>
          <a:xfrm>
            <a:off x="3178810" y="1023506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79" y="0"/>
                </a:moveTo>
                <a:lnTo>
                  <a:pt x="0" y="12777"/>
                </a:lnTo>
                <a:lnTo>
                  <a:pt x="0" y="90015"/>
                </a:lnTo>
                <a:lnTo>
                  <a:pt x="30479" y="77224"/>
                </a:lnTo>
                <a:lnTo>
                  <a:pt x="30479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g object 499"/>
          <p:cNvSpPr/>
          <p:nvPr/>
        </p:nvSpPr>
        <p:spPr>
          <a:xfrm>
            <a:off x="3206750" y="1011792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80" h="90169">
                <a:moveTo>
                  <a:pt x="30480" y="0"/>
                </a:moveTo>
                <a:lnTo>
                  <a:pt x="0" y="12777"/>
                </a:lnTo>
                <a:lnTo>
                  <a:pt x="0" y="90003"/>
                </a:lnTo>
                <a:lnTo>
                  <a:pt x="30480" y="77212"/>
                </a:lnTo>
                <a:lnTo>
                  <a:pt x="3048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g object 500"/>
          <p:cNvSpPr/>
          <p:nvPr/>
        </p:nvSpPr>
        <p:spPr>
          <a:xfrm>
            <a:off x="3234689" y="1000079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79" h="90169">
                <a:moveTo>
                  <a:pt x="30480" y="0"/>
                </a:moveTo>
                <a:lnTo>
                  <a:pt x="0" y="12777"/>
                </a:lnTo>
                <a:lnTo>
                  <a:pt x="0" y="89991"/>
                </a:lnTo>
                <a:lnTo>
                  <a:pt x="30480" y="77199"/>
                </a:lnTo>
                <a:lnTo>
                  <a:pt x="30480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g object 501"/>
          <p:cNvSpPr/>
          <p:nvPr/>
        </p:nvSpPr>
        <p:spPr>
          <a:xfrm>
            <a:off x="3262629" y="988366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79" h="90169">
                <a:moveTo>
                  <a:pt x="30480" y="0"/>
                </a:moveTo>
                <a:lnTo>
                  <a:pt x="0" y="12777"/>
                </a:lnTo>
                <a:lnTo>
                  <a:pt x="0" y="89979"/>
                </a:lnTo>
                <a:lnTo>
                  <a:pt x="30480" y="77187"/>
                </a:lnTo>
                <a:lnTo>
                  <a:pt x="3048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g object 502"/>
          <p:cNvSpPr/>
          <p:nvPr/>
        </p:nvSpPr>
        <p:spPr>
          <a:xfrm>
            <a:off x="3290570" y="976653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79" h="90169">
                <a:moveTo>
                  <a:pt x="30479" y="0"/>
                </a:moveTo>
                <a:lnTo>
                  <a:pt x="0" y="12777"/>
                </a:lnTo>
                <a:lnTo>
                  <a:pt x="0" y="89966"/>
                </a:lnTo>
                <a:lnTo>
                  <a:pt x="30479" y="77175"/>
                </a:lnTo>
                <a:lnTo>
                  <a:pt x="3047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g object 503"/>
          <p:cNvSpPr/>
          <p:nvPr/>
        </p:nvSpPr>
        <p:spPr>
          <a:xfrm>
            <a:off x="3318509" y="964940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79" h="90169">
                <a:moveTo>
                  <a:pt x="30479" y="0"/>
                </a:moveTo>
                <a:lnTo>
                  <a:pt x="0" y="12777"/>
                </a:lnTo>
                <a:lnTo>
                  <a:pt x="0" y="89954"/>
                </a:lnTo>
                <a:lnTo>
                  <a:pt x="30479" y="77163"/>
                </a:lnTo>
                <a:lnTo>
                  <a:pt x="30479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g object 504"/>
          <p:cNvSpPr/>
          <p:nvPr/>
        </p:nvSpPr>
        <p:spPr>
          <a:xfrm>
            <a:off x="3346450" y="953227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79" h="90169">
                <a:moveTo>
                  <a:pt x="30479" y="0"/>
                </a:moveTo>
                <a:lnTo>
                  <a:pt x="0" y="12777"/>
                </a:lnTo>
                <a:lnTo>
                  <a:pt x="0" y="89942"/>
                </a:lnTo>
                <a:lnTo>
                  <a:pt x="25400" y="79282"/>
                </a:lnTo>
                <a:lnTo>
                  <a:pt x="30479" y="77378"/>
                </a:lnTo>
                <a:lnTo>
                  <a:pt x="3047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g object 505"/>
          <p:cNvSpPr/>
          <p:nvPr/>
        </p:nvSpPr>
        <p:spPr>
          <a:xfrm>
            <a:off x="3374390" y="941514"/>
            <a:ext cx="30480" cy="90170"/>
          </a:xfrm>
          <a:custGeom>
            <a:avLst/>
            <a:gdLst/>
            <a:ahLst/>
            <a:cxnLst/>
            <a:rect l="l" t="t" r="r" b="b"/>
            <a:pathLst>
              <a:path w="30479" h="90169">
                <a:moveTo>
                  <a:pt x="30480" y="0"/>
                </a:moveTo>
                <a:lnTo>
                  <a:pt x="0" y="12777"/>
                </a:lnTo>
                <a:lnTo>
                  <a:pt x="0" y="90043"/>
                </a:lnTo>
                <a:lnTo>
                  <a:pt x="30480" y="78618"/>
                </a:lnTo>
                <a:lnTo>
                  <a:pt x="3048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g object 506"/>
          <p:cNvSpPr/>
          <p:nvPr/>
        </p:nvSpPr>
        <p:spPr>
          <a:xfrm>
            <a:off x="3402329" y="929801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80" y="0"/>
                </a:moveTo>
                <a:lnTo>
                  <a:pt x="0" y="12777"/>
                </a:lnTo>
                <a:lnTo>
                  <a:pt x="0" y="91284"/>
                </a:lnTo>
                <a:lnTo>
                  <a:pt x="30480" y="79859"/>
                </a:lnTo>
                <a:lnTo>
                  <a:pt x="3048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g object 507"/>
          <p:cNvSpPr/>
          <p:nvPr/>
        </p:nvSpPr>
        <p:spPr>
          <a:xfrm>
            <a:off x="3430270" y="918376"/>
            <a:ext cx="30480" cy="92710"/>
          </a:xfrm>
          <a:custGeom>
            <a:avLst/>
            <a:gdLst/>
            <a:ahLst/>
            <a:cxnLst/>
            <a:rect l="l" t="t" r="r" b="b"/>
            <a:pathLst>
              <a:path w="30479" h="92709">
                <a:moveTo>
                  <a:pt x="30479" y="0"/>
                </a:moveTo>
                <a:lnTo>
                  <a:pt x="24129" y="2373"/>
                </a:lnTo>
                <a:lnTo>
                  <a:pt x="0" y="12489"/>
                </a:lnTo>
                <a:lnTo>
                  <a:pt x="0" y="92236"/>
                </a:lnTo>
                <a:lnTo>
                  <a:pt x="30479" y="80811"/>
                </a:lnTo>
                <a:lnTo>
                  <a:pt x="30479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g object 508"/>
          <p:cNvSpPr/>
          <p:nvPr/>
        </p:nvSpPr>
        <p:spPr>
          <a:xfrm>
            <a:off x="3458209" y="907930"/>
            <a:ext cx="30480" cy="92710"/>
          </a:xfrm>
          <a:custGeom>
            <a:avLst/>
            <a:gdLst/>
            <a:ahLst/>
            <a:cxnLst/>
            <a:rect l="l" t="t" r="r" b="b"/>
            <a:pathLst>
              <a:path w="30479" h="92709">
                <a:moveTo>
                  <a:pt x="30479" y="0"/>
                </a:moveTo>
                <a:lnTo>
                  <a:pt x="0" y="11395"/>
                </a:lnTo>
                <a:lnTo>
                  <a:pt x="0" y="92208"/>
                </a:lnTo>
                <a:lnTo>
                  <a:pt x="30479" y="80783"/>
                </a:lnTo>
                <a:lnTo>
                  <a:pt x="3047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g object 509"/>
          <p:cNvSpPr/>
          <p:nvPr/>
        </p:nvSpPr>
        <p:spPr>
          <a:xfrm>
            <a:off x="3486150" y="897485"/>
            <a:ext cx="30480" cy="92710"/>
          </a:xfrm>
          <a:custGeom>
            <a:avLst/>
            <a:gdLst/>
            <a:ahLst/>
            <a:cxnLst/>
            <a:rect l="l" t="t" r="r" b="b"/>
            <a:pathLst>
              <a:path w="30479" h="92709">
                <a:moveTo>
                  <a:pt x="30479" y="0"/>
                </a:moveTo>
                <a:lnTo>
                  <a:pt x="0" y="11395"/>
                </a:lnTo>
                <a:lnTo>
                  <a:pt x="0" y="92181"/>
                </a:lnTo>
                <a:lnTo>
                  <a:pt x="30479" y="80756"/>
                </a:lnTo>
                <a:lnTo>
                  <a:pt x="30479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g object 510"/>
          <p:cNvSpPr/>
          <p:nvPr/>
        </p:nvSpPr>
        <p:spPr>
          <a:xfrm>
            <a:off x="3514090" y="887039"/>
            <a:ext cx="30480" cy="92710"/>
          </a:xfrm>
          <a:custGeom>
            <a:avLst/>
            <a:gdLst/>
            <a:ahLst/>
            <a:cxnLst/>
            <a:rect l="l" t="t" r="r" b="b"/>
            <a:pathLst>
              <a:path w="30479" h="92709">
                <a:moveTo>
                  <a:pt x="30480" y="0"/>
                </a:moveTo>
                <a:lnTo>
                  <a:pt x="0" y="11395"/>
                </a:lnTo>
                <a:lnTo>
                  <a:pt x="0" y="92154"/>
                </a:lnTo>
                <a:lnTo>
                  <a:pt x="30480" y="80729"/>
                </a:lnTo>
                <a:lnTo>
                  <a:pt x="3048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g object 511"/>
          <p:cNvSpPr/>
          <p:nvPr/>
        </p:nvSpPr>
        <p:spPr>
          <a:xfrm>
            <a:off x="3542029" y="876594"/>
            <a:ext cx="30480" cy="92710"/>
          </a:xfrm>
          <a:custGeom>
            <a:avLst/>
            <a:gdLst/>
            <a:ahLst/>
            <a:cxnLst/>
            <a:rect l="l" t="t" r="r" b="b"/>
            <a:pathLst>
              <a:path w="30479" h="92709">
                <a:moveTo>
                  <a:pt x="30480" y="0"/>
                </a:moveTo>
                <a:lnTo>
                  <a:pt x="0" y="11395"/>
                </a:lnTo>
                <a:lnTo>
                  <a:pt x="0" y="92126"/>
                </a:lnTo>
                <a:lnTo>
                  <a:pt x="30480" y="80701"/>
                </a:lnTo>
                <a:lnTo>
                  <a:pt x="30480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g object 512"/>
          <p:cNvSpPr/>
          <p:nvPr/>
        </p:nvSpPr>
        <p:spPr>
          <a:xfrm>
            <a:off x="3569970" y="866148"/>
            <a:ext cx="30480" cy="92710"/>
          </a:xfrm>
          <a:custGeom>
            <a:avLst/>
            <a:gdLst/>
            <a:ahLst/>
            <a:cxnLst/>
            <a:rect l="l" t="t" r="r" b="b"/>
            <a:pathLst>
              <a:path w="30479" h="92709">
                <a:moveTo>
                  <a:pt x="30479" y="0"/>
                </a:moveTo>
                <a:lnTo>
                  <a:pt x="0" y="11395"/>
                </a:lnTo>
                <a:lnTo>
                  <a:pt x="0" y="92099"/>
                </a:lnTo>
                <a:lnTo>
                  <a:pt x="30479" y="80674"/>
                </a:lnTo>
                <a:lnTo>
                  <a:pt x="30479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g object 513"/>
          <p:cNvSpPr/>
          <p:nvPr/>
        </p:nvSpPr>
        <p:spPr>
          <a:xfrm>
            <a:off x="3597909" y="855703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79" y="0"/>
                </a:moveTo>
                <a:lnTo>
                  <a:pt x="0" y="11395"/>
                </a:lnTo>
                <a:lnTo>
                  <a:pt x="0" y="92071"/>
                </a:lnTo>
                <a:lnTo>
                  <a:pt x="30479" y="80646"/>
                </a:lnTo>
                <a:lnTo>
                  <a:pt x="3047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g object 514"/>
          <p:cNvSpPr/>
          <p:nvPr/>
        </p:nvSpPr>
        <p:spPr>
          <a:xfrm>
            <a:off x="3625850" y="845257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79" y="0"/>
                </a:moveTo>
                <a:lnTo>
                  <a:pt x="0" y="11395"/>
                </a:lnTo>
                <a:lnTo>
                  <a:pt x="0" y="92044"/>
                </a:lnTo>
                <a:lnTo>
                  <a:pt x="30479" y="80619"/>
                </a:lnTo>
                <a:lnTo>
                  <a:pt x="30479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g object 515"/>
          <p:cNvSpPr/>
          <p:nvPr/>
        </p:nvSpPr>
        <p:spPr>
          <a:xfrm>
            <a:off x="3653790" y="834812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80" y="0"/>
                </a:moveTo>
                <a:lnTo>
                  <a:pt x="0" y="11395"/>
                </a:lnTo>
                <a:lnTo>
                  <a:pt x="0" y="92017"/>
                </a:lnTo>
                <a:lnTo>
                  <a:pt x="30480" y="80592"/>
                </a:lnTo>
                <a:lnTo>
                  <a:pt x="3048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g object 516"/>
          <p:cNvSpPr/>
          <p:nvPr/>
        </p:nvSpPr>
        <p:spPr>
          <a:xfrm>
            <a:off x="3681729" y="824366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80" y="0"/>
                </a:moveTo>
                <a:lnTo>
                  <a:pt x="0" y="11395"/>
                </a:lnTo>
                <a:lnTo>
                  <a:pt x="0" y="91989"/>
                </a:lnTo>
                <a:lnTo>
                  <a:pt x="30480" y="80564"/>
                </a:lnTo>
                <a:lnTo>
                  <a:pt x="30480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g object 517"/>
          <p:cNvSpPr/>
          <p:nvPr/>
        </p:nvSpPr>
        <p:spPr>
          <a:xfrm>
            <a:off x="3709670" y="813921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79" y="0"/>
                </a:moveTo>
                <a:lnTo>
                  <a:pt x="0" y="11395"/>
                </a:lnTo>
                <a:lnTo>
                  <a:pt x="0" y="91962"/>
                </a:lnTo>
                <a:lnTo>
                  <a:pt x="30479" y="80537"/>
                </a:lnTo>
                <a:lnTo>
                  <a:pt x="30479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g object 518"/>
          <p:cNvSpPr/>
          <p:nvPr/>
        </p:nvSpPr>
        <p:spPr>
          <a:xfrm>
            <a:off x="3737609" y="803476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79" y="0"/>
                </a:moveTo>
                <a:lnTo>
                  <a:pt x="0" y="11395"/>
                </a:lnTo>
                <a:lnTo>
                  <a:pt x="0" y="91934"/>
                </a:lnTo>
                <a:lnTo>
                  <a:pt x="30479" y="80509"/>
                </a:lnTo>
                <a:lnTo>
                  <a:pt x="3047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g object 519"/>
          <p:cNvSpPr/>
          <p:nvPr/>
        </p:nvSpPr>
        <p:spPr>
          <a:xfrm>
            <a:off x="3765550" y="793030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79" y="0"/>
                </a:moveTo>
                <a:lnTo>
                  <a:pt x="0" y="11395"/>
                </a:lnTo>
                <a:lnTo>
                  <a:pt x="0" y="91907"/>
                </a:lnTo>
                <a:lnTo>
                  <a:pt x="30479" y="80482"/>
                </a:lnTo>
                <a:lnTo>
                  <a:pt x="30479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g object 520"/>
          <p:cNvSpPr/>
          <p:nvPr/>
        </p:nvSpPr>
        <p:spPr>
          <a:xfrm>
            <a:off x="3793490" y="782585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80" y="0"/>
                </a:moveTo>
                <a:lnTo>
                  <a:pt x="0" y="11395"/>
                </a:lnTo>
                <a:lnTo>
                  <a:pt x="0" y="91880"/>
                </a:lnTo>
                <a:lnTo>
                  <a:pt x="30480" y="80455"/>
                </a:lnTo>
                <a:lnTo>
                  <a:pt x="3048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g object 521"/>
          <p:cNvSpPr/>
          <p:nvPr/>
        </p:nvSpPr>
        <p:spPr>
          <a:xfrm>
            <a:off x="3821429" y="772139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80" y="0"/>
                </a:moveTo>
                <a:lnTo>
                  <a:pt x="0" y="11395"/>
                </a:lnTo>
                <a:lnTo>
                  <a:pt x="0" y="91852"/>
                </a:lnTo>
                <a:lnTo>
                  <a:pt x="30480" y="80427"/>
                </a:lnTo>
                <a:lnTo>
                  <a:pt x="3048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g object 522"/>
          <p:cNvSpPr/>
          <p:nvPr/>
        </p:nvSpPr>
        <p:spPr>
          <a:xfrm>
            <a:off x="3849370" y="761694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79" y="0"/>
                </a:moveTo>
                <a:lnTo>
                  <a:pt x="0" y="11395"/>
                </a:lnTo>
                <a:lnTo>
                  <a:pt x="0" y="91825"/>
                </a:lnTo>
                <a:lnTo>
                  <a:pt x="30479" y="80400"/>
                </a:lnTo>
                <a:lnTo>
                  <a:pt x="30479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g object 523"/>
          <p:cNvSpPr/>
          <p:nvPr/>
        </p:nvSpPr>
        <p:spPr>
          <a:xfrm>
            <a:off x="3877309" y="751248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79" y="0"/>
                </a:moveTo>
                <a:lnTo>
                  <a:pt x="0" y="11395"/>
                </a:lnTo>
                <a:lnTo>
                  <a:pt x="0" y="91797"/>
                </a:lnTo>
                <a:lnTo>
                  <a:pt x="30479" y="80373"/>
                </a:lnTo>
                <a:lnTo>
                  <a:pt x="30479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g object 524"/>
          <p:cNvSpPr/>
          <p:nvPr/>
        </p:nvSpPr>
        <p:spPr>
          <a:xfrm>
            <a:off x="3905250" y="740803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79" y="0"/>
                </a:moveTo>
                <a:lnTo>
                  <a:pt x="0" y="11395"/>
                </a:lnTo>
                <a:lnTo>
                  <a:pt x="0" y="91770"/>
                </a:lnTo>
                <a:lnTo>
                  <a:pt x="30479" y="80345"/>
                </a:lnTo>
                <a:lnTo>
                  <a:pt x="30479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g object 525"/>
          <p:cNvSpPr/>
          <p:nvPr/>
        </p:nvSpPr>
        <p:spPr>
          <a:xfrm>
            <a:off x="3933190" y="729882"/>
            <a:ext cx="31750" cy="92710"/>
          </a:xfrm>
          <a:custGeom>
            <a:avLst/>
            <a:gdLst/>
            <a:ahLst/>
            <a:cxnLst/>
            <a:rect l="l" t="t" r="r" b="b"/>
            <a:pathLst>
              <a:path w="31750" h="92709">
                <a:moveTo>
                  <a:pt x="31750" y="0"/>
                </a:moveTo>
                <a:lnTo>
                  <a:pt x="0" y="11869"/>
                </a:lnTo>
                <a:lnTo>
                  <a:pt x="0" y="92217"/>
                </a:lnTo>
                <a:lnTo>
                  <a:pt x="31750" y="80316"/>
                </a:lnTo>
                <a:lnTo>
                  <a:pt x="31750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g object 526"/>
          <p:cNvSpPr/>
          <p:nvPr/>
        </p:nvSpPr>
        <p:spPr>
          <a:xfrm>
            <a:off x="3962400" y="719912"/>
            <a:ext cx="29209" cy="91440"/>
          </a:xfrm>
          <a:custGeom>
            <a:avLst/>
            <a:gdLst/>
            <a:ahLst/>
            <a:cxnLst/>
            <a:rect l="l" t="t" r="r" b="b"/>
            <a:pathLst>
              <a:path w="29210" h="91440">
                <a:moveTo>
                  <a:pt x="29210" y="0"/>
                </a:moveTo>
                <a:lnTo>
                  <a:pt x="0" y="10920"/>
                </a:lnTo>
                <a:lnTo>
                  <a:pt x="0" y="91239"/>
                </a:lnTo>
                <a:lnTo>
                  <a:pt x="29210" y="80290"/>
                </a:lnTo>
                <a:lnTo>
                  <a:pt x="29210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g object 527"/>
          <p:cNvSpPr/>
          <p:nvPr/>
        </p:nvSpPr>
        <p:spPr>
          <a:xfrm>
            <a:off x="3989070" y="709466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79" y="0"/>
                </a:moveTo>
                <a:lnTo>
                  <a:pt x="0" y="11395"/>
                </a:lnTo>
                <a:lnTo>
                  <a:pt x="0" y="91688"/>
                </a:lnTo>
                <a:lnTo>
                  <a:pt x="30479" y="80263"/>
                </a:lnTo>
                <a:lnTo>
                  <a:pt x="30479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g object 528"/>
          <p:cNvSpPr/>
          <p:nvPr/>
        </p:nvSpPr>
        <p:spPr>
          <a:xfrm>
            <a:off x="4017009" y="698546"/>
            <a:ext cx="31750" cy="92710"/>
          </a:xfrm>
          <a:custGeom>
            <a:avLst/>
            <a:gdLst/>
            <a:ahLst/>
            <a:cxnLst/>
            <a:rect l="l" t="t" r="r" b="b"/>
            <a:pathLst>
              <a:path w="31750" h="92709">
                <a:moveTo>
                  <a:pt x="31750" y="0"/>
                </a:moveTo>
                <a:lnTo>
                  <a:pt x="0" y="11869"/>
                </a:lnTo>
                <a:lnTo>
                  <a:pt x="0" y="92135"/>
                </a:lnTo>
                <a:lnTo>
                  <a:pt x="31750" y="80234"/>
                </a:lnTo>
                <a:lnTo>
                  <a:pt x="3175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g object 529"/>
          <p:cNvSpPr/>
          <p:nvPr/>
        </p:nvSpPr>
        <p:spPr>
          <a:xfrm>
            <a:off x="4046220" y="688575"/>
            <a:ext cx="29209" cy="91440"/>
          </a:xfrm>
          <a:custGeom>
            <a:avLst/>
            <a:gdLst/>
            <a:ahLst/>
            <a:cxnLst/>
            <a:rect l="l" t="t" r="r" b="b"/>
            <a:pathLst>
              <a:path w="29210" h="91440">
                <a:moveTo>
                  <a:pt x="29209" y="0"/>
                </a:moveTo>
                <a:lnTo>
                  <a:pt x="0" y="10920"/>
                </a:lnTo>
                <a:lnTo>
                  <a:pt x="0" y="91157"/>
                </a:lnTo>
                <a:lnTo>
                  <a:pt x="29209" y="80208"/>
                </a:lnTo>
                <a:lnTo>
                  <a:pt x="29209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g object 530"/>
          <p:cNvSpPr/>
          <p:nvPr/>
        </p:nvSpPr>
        <p:spPr>
          <a:xfrm>
            <a:off x="4072890" y="678130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80" y="0"/>
                </a:moveTo>
                <a:lnTo>
                  <a:pt x="0" y="11395"/>
                </a:lnTo>
                <a:lnTo>
                  <a:pt x="0" y="91606"/>
                </a:lnTo>
                <a:lnTo>
                  <a:pt x="30480" y="80181"/>
                </a:lnTo>
                <a:lnTo>
                  <a:pt x="30480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g object 531"/>
          <p:cNvSpPr/>
          <p:nvPr/>
        </p:nvSpPr>
        <p:spPr>
          <a:xfrm>
            <a:off x="4102100" y="667210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79" y="0"/>
                </a:moveTo>
                <a:lnTo>
                  <a:pt x="0" y="11395"/>
                </a:lnTo>
                <a:lnTo>
                  <a:pt x="0" y="91577"/>
                </a:lnTo>
                <a:lnTo>
                  <a:pt x="30479" y="80152"/>
                </a:lnTo>
                <a:lnTo>
                  <a:pt x="30479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g object 532"/>
          <p:cNvSpPr/>
          <p:nvPr/>
        </p:nvSpPr>
        <p:spPr>
          <a:xfrm>
            <a:off x="4130040" y="657239"/>
            <a:ext cx="29209" cy="91440"/>
          </a:xfrm>
          <a:custGeom>
            <a:avLst/>
            <a:gdLst/>
            <a:ahLst/>
            <a:cxnLst/>
            <a:rect l="l" t="t" r="r" b="b"/>
            <a:pathLst>
              <a:path w="29210" h="91440">
                <a:moveTo>
                  <a:pt x="29210" y="0"/>
                </a:moveTo>
                <a:lnTo>
                  <a:pt x="0" y="10920"/>
                </a:lnTo>
                <a:lnTo>
                  <a:pt x="0" y="91075"/>
                </a:lnTo>
                <a:lnTo>
                  <a:pt x="29210" y="80126"/>
                </a:lnTo>
                <a:lnTo>
                  <a:pt x="29210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g object 533"/>
          <p:cNvSpPr/>
          <p:nvPr/>
        </p:nvSpPr>
        <p:spPr>
          <a:xfrm>
            <a:off x="4156709" y="646319"/>
            <a:ext cx="31750" cy="92075"/>
          </a:xfrm>
          <a:custGeom>
            <a:avLst/>
            <a:gdLst/>
            <a:ahLst/>
            <a:cxnLst/>
            <a:rect l="l" t="t" r="r" b="b"/>
            <a:pathLst>
              <a:path w="31750" h="92075">
                <a:moveTo>
                  <a:pt x="31750" y="0"/>
                </a:moveTo>
                <a:lnTo>
                  <a:pt x="0" y="11869"/>
                </a:lnTo>
                <a:lnTo>
                  <a:pt x="0" y="91998"/>
                </a:lnTo>
                <a:lnTo>
                  <a:pt x="31750" y="80097"/>
                </a:lnTo>
                <a:lnTo>
                  <a:pt x="31750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g object 534"/>
          <p:cNvSpPr/>
          <p:nvPr/>
        </p:nvSpPr>
        <p:spPr>
          <a:xfrm>
            <a:off x="4185920" y="635873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79" h="92075">
                <a:moveTo>
                  <a:pt x="30479" y="0"/>
                </a:moveTo>
                <a:lnTo>
                  <a:pt x="0" y="11395"/>
                </a:lnTo>
                <a:lnTo>
                  <a:pt x="0" y="91495"/>
                </a:lnTo>
                <a:lnTo>
                  <a:pt x="30479" y="80070"/>
                </a:lnTo>
                <a:lnTo>
                  <a:pt x="30479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g object 535"/>
          <p:cNvSpPr/>
          <p:nvPr/>
        </p:nvSpPr>
        <p:spPr>
          <a:xfrm>
            <a:off x="4213859" y="625903"/>
            <a:ext cx="29209" cy="91440"/>
          </a:xfrm>
          <a:custGeom>
            <a:avLst/>
            <a:gdLst/>
            <a:ahLst/>
            <a:cxnLst/>
            <a:rect l="l" t="t" r="r" b="b"/>
            <a:pathLst>
              <a:path w="29210" h="91440">
                <a:moveTo>
                  <a:pt x="29210" y="0"/>
                </a:moveTo>
                <a:lnTo>
                  <a:pt x="0" y="10920"/>
                </a:lnTo>
                <a:lnTo>
                  <a:pt x="0" y="90993"/>
                </a:lnTo>
                <a:lnTo>
                  <a:pt x="29210" y="80044"/>
                </a:lnTo>
                <a:lnTo>
                  <a:pt x="29210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g object 536"/>
          <p:cNvSpPr/>
          <p:nvPr/>
        </p:nvSpPr>
        <p:spPr>
          <a:xfrm>
            <a:off x="4240529" y="614982"/>
            <a:ext cx="31750" cy="92075"/>
          </a:xfrm>
          <a:custGeom>
            <a:avLst/>
            <a:gdLst/>
            <a:ahLst/>
            <a:cxnLst/>
            <a:rect l="l" t="t" r="r" b="b"/>
            <a:pathLst>
              <a:path w="31750" h="92075">
                <a:moveTo>
                  <a:pt x="31750" y="0"/>
                </a:moveTo>
                <a:lnTo>
                  <a:pt x="0" y="11869"/>
                </a:lnTo>
                <a:lnTo>
                  <a:pt x="0" y="91916"/>
                </a:lnTo>
                <a:lnTo>
                  <a:pt x="31750" y="80015"/>
                </a:lnTo>
                <a:lnTo>
                  <a:pt x="31750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g object 537"/>
          <p:cNvSpPr/>
          <p:nvPr/>
        </p:nvSpPr>
        <p:spPr>
          <a:xfrm>
            <a:off x="4269740" y="604537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80" y="0"/>
                </a:moveTo>
                <a:lnTo>
                  <a:pt x="0" y="11395"/>
                </a:lnTo>
                <a:lnTo>
                  <a:pt x="0" y="91413"/>
                </a:lnTo>
                <a:lnTo>
                  <a:pt x="30480" y="79988"/>
                </a:lnTo>
                <a:lnTo>
                  <a:pt x="30480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g object 538"/>
          <p:cNvSpPr/>
          <p:nvPr/>
        </p:nvSpPr>
        <p:spPr>
          <a:xfrm>
            <a:off x="4297679" y="594092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80" y="0"/>
                </a:moveTo>
                <a:lnTo>
                  <a:pt x="0" y="11395"/>
                </a:lnTo>
                <a:lnTo>
                  <a:pt x="0" y="91385"/>
                </a:lnTo>
                <a:lnTo>
                  <a:pt x="30480" y="79960"/>
                </a:lnTo>
                <a:lnTo>
                  <a:pt x="3048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g object 539"/>
          <p:cNvSpPr/>
          <p:nvPr/>
        </p:nvSpPr>
        <p:spPr>
          <a:xfrm>
            <a:off x="4325620" y="583646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1358"/>
                </a:lnTo>
                <a:lnTo>
                  <a:pt x="30479" y="79933"/>
                </a:lnTo>
                <a:lnTo>
                  <a:pt x="30479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g object 540"/>
          <p:cNvSpPr/>
          <p:nvPr/>
        </p:nvSpPr>
        <p:spPr>
          <a:xfrm>
            <a:off x="4353559" y="573201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1331"/>
                </a:lnTo>
                <a:lnTo>
                  <a:pt x="30479" y="79906"/>
                </a:lnTo>
                <a:lnTo>
                  <a:pt x="30479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g object 541"/>
          <p:cNvSpPr/>
          <p:nvPr/>
        </p:nvSpPr>
        <p:spPr>
          <a:xfrm>
            <a:off x="4381500" y="562755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1303"/>
                </a:lnTo>
                <a:lnTo>
                  <a:pt x="30479" y="79878"/>
                </a:lnTo>
                <a:lnTo>
                  <a:pt x="30479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g object 542"/>
          <p:cNvSpPr/>
          <p:nvPr/>
        </p:nvSpPr>
        <p:spPr>
          <a:xfrm>
            <a:off x="4409440" y="552310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80" y="0"/>
                </a:moveTo>
                <a:lnTo>
                  <a:pt x="0" y="11395"/>
                </a:lnTo>
                <a:lnTo>
                  <a:pt x="0" y="91276"/>
                </a:lnTo>
                <a:lnTo>
                  <a:pt x="30480" y="79851"/>
                </a:lnTo>
                <a:lnTo>
                  <a:pt x="30480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bg object 543"/>
          <p:cNvSpPr/>
          <p:nvPr/>
        </p:nvSpPr>
        <p:spPr>
          <a:xfrm>
            <a:off x="4437379" y="541864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80" y="0"/>
                </a:moveTo>
                <a:lnTo>
                  <a:pt x="0" y="11395"/>
                </a:lnTo>
                <a:lnTo>
                  <a:pt x="0" y="91248"/>
                </a:lnTo>
                <a:lnTo>
                  <a:pt x="30480" y="79823"/>
                </a:lnTo>
                <a:lnTo>
                  <a:pt x="30480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bg object 544"/>
          <p:cNvSpPr/>
          <p:nvPr/>
        </p:nvSpPr>
        <p:spPr>
          <a:xfrm>
            <a:off x="4465320" y="531419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1221"/>
                </a:lnTo>
                <a:lnTo>
                  <a:pt x="30479" y="79796"/>
                </a:lnTo>
                <a:lnTo>
                  <a:pt x="30479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bg object 545"/>
          <p:cNvSpPr/>
          <p:nvPr/>
        </p:nvSpPr>
        <p:spPr>
          <a:xfrm>
            <a:off x="4493259" y="520973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1194"/>
                </a:lnTo>
                <a:lnTo>
                  <a:pt x="30479" y="79769"/>
                </a:lnTo>
                <a:lnTo>
                  <a:pt x="30479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bg object 546"/>
          <p:cNvSpPr/>
          <p:nvPr/>
        </p:nvSpPr>
        <p:spPr>
          <a:xfrm>
            <a:off x="4521200" y="510528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1166"/>
                </a:lnTo>
                <a:lnTo>
                  <a:pt x="30479" y="79741"/>
                </a:lnTo>
                <a:lnTo>
                  <a:pt x="30479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bg object 547"/>
          <p:cNvSpPr/>
          <p:nvPr/>
        </p:nvSpPr>
        <p:spPr>
          <a:xfrm>
            <a:off x="4549140" y="500082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80" y="0"/>
                </a:moveTo>
                <a:lnTo>
                  <a:pt x="0" y="11395"/>
                </a:lnTo>
                <a:lnTo>
                  <a:pt x="0" y="91139"/>
                </a:lnTo>
                <a:lnTo>
                  <a:pt x="30480" y="79714"/>
                </a:lnTo>
                <a:lnTo>
                  <a:pt x="30480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bg object 548"/>
          <p:cNvSpPr/>
          <p:nvPr/>
        </p:nvSpPr>
        <p:spPr>
          <a:xfrm>
            <a:off x="4577079" y="489637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80" y="0"/>
                </a:moveTo>
                <a:lnTo>
                  <a:pt x="0" y="11395"/>
                </a:lnTo>
                <a:lnTo>
                  <a:pt x="0" y="91111"/>
                </a:lnTo>
                <a:lnTo>
                  <a:pt x="30480" y="79686"/>
                </a:lnTo>
                <a:lnTo>
                  <a:pt x="30480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bg object 549"/>
          <p:cNvSpPr/>
          <p:nvPr/>
        </p:nvSpPr>
        <p:spPr>
          <a:xfrm>
            <a:off x="4605020" y="479191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1084"/>
                </a:lnTo>
                <a:lnTo>
                  <a:pt x="30479" y="79659"/>
                </a:lnTo>
                <a:lnTo>
                  <a:pt x="3047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bg object 550"/>
          <p:cNvSpPr/>
          <p:nvPr/>
        </p:nvSpPr>
        <p:spPr>
          <a:xfrm>
            <a:off x="4632959" y="468746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1057"/>
                </a:lnTo>
                <a:lnTo>
                  <a:pt x="30479" y="79632"/>
                </a:lnTo>
                <a:lnTo>
                  <a:pt x="30479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bg object 551"/>
          <p:cNvSpPr/>
          <p:nvPr/>
        </p:nvSpPr>
        <p:spPr>
          <a:xfrm>
            <a:off x="4660900" y="458301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1029"/>
                </a:lnTo>
                <a:lnTo>
                  <a:pt x="30479" y="79604"/>
                </a:lnTo>
                <a:lnTo>
                  <a:pt x="30479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bg object 552"/>
          <p:cNvSpPr/>
          <p:nvPr/>
        </p:nvSpPr>
        <p:spPr>
          <a:xfrm>
            <a:off x="4688840" y="447855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80" y="0"/>
                </a:moveTo>
                <a:lnTo>
                  <a:pt x="0" y="11395"/>
                </a:lnTo>
                <a:lnTo>
                  <a:pt x="0" y="91002"/>
                </a:lnTo>
                <a:lnTo>
                  <a:pt x="30480" y="79577"/>
                </a:lnTo>
                <a:lnTo>
                  <a:pt x="30480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bg object 553"/>
          <p:cNvSpPr/>
          <p:nvPr/>
        </p:nvSpPr>
        <p:spPr>
          <a:xfrm>
            <a:off x="4716779" y="437410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80" y="0"/>
                </a:moveTo>
                <a:lnTo>
                  <a:pt x="0" y="11395"/>
                </a:lnTo>
                <a:lnTo>
                  <a:pt x="0" y="90974"/>
                </a:lnTo>
                <a:lnTo>
                  <a:pt x="30480" y="79550"/>
                </a:lnTo>
                <a:lnTo>
                  <a:pt x="30480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bg object 554"/>
          <p:cNvSpPr/>
          <p:nvPr/>
        </p:nvSpPr>
        <p:spPr>
          <a:xfrm>
            <a:off x="4744720" y="426964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0947"/>
                </a:lnTo>
                <a:lnTo>
                  <a:pt x="30479" y="79522"/>
                </a:lnTo>
                <a:lnTo>
                  <a:pt x="30479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bg object 555"/>
          <p:cNvSpPr/>
          <p:nvPr/>
        </p:nvSpPr>
        <p:spPr>
          <a:xfrm>
            <a:off x="4772659" y="416519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0920"/>
                </a:lnTo>
                <a:lnTo>
                  <a:pt x="30479" y="79495"/>
                </a:lnTo>
                <a:lnTo>
                  <a:pt x="30479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bg object 556"/>
          <p:cNvSpPr/>
          <p:nvPr/>
        </p:nvSpPr>
        <p:spPr>
          <a:xfrm>
            <a:off x="4800600" y="406073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79" y="0"/>
                </a:moveTo>
                <a:lnTo>
                  <a:pt x="0" y="11395"/>
                </a:lnTo>
                <a:lnTo>
                  <a:pt x="0" y="90892"/>
                </a:lnTo>
                <a:lnTo>
                  <a:pt x="30479" y="79467"/>
                </a:lnTo>
                <a:lnTo>
                  <a:pt x="30479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bg object 557"/>
          <p:cNvSpPr/>
          <p:nvPr/>
        </p:nvSpPr>
        <p:spPr>
          <a:xfrm>
            <a:off x="4828540" y="395628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80" y="0"/>
                </a:moveTo>
                <a:lnTo>
                  <a:pt x="0" y="11395"/>
                </a:lnTo>
                <a:lnTo>
                  <a:pt x="0" y="90865"/>
                </a:lnTo>
                <a:lnTo>
                  <a:pt x="30480" y="79440"/>
                </a:lnTo>
                <a:lnTo>
                  <a:pt x="3048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bg object 558"/>
          <p:cNvSpPr/>
          <p:nvPr/>
        </p:nvSpPr>
        <p:spPr>
          <a:xfrm>
            <a:off x="4856479" y="385182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30480" y="0"/>
                </a:moveTo>
                <a:lnTo>
                  <a:pt x="0" y="11395"/>
                </a:lnTo>
                <a:lnTo>
                  <a:pt x="0" y="90838"/>
                </a:lnTo>
                <a:lnTo>
                  <a:pt x="30480" y="79413"/>
                </a:lnTo>
                <a:lnTo>
                  <a:pt x="3048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bg object 559"/>
          <p:cNvSpPr/>
          <p:nvPr/>
        </p:nvSpPr>
        <p:spPr>
          <a:xfrm>
            <a:off x="4884420" y="374737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79" y="0"/>
                </a:moveTo>
                <a:lnTo>
                  <a:pt x="0" y="11395"/>
                </a:lnTo>
                <a:lnTo>
                  <a:pt x="0" y="90810"/>
                </a:lnTo>
                <a:lnTo>
                  <a:pt x="30479" y="79385"/>
                </a:lnTo>
                <a:lnTo>
                  <a:pt x="30479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bg object 560"/>
          <p:cNvSpPr/>
          <p:nvPr/>
        </p:nvSpPr>
        <p:spPr>
          <a:xfrm>
            <a:off x="4912359" y="364291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79" y="0"/>
                </a:moveTo>
                <a:lnTo>
                  <a:pt x="0" y="11395"/>
                </a:lnTo>
                <a:lnTo>
                  <a:pt x="0" y="90783"/>
                </a:lnTo>
                <a:lnTo>
                  <a:pt x="30479" y="79358"/>
                </a:lnTo>
                <a:lnTo>
                  <a:pt x="3047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bg object 561"/>
          <p:cNvSpPr/>
          <p:nvPr/>
        </p:nvSpPr>
        <p:spPr>
          <a:xfrm>
            <a:off x="4940300" y="353846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79" y="0"/>
                </a:moveTo>
                <a:lnTo>
                  <a:pt x="0" y="11395"/>
                </a:lnTo>
                <a:lnTo>
                  <a:pt x="0" y="90755"/>
                </a:lnTo>
                <a:lnTo>
                  <a:pt x="30479" y="79330"/>
                </a:lnTo>
                <a:lnTo>
                  <a:pt x="30479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g object 562"/>
          <p:cNvSpPr/>
          <p:nvPr/>
        </p:nvSpPr>
        <p:spPr>
          <a:xfrm>
            <a:off x="4968240" y="343401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80" y="0"/>
                </a:moveTo>
                <a:lnTo>
                  <a:pt x="0" y="11395"/>
                </a:lnTo>
                <a:lnTo>
                  <a:pt x="0" y="90728"/>
                </a:lnTo>
                <a:lnTo>
                  <a:pt x="30480" y="79303"/>
                </a:lnTo>
                <a:lnTo>
                  <a:pt x="30480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g object 563"/>
          <p:cNvSpPr/>
          <p:nvPr/>
        </p:nvSpPr>
        <p:spPr>
          <a:xfrm>
            <a:off x="4996179" y="332955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80" y="0"/>
                </a:moveTo>
                <a:lnTo>
                  <a:pt x="0" y="11395"/>
                </a:lnTo>
                <a:lnTo>
                  <a:pt x="0" y="90701"/>
                </a:lnTo>
                <a:lnTo>
                  <a:pt x="30480" y="79276"/>
                </a:lnTo>
                <a:lnTo>
                  <a:pt x="3048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g object 564"/>
          <p:cNvSpPr/>
          <p:nvPr/>
        </p:nvSpPr>
        <p:spPr>
          <a:xfrm>
            <a:off x="5024120" y="322510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79" y="0"/>
                </a:moveTo>
                <a:lnTo>
                  <a:pt x="0" y="11395"/>
                </a:lnTo>
                <a:lnTo>
                  <a:pt x="0" y="90673"/>
                </a:lnTo>
                <a:lnTo>
                  <a:pt x="30479" y="79248"/>
                </a:lnTo>
                <a:lnTo>
                  <a:pt x="30479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g object 565"/>
          <p:cNvSpPr/>
          <p:nvPr/>
        </p:nvSpPr>
        <p:spPr>
          <a:xfrm>
            <a:off x="5052059" y="312064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79" y="0"/>
                </a:moveTo>
                <a:lnTo>
                  <a:pt x="0" y="11395"/>
                </a:lnTo>
                <a:lnTo>
                  <a:pt x="0" y="90646"/>
                </a:lnTo>
                <a:lnTo>
                  <a:pt x="30479" y="79221"/>
                </a:lnTo>
                <a:lnTo>
                  <a:pt x="3047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g object 566"/>
          <p:cNvSpPr/>
          <p:nvPr/>
        </p:nvSpPr>
        <p:spPr>
          <a:xfrm>
            <a:off x="5080000" y="301619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79" y="0"/>
                </a:moveTo>
                <a:lnTo>
                  <a:pt x="0" y="11395"/>
                </a:lnTo>
                <a:lnTo>
                  <a:pt x="0" y="90618"/>
                </a:lnTo>
                <a:lnTo>
                  <a:pt x="30479" y="79193"/>
                </a:lnTo>
                <a:lnTo>
                  <a:pt x="3047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g object 567"/>
          <p:cNvSpPr/>
          <p:nvPr/>
        </p:nvSpPr>
        <p:spPr>
          <a:xfrm>
            <a:off x="5107940" y="291173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80" y="0"/>
                </a:moveTo>
                <a:lnTo>
                  <a:pt x="0" y="11395"/>
                </a:lnTo>
                <a:lnTo>
                  <a:pt x="0" y="90591"/>
                </a:lnTo>
                <a:lnTo>
                  <a:pt x="30480" y="79166"/>
                </a:lnTo>
                <a:lnTo>
                  <a:pt x="30480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g object 568"/>
          <p:cNvSpPr/>
          <p:nvPr/>
        </p:nvSpPr>
        <p:spPr>
          <a:xfrm>
            <a:off x="5135879" y="280728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80" y="0"/>
                </a:moveTo>
                <a:lnTo>
                  <a:pt x="0" y="11395"/>
                </a:lnTo>
                <a:lnTo>
                  <a:pt x="0" y="90564"/>
                </a:lnTo>
                <a:lnTo>
                  <a:pt x="30480" y="79139"/>
                </a:lnTo>
                <a:lnTo>
                  <a:pt x="3048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bg object 569"/>
          <p:cNvSpPr/>
          <p:nvPr/>
        </p:nvSpPr>
        <p:spPr>
          <a:xfrm>
            <a:off x="5163820" y="270282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79" y="0"/>
                </a:moveTo>
                <a:lnTo>
                  <a:pt x="0" y="11395"/>
                </a:lnTo>
                <a:lnTo>
                  <a:pt x="0" y="90536"/>
                </a:lnTo>
                <a:lnTo>
                  <a:pt x="30479" y="79111"/>
                </a:lnTo>
                <a:lnTo>
                  <a:pt x="30479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bg object 570"/>
          <p:cNvSpPr/>
          <p:nvPr/>
        </p:nvSpPr>
        <p:spPr>
          <a:xfrm>
            <a:off x="5191759" y="259837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79" y="0"/>
                </a:moveTo>
                <a:lnTo>
                  <a:pt x="0" y="11395"/>
                </a:lnTo>
                <a:lnTo>
                  <a:pt x="0" y="90509"/>
                </a:lnTo>
                <a:lnTo>
                  <a:pt x="30479" y="79084"/>
                </a:lnTo>
                <a:lnTo>
                  <a:pt x="3047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bg object 571"/>
          <p:cNvSpPr/>
          <p:nvPr/>
        </p:nvSpPr>
        <p:spPr>
          <a:xfrm>
            <a:off x="5219700" y="249391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79" y="0"/>
                </a:moveTo>
                <a:lnTo>
                  <a:pt x="0" y="11395"/>
                </a:lnTo>
                <a:lnTo>
                  <a:pt x="0" y="90481"/>
                </a:lnTo>
                <a:lnTo>
                  <a:pt x="30479" y="79057"/>
                </a:lnTo>
                <a:lnTo>
                  <a:pt x="30479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g object 572"/>
          <p:cNvSpPr/>
          <p:nvPr/>
        </p:nvSpPr>
        <p:spPr>
          <a:xfrm>
            <a:off x="5247640" y="238946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80" y="0"/>
                </a:moveTo>
                <a:lnTo>
                  <a:pt x="0" y="11395"/>
                </a:lnTo>
                <a:lnTo>
                  <a:pt x="0" y="90454"/>
                </a:lnTo>
                <a:lnTo>
                  <a:pt x="30480" y="79029"/>
                </a:lnTo>
                <a:lnTo>
                  <a:pt x="30480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g object 573"/>
          <p:cNvSpPr/>
          <p:nvPr/>
        </p:nvSpPr>
        <p:spPr>
          <a:xfrm>
            <a:off x="5275579" y="228500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30480" y="0"/>
                </a:moveTo>
                <a:lnTo>
                  <a:pt x="0" y="11395"/>
                </a:lnTo>
                <a:lnTo>
                  <a:pt x="0" y="90427"/>
                </a:lnTo>
                <a:lnTo>
                  <a:pt x="3810" y="88999"/>
                </a:lnTo>
                <a:lnTo>
                  <a:pt x="30480" y="78036"/>
                </a:lnTo>
                <a:lnTo>
                  <a:pt x="3048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g object 574"/>
          <p:cNvSpPr/>
          <p:nvPr/>
        </p:nvSpPr>
        <p:spPr>
          <a:xfrm>
            <a:off x="5303520" y="218055"/>
            <a:ext cx="30480" cy="89535"/>
          </a:xfrm>
          <a:custGeom>
            <a:avLst/>
            <a:gdLst/>
            <a:ahLst/>
            <a:cxnLst/>
            <a:rect l="l" t="t" r="r" b="b"/>
            <a:pathLst>
              <a:path w="30479" h="89535">
                <a:moveTo>
                  <a:pt x="30479" y="0"/>
                </a:moveTo>
                <a:lnTo>
                  <a:pt x="0" y="11395"/>
                </a:lnTo>
                <a:lnTo>
                  <a:pt x="0" y="89526"/>
                </a:lnTo>
                <a:lnTo>
                  <a:pt x="30479" y="76997"/>
                </a:lnTo>
                <a:lnTo>
                  <a:pt x="30479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g object 575"/>
          <p:cNvSpPr/>
          <p:nvPr/>
        </p:nvSpPr>
        <p:spPr>
          <a:xfrm>
            <a:off x="5331459" y="207610"/>
            <a:ext cx="30480" cy="88900"/>
          </a:xfrm>
          <a:custGeom>
            <a:avLst/>
            <a:gdLst/>
            <a:ahLst/>
            <a:cxnLst/>
            <a:rect l="l" t="t" r="r" b="b"/>
            <a:pathLst>
              <a:path w="30479" h="88900">
                <a:moveTo>
                  <a:pt x="30479" y="0"/>
                </a:moveTo>
                <a:lnTo>
                  <a:pt x="0" y="11395"/>
                </a:lnTo>
                <a:lnTo>
                  <a:pt x="0" y="88486"/>
                </a:lnTo>
                <a:lnTo>
                  <a:pt x="30479" y="75958"/>
                </a:lnTo>
                <a:lnTo>
                  <a:pt x="30479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g object 576"/>
          <p:cNvSpPr/>
          <p:nvPr/>
        </p:nvSpPr>
        <p:spPr>
          <a:xfrm>
            <a:off x="5359400" y="197164"/>
            <a:ext cx="30480" cy="87630"/>
          </a:xfrm>
          <a:custGeom>
            <a:avLst/>
            <a:gdLst/>
            <a:ahLst/>
            <a:cxnLst/>
            <a:rect l="l" t="t" r="r" b="b"/>
            <a:pathLst>
              <a:path w="30479" h="87629">
                <a:moveTo>
                  <a:pt x="30479" y="0"/>
                </a:moveTo>
                <a:lnTo>
                  <a:pt x="0" y="11395"/>
                </a:lnTo>
                <a:lnTo>
                  <a:pt x="0" y="87447"/>
                </a:lnTo>
                <a:lnTo>
                  <a:pt x="30479" y="74919"/>
                </a:lnTo>
                <a:lnTo>
                  <a:pt x="3047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g object 577"/>
          <p:cNvSpPr/>
          <p:nvPr/>
        </p:nvSpPr>
        <p:spPr>
          <a:xfrm>
            <a:off x="5387340" y="186719"/>
            <a:ext cx="30480" cy="86995"/>
          </a:xfrm>
          <a:custGeom>
            <a:avLst/>
            <a:gdLst/>
            <a:ahLst/>
            <a:cxnLst/>
            <a:rect l="l" t="t" r="r" b="b"/>
            <a:pathLst>
              <a:path w="30479" h="86995">
                <a:moveTo>
                  <a:pt x="30480" y="0"/>
                </a:moveTo>
                <a:lnTo>
                  <a:pt x="0" y="11395"/>
                </a:lnTo>
                <a:lnTo>
                  <a:pt x="0" y="86408"/>
                </a:lnTo>
                <a:lnTo>
                  <a:pt x="30480" y="73880"/>
                </a:lnTo>
                <a:lnTo>
                  <a:pt x="30480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g object 578"/>
          <p:cNvSpPr/>
          <p:nvPr/>
        </p:nvSpPr>
        <p:spPr>
          <a:xfrm>
            <a:off x="5415279" y="176273"/>
            <a:ext cx="30480" cy="85725"/>
          </a:xfrm>
          <a:custGeom>
            <a:avLst/>
            <a:gdLst/>
            <a:ahLst/>
            <a:cxnLst/>
            <a:rect l="l" t="t" r="r" b="b"/>
            <a:pathLst>
              <a:path w="30479" h="85725">
                <a:moveTo>
                  <a:pt x="30480" y="0"/>
                </a:moveTo>
                <a:lnTo>
                  <a:pt x="0" y="11395"/>
                </a:lnTo>
                <a:lnTo>
                  <a:pt x="0" y="85369"/>
                </a:lnTo>
                <a:lnTo>
                  <a:pt x="30480" y="72841"/>
                </a:lnTo>
                <a:lnTo>
                  <a:pt x="3048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g object 579"/>
          <p:cNvSpPr/>
          <p:nvPr/>
        </p:nvSpPr>
        <p:spPr>
          <a:xfrm>
            <a:off x="5443220" y="165828"/>
            <a:ext cx="30480" cy="84455"/>
          </a:xfrm>
          <a:custGeom>
            <a:avLst/>
            <a:gdLst/>
            <a:ahLst/>
            <a:cxnLst/>
            <a:rect l="l" t="t" r="r" b="b"/>
            <a:pathLst>
              <a:path w="30479" h="84454">
                <a:moveTo>
                  <a:pt x="30479" y="0"/>
                </a:moveTo>
                <a:lnTo>
                  <a:pt x="0" y="11395"/>
                </a:lnTo>
                <a:lnTo>
                  <a:pt x="0" y="84330"/>
                </a:lnTo>
                <a:lnTo>
                  <a:pt x="30479" y="71802"/>
                </a:lnTo>
                <a:lnTo>
                  <a:pt x="3047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g object 580"/>
          <p:cNvSpPr/>
          <p:nvPr/>
        </p:nvSpPr>
        <p:spPr>
          <a:xfrm>
            <a:off x="5471159" y="155382"/>
            <a:ext cx="30480" cy="83820"/>
          </a:xfrm>
          <a:custGeom>
            <a:avLst/>
            <a:gdLst/>
            <a:ahLst/>
            <a:cxnLst/>
            <a:rect l="l" t="t" r="r" b="b"/>
            <a:pathLst>
              <a:path w="30479" h="83820">
                <a:moveTo>
                  <a:pt x="30479" y="0"/>
                </a:moveTo>
                <a:lnTo>
                  <a:pt x="0" y="11395"/>
                </a:lnTo>
                <a:lnTo>
                  <a:pt x="0" y="83291"/>
                </a:lnTo>
                <a:lnTo>
                  <a:pt x="30479" y="70762"/>
                </a:lnTo>
                <a:lnTo>
                  <a:pt x="30479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bg object 581"/>
          <p:cNvSpPr/>
          <p:nvPr/>
        </p:nvSpPr>
        <p:spPr>
          <a:xfrm>
            <a:off x="5499100" y="144937"/>
            <a:ext cx="30480" cy="82550"/>
          </a:xfrm>
          <a:custGeom>
            <a:avLst/>
            <a:gdLst/>
            <a:ahLst/>
            <a:cxnLst/>
            <a:rect l="l" t="t" r="r" b="b"/>
            <a:pathLst>
              <a:path w="30479" h="82550">
                <a:moveTo>
                  <a:pt x="30479" y="0"/>
                </a:moveTo>
                <a:lnTo>
                  <a:pt x="0" y="11395"/>
                </a:lnTo>
                <a:lnTo>
                  <a:pt x="0" y="82252"/>
                </a:lnTo>
                <a:lnTo>
                  <a:pt x="30479" y="69723"/>
                </a:lnTo>
                <a:lnTo>
                  <a:pt x="30479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bg object 582"/>
          <p:cNvSpPr/>
          <p:nvPr/>
        </p:nvSpPr>
        <p:spPr>
          <a:xfrm>
            <a:off x="5527040" y="134491"/>
            <a:ext cx="30480" cy="81280"/>
          </a:xfrm>
          <a:custGeom>
            <a:avLst/>
            <a:gdLst/>
            <a:ahLst/>
            <a:cxnLst/>
            <a:rect l="l" t="t" r="r" b="b"/>
            <a:pathLst>
              <a:path w="30479" h="81279">
                <a:moveTo>
                  <a:pt x="30480" y="0"/>
                </a:moveTo>
                <a:lnTo>
                  <a:pt x="0" y="11395"/>
                </a:lnTo>
                <a:lnTo>
                  <a:pt x="0" y="81213"/>
                </a:lnTo>
                <a:lnTo>
                  <a:pt x="30480" y="68684"/>
                </a:lnTo>
                <a:lnTo>
                  <a:pt x="3048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g object 583"/>
          <p:cNvSpPr/>
          <p:nvPr/>
        </p:nvSpPr>
        <p:spPr>
          <a:xfrm>
            <a:off x="5554979" y="123571"/>
            <a:ext cx="31750" cy="80645"/>
          </a:xfrm>
          <a:custGeom>
            <a:avLst/>
            <a:gdLst/>
            <a:ahLst/>
            <a:cxnLst/>
            <a:rect l="l" t="t" r="r" b="b"/>
            <a:pathLst>
              <a:path w="31750" h="80645">
                <a:moveTo>
                  <a:pt x="31750" y="0"/>
                </a:moveTo>
                <a:lnTo>
                  <a:pt x="0" y="11869"/>
                </a:lnTo>
                <a:lnTo>
                  <a:pt x="0" y="80649"/>
                </a:lnTo>
                <a:lnTo>
                  <a:pt x="31750" y="67598"/>
                </a:lnTo>
                <a:lnTo>
                  <a:pt x="31750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g object 584"/>
          <p:cNvSpPr/>
          <p:nvPr/>
        </p:nvSpPr>
        <p:spPr>
          <a:xfrm>
            <a:off x="5584190" y="113600"/>
            <a:ext cx="29209" cy="78740"/>
          </a:xfrm>
          <a:custGeom>
            <a:avLst/>
            <a:gdLst/>
            <a:ahLst/>
            <a:cxnLst/>
            <a:rect l="l" t="t" r="r" b="b"/>
            <a:pathLst>
              <a:path w="29210" h="78739">
                <a:moveTo>
                  <a:pt x="29210" y="0"/>
                </a:moveTo>
                <a:lnTo>
                  <a:pt x="0" y="10920"/>
                </a:lnTo>
                <a:lnTo>
                  <a:pt x="0" y="78613"/>
                </a:lnTo>
                <a:lnTo>
                  <a:pt x="29210" y="66606"/>
                </a:lnTo>
                <a:lnTo>
                  <a:pt x="2921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g object 585"/>
          <p:cNvSpPr/>
          <p:nvPr/>
        </p:nvSpPr>
        <p:spPr>
          <a:xfrm>
            <a:off x="5610859" y="103155"/>
            <a:ext cx="30480" cy="78105"/>
          </a:xfrm>
          <a:custGeom>
            <a:avLst/>
            <a:gdLst/>
            <a:ahLst/>
            <a:cxnLst/>
            <a:rect l="l" t="t" r="r" b="b"/>
            <a:pathLst>
              <a:path w="30479" h="78105">
                <a:moveTo>
                  <a:pt x="30479" y="0"/>
                </a:moveTo>
                <a:lnTo>
                  <a:pt x="0" y="11395"/>
                </a:lnTo>
                <a:lnTo>
                  <a:pt x="0" y="78096"/>
                </a:lnTo>
                <a:lnTo>
                  <a:pt x="30479" y="65567"/>
                </a:lnTo>
                <a:lnTo>
                  <a:pt x="30479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g object 586"/>
          <p:cNvSpPr/>
          <p:nvPr/>
        </p:nvSpPr>
        <p:spPr>
          <a:xfrm>
            <a:off x="5638800" y="92710"/>
            <a:ext cx="31750" cy="77470"/>
          </a:xfrm>
          <a:custGeom>
            <a:avLst/>
            <a:gdLst/>
            <a:ahLst/>
            <a:cxnLst/>
            <a:rect l="l" t="t" r="r" b="b"/>
            <a:pathLst>
              <a:path w="31750" h="77470">
                <a:moveTo>
                  <a:pt x="30479" y="0"/>
                </a:moveTo>
                <a:lnTo>
                  <a:pt x="0" y="11395"/>
                </a:lnTo>
                <a:lnTo>
                  <a:pt x="0" y="77057"/>
                </a:lnTo>
                <a:lnTo>
                  <a:pt x="31750" y="64006"/>
                </a:lnTo>
                <a:lnTo>
                  <a:pt x="31750" y="2874"/>
                </a:lnTo>
                <a:lnTo>
                  <a:pt x="30479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g object 587"/>
          <p:cNvSpPr/>
          <p:nvPr/>
        </p:nvSpPr>
        <p:spPr>
          <a:xfrm>
            <a:off x="5668009" y="92710"/>
            <a:ext cx="25400" cy="65405"/>
          </a:xfrm>
          <a:custGeom>
            <a:avLst/>
            <a:gdLst/>
            <a:ahLst/>
            <a:cxnLst/>
            <a:rect l="l" t="t" r="r" b="b"/>
            <a:pathLst>
              <a:path w="25400" h="65405">
                <a:moveTo>
                  <a:pt x="1269" y="0"/>
                </a:moveTo>
                <a:lnTo>
                  <a:pt x="0" y="474"/>
                </a:lnTo>
                <a:lnTo>
                  <a:pt x="0" y="65050"/>
                </a:lnTo>
                <a:lnTo>
                  <a:pt x="25400" y="54610"/>
                </a:lnTo>
                <a:lnTo>
                  <a:pt x="1269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bg object 588"/>
          <p:cNvSpPr/>
          <p:nvPr/>
        </p:nvSpPr>
        <p:spPr>
          <a:xfrm>
            <a:off x="199390" y="5633554"/>
            <a:ext cx="20320" cy="87630"/>
          </a:xfrm>
          <a:custGeom>
            <a:avLst/>
            <a:gdLst/>
            <a:ahLst/>
            <a:cxnLst/>
            <a:rect l="l" t="t" r="r" b="b"/>
            <a:pathLst>
              <a:path w="20320" h="87629">
                <a:moveTo>
                  <a:pt x="20320" y="0"/>
                </a:moveTo>
                <a:lnTo>
                  <a:pt x="10160" y="38188"/>
                </a:lnTo>
                <a:lnTo>
                  <a:pt x="8890" y="42951"/>
                </a:lnTo>
                <a:lnTo>
                  <a:pt x="0" y="76365"/>
                </a:lnTo>
                <a:lnTo>
                  <a:pt x="8890" y="81089"/>
                </a:lnTo>
                <a:lnTo>
                  <a:pt x="20320" y="87160"/>
                </a:lnTo>
                <a:lnTo>
                  <a:pt x="20320" y="0"/>
                </a:lnTo>
                <a:close/>
              </a:path>
            </a:pathLst>
          </a:custGeom>
          <a:solidFill>
            <a:srgbClr val="256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bg object 589"/>
          <p:cNvSpPr/>
          <p:nvPr/>
        </p:nvSpPr>
        <p:spPr>
          <a:xfrm>
            <a:off x="218440" y="5595357"/>
            <a:ext cx="11430" cy="130810"/>
          </a:xfrm>
          <a:custGeom>
            <a:avLst/>
            <a:gdLst/>
            <a:ahLst/>
            <a:cxnLst/>
            <a:rect l="l" t="t" r="r" b="b"/>
            <a:pathLst>
              <a:path w="11429" h="130810">
                <a:moveTo>
                  <a:pt x="11430" y="0"/>
                </a:moveTo>
                <a:lnTo>
                  <a:pt x="0" y="42961"/>
                </a:lnTo>
                <a:lnTo>
                  <a:pt x="0" y="124683"/>
                </a:lnTo>
                <a:lnTo>
                  <a:pt x="11430" y="130755"/>
                </a:lnTo>
                <a:lnTo>
                  <a:pt x="11430" y="0"/>
                </a:lnTo>
                <a:close/>
              </a:path>
            </a:pathLst>
          </a:custGeom>
          <a:solidFill>
            <a:srgbClr val="256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g object 590"/>
          <p:cNvSpPr/>
          <p:nvPr/>
        </p:nvSpPr>
        <p:spPr>
          <a:xfrm>
            <a:off x="228600" y="5557169"/>
            <a:ext cx="11430" cy="174625"/>
          </a:xfrm>
          <a:custGeom>
            <a:avLst/>
            <a:gdLst/>
            <a:ahLst/>
            <a:cxnLst/>
            <a:rect l="l" t="t" r="r" b="b"/>
            <a:pathLst>
              <a:path w="11429" h="174625">
                <a:moveTo>
                  <a:pt x="11429" y="0"/>
                </a:moveTo>
                <a:lnTo>
                  <a:pt x="0" y="42961"/>
                </a:lnTo>
                <a:lnTo>
                  <a:pt x="0" y="168268"/>
                </a:lnTo>
                <a:lnTo>
                  <a:pt x="11429" y="174340"/>
                </a:lnTo>
                <a:lnTo>
                  <a:pt x="11429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g object 591"/>
          <p:cNvSpPr/>
          <p:nvPr/>
        </p:nvSpPr>
        <p:spPr>
          <a:xfrm>
            <a:off x="238759" y="5518982"/>
            <a:ext cx="11430" cy="218440"/>
          </a:xfrm>
          <a:custGeom>
            <a:avLst/>
            <a:gdLst/>
            <a:ahLst/>
            <a:cxnLst/>
            <a:rect l="l" t="t" r="r" b="b"/>
            <a:pathLst>
              <a:path w="11429" h="218439">
                <a:moveTo>
                  <a:pt x="11429" y="0"/>
                </a:moveTo>
                <a:lnTo>
                  <a:pt x="0" y="42961"/>
                </a:lnTo>
                <a:lnTo>
                  <a:pt x="0" y="211853"/>
                </a:lnTo>
                <a:lnTo>
                  <a:pt x="11429" y="217925"/>
                </a:lnTo>
                <a:lnTo>
                  <a:pt x="11429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g object 592"/>
          <p:cNvSpPr/>
          <p:nvPr/>
        </p:nvSpPr>
        <p:spPr>
          <a:xfrm>
            <a:off x="248920" y="5480794"/>
            <a:ext cx="11430" cy="261620"/>
          </a:xfrm>
          <a:custGeom>
            <a:avLst/>
            <a:gdLst/>
            <a:ahLst/>
            <a:cxnLst/>
            <a:rect l="l" t="t" r="r" b="b"/>
            <a:pathLst>
              <a:path w="11429" h="261620">
                <a:moveTo>
                  <a:pt x="11429" y="0"/>
                </a:moveTo>
                <a:lnTo>
                  <a:pt x="0" y="42961"/>
                </a:lnTo>
                <a:lnTo>
                  <a:pt x="0" y="255438"/>
                </a:lnTo>
                <a:lnTo>
                  <a:pt x="11429" y="261510"/>
                </a:lnTo>
                <a:lnTo>
                  <a:pt x="11429" y="0"/>
                </a:lnTo>
                <a:close/>
              </a:path>
            </a:pathLst>
          </a:custGeom>
          <a:solidFill>
            <a:srgbClr val="24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g object 593"/>
          <p:cNvSpPr/>
          <p:nvPr/>
        </p:nvSpPr>
        <p:spPr>
          <a:xfrm>
            <a:off x="259079" y="5442606"/>
            <a:ext cx="11430" cy="305435"/>
          </a:xfrm>
          <a:custGeom>
            <a:avLst/>
            <a:gdLst/>
            <a:ahLst/>
            <a:cxnLst/>
            <a:rect l="l" t="t" r="r" b="b"/>
            <a:pathLst>
              <a:path w="11429" h="305435">
                <a:moveTo>
                  <a:pt x="11430" y="0"/>
                </a:moveTo>
                <a:lnTo>
                  <a:pt x="0" y="42961"/>
                </a:lnTo>
                <a:lnTo>
                  <a:pt x="0" y="299023"/>
                </a:lnTo>
                <a:lnTo>
                  <a:pt x="11430" y="305095"/>
                </a:lnTo>
                <a:lnTo>
                  <a:pt x="1143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g object 594"/>
          <p:cNvSpPr/>
          <p:nvPr/>
        </p:nvSpPr>
        <p:spPr>
          <a:xfrm>
            <a:off x="269240" y="5404419"/>
            <a:ext cx="11430" cy="349250"/>
          </a:xfrm>
          <a:custGeom>
            <a:avLst/>
            <a:gdLst/>
            <a:ahLst/>
            <a:cxnLst/>
            <a:rect l="l" t="t" r="r" b="b"/>
            <a:pathLst>
              <a:path w="11429" h="349250">
                <a:moveTo>
                  <a:pt x="11430" y="0"/>
                </a:moveTo>
                <a:lnTo>
                  <a:pt x="0" y="42961"/>
                </a:lnTo>
                <a:lnTo>
                  <a:pt x="0" y="342608"/>
                </a:lnTo>
                <a:lnTo>
                  <a:pt x="11430" y="348680"/>
                </a:lnTo>
                <a:lnTo>
                  <a:pt x="11430" y="0"/>
                </a:lnTo>
                <a:close/>
              </a:path>
            </a:pathLst>
          </a:custGeom>
          <a:solidFill>
            <a:srgbClr val="23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g object 595"/>
          <p:cNvSpPr/>
          <p:nvPr/>
        </p:nvSpPr>
        <p:spPr>
          <a:xfrm>
            <a:off x="279400" y="5365750"/>
            <a:ext cx="11430" cy="387350"/>
          </a:xfrm>
          <a:custGeom>
            <a:avLst/>
            <a:gdLst/>
            <a:ahLst/>
            <a:cxnLst/>
            <a:rect l="l" t="t" r="r" b="b"/>
            <a:pathLst>
              <a:path w="11429" h="387350">
                <a:moveTo>
                  <a:pt x="11430" y="0"/>
                </a:moveTo>
                <a:lnTo>
                  <a:pt x="5803" y="0"/>
                </a:lnTo>
                <a:lnTo>
                  <a:pt x="5803" y="43180"/>
                </a:lnTo>
                <a:lnTo>
                  <a:pt x="0" y="43180"/>
                </a:lnTo>
                <a:lnTo>
                  <a:pt x="0" y="345440"/>
                </a:lnTo>
                <a:lnTo>
                  <a:pt x="0" y="386080"/>
                </a:lnTo>
                <a:lnTo>
                  <a:pt x="63" y="387350"/>
                </a:lnTo>
                <a:lnTo>
                  <a:pt x="1422" y="387350"/>
                </a:lnTo>
                <a:lnTo>
                  <a:pt x="1422" y="386080"/>
                </a:lnTo>
                <a:lnTo>
                  <a:pt x="6451" y="386080"/>
                </a:lnTo>
                <a:lnTo>
                  <a:pt x="6451" y="345440"/>
                </a:lnTo>
                <a:lnTo>
                  <a:pt x="11430" y="345440"/>
                </a:lnTo>
                <a:lnTo>
                  <a:pt x="11430" y="43180"/>
                </a:lnTo>
                <a:lnTo>
                  <a:pt x="1143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g object 596"/>
          <p:cNvSpPr/>
          <p:nvPr/>
        </p:nvSpPr>
        <p:spPr>
          <a:xfrm>
            <a:off x="289559" y="5328044"/>
            <a:ext cx="11430" cy="388620"/>
          </a:xfrm>
          <a:custGeom>
            <a:avLst/>
            <a:gdLst/>
            <a:ahLst/>
            <a:cxnLst/>
            <a:rect l="l" t="t" r="r" b="b"/>
            <a:pathLst>
              <a:path w="11429" h="388620">
                <a:moveTo>
                  <a:pt x="11429" y="0"/>
                </a:moveTo>
                <a:lnTo>
                  <a:pt x="0" y="42961"/>
                </a:lnTo>
                <a:lnTo>
                  <a:pt x="0" y="388075"/>
                </a:lnTo>
                <a:lnTo>
                  <a:pt x="11429" y="340529"/>
                </a:lnTo>
                <a:lnTo>
                  <a:pt x="11429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g object 597"/>
          <p:cNvSpPr/>
          <p:nvPr/>
        </p:nvSpPr>
        <p:spPr>
          <a:xfrm>
            <a:off x="299720" y="5289856"/>
            <a:ext cx="11430" cy="384175"/>
          </a:xfrm>
          <a:custGeom>
            <a:avLst/>
            <a:gdLst/>
            <a:ahLst/>
            <a:cxnLst/>
            <a:rect l="l" t="t" r="r" b="b"/>
            <a:pathLst>
              <a:path w="11429" h="384175">
                <a:moveTo>
                  <a:pt x="11429" y="0"/>
                </a:moveTo>
                <a:lnTo>
                  <a:pt x="0" y="42961"/>
                </a:lnTo>
                <a:lnTo>
                  <a:pt x="0" y="383999"/>
                </a:lnTo>
                <a:lnTo>
                  <a:pt x="11429" y="336453"/>
                </a:lnTo>
                <a:lnTo>
                  <a:pt x="11429" y="0"/>
                </a:lnTo>
                <a:close/>
              </a:path>
            </a:pathLst>
          </a:custGeom>
          <a:solidFill>
            <a:srgbClr val="22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g object 598"/>
          <p:cNvSpPr/>
          <p:nvPr/>
        </p:nvSpPr>
        <p:spPr>
          <a:xfrm>
            <a:off x="309879" y="5251668"/>
            <a:ext cx="11430" cy="380365"/>
          </a:xfrm>
          <a:custGeom>
            <a:avLst/>
            <a:gdLst/>
            <a:ahLst/>
            <a:cxnLst/>
            <a:rect l="l" t="t" r="r" b="b"/>
            <a:pathLst>
              <a:path w="11429" h="380364">
                <a:moveTo>
                  <a:pt x="11430" y="0"/>
                </a:moveTo>
                <a:lnTo>
                  <a:pt x="0" y="42961"/>
                </a:lnTo>
                <a:lnTo>
                  <a:pt x="0" y="379924"/>
                </a:lnTo>
                <a:lnTo>
                  <a:pt x="11430" y="332378"/>
                </a:lnTo>
                <a:lnTo>
                  <a:pt x="1143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g object 599"/>
          <p:cNvSpPr/>
          <p:nvPr/>
        </p:nvSpPr>
        <p:spPr>
          <a:xfrm>
            <a:off x="320040" y="5213481"/>
            <a:ext cx="11430" cy="375920"/>
          </a:xfrm>
          <a:custGeom>
            <a:avLst/>
            <a:gdLst/>
            <a:ahLst/>
            <a:cxnLst/>
            <a:rect l="l" t="t" r="r" b="b"/>
            <a:pathLst>
              <a:path w="11429" h="375920">
                <a:moveTo>
                  <a:pt x="11430" y="0"/>
                </a:moveTo>
                <a:lnTo>
                  <a:pt x="0" y="42961"/>
                </a:lnTo>
                <a:lnTo>
                  <a:pt x="0" y="375848"/>
                </a:lnTo>
                <a:lnTo>
                  <a:pt x="11430" y="328302"/>
                </a:lnTo>
                <a:lnTo>
                  <a:pt x="1143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g object 600"/>
          <p:cNvSpPr/>
          <p:nvPr/>
        </p:nvSpPr>
        <p:spPr>
          <a:xfrm>
            <a:off x="330200" y="5175293"/>
            <a:ext cx="11430" cy="372110"/>
          </a:xfrm>
          <a:custGeom>
            <a:avLst/>
            <a:gdLst/>
            <a:ahLst/>
            <a:cxnLst/>
            <a:rect l="l" t="t" r="r" b="b"/>
            <a:pathLst>
              <a:path w="11429" h="372110">
                <a:moveTo>
                  <a:pt x="11429" y="0"/>
                </a:moveTo>
                <a:lnTo>
                  <a:pt x="0" y="42961"/>
                </a:lnTo>
                <a:lnTo>
                  <a:pt x="0" y="371773"/>
                </a:lnTo>
                <a:lnTo>
                  <a:pt x="11429" y="324227"/>
                </a:lnTo>
                <a:lnTo>
                  <a:pt x="11429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g object 601"/>
          <p:cNvSpPr/>
          <p:nvPr/>
        </p:nvSpPr>
        <p:spPr>
          <a:xfrm>
            <a:off x="340359" y="5137106"/>
            <a:ext cx="11430" cy="368300"/>
          </a:xfrm>
          <a:custGeom>
            <a:avLst/>
            <a:gdLst/>
            <a:ahLst/>
            <a:cxnLst/>
            <a:rect l="l" t="t" r="r" b="b"/>
            <a:pathLst>
              <a:path w="11429" h="368300">
                <a:moveTo>
                  <a:pt x="11429" y="0"/>
                </a:moveTo>
                <a:lnTo>
                  <a:pt x="0" y="42961"/>
                </a:lnTo>
                <a:lnTo>
                  <a:pt x="0" y="367697"/>
                </a:lnTo>
                <a:lnTo>
                  <a:pt x="11429" y="320151"/>
                </a:lnTo>
                <a:lnTo>
                  <a:pt x="1142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g object 602"/>
          <p:cNvSpPr/>
          <p:nvPr/>
        </p:nvSpPr>
        <p:spPr>
          <a:xfrm>
            <a:off x="350520" y="5098918"/>
            <a:ext cx="11430" cy="363855"/>
          </a:xfrm>
          <a:custGeom>
            <a:avLst/>
            <a:gdLst/>
            <a:ahLst/>
            <a:cxnLst/>
            <a:rect l="l" t="t" r="r" b="b"/>
            <a:pathLst>
              <a:path w="11429" h="363854">
                <a:moveTo>
                  <a:pt x="11429" y="0"/>
                </a:moveTo>
                <a:lnTo>
                  <a:pt x="0" y="42961"/>
                </a:lnTo>
                <a:lnTo>
                  <a:pt x="0" y="363621"/>
                </a:lnTo>
                <a:lnTo>
                  <a:pt x="11429" y="316075"/>
                </a:lnTo>
                <a:lnTo>
                  <a:pt x="11429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g object 603"/>
          <p:cNvSpPr/>
          <p:nvPr/>
        </p:nvSpPr>
        <p:spPr>
          <a:xfrm>
            <a:off x="360679" y="5060731"/>
            <a:ext cx="11430" cy="360045"/>
          </a:xfrm>
          <a:custGeom>
            <a:avLst/>
            <a:gdLst/>
            <a:ahLst/>
            <a:cxnLst/>
            <a:rect l="l" t="t" r="r" b="b"/>
            <a:pathLst>
              <a:path w="11429" h="360045">
                <a:moveTo>
                  <a:pt x="11430" y="0"/>
                </a:moveTo>
                <a:lnTo>
                  <a:pt x="0" y="42961"/>
                </a:lnTo>
                <a:lnTo>
                  <a:pt x="0" y="359546"/>
                </a:lnTo>
                <a:lnTo>
                  <a:pt x="11430" y="312000"/>
                </a:lnTo>
                <a:lnTo>
                  <a:pt x="1143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g object 604"/>
          <p:cNvSpPr/>
          <p:nvPr/>
        </p:nvSpPr>
        <p:spPr>
          <a:xfrm>
            <a:off x="370840" y="5022543"/>
            <a:ext cx="11430" cy="355600"/>
          </a:xfrm>
          <a:custGeom>
            <a:avLst/>
            <a:gdLst/>
            <a:ahLst/>
            <a:cxnLst/>
            <a:rect l="l" t="t" r="r" b="b"/>
            <a:pathLst>
              <a:path w="11429" h="355600">
                <a:moveTo>
                  <a:pt x="11430" y="0"/>
                </a:moveTo>
                <a:lnTo>
                  <a:pt x="0" y="42961"/>
                </a:lnTo>
                <a:lnTo>
                  <a:pt x="0" y="355470"/>
                </a:lnTo>
                <a:lnTo>
                  <a:pt x="11430" y="307924"/>
                </a:lnTo>
                <a:lnTo>
                  <a:pt x="1143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g object 605"/>
          <p:cNvSpPr/>
          <p:nvPr/>
        </p:nvSpPr>
        <p:spPr>
          <a:xfrm>
            <a:off x="381000" y="4984355"/>
            <a:ext cx="11430" cy="351790"/>
          </a:xfrm>
          <a:custGeom>
            <a:avLst/>
            <a:gdLst/>
            <a:ahLst/>
            <a:cxnLst/>
            <a:rect l="l" t="t" r="r" b="b"/>
            <a:pathLst>
              <a:path w="11429" h="351789">
                <a:moveTo>
                  <a:pt x="11429" y="0"/>
                </a:moveTo>
                <a:lnTo>
                  <a:pt x="0" y="42961"/>
                </a:lnTo>
                <a:lnTo>
                  <a:pt x="0" y="351395"/>
                </a:lnTo>
                <a:lnTo>
                  <a:pt x="11429" y="303848"/>
                </a:lnTo>
                <a:lnTo>
                  <a:pt x="11429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g object 606"/>
          <p:cNvSpPr/>
          <p:nvPr/>
        </p:nvSpPr>
        <p:spPr>
          <a:xfrm>
            <a:off x="391159" y="4946168"/>
            <a:ext cx="11430" cy="347345"/>
          </a:xfrm>
          <a:custGeom>
            <a:avLst/>
            <a:gdLst/>
            <a:ahLst/>
            <a:cxnLst/>
            <a:rect l="l" t="t" r="r" b="b"/>
            <a:pathLst>
              <a:path w="11429" h="347345">
                <a:moveTo>
                  <a:pt x="11429" y="0"/>
                </a:moveTo>
                <a:lnTo>
                  <a:pt x="0" y="42961"/>
                </a:lnTo>
                <a:lnTo>
                  <a:pt x="0" y="347319"/>
                </a:lnTo>
                <a:lnTo>
                  <a:pt x="11429" y="299773"/>
                </a:lnTo>
                <a:lnTo>
                  <a:pt x="11429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g object 607"/>
          <p:cNvSpPr/>
          <p:nvPr/>
        </p:nvSpPr>
        <p:spPr>
          <a:xfrm>
            <a:off x="401320" y="4907980"/>
            <a:ext cx="11430" cy="343535"/>
          </a:xfrm>
          <a:custGeom>
            <a:avLst/>
            <a:gdLst/>
            <a:ahLst/>
            <a:cxnLst/>
            <a:rect l="l" t="t" r="r" b="b"/>
            <a:pathLst>
              <a:path w="11429" h="343535">
                <a:moveTo>
                  <a:pt x="11429" y="0"/>
                </a:moveTo>
                <a:lnTo>
                  <a:pt x="0" y="42961"/>
                </a:lnTo>
                <a:lnTo>
                  <a:pt x="0" y="343243"/>
                </a:lnTo>
                <a:lnTo>
                  <a:pt x="11429" y="295697"/>
                </a:lnTo>
                <a:lnTo>
                  <a:pt x="1142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g object 608"/>
          <p:cNvSpPr/>
          <p:nvPr/>
        </p:nvSpPr>
        <p:spPr>
          <a:xfrm>
            <a:off x="411480" y="4869793"/>
            <a:ext cx="11430" cy="339725"/>
          </a:xfrm>
          <a:custGeom>
            <a:avLst/>
            <a:gdLst/>
            <a:ahLst/>
            <a:cxnLst/>
            <a:rect l="l" t="t" r="r" b="b"/>
            <a:pathLst>
              <a:path w="11429" h="339725">
                <a:moveTo>
                  <a:pt x="11429" y="0"/>
                </a:moveTo>
                <a:lnTo>
                  <a:pt x="0" y="42961"/>
                </a:lnTo>
                <a:lnTo>
                  <a:pt x="0" y="339168"/>
                </a:lnTo>
                <a:lnTo>
                  <a:pt x="11429" y="291622"/>
                </a:lnTo>
                <a:lnTo>
                  <a:pt x="11429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g object 609"/>
          <p:cNvSpPr/>
          <p:nvPr/>
        </p:nvSpPr>
        <p:spPr>
          <a:xfrm>
            <a:off x="421640" y="4831605"/>
            <a:ext cx="11430" cy="335280"/>
          </a:xfrm>
          <a:custGeom>
            <a:avLst/>
            <a:gdLst/>
            <a:ahLst/>
            <a:cxnLst/>
            <a:rect l="l" t="t" r="r" b="b"/>
            <a:pathLst>
              <a:path w="11429" h="335279">
                <a:moveTo>
                  <a:pt x="11429" y="0"/>
                </a:moveTo>
                <a:lnTo>
                  <a:pt x="0" y="42961"/>
                </a:lnTo>
                <a:lnTo>
                  <a:pt x="0" y="335092"/>
                </a:lnTo>
                <a:lnTo>
                  <a:pt x="11429" y="287546"/>
                </a:lnTo>
                <a:lnTo>
                  <a:pt x="11429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g object 610"/>
          <p:cNvSpPr/>
          <p:nvPr/>
        </p:nvSpPr>
        <p:spPr>
          <a:xfrm>
            <a:off x="431800" y="4793417"/>
            <a:ext cx="11430" cy="331470"/>
          </a:xfrm>
          <a:custGeom>
            <a:avLst/>
            <a:gdLst/>
            <a:ahLst/>
            <a:cxnLst/>
            <a:rect l="l" t="t" r="r" b="b"/>
            <a:pathLst>
              <a:path w="11429" h="331470">
                <a:moveTo>
                  <a:pt x="11429" y="0"/>
                </a:moveTo>
                <a:lnTo>
                  <a:pt x="0" y="42961"/>
                </a:lnTo>
                <a:lnTo>
                  <a:pt x="0" y="331017"/>
                </a:lnTo>
                <a:lnTo>
                  <a:pt x="11429" y="283470"/>
                </a:lnTo>
                <a:lnTo>
                  <a:pt x="11429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g object 611"/>
          <p:cNvSpPr/>
          <p:nvPr/>
        </p:nvSpPr>
        <p:spPr>
          <a:xfrm>
            <a:off x="441959" y="4755230"/>
            <a:ext cx="11430" cy="327025"/>
          </a:xfrm>
          <a:custGeom>
            <a:avLst/>
            <a:gdLst/>
            <a:ahLst/>
            <a:cxnLst/>
            <a:rect l="l" t="t" r="r" b="b"/>
            <a:pathLst>
              <a:path w="11429" h="327025">
                <a:moveTo>
                  <a:pt x="11430" y="0"/>
                </a:moveTo>
                <a:lnTo>
                  <a:pt x="0" y="42961"/>
                </a:lnTo>
                <a:lnTo>
                  <a:pt x="0" y="326941"/>
                </a:lnTo>
                <a:lnTo>
                  <a:pt x="11430" y="279395"/>
                </a:lnTo>
                <a:lnTo>
                  <a:pt x="1143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g object 612"/>
          <p:cNvSpPr/>
          <p:nvPr/>
        </p:nvSpPr>
        <p:spPr>
          <a:xfrm>
            <a:off x="452120" y="4719320"/>
            <a:ext cx="11430" cy="320040"/>
          </a:xfrm>
          <a:custGeom>
            <a:avLst/>
            <a:gdLst/>
            <a:ahLst/>
            <a:cxnLst/>
            <a:rect l="l" t="t" r="r" b="b"/>
            <a:pathLst>
              <a:path w="11429" h="320039">
                <a:moveTo>
                  <a:pt x="11430" y="0"/>
                </a:moveTo>
                <a:lnTo>
                  <a:pt x="8318" y="0"/>
                </a:lnTo>
                <a:lnTo>
                  <a:pt x="8318" y="21590"/>
                </a:lnTo>
                <a:lnTo>
                  <a:pt x="2540" y="21590"/>
                </a:lnTo>
                <a:lnTo>
                  <a:pt x="2540" y="40640"/>
                </a:lnTo>
                <a:lnTo>
                  <a:pt x="0" y="40640"/>
                </a:lnTo>
                <a:lnTo>
                  <a:pt x="0" y="273050"/>
                </a:lnTo>
                <a:lnTo>
                  <a:pt x="0" y="320040"/>
                </a:lnTo>
                <a:lnTo>
                  <a:pt x="5778" y="320040"/>
                </a:lnTo>
                <a:lnTo>
                  <a:pt x="5778" y="273050"/>
                </a:lnTo>
                <a:lnTo>
                  <a:pt x="11430" y="273050"/>
                </a:lnTo>
                <a:lnTo>
                  <a:pt x="11430" y="40640"/>
                </a:lnTo>
                <a:lnTo>
                  <a:pt x="11430" y="21590"/>
                </a:lnTo>
                <a:lnTo>
                  <a:pt x="1143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g object 613"/>
          <p:cNvSpPr/>
          <p:nvPr/>
        </p:nvSpPr>
        <p:spPr>
          <a:xfrm>
            <a:off x="462280" y="4685927"/>
            <a:ext cx="11430" cy="311785"/>
          </a:xfrm>
          <a:custGeom>
            <a:avLst/>
            <a:gdLst/>
            <a:ahLst/>
            <a:cxnLst/>
            <a:rect l="l" t="t" r="r" b="b"/>
            <a:pathLst>
              <a:path w="11429" h="311785">
                <a:moveTo>
                  <a:pt x="11429" y="0"/>
                </a:moveTo>
                <a:lnTo>
                  <a:pt x="0" y="38064"/>
                </a:lnTo>
                <a:lnTo>
                  <a:pt x="0" y="311717"/>
                </a:lnTo>
                <a:lnTo>
                  <a:pt x="11429" y="264171"/>
                </a:lnTo>
                <a:lnTo>
                  <a:pt x="11429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g object 614"/>
          <p:cNvSpPr/>
          <p:nvPr/>
        </p:nvSpPr>
        <p:spPr>
          <a:xfrm>
            <a:off x="472440" y="4652092"/>
            <a:ext cx="11430" cy="303530"/>
          </a:xfrm>
          <a:custGeom>
            <a:avLst/>
            <a:gdLst/>
            <a:ahLst/>
            <a:cxnLst/>
            <a:rect l="l" t="t" r="r" b="b"/>
            <a:pathLst>
              <a:path w="11429" h="303529">
                <a:moveTo>
                  <a:pt x="11429" y="0"/>
                </a:moveTo>
                <a:lnTo>
                  <a:pt x="0" y="38064"/>
                </a:lnTo>
                <a:lnTo>
                  <a:pt x="0" y="303289"/>
                </a:lnTo>
                <a:lnTo>
                  <a:pt x="11429" y="255743"/>
                </a:lnTo>
                <a:lnTo>
                  <a:pt x="11429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g object 615"/>
          <p:cNvSpPr/>
          <p:nvPr/>
        </p:nvSpPr>
        <p:spPr>
          <a:xfrm>
            <a:off x="482600" y="4618257"/>
            <a:ext cx="11430" cy="295275"/>
          </a:xfrm>
          <a:custGeom>
            <a:avLst/>
            <a:gdLst/>
            <a:ahLst/>
            <a:cxnLst/>
            <a:rect l="l" t="t" r="r" b="b"/>
            <a:pathLst>
              <a:path w="11429" h="295275">
                <a:moveTo>
                  <a:pt x="11429" y="0"/>
                </a:moveTo>
                <a:lnTo>
                  <a:pt x="0" y="38064"/>
                </a:lnTo>
                <a:lnTo>
                  <a:pt x="0" y="294861"/>
                </a:lnTo>
                <a:lnTo>
                  <a:pt x="11429" y="247315"/>
                </a:lnTo>
                <a:lnTo>
                  <a:pt x="11429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g object 616"/>
          <p:cNvSpPr/>
          <p:nvPr/>
        </p:nvSpPr>
        <p:spPr>
          <a:xfrm>
            <a:off x="492760" y="4584700"/>
            <a:ext cx="11430" cy="285750"/>
          </a:xfrm>
          <a:custGeom>
            <a:avLst/>
            <a:gdLst/>
            <a:ahLst/>
            <a:cxnLst/>
            <a:rect l="l" t="t" r="r" b="b"/>
            <a:pathLst>
              <a:path w="11429" h="285750">
                <a:moveTo>
                  <a:pt x="11430" y="0"/>
                </a:moveTo>
                <a:lnTo>
                  <a:pt x="5626" y="0"/>
                </a:lnTo>
                <a:lnTo>
                  <a:pt x="5626" y="38100"/>
                </a:lnTo>
                <a:lnTo>
                  <a:pt x="0" y="38100"/>
                </a:lnTo>
                <a:lnTo>
                  <a:pt x="0" y="245110"/>
                </a:lnTo>
                <a:lnTo>
                  <a:pt x="0" y="275590"/>
                </a:lnTo>
                <a:lnTo>
                  <a:pt x="0" y="285750"/>
                </a:lnTo>
                <a:lnTo>
                  <a:pt x="1308" y="285750"/>
                </a:lnTo>
                <a:lnTo>
                  <a:pt x="1308" y="275590"/>
                </a:lnTo>
                <a:lnTo>
                  <a:pt x="6997" y="275590"/>
                </a:lnTo>
                <a:lnTo>
                  <a:pt x="6997" y="245110"/>
                </a:lnTo>
                <a:lnTo>
                  <a:pt x="11430" y="245110"/>
                </a:lnTo>
                <a:lnTo>
                  <a:pt x="11430" y="38100"/>
                </a:lnTo>
                <a:lnTo>
                  <a:pt x="11430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g object 617"/>
          <p:cNvSpPr/>
          <p:nvPr/>
        </p:nvSpPr>
        <p:spPr>
          <a:xfrm>
            <a:off x="502919" y="4550587"/>
            <a:ext cx="11430" cy="283845"/>
          </a:xfrm>
          <a:custGeom>
            <a:avLst/>
            <a:gdLst/>
            <a:ahLst/>
            <a:cxnLst/>
            <a:rect l="l" t="t" r="r" b="b"/>
            <a:pathLst>
              <a:path w="11429" h="283845">
                <a:moveTo>
                  <a:pt x="11429" y="0"/>
                </a:moveTo>
                <a:lnTo>
                  <a:pt x="0" y="38064"/>
                </a:lnTo>
                <a:lnTo>
                  <a:pt x="0" y="283711"/>
                </a:lnTo>
                <a:lnTo>
                  <a:pt x="11429" y="244725"/>
                </a:lnTo>
                <a:lnTo>
                  <a:pt x="1142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g object 618"/>
          <p:cNvSpPr/>
          <p:nvPr/>
        </p:nvSpPr>
        <p:spPr>
          <a:xfrm>
            <a:off x="513080" y="4520981"/>
            <a:ext cx="10160" cy="278765"/>
          </a:xfrm>
          <a:custGeom>
            <a:avLst/>
            <a:gdLst/>
            <a:ahLst/>
            <a:cxnLst/>
            <a:rect l="l" t="t" r="r" b="b"/>
            <a:pathLst>
              <a:path w="10159" h="278764">
                <a:moveTo>
                  <a:pt x="10160" y="0"/>
                </a:moveTo>
                <a:lnTo>
                  <a:pt x="0" y="33835"/>
                </a:lnTo>
                <a:lnTo>
                  <a:pt x="0" y="278662"/>
                </a:lnTo>
                <a:lnTo>
                  <a:pt x="10160" y="244008"/>
                </a:lnTo>
                <a:lnTo>
                  <a:pt x="10160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g object 619"/>
          <p:cNvSpPr/>
          <p:nvPr/>
        </p:nvSpPr>
        <p:spPr>
          <a:xfrm>
            <a:off x="523240" y="4482917"/>
            <a:ext cx="11430" cy="282575"/>
          </a:xfrm>
          <a:custGeom>
            <a:avLst/>
            <a:gdLst/>
            <a:ahLst/>
            <a:cxnLst/>
            <a:rect l="l" t="t" r="r" b="b"/>
            <a:pathLst>
              <a:path w="11429" h="282575">
                <a:moveTo>
                  <a:pt x="11429" y="0"/>
                </a:moveTo>
                <a:lnTo>
                  <a:pt x="0" y="38064"/>
                </a:lnTo>
                <a:lnTo>
                  <a:pt x="0" y="282072"/>
                </a:lnTo>
                <a:lnTo>
                  <a:pt x="11429" y="243086"/>
                </a:lnTo>
                <a:lnTo>
                  <a:pt x="11429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g object 620"/>
          <p:cNvSpPr/>
          <p:nvPr/>
        </p:nvSpPr>
        <p:spPr>
          <a:xfrm>
            <a:off x="533400" y="4449081"/>
            <a:ext cx="11430" cy="281305"/>
          </a:xfrm>
          <a:custGeom>
            <a:avLst/>
            <a:gdLst/>
            <a:ahLst/>
            <a:cxnLst/>
            <a:rect l="l" t="t" r="r" b="b"/>
            <a:pathLst>
              <a:path w="11429" h="281304">
                <a:moveTo>
                  <a:pt x="11429" y="0"/>
                </a:moveTo>
                <a:lnTo>
                  <a:pt x="0" y="38064"/>
                </a:lnTo>
                <a:lnTo>
                  <a:pt x="0" y="281253"/>
                </a:lnTo>
                <a:lnTo>
                  <a:pt x="11429" y="242266"/>
                </a:lnTo>
                <a:lnTo>
                  <a:pt x="1142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g object 621"/>
          <p:cNvSpPr/>
          <p:nvPr/>
        </p:nvSpPr>
        <p:spPr>
          <a:xfrm>
            <a:off x="543559" y="4415246"/>
            <a:ext cx="11430" cy="280670"/>
          </a:xfrm>
          <a:custGeom>
            <a:avLst/>
            <a:gdLst/>
            <a:ahLst/>
            <a:cxnLst/>
            <a:rect l="l" t="t" r="r" b="b"/>
            <a:pathLst>
              <a:path w="11429" h="280670">
                <a:moveTo>
                  <a:pt x="11430" y="0"/>
                </a:moveTo>
                <a:lnTo>
                  <a:pt x="0" y="38064"/>
                </a:lnTo>
                <a:lnTo>
                  <a:pt x="0" y="280433"/>
                </a:lnTo>
                <a:lnTo>
                  <a:pt x="11430" y="241447"/>
                </a:lnTo>
                <a:lnTo>
                  <a:pt x="11430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g object 622"/>
          <p:cNvSpPr/>
          <p:nvPr/>
        </p:nvSpPr>
        <p:spPr>
          <a:xfrm>
            <a:off x="553719" y="4385640"/>
            <a:ext cx="10160" cy="275590"/>
          </a:xfrm>
          <a:custGeom>
            <a:avLst/>
            <a:gdLst/>
            <a:ahLst/>
            <a:cxnLst/>
            <a:rect l="l" t="t" r="r" b="b"/>
            <a:pathLst>
              <a:path w="10159" h="275589">
                <a:moveTo>
                  <a:pt x="10159" y="0"/>
                </a:moveTo>
                <a:lnTo>
                  <a:pt x="0" y="33835"/>
                </a:lnTo>
                <a:lnTo>
                  <a:pt x="0" y="275384"/>
                </a:lnTo>
                <a:lnTo>
                  <a:pt x="10159" y="240730"/>
                </a:lnTo>
                <a:lnTo>
                  <a:pt x="10159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g object 623"/>
          <p:cNvSpPr/>
          <p:nvPr/>
        </p:nvSpPr>
        <p:spPr>
          <a:xfrm>
            <a:off x="563880" y="4351805"/>
            <a:ext cx="10160" cy="274955"/>
          </a:xfrm>
          <a:custGeom>
            <a:avLst/>
            <a:gdLst/>
            <a:ahLst/>
            <a:cxnLst/>
            <a:rect l="l" t="t" r="r" b="b"/>
            <a:pathLst>
              <a:path w="10159" h="274954">
                <a:moveTo>
                  <a:pt x="10160" y="0"/>
                </a:moveTo>
                <a:lnTo>
                  <a:pt x="0" y="33835"/>
                </a:lnTo>
                <a:lnTo>
                  <a:pt x="0" y="274565"/>
                </a:lnTo>
                <a:lnTo>
                  <a:pt x="10160" y="239910"/>
                </a:lnTo>
                <a:lnTo>
                  <a:pt x="10160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g object 624"/>
          <p:cNvSpPr/>
          <p:nvPr/>
        </p:nvSpPr>
        <p:spPr>
          <a:xfrm>
            <a:off x="574040" y="4313740"/>
            <a:ext cx="11430" cy="278130"/>
          </a:xfrm>
          <a:custGeom>
            <a:avLst/>
            <a:gdLst/>
            <a:ahLst/>
            <a:cxnLst/>
            <a:rect l="l" t="t" r="r" b="b"/>
            <a:pathLst>
              <a:path w="11429" h="278129">
                <a:moveTo>
                  <a:pt x="11429" y="0"/>
                </a:moveTo>
                <a:lnTo>
                  <a:pt x="0" y="38064"/>
                </a:lnTo>
                <a:lnTo>
                  <a:pt x="0" y="277975"/>
                </a:lnTo>
                <a:lnTo>
                  <a:pt x="11429" y="238988"/>
                </a:lnTo>
                <a:lnTo>
                  <a:pt x="11429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g object 625"/>
          <p:cNvSpPr/>
          <p:nvPr/>
        </p:nvSpPr>
        <p:spPr>
          <a:xfrm>
            <a:off x="584200" y="4279905"/>
            <a:ext cx="11430" cy="277495"/>
          </a:xfrm>
          <a:custGeom>
            <a:avLst/>
            <a:gdLst/>
            <a:ahLst/>
            <a:cxnLst/>
            <a:rect l="l" t="t" r="r" b="b"/>
            <a:pathLst>
              <a:path w="11429" h="277495">
                <a:moveTo>
                  <a:pt x="11429" y="0"/>
                </a:moveTo>
                <a:lnTo>
                  <a:pt x="0" y="38064"/>
                </a:lnTo>
                <a:lnTo>
                  <a:pt x="0" y="277155"/>
                </a:lnTo>
                <a:lnTo>
                  <a:pt x="11429" y="238169"/>
                </a:lnTo>
                <a:lnTo>
                  <a:pt x="11429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g object 626"/>
          <p:cNvSpPr/>
          <p:nvPr/>
        </p:nvSpPr>
        <p:spPr>
          <a:xfrm>
            <a:off x="594359" y="4246070"/>
            <a:ext cx="11430" cy="276860"/>
          </a:xfrm>
          <a:custGeom>
            <a:avLst/>
            <a:gdLst/>
            <a:ahLst/>
            <a:cxnLst/>
            <a:rect l="l" t="t" r="r" b="b"/>
            <a:pathLst>
              <a:path w="11429" h="276860">
                <a:moveTo>
                  <a:pt x="11430" y="0"/>
                </a:moveTo>
                <a:lnTo>
                  <a:pt x="0" y="38064"/>
                </a:lnTo>
                <a:lnTo>
                  <a:pt x="0" y="276336"/>
                </a:lnTo>
                <a:lnTo>
                  <a:pt x="11430" y="237349"/>
                </a:lnTo>
                <a:lnTo>
                  <a:pt x="11430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bg object 627"/>
          <p:cNvSpPr/>
          <p:nvPr/>
        </p:nvSpPr>
        <p:spPr>
          <a:xfrm>
            <a:off x="604519" y="4216465"/>
            <a:ext cx="10160" cy="271780"/>
          </a:xfrm>
          <a:custGeom>
            <a:avLst/>
            <a:gdLst/>
            <a:ahLst/>
            <a:cxnLst/>
            <a:rect l="l" t="t" r="r" b="b"/>
            <a:pathLst>
              <a:path w="10159" h="271779">
                <a:moveTo>
                  <a:pt x="10159" y="0"/>
                </a:moveTo>
                <a:lnTo>
                  <a:pt x="0" y="33835"/>
                </a:lnTo>
                <a:lnTo>
                  <a:pt x="0" y="271287"/>
                </a:lnTo>
                <a:lnTo>
                  <a:pt x="10159" y="236632"/>
                </a:lnTo>
                <a:lnTo>
                  <a:pt x="1015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bg object 628"/>
          <p:cNvSpPr/>
          <p:nvPr/>
        </p:nvSpPr>
        <p:spPr>
          <a:xfrm>
            <a:off x="614680" y="4182629"/>
            <a:ext cx="10160" cy="270510"/>
          </a:xfrm>
          <a:custGeom>
            <a:avLst/>
            <a:gdLst/>
            <a:ahLst/>
            <a:cxnLst/>
            <a:rect l="l" t="t" r="r" b="b"/>
            <a:pathLst>
              <a:path w="10159" h="270510">
                <a:moveTo>
                  <a:pt x="10160" y="0"/>
                </a:moveTo>
                <a:lnTo>
                  <a:pt x="0" y="33835"/>
                </a:lnTo>
                <a:lnTo>
                  <a:pt x="0" y="270468"/>
                </a:lnTo>
                <a:lnTo>
                  <a:pt x="10160" y="235813"/>
                </a:lnTo>
                <a:lnTo>
                  <a:pt x="10160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g object 629"/>
          <p:cNvSpPr/>
          <p:nvPr/>
        </p:nvSpPr>
        <p:spPr>
          <a:xfrm>
            <a:off x="624840" y="4148794"/>
            <a:ext cx="10160" cy="269875"/>
          </a:xfrm>
          <a:custGeom>
            <a:avLst/>
            <a:gdLst/>
            <a:ahLst/>
            <a:cxnLst/>
            <a:rect l="l" t="t" r="r" b="b"/>
            <a:pathLst>
              <a:path w="10159" h="269875">
                <a:moveTo>
                  <a:pt x="10159" y="0"/>
                </a:moveTo>
                <a:lnTo>
                  <a:pt x="0" y="33835"/>
                </a:lnTo>
                <a:lnTo>
                  <a:pt x="0" y="269648"/>
                </a:lnTo>
                <a:lnTo>
                  <a:pt x="10159" y="234993"/>
                </a:lnTo>
                <a:lnTo>
                  <a:pt x="10159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g object 630"/>
          <p:cNvSpPr/>
          <p:nvPr/>
        </p:nvSpPr>
        <p:spPr>
          <a:xfrm>
            <a:off x="635000" y="4110730"/>
            <a:ext cx="11430" cy="273685"/>
          </a:xfrm>
          <a:custGeom>
            <a:avLst/>
            <a:gdLst/>
            <a:ahLst/>
            <a:cxnLst/>
            <a:rect l="l" t="t" r="r" b="b"/>
            <a:pathLst>
              <a:path w="11429" h="273685">
                <a:moveTo>
                  <a:pt x="11429" y="0"/>
                </a:moveTo>
                <a:lnTo>
                  <a:pt x="0" y="38064"/>
                </a:lnTo>
                <a:lnTo>
                  <a:pt x="0" y="273058"/>
                </a:lnTo>
                <a:lnTo>
                  <a:pt x="11429" y="234071"/>
                </a:lnTo>
                <a:lnTo>
                  <a:pt x="11429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g object 631"/>
          <p:cNvSpPr/>
          <p:nvPr/>
        </p:nvSpPr>
        <p:spPr>
          <a:xfrm>
            <a:off x="645159" y="4081124"/>
            <a:ext cx="10160" cy="268605"/>
          </a:xfrm>
          <a:custGeom>
            <a:avLst/>
            <a:gdLst/>
            <a:ahLst/>
            <a:cxnLst/>
            <a:rect l="l" t="t" r="r" b="b"/>
            <a:pathLst>
              <a:path w="10159" h="268604">
                <a:moveTo>
                  <a:pt x="10160" y="0"/>
                </a:moveTo>
                <a:lnTo>
                  <a:pt x="0" y="33835"/>
                </a:lnTo>
                <a:lnTo>
                  <a:pt x="0" y="268009"/>
                </a:lnTo>
                <a:lnTo>
                  <a:pt x="10160" y="233354"/>
                </a:lnTo>
                <a:lnTo>
                  <a:pt x="10160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g object 632"/>
          <p:cNvSpPr/>
          <p:nvPr/>
        </p:nvSpPr>
        <p:spPr>
          <a:xfrm>
            <a:off x="655319" y="4047289"/>
            <a:ext cx="10160" cy="267335"/>
          </a:xfrm>
          <a:custGeom>
            <a:avLst/>
            <a:gdLst/>
            <a:ahLst/>
            <a:cxnLst/>
            <a:rect l="l" t="t" r="r" b="b"/>
            <a:pathLst>
              <a:path w="10159" h="267335">
                <a:moveTo>
                  <a:pt x="10159" y="0"/>
                </a:moveTo>
                <a:lnTo>
                  <a:pt x="0" y="33835"/>
                </a:lnTo>
                <a:lnTo>
                  <a:pt x="0" y="267190"/>
                </a:lnTo>
                <a:lnTo>
                  <a:pt x="10159" y="232535"/>
                </a:lnTo>
                <a:lnTo>
                  <a:pt x="10159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g object 633"/>
          <p:cNvSpPr/>
          <p:nvPr/>
        </p:nvSpPr>
        <p:spPr>
          <a:xfrm>
            <a:off x="665480" y="4013453"/>
            <a:ext cx="10160" cy="266700"/>
          </a:xfrm>
          <a:custGeom>
            <a:avLst/>
            <a:gdLst/>
            <a:ahLst/>
            <a:cxnLst/>
            <a:rect l="l" t="t" r="r" b="b"/>
            <a:pathLst>
              <a:path w="10159" h="266700">
                <a:moveTo>
                  <a:pt x="10160" y="0"/>
                </a:moveTo>
                <a:lnTo>
                  <a:pt x="0" y="33835"/>
                </a:lnTo>
                <a:lnTo>
                  <a:pt x="0" y="266370"/>
                </a:lnTo>
                <a:lnTo>
                  <a:pt x="10160" y="231715"/>
                </a:lnTo>
                <a:lnTo>
                  <a:pt x="1016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g object 634"/>
          <p:cNvSpPr/>
          <p:nvPr/>
        </p:nvSpPr>
        <p:spPr>
          <a:xfrm>
            <a:off x="675640" y="3979618"/>
            <a:ext cx="10160" cy="266065"/>
          </a:xfrm>
          <a:custGeom>
            <a:avLst/>
            <a:gdLst/>
            <a:ahLst/>
            <a:cxnLst/>
            <a:rect l="l" t="t" r="r" b="b"/>
            <a:pathLst>
              <a:path w="10159" h="266064">
                <a:moveTo>
                  <a:pt x="10159" y="0"/>
                </a:moveTo>
                <a:lnTo>
                  <a:pt x="0" y="33835"/>
                </a:lnTo>
                <a:lnTo>
                  <a:pt x="0" y="265551"/>
                </a:lnTo>
                <a:lnTo>
                  <a:pt x="10159" y="230896"/>
                </a:lnTo>
                <a:lnTo>
                  <a:pt x="10159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g object 635"/>
          <p:cNvSpPr/>
          <p:nvPr/>
        </p:nvSpPr>
        <p:spPr>
          <a:xfrm>
            <a:off x="685800" y="3941554"/>
            <a:ext cx="11430" cy="269240"/>
          </a:xfrm>
          <a:custGeom>
            <a:avLst/>
            <a:gdLst/>
            <a:ahLst/>
            <a:cxnLst/>
            <a:rect l="l" t="t" r="r" b="b"/>
            <a:pathLst>
              <a:path w="11429" h="269239">
                <a:moveTo>
                  <a:pt x="11429" y="0"/>
                </a:moveTo>
                <a:lnTo>
                  <a:pt x="0" y="38064"/>
                </a:lnTo>
                <a:lnTo>
                  <a:pt x="0" y="268960"/>
                </a:lnTo>
                <a:lnTo>
                  <a:pt x="11429" y="229974"/>
                </a:lnTo>
                <a:lnTo>
                  <a:pt x="11429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bg object 636"/>
          <p:cNvSpPr/>
          <p:nvPr/>
        </p:nvSpPr>
        <p:spPr>
          <a:xfrm>
            <a:off x="695959" y="3911948"/>
            <a:ext cx="10160" cy="264160"/>
          </a:xfrm>
          <a:custGeom>
            <a:avLst/>
            <a:gdLst/>
            <a:ahLst/>
            <a:cxnLst/>
            <a:rect l="l" t="t" r="r" b="b"/>
            <a:pathLst>
              <a:path w="10159" h="264160">
                <a:moveTo>
                  <a:pt x="10160" y="0"/>
                </a:moveTo>
                <a:lnTo>
                  <a:pt x="0" y="33835"/>
                </a:lnTo>
                <a:lnTo>
                  <a:pt x="0" y="263912"/>
                </a:lnTo>
                <a:lnTo>
                  <a:pt x="10160" y="229257"/>
                </a:lnTo>
                <a:lnTo>
                  <a:pt x="1016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bg object 637"/>
          <p:cNvSpPr/>
          <p:nvPr/>
        </p:nvSpPr>
        <p:spPr>
          <a:xfrm>
            <a:off x="706119" y="3878113"/>
            <a:ext cx="10160" cy="263525"/>
          </a:xfrm>
          <a:custGeom>
            <a:avLst/>
            <a:gdLst/>
            <a:ahLst/>
            <a:cxnLst/>
            <a:rect l="l" t="t" r="r" b="b"/>
            <a:pathLst>
              <a:path w="10159" h="263525">
                <a:moveTo>
                  <a:pt x="10159" y="0"/>
                </a:moveTo>
                <a:lnTo>
                  <a:pt x="0" y="33835"/>
                </a:lnTo>
                <a:lnTo>
                  <a:pt x="0" y="263092"/>
                </a:lnTo>
                <a:lnTo>
                  <a:pt x="10159" y="228437"/>
                </a:lnTo>
                <a:lnTo>
                  <a:pt x="10159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bg object 638"/>
          <p:cNvSpPr/>
          <p:nvPr/>
        </p:nvSpPr>
        <p:spPr>
          <a:xfrm>
            <a:off x="716280" y="3844278"/>
            <a:ext cx="10160" cy="262890"/>
          </a:xfrm>
          <a:custGeom>
            <a:avLst/>
            <a:gdLst/>
            <a:ahLst/>
            <a:cxnLst/>
            <a:rect l="l" t="t" r="r" b="b"/>
            <a:pathLst>
              <a:path w="10159" h="262889">
                <a:moveTo>
                  <a:pt x="10160" y="0"/>
                </a:moveTo>
                <a:lnTo>
                  <a:pt x="0" y="33835"/>
                </a:lnTo>
                <a:lnTo>
                  <a:pt x="0" y="262273"/>
                </a:lnTo>
                <a:lnTo>
                  <a:pt x="10160" y="227618"/>
                </a:lnTo>
                <a:lnTo>
                  <a:pt x="10160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bg object 639"/>
          <p:cNvSpPr/>
          <p:nvPr/>
        </p:nvSpPr>
        <p:spPr>
          <a:xfrm>
            <a:off x="726440" y="3813809"/>
            <a:ext cx="10160" cy="257810"/>
          </a:xfrm>
          <a:custGeom>
            <a:avLst/>
            <a:gdLst/>
            <a:ahLst/>
            <a:cxnLst/>
            <a:rect l="l" t="t" r="r" b="b"/>
            <a:pathLst>
              <a:path w="10159" h="257810">
                <a:moveTo>
                  <a:pt x="10160" y="0"/>
                </a:moveTo>
                <a:lnTo>
                  <a:pt x="6908" y="0"/>
                </a:lnTo>
                <a:lnTo>
                  <a:pt x="6908" y="17780"/>
                </a:lnTo>
                <a:lnTo>
                  <a:pt x="0" y="17780"/>
                </a:lnTo>
                <a:lnTo>
                  <a:pt x="0" y="223520"/>
                </a:lnTo>
                <a:lnTo>
                  <a:pt x="0" y="257810"/>
                </a:lnTo>
                <a:lnTo>
                  <a:pt x="5105" y="257810"/>
                </a:lnTo>
                <a:lnTo>
                  <a:pt x="5105" y="223520"/>
                </a:lnTo>
                <a:lnTo>
                  <a:pt x="10160" y="223520"/>
                </a:lnTo>
                <a:lnTo>
                  <a:pt x="10160" y="17780"/>
                </a:lnTo>
                <a:lnTo>
                  <a:pt x="1016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bg object 640"/>
          <p:cNvSpPr/>
          <p:nvPr/>
        </p:nvSpPr>
        <p:spPr>
          <a:xfrm>
            <a:off x="736600" y="3784263"/>
            <a:ext cx="10160" cy="253365"/>
          </a:xfrm>
          <a:custGeom>
            <a:avLst/>
            <a:gdLst/>
            <a:ahLst/>
            <a:cxnLst/>
            <a:rect l="l" t="t" r="r" b="b"/>
            <a:pathLst>
              <a:path w="10159" h="253364">
                <a:moveTo>
                  <a:pt x="10159" y="0"/>
                </a:moveTo>
                <a:lnTo>
                  <a:pt x="0" y="29123"/>
                </a:lnTo>
                <a:lnTo>
                  <a:pt x="0" y="252978"/>
                </a:lnTo>
                <a:lnTo>
                  <a:pt x="10159" y="218323"/>
                </a:lnTo>
                <a:lnTo>
                  <a:pt x="10159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bg object 641"/>
          <p:cNvSpPr/>
          <p:nvPr/>
        </p:nvSpPr>
        <p:spPr>
          <a:xfrm>
            <a:off x="746760" y="3755389"/>
            <a:ext cx="10160" cy="247650"/>
          </a:xfrm>
          <a:custGeom>
            <a:avLst/>
            <a:gdLst/>
            <a:ahLst/>
            <a:cxnLst/>
            <a:rect l="l" t="t" r="r" b="b"/>
            <a:pathLst>
              <a:path w="10159" h="247650">
                <a:moveTo>
                  <a:pt x="10160" y="0"/>
                </a:moveTo>
                <a:lnTo>
                  <a:pt x="4965" y="0"/>
                </a:lnTo>
                <a:lnTo>
                  <a:pt x="4965" y="29210"/>
                </a:lnTo>
                <a:lnTo>
                  <a:pt x="0" y="29210"/>
                </a:lnTo>
                <a:lnTo>
                  <a:pt x="0" y="215900"/>
                </a:lnTo>
                <a:lnTo>
                  <a:pt x="0" y="229870"/>
                </a:lnTo>
                <a:lnTo>
                  <a:pt x="0" y="247650"/>
                </a:lnTo>
                <a:lnTo>
                  <a:pt x="2463" y="247650"/>
                </a:lnTo>
                <a:lnTo>
                  <a:pt x="2463" y="229870"/>
                </a:lnTo>
                <a:lnTo>
                  <a:pt x="7518" y="229870"/>
                </a:lnTo>
                <a:lnTo>
                  <a:pt x="7518" y="215900"/>
                </a:lnTo>
                <a:lnTo>
                  <a:pt x="10160" y="215900"/>
                </a:lnTo>
                <a:lnTo>
                  <a:pt x="10160" y="29210"/>
                </a:lnTo>
                <a:lnTo>
                  <a:pt x="10160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bg object 642"/>
          <p:cNvSpPr/>
          <p:nvPr/>
        </p:nvSpPr>
        <p:spPr>
          <a:xfrm>
            <a:off x="756919" y="3726016"/>
            <a:ext cx="10160" cy="245110"/>
          </a:xfrm>
          <a:custGeom>
            <a:avLst/>
            <a:gdLst/>
            <a:ahLst/>
            <a:cxnLst/>
            <a:rect l="l" t="t" r="r" b="b"/>
            <a:pathLst>
              <a:path w="10159" h="245110">
                <a:moveTo>
                  <a:pt x="10159" y="0"/>
                </a:moveTo>
                <a:lnTo>
                  <a:pt x="0" y="29123"/>
                </a:lnTo>
                <a:lnTo>
                  <a:pt x="0" y="244718"/>
                </a:lnTo>
                <a:lnTo>
                  <a:pt x="10159" y="215666"/>
                </a:lnTo>
                <a:lnTo>
                  <a:pt x="10159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bg object 643"/>
          <p:cNvSpPr/>
          <p:nvPr/>
        </p:nvSpPr>
        <p:spPr>
          <a:xfrm>
            <a:off x="767080" y="3696892"/>
            <a:ext cx="10160" cy="245110"/>
          </a:xfrm>
          <a:custGeom>
            <a:avLst/>
            <a:gdLst/>
            <a:ahLst/>
            <a:cxnLst/>
            <a:rect l="l" t="t" r="r" b="b"/>
            <a:pathLst>
              <a:path w="10159" h="245110">
                <a:moveTo>
                  <a:pt x="10160" y="0"/>
                </a:moveTo>
                <a:lnTo>
                  <a:pt x="0" y="29123"/>
                </a:lnTo>
                <a:lnTo>
                  <a:pt x="0" y="244790"/>
                </a:lnTo>
                <a:lnTo>
                  <a:pt x="10160" y="215739"/>
                </a:lnTo>
                <a:lnTo>
                  <a:pt x="10160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bg object 644"/>
          <p:cNvSpPr/>
          <p:nvPr/>
        </p:nvSpPr>
        <p:spPr>
          <a:xfrm>
            <a:off x="777240" y="3667768"/>
            <a:ext cx="10160" cy="245110"/>
          </a:xfrm>
          <a:custGeom>
            <a:avLst/>
            <a:gdLst/>
            <a:ahLst/>
            <a:cxnLst/>
            <a:rect l="l" t="t" r="r" b="b"/>
            <a:pathLst>
              <a:path w="10159" h="245110">
                <a:moveTo>
                  <a:pt x="10159" y="0"/>
                </a:moveTo>
                <a:lnTo>
                  <a:pt x="0" y="29123"/>
                </a:lnTo>
                <a:lnTo>
                  <a:pt x="0" y="244863"/>
                </a:lnTo>
                <a:lnTo>
                  <a:pt x="10159" y="215812"/>
                </a:lnTo>
                <a:lnTo>
                  <a:pt x="10159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bg object 645"/>
          <p:cNvSpPr/>
          <p:nvPr/>
        </p:nvSpPr>
        <p:spPr>
          <a:xfrm>
            <a:off x="787400" y="3638644"/>
            <a:ext cx="10160" cy="245110"/>
          </a:xfrm>
          <a:custGeom>
            <a:avLst/>
            <a:gdLst/>
            <a:ahLst/>
            <a:cxnLst/>
            <a:rect l="l" t="t" r="r" b="b"/>
            <a:pathLst>
              <a:path w="10159" h="245110">
                <a:moveTo>
                  <a:pt x="10159" y="0"/>
                </a:moveTo>
                <a:lnTo>
                  <a:pt x="0" y="29123"/>
                </a:lnTo>
                <a:lnTo>
                  <a:pt x="0" y="244935"/>
                </a:lnTo>
                <a:lnTo>
                  <a:pt x="10159" y="215884"/>
                </a:lnTo>
                <a:lnTo>
                  <a:pt x="10159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bg object 646"/>
          <p:cNvSpPr/>
          <p:nvPr/>
        </p:nvSpPr>
        <p:spPr>
          <a:xfrm>
            <a:off x="797559" y="3609521"/>
            <a:ext cx="10160" cy="245110"/>
          </a:xfrm>
          <a:custGeom>
            <a:avLst/>
            <a:gdLst/>
            <a:ahLst/>
            <a:cxnLst/>
            <a:rect l="l" t="t" r="r" b="b"/>
            <a:pathLst>
              <a:path w="10159" h="245110">
                <a:moveTo>
                  <a:pt x="10160" y="0"/>
                </a:moveTo>
                <a:lnTo>
                  <a:pt x="0" y="29123"/>
                </a:lnTo>
                <a:lnTo>
                  <a:pt x="0" y="245008"/>
                </a:lnTo>
                <a:lnTo>
                  <a:pt x="10160" y="215957"/>
                </a:lnTo>
                <a:lnTo>
                  <a:pt x="10160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bg object 647"/>
          <p:cNvSpPr/>
          <p:nvPr/>
        </p:nvSpPr>
        <p:spPr>
          <a:xfrm>
            <a:off x="807719" y="3580397"/>
            <a:ext cx="10160" cy="245110"/>
          </a:xfrm>
          <a:custGeom>
            <a:avLst/>
            <a:gdLst/>
            <a:ahLst/>
            <a:cxnLst/>
            <a:rect l="l" t="t" r="r" b="b"/>
            <a:pathLst>
              <a:path w="10159" h="245110">
                <a:moveTo>
                  <a:pt x="10160" y="0"/>
                </a:moveTo>
                <a:lnTo>
                  <a:pt x="0" y="29123"/>
                </a:lnTo>
                <a:lnTo>
                  <a:pt x="0" y="245080"/>
                </a:lnTo>
                <a:lnTo>
                  <a:pt x="10160" y="216029"/>
                </a:lnTo>
                <a:lnTo>
                  <a:pt x="10160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bg object 648"/>
          <p:cNvSpPr/>
          <p:nvPr/>
        </p:nvSpPr>
        <p:spPr>
          <a:xfrm>
            <a:off x="817880" y="3551273"/>
            <a:ext cx="10160" cy="245745"/>
          </a:xfrm>
          <a:custGeom>
            <a:avLst/>
            <a:gdLst/>
            <a:ahLst/>
            <a:cxnLst/>
            <a:rect l="l" t="t" r="r" b="b"/>
            <a:pathLst>
              <a:path w="10159" h="245745">
                <a:moveTo>
                  <a:pt x="10159" y="0"/>
                </a:moveTo>
                <a:lnTo>
                  <a:pt x="0" y="29123"/>
                </a:lnTo>
                <a:lnTo>
                  <a:pt x="0" y="245153"/>
                </a:lnTo>
                <a:lnTo>
                  <a:pt x="10159" y="216102"/>
                </a:lnTo>
                <a:lnTo>
                  <a:pt x="1015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bg object 649"/>
          <p:cNvSpPr/>
          <p:nvPr/>
        </p:nvSpPr>
        <p:spPr>
          <a:xfrm>
            <a:off x="828039" y="3522149"/>
            <a:ext cx="10160" cy="245745"/>
          </a:xfrm>
          <a:custGeom>
            <a:avLst/>
            <a:gdLst/>
            <a:ahLst/>
            <a:cxnLst/>
            <a:rect l="l" t="t" r="r" b="b"/>
            <a:pathLst>
              <a:path w="10159" h="245745">
                <a:moveTo>
                  <a:pt x="10159" y="0"/>
                </a:moveTo>
                <a:lnTo>
                  <a:pt x="0" y="29123"/>
                </a:lnTo>
                <a:lnTo>
                  <a:pt x="0" y="245226"/>
                </a:lnTo>
                <a:lnTo>
                  <a:pt x="10159" y="216174"/>
                </a:lnTo>
                <a:lnTo>
                  <a:pt x="10159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bg object 650"/>
          <p:cNvSpPr/>
          <p:nvPr/>
        </p:nvSpPr>
        <p:spPr>
          <a:xfrm>
            <a:off x="838200" y="3493025"/>
            <a:ext cx="10160" cy="245745"/>
          </a:xfrm>
          <a:custGeom>
            <a:avLst/>
            <a:gdLst/>
            <a:ahLst/>
            <a:cxnLst/>
            <a:rect l="l" t="t" r="r" b="b"/>
            <a:pathLst>
              <a:path w="10159" h="245745">
                <a:moveTo>
                  <a:pt x="10159" y="0"/>
                </a:moveTo>
                <a:lnTo>
                  <a:pt x="0" y="29123"/>
                </a:lnTo>
                <a:lnTo>
                  <a:pt x="0" y="245298"/>
                </a:lnTo>
                <a:lnTo>
                  <a:pt x="10159" y="216247"/>
                </a:lnTo>
                <a:lnTo>
                  <a:pt x="10159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bg object 651"/>
          <p:cNvSpPr/>
          <p:nvPr/>
        </p:nvSpPr>
        <p:spPr>
          <a:xfrm>
            <a:off x="848360" y="3463902"/>
            <a:ext cx="10160" cy="245745"/>
          </a:xfrm>
          <a:custGeom>
            <a:avLst/>
            <a:gdLst/>
            <a:ahLst/>
            <a:cxnLst/>
            <a:rect l="l" t="t" r="r" b="b"/>
            <a:pathLst>
              <a:path w="10159" h="245745">
                <a:moveTo>
                  <a:pt x="10159" y="0"/>
                </a:moveTo>
                <a:lnTo>
                  <a:pt x="0" y="29123"/>
                </a:lnTo>
                <a:lnTo>
                  <a:pt x="0" y="245371"/>
                </a:lnTo>
                <a:lnTo>
                  <a:pt x="10159" y="216319"/>
                </a:lnTo>
                <a:lnTo>
                  <a:pt x="10159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bg object 652"/>
          <p:cNvSpPr/>
          <p:nvPr/>
        </p:nvSpPr>
        <p:spPr>
          <a:xfrm>
            <a:off x="858519" y="3434778"/>
            <a:ext cx="10160" cy="245745"/>
          </a:xfrm>
          <a:custGeom>
            <a:avLst/>
            <a:gdLst/>
            <a:ahLst/>
            <a:cxnLst/>
            <a:rect l="l" t="t" r="r" b="b"/>
            <a:pathLst>
              <a:path w="10159" h="245745">
                <a:moveTo>
                  <a:pt x="10160" y="0"/>
                </a:moveTo>
                <a:lnTo>
                  <a:pt x="0" y="29123"/>
                </a:lnTo>
                <a:lnTo>
                  <a:pt x="0" y="245443"/>
                </a:lnTo>
                <a:lnTo>
                  <a:pt x="10160" y="216392"/>
                </a:lnTo>
                <a:lnTo>
                  <a:pt x="10160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bg object 653"/>
          <p:cNvSpPr/>
          <p:nvPr/>
        </p:nvSpPr>
        <p:spPr>
          <a:xfrm>
            <a:off x="868680" y="3405654"/>
            <a:ext cx="10160" cy="245745"/>
          </a:xfrm>
          <a:custGeom>
            <a:avLst/>
            <a:gdLst/>
            <a:ahLst/>
            <a:cxnLst/>
            <a:rect l="l" t="t" r="r" b="b"/>
            <a:pathLst>
              <a:path w="10159" h="245745">
                <a:moveTo>
                  <a:pt x="10159" y="0"/>
                </a:moveTo>
                <a:lnTo>
                  <a:pt x="0" y="29123"/>
                </a:lnTo>
                <a:lnTo>
                  <a:pt x="0" y="245516"/>
                </a:lnTo>
                <a:lnTo>
                  <a:pt x="10159" y="216464"/>
                </a:lnTo>
                <a:lnTo>
                  <a:pt x="10159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bg object 654"/>
          <p:cNvSpPr/>
          <p:nvPr/>
        </p:nvSpPr>
        <p:spPr>
          <a:xfrm>
            <a:off x="878839" y="3376530"/>
            <a:ext cx="10160" cy="245745"/>
          </a:xfrm>
          <a:custGeom>
            <a:avLst/>
            <a:gdLst/>
            <a:ahLst/>
            <a:cxnLst/>
            <a:rect l="l" t="t" r="r" b="b"/>
            <a:pathLst>
              <a:path w="10159" h="245745">
                <a:moveTo>
                  <a:pt x="10159" y="0"/>
                </a:moveTo>
                <a:lnTo>
                  <a:pt x="0" y="29123"/>
                </a:lnTo>
                <a:lnTo>
                  <a:pt x="0" y="245588"/>
                </a:lnTo>
                <a:lnTo>
                  <a:pt x="10159" y="216537"/>
                </a:lnTo>
                <a:lnTo>
                  <a:pt x="10159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bg object 655"/>
          <p:cNvSpPr/>
          <p:nvPr/>
        </p:nvSpPr>
        <p:spPr>
          <a:xfrm>
            <a:off x="889000" y="3347406"/>
            <a:ext cx="10160" cy="245745"/>
          </a:xfrm>
          <a:custGeom>
            <a:avLst/>
            <a:gdLst/>
            <a:ahLst/>
            <a:cxnLst/>
            <a:rect l="l" t="t" r="r" b="b"/>
            <a:pathLst>
              <a:path w="10159" h="245745">
                <a:moveTo>
                  <a:pt x="10159" y="0"/>
                </a:moveTo>
                <a:lnTo>
                  <a:pt x="0" y="29123"/>
                </a:lnTo>
                <a:lnTo>
                  <a:pt x="0" y="245661"/>
                </a:lnTo>
                <a:lnTo>
                  <a:pt x="10159" y="216610"/>
                </a:lnTo>
                <a:lnTo>
                  <a:pt x="10159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bg object 656"/>
          <p:cNvSpPr/>
          <p:nvPr/>
        </p:nvSpPr>
        <p:spPr>
          <a:xfrm>
            <a:off x="899160" y="3318283"/>
            <a:ext cx="10160" cy="245745"/>
          </a:xfrm>
          <a:custGeom>
            <a:avLst/>
            <a:gdLst/>
            <a:ahLst/>
            <a:cxnLst/>
            <a:rect l="l" t="t" r="r" b="b"/>
            <a:pathLst>
              <a:path w="10159" h="245745">
                <a:moveTo>
                  <a:pt x="10159" y="0"/>
                </a:moveTo>
                <a:lnTo>
                  <a:pt x="0" y="29123"/>
                </a:lnTo>
                <a:lnTo>
                  <a:pt x="0" y="245733"/>
                </a:lnTo>
                <a:lnTo>
                  <a:pt x="10159" y="216682"/>
                </a:lnTo>
                <a:lnTo>
                  <a:pt x="10159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bg object 657"/>
          <p:cNvSpPr/>
          <p:nvPr/>
        </p:nvSpPr>
        <p:spPr>
          <a:xfrm>
            <a:off x="909319" y="3289159"/>
            <a:ext cx="10160" cy="246379"/>
          </a:xfrm>
          <a:custGeom>
            <a:avLst/>
            <a:gdLst/>
            <a:ahLst/>
            <a:cxnLst/>
            <a:rect l="l" t="t" r="r" b="b"/>
            <a:pathLst>
              <a:path w="10159" h="246379">
                <a:moveTo>
                  <a:pt x="10160" y="0"/>
                </a:moveTo>
                <a:lnTo>
                  <a:pt x="0" y="29123"/>
                </a:lnTo>
                <a:lnTo>
                  <a:pt x="0" y="245806"/>
                </a:lnTo>
                <a:lnTo>
                  <a:pt x="10160" y="216755"/>
                </a:lnTo>
                <a:lnTo>
                  <a:pt x="1016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bg object 658"/>
          <p:cNvSpPr/>
          <p:nvPr/>
        </p:nvSpPr>
        <p:spPr>
          <a:xfrm>
            <a:off x="919480" y="3260035"/>
            <a:ext cx="10160" cy="246379"/>
          </a:xfrm>
          <a:custGeom>
            <a:avLst/>
            <a:gdLst/>
            <a:ahLst/>
            <a:cxnLst/>
            <a:rect l="l" t="t" r="r" b="b"/>
            <a:pathLst>
              <a:path w="10159" h="246379">
                <a:moveTo>
                  <a:pt x="10159" y="0"/>
                </a:moveTo>
                <a:lnTo>
                  <a:pt x="0" y="29123"/>
                </a:lnTo>
                <a:lnTo>
                  <a:pt x="0" y="245878"/>
                </a:lnTo>
                <a:lnTo>
                  <a:pt x="10159" y="216827"/>
                </a:lnTo>
                <a:lnTo>
                  <a:pt x="10159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bg object 659"/>
          <p:cNvSpPr/>
          <p:nvPr/>
        </p:nvSpPr>
        <p:spPr>
          <a:xfrm>
            <a:off x="929639" y="3230911"/>
            <a:ext cx="10160" cy="246379"/>
          </a:xfrm>
          <a:custGeom>
            <a:avLst/>
            <a:gdLst/>
            <a:ahLst/>
            <a:cxnLst/>
            <a:rect l="l" t="t" r="r" b="b"/>
            <a:pathLst>
              <a:path w="10159" h="246379">
                <a:moveTo>
                  <a:pt x="10159" y="0"/>
                </a:moveTo>
                <a:lnTo>
                  <a:pt x="0" y="29123"/>
                </a:lnTo>
                <a:lnTo>
                  <a:pt x="0" y="245951"/>
                </a:lnTo>
                <a:lnTo>
                  <a:pt x="10159" y="216900"/>
                </a:lnTo>
                <a:lnTo>
                  <a:pt x="1015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bg object 660"/>
          <p:cNvSpPr/>
          <p:nvPr/>
        </p:nvSpPr>
        <p:spPr>
          <a:xfrm>
            <a:off x="939800" y="3201787"/>
            <a:ext cx="10160" cy="246379"/>
          </a:xfrm>
          <a:custGeom>
            <a:avLst/>
            <a:gdLst/>
            <a:ahLst/>
            <a:cxnLst/>
            <a:rect l="l" t="t" r="r" b="b"/>
            <a:pathLst>
              <a:path w="10159" h="246379">
                <a:moveTo>
                  <a:pt x="10159" y="0"/>
                </a:moveTo>
                <a:lnTo>
                  <a:pt x="0" y="29123"/>
                </a:lnTo>
                <a:lnTo>
                  <a:pt x="0" y="246024"/>
                </a:lnTo>
                <a:lnTo>
                  <a:pt x="10159" y="216972"/>
                </a:lnTo>
                <a:lnTo>
                  <a:pt x="10159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bg object 661"/>
          <p:cNvSpPr/>
          <p:nvPr/>
        </p:nvSpPr>
        <p:spPr>
          <a:xfrm>
            <a:off x="948689" y="3172664"/>
            <a:ext cx="11430" cy="250190"/>
          </a:xfrm>
          <a:custGeom>
            <a:avLst/>
            <a:gdLst/>
            <a:ahLst/>
            <a:cxnLst/>
            <a:rect l="l" t="t" r="r" b="b"/>
            <a:pathLst>
              <a:path w="11430" h="250189">
                <a:moveTo>
                  <a:pt x="11429" y="0"/>
                </a:moveTo>
                <a:lnTo>
                  <a:pt x="0" y="32764"/>
                </a:lnTo>
                <a:lnTo>
                  <a:pt x="0" y="249728"/>
                </a:lnTo>
                <a:lnTo>
                  <a:pt x="11429" y="217045"/>
                </a:lnTo>
                <a:lnTo>
                  <a:pt x="11429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bg object 662"/>
          <p:cNvSpPr/>
          <p:nvPr/>
        </p:nvSpPr>
        <p:spPr>
          <a:xfrm>
            <a:off x="958850" y="3143540"/>
            <a:ext cx="11430" cy="250190"/>
          </a:xfrm>
          <a:custGeom>
            <a:avLst/>
            <a:gdLst/>
            <a:ahLst/>
            <a:cxnLst/>
            <a:rect l="l" t="t" r="r" b="b"/>
            <a:pathLst>
              <a:path w="11430" h="250189">
                <a:moveTo>
                  <a:pt x="11430" y="0"/>
                </a:moveTo>
                <a:lnTo>
                  <a:pt x="0" y="32764"/>
                </a:lnTo>
                <a:lnTo>
                  <a:pt x="0" y="249800"/>
                </a:lnTo>
                <a:lnTo>
                  <a:pt x="11430" y="217117"/>
                </a:lnTo>
                <a:lnTo>
                  <a:pt x="1143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bg object 663"/>
          <p:cNvSpPr/>
          <p:nvPr/>
        </p:nvSpPr>
        <p:spPr>
          <a:xfrm>
            <a:off x="970280" y="3114416"/>
            <a:ext cx="10160" cy="246379"/>
          </a:xfrm>
          <a:custGeom>
            <a:avLst/>
            <a:gdLst/>
            <a:ahLst/>
            <a:cxnLst/>
            <a:rect l="l" t="t" r="r" b="b"/>
            <a:pathLst>
              <a:path w="10159" h="246379">
                <a:moveTo>
                  <a:pt x="10159" y="0"/>
                </a:moveTo>
                <a:lnTo>
                  <a:pt x="0" y="29123"/>
                </a:lnTo>
                <a:lnTo>
                  <a:pt x="0" y="246241"/>
                </a:lnTo>
                <a:lnTo>
                  <a:pt x="10159" y="217190"/>
                </a:lnTo>
                <a:lnTo>
                  <a:pt x="10159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bg object 664"/>
          <p:cNvSpPr/>
          <p:nvPr/>
        </p:nvSpPr>
        <p:spPr>
          <a:xfrm>
            <a:off x="980439" y="3085292"/>
            <a:ext cx="10160" cy="246379"/>
          </a:xfrm>
          <a:custGeom>
            <a:avLst/>
            <a:gdLst/>
            <a:ahLst/>
            <a:cxnLst/>
            <a:rect l="l" t="t" r="r" b="b"/>
            <a:pathLst>
              <a:path w="10159" h="246379">
                <a:moveTo>
                  <a:pt x="10159" y="0"/>
                </a:moveTo>
                <a:lnTo>
                  <a:pt x="0" y="29123"/>
                </a:lnTo>
                <a:lnTo>
                  <a:pt x="0" y="246314"/>
                </a:lnTo>
                <a:lnTo>
                  <a:pt x="10159" y="217263"/>
                </a:lnTo>
                <a:lnTo>
                  <a:pt x="1015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bg object 665"/>
          <p:cNvSpPr/>
          <p:nvPr/>
        </p:nvSpPr>
        <p:spPr>
          <a:xfrm>
            <a:off x="990600" y="3056168"/>
            <a:ext cx="10160" cy="247015"/>
          </a:xfrm>
          <a:custGeom>
            <a:avLst/>
            <a:gdLst/>
            <a:ahLst/>
            <a:cxnLst/>
            <a:rect l="l" t="t" r="r" b="b"/>
            <a:pathLst>
              <a:path w="10159" h="247014">
                <a:moveTo>
                  <a:pt x="10159" y="0"/>
                </a:moveTo>
                <a:lnTo>
                  <a:pt x="0" y="29123"/>
                </a:lnTo>
                <a:lnTo>
                  <a:pt x="0" y="246386"/>
                </a:lnTo>
                <a:lnTo>
                  <a:pt x="10159" y="217335"/>
                </a:lnTo>
                <a:lnTo>
                  <a:pt x="10159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bg object 666"/>
          <p:cNvSpPr/>
          <p:nvPr/>
        </p:nvSpPr>
        <p:spPr>
          <a:xfrm>
            <a:off x="999489" y="3027045"/>
            <a:ext cx="11430" cy="250190"/>
          </a:xfrm>
          <a:custGeom>
            <a:avLst/>
            <a:gdLst/>
            <a:ahLst/>
            <a:cxnLst/>
            <a:rect l="l" t="t" r="r" b="b"/>
            <a:pathLst>
              <a:path w="11430" h="250189">
                <a:moveTo>
                  <a:pt x="11429" y="0"/>
                </a:moveTo>
                <a:lnTo>
                  <a:pt x="0" y="32764"/>
                </a:lnTo>
                <a:lnTo>
                  <a:pt x="0" y="250090"/>
                </a:lnTo>
                <a:lnTo>
                  <a:pt x="11429" y="217408"/>
                </a:lnTo>
                <a:lnTo>
                  <a:pt x="11429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bg object 667"/>
          <p:cNvSpPr/>
          <p:nvPr/>
        </p:nvSpPr>
        <p:spPr>
          <a:xfrm>
            <a:off x="1009650" y="2997921"/>
            <a:ext cx="11430" cy="250190"/>
          </a:xfrm>
          <a:custGeom>
            <a:avLst/>
            <a:gdLst/>
            <a:ahLst/>
            <a:cxnLst/>
            <a:rect l="l" t="t" r="r" b="b"/>
            <a:pathLst>
              <a:path w="11430" h="250189">
                <a:moveTo>
                  <a:pt x="11430" y="0"/>
                </a:moveTo>
                <a:lnTo>
                  <a:pt x="0" y="32764"/>
                </a:lnTo>
                <a:lnTo>
                  <a:pt x="0" y="250163"/>
                </a:lnTo>
                <a:lnTo>
                  <a:pt x="11430" y="217480"/>
                </a:lnTo>
                <a:lnTo>
                  <a:pt x="1143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bg object 668"/>
          <p:cNvSpPr/>
          <p:nvPr/>
        </p:nvSpPr>
        <p:spPr>
          <a:xfrm>
            <a:off x="1021080" y="2968797"/>
            <a:ext cx="10160" cy="247015"/>
          </a:xfrm>
          <a:custGeom>
            <a:avLst/>
            <a:gdLst/>
            <a:ahLst/>
            <a:cxnLst/>
            <a:rect l="l" t="t" r="r" b="b"/>
            <a:pathLst>
              <a:path w="10159" h="247014">
                <a:moveTo>
                  <a:pt x="10159" y="0"/>
                </a:moveTo>
                <a:lnTo>
                  <a:pt x="0" y="29123"/>
                </a:lnTo>
                <a:lnTo>
                  <a:pt x="0" y="246604"/>
                </a:lnTo>
                <a:lnTo>
                  <a:pt x="10159" y="217553"/>
                </a:lnTo>
                <a:lnTo>
                  <a:pt x="10159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bg object 669"/>
          <p:cNvSpPr/>
          <p:nvPr/>
        </p:nvSpPr>
        <p:spPr>
          <a:xfrm>
            <a:off x="1031239" y="2939673"/>
            <a:ext cx="10160" cy="247015"/>
          </a:xfrm>
          <a:custGeom>
            <a:avLst/>
            <a:gdLst/>
            <a:ahLst/>
            <a:cxnLst/>
            <a:rect l="l" t="t" r="r" b="b"/>
            <a:pathLst>
              <a:path w="10159" h="247014">
                <a:moveTo>
                  <a:pt x="10159" y="0"/>
                </a:moveTo>
                <a:lnTo>
                  <a:pt x="0" y="29123"/>
                </a:lnTo>
                <a:lnTo>
                  <a:pt x="0" y="246677"/>
                </a:lnTo>
                <a:lnTo>
                  <a:pt x="10159" y="217625"/>
                </a:lnTo>
                <a:lnTo>
                  <a:pt x="1015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bg object 670"/>
          <p:cNvSpPr/>
          <p:nvPr/>
        </p:nvSpPr>
        <p:spPr>
          <a:xfrm>
            <a:off x="1040130" y="2910549"/>
            <a:ext cx="11430" cy="250825"/>
          </a:xfrm>
          <a:custGeom>
            <a:avLst/>
            <a:gdLst/>
            <a:ahLst/>
            <a:cxnLst/>
            <a:rect l="l" t="t" r="r" b="b"/>
            <a:pathLst>
              <a:path w="11430" h="250825">
                <a:moveTo>
                  <a:pt x="11429" y="0"/>
                </a:moveTo>
                <a:lnTo>
                  <a:pt x="0" y="32764"/>
                </a:lnTo>
                <a:lnTo>
                  <a:pt x="0" y="250380"/>
                </a:lnTo>
                <a:lnTo>
                  <a:pt x="11429" y="217698"/>
                </a:lnTo>
                <a:lnTo>
                  <a:pt x="11429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bg object 671"/>
          <p:cNvSpPr/>
          <p:nvPr/>
        </p:nvSpPr>
        <p:spPr>
          <a:xfrm>
            <a:off x="1050289" y="2881426"/>
            <a:ext cx="11430" cy="250825"/>
          </a:xfrm>
          <a:custGeom>
            <a:avLst/>
            <a:gdLst/>
            <a:ahLst/>
            <a:cxnLst/>
            <a:rect l="l" t="t" r="r" b="b"/>
            <a:pathLst>
              <a:path w="11430" h="250825">
                <a:moveTo>
                  <a:pt x="11429" y="0"/>
                </a:moveTo>
                <a:lnTo>
                  <a:pt x="0" y="32764"/>
                </a:lnTo>
                <a:lnTo>
                  <a:pt x="0" y="250453"/>
                </a:lnTo>
                <a:lnTo>
                  <a:pt x="11429" y="217770"/>
                </a:lnTo>
                <a:lnTo>
                  <a:pt x="11429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bg object 672"/>
          <p:cNvSpPr/>
          <p:nvPr/>
        </p:nvSpPr>
        <p:spPr>
          <a:xfrm>
            <a:off x="1060450" y="2852302"/>
            <a:ext cx="11430" cy="250825"/>
          </a:xfrm>
          <a:custGeom>
            <a:avLst/>
            <a:gdLst/>
            <a:ahLst/>
            <a:cxnLst/>
            <a:rect l="l" t="t" r="r" b="b"/>
            <a:pathLst>
              <a:path w="11430" h="250825">
                <a:moveTo>
                  <a:pt x="11430" y="0"/>
                </a:moveTo>
                <a:lnTo>
                  <a:pt x="0" y="32764"/>
                </a:lnTo>
                <a:lnTo>
                  <a:pt x="0" y="250526"/>
                </a:lnTo>
                <a:lnTo>
                  <a:pt x="11430" y="217843"/>
                </a:lnTo>
                <a:lnTo>
                  <a:pt x="1143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bg object 673"/>
          <p:cNvSpPr/>
          <p:nvPr/>
        </p:nvSpPr>
        <p:spPr>
          <a:xfrm>
            <a:off x="1070610" y="2823178"/>
            <a:ext cx="11430" cy="250825"/>
          </a:xfrm>
          <a:custGeom>
            <a:avLst/>
            <a:gdLst/>
            <a:ahLst/>
            <a:cxnLst/>
            <a:rect l="l" t="t" r="r" b="b"/>
            <a:pathLst>
              <a:path w="11430" h="250825">
                <a:moveTo>
                  <a:pt x="11430" y="0"/>
                </a:moveTo>
                <a:lnTo>
                  <a:pt x="0" y="32764"/>
                </a:lnTo>
                <a:lnTo>
                  <a:pt x="0" y="250598"/>
                </a:lnTo>
                <a:lnTo>
                  <a:pt x="11430" y="217915"/>
                </a:lnTo>
                <a:lnTo>
                  <a:pt x="1143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bg object 674"/>
          <p:cNvSpPr/>
          <p:nvPr/>
        </p:nvSpPr>
        <p:spPr>
          <a:xfrm>
            <a:off x="1082039" y="2794054"/>
            <a:ext cx="10160" cy="247650"/>
          </a:xfrm>
          <a:custGeom>
            <a:avLst/>
            <a:gdLst/>
            <a:ahLst/>
            <a:cxnLst/>
            <a:rect l="l" t="t" r="r" b="b"/>
            <a:pathLst>
              <a:path w="10159" h="247650">
                <a:moveTo>
                  <a:pt x="10159" y="0"/>
                </a:moveTo>
                <a:lnTo>
                  <a:pt x="0" y="29123"/>
                </a:lnTo>
                <a:lnTo>
                  <a:pt x="0" y="247039"/>
                </a:lnTo>
                <a:lnTo>
                  <a:pt x="10159" y="217988"/>
                </a:lnTo>
                <a:lnTo>
                  <a:pt x="10159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bg object 675"/>
          <p:cNvSpPr/>
          <p:nvPr/>
        </p:nvSpPr>
        <p:spPr>
          <a:xfrm>
            <a:off x="1090930" y="2764930"/>
            <a:ext cx="11430" cy="250825"/>
          </a:xfrm>
          <a:custGeom>
            <a:avLst/>
            <a:gdLst/>
            <a:ahLst/>
            <a:cxnLst/>
            <a:rect l="l" t="t" r="r" b="b"/>
            <a:pathLst>
              <a:path w="11430" h="250825">
                <a:moveTo>
                  <a:pt x="11429" y="0"/>
                </a:moveTo>
                <a:lnTo>
                  <a:pt x="0" y="32764"/>
                </a:lnTo>
                <a:lnTo>
                  <a:pt x="0" y="250743"/>
                </a:lnTo>
                <a:lnTo>
                  <a:pt x="11429" y="218061"/>
                </a:lnTo>
                <a:lnTo>
                  <a:pt x="1142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bg object 676"/>
          <p:cNvSpPr/>
          <p:nvPr/>
        </p:nvSpPr>
        <p:spPr>
          <a:xfrm>
            <a:off x="1101089" y="2735807"/>
            <a:ext cx="11430" cy="250825"/>
          </a:xfrm>
          <a:custGeom>
            <a:avLst/>
            <a:gdLst/>
            <a:ahLst/>
            <a:cxnLst/>
            <a:rect l="l" t="t" r="r" b="b"/>
            <a:pathLst>
              <a:path w="11430" h="250825">
                <a:moveTo>
                  <a:pt x="11429" y="0"/>
                </a:moveTo>
                <a:lnTo>
                  <a:pt x="0" y="32764"/>
                </a:lnTo>
                <a:lnTo>
                  <a:pt x="0" y="250816"/>
                </a:lnTo>
                <a:lnTo>
                  <a:pt x="11429" y="218133"/>
                </a:lnTo>
                <a:lnTo>
                  <a:pt x="11429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bg object 677"/>
          <p:cNvSpPr/>
          <p:nvPr/>
        </p:nvSpPr>
        <p:spPr>
          <a:xfrm>
            <a:off x="1111250" y="2706683"/>
            <a:ext cx="11430" cy="251460"/>
          </a:xfrm>
          <a:custGeom>
            <a:avLst/>
            <a:gdLst/>
            <a:ahLst/>
            <a:cxnLst/>
            <a:rect l="l" t="t" r="r" b="b"/>
            <a:pathLst>
              <a:path w="11430" h="251460">
                <a:moveTo>
                  <a:pt x="11430" y="0"/>
                </a:moveTo>
                <a:lnTo>
                  <a:pt x="0" y="32764"/>
                </a:lnTo>
                <a:lnTo>
                  <a:pt x="0" y="250888"/>
                </a:lnTo>
                <a:lnTo>
                  <a:pt x="11430" y="218206"/>
                </a:lnTo>
                <a:lnTo>
                  <a:pt x="1143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bg object 678"/>
          <p:cNvSpPr/>
          <p:nvPr/>
        </p:nvSpPr>
        <p:spPr>
          <a:xfrm>
            <a:off x="1121410" y="2677559"/>
            <a:ext cx="11430" cy="251460"/>
          </a:xfrm>
          <a:custGeom>
            <a:avLst/>
            <a:gdLst/>
            <a:ahLst/>
            <a:cxnLst/>
            <a:rect l="l" t="t" r="r" b="b"/>
            <a:pathLst>
              <a:path w="11430" h="251460">
                <a:moveTo>
                  <a:pt x="11430" y="0"/>
                </a:moveTo>
                <a:lnTo>
                  <a:pt x="0" y="32764"/>
                </a:lnTo>
                <a:lnTo>
                  <a:pt x="0" y="250961"/>
                </a:lnTo>
                <a:lnTo>
                  <a:pt x="11430" y="218278"/>
                </a:lnTo>
                <a:lnTo>
                  <a:pt x="1143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bg object 679"/>
          <p:cNvSpPr/>
          <p:nvPr/>
        </p:nvSpPr>
        <p:spPr>
          <a:xfrm>
            <a:off x="1131569" y="2648435"/>
            <a:ext cx="11430" cy="251460"/>
          </a:xfrm>
          <a:custGeom>
            <a:avLst/>
            <a:gdLst/>
            <a:ahLst/>
            <a:cxnLst/>
            <a:rect l="l" t="t" r="r" b="b"/>
            <a:pathLst>
              <a:path w="11430" h="251460">
                <a:moveTo>
                  <a:pt x="11430" y="0"/>
                </a:moveTo>
                <a:lnTo>
                  <a:pt x="0" y="32764"/>
                </a:lnTo>
                <a:lnTo>
                  <a:pt x="0" y="251033"/>
                </a:lnTo>
                <a:lnTo>
                  <a:pt x="11430" y="218351"/>
                </a:lnTo>
                <a:lnTo>
                  <a:pt x="11430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bg object 680"/>
          <p:cNvSpPr/>
          <p:nvPr/>
        </p:nvSpPr>
        <p:spPr>
          <a:xfrm>
            <a:off x="1141730" y="2619311"/>
            <a:ext cx="11430" cy="251460"/>
          </a:xfrm>
          <a:custGeom>
            <a:avLst/>
            <a:gdLst/>
            <a:ahLst/>
            <a:cxnLst/>
            <a:rect l="l" t="t" r="r" b="b"/>
            <a:pathLst>
              <a:path w="11430" h="251460">
                <a:moveTo>
                  <a:pt x="11429" y="0"/>
                </a:moveTo>
                <a:lnTo>
                  <a:pt x="0" y="32764"/>
                </a:lnTo>
                <a:lnTo>
                  <a:pt x="0" y="251106"/>
                </a:lnTo>
                <a:lnTo>
                  <a:pt x="11429" y="218423"/>
                </a:lnTo>
                <a:lnTo>
                  <a:pt x="11429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bg object 681"/>
          <p:cNvSpPr/>
          <p:nvPr/>
        </p:nvSpPr>
        <p:spPr>
          <a:xfrm>
            <a:off x="1151889" y="2590188"/>
            <a:ext cx="11430" cy="251460"/>
          </a:xfrm>
          <a:custGeom>
            <a:avLst/>
            <a:gdLst/>
            <a:ahLst/>
            <a:cxnLst/>
            <a:rect l="l" t="t" r="r" b="b"/>
            <a:pathLst>
              <a:path w="11430" h="251460">
                <a:moveTo>
                  <a:pt x="11429" y="0"/>
                </a:moveTo>
                <a:lnTo>
                  <a:pt x="0" y="32764"/>
                </a:lnTo>
                <a:lnTo>
                  <a:pt x="0" y="251179"/>
                </a:lnTo>
                <a:lnTo>
                  <a:pt x="11429" y="218496"/>
                </a:lnTo>
                <a:lnTo>
                  <a:pt x="1142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bg object 682"/>
          <p:cNvSpPr/>
          <p:nvPr/>
        </p:nvSpPr>
        <p:spPr>
          <a:xfrm>
            <a:off x="1162050" y="2561064"/>
            <a:ext cx="11430" cy="251460"/>
          </a:xfrm>
          <a:custGeom>
            <a:avLst/>
            <a:gdLst/>
            <a:ahLst/>
            <a:cxnLst/>
            <a:rect l="l" t="t" r="r" b="b"/>
            <a:pathLst>
              <a:path w="11430" h="251460">
                <a:moveTo>
                  <a:pt x="11430" y="0"/>
                </a:moveTo>
                <a:lnTo>
                  <a:pt x="0" y="32764"/>
                </a:lnTo>
                <a:lnTo>
                  <a:pt x="0" y="251251"/>
                </a:lnTo>
                <a:lnTo>
                  <a:pt x="11430" y="218568"/>
                </a:lnTo>
                <a:lnTo>
                  <a:pt x="11430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bg object 683"/>
          <p:cNvSpPr/>
          <p:nvPr/>
        </p:nvSpPr>
        <p:spPr>
          <a:xfrm>
            <a:off x="1172210" y="2531940"/>
            <a:ext cx="11430" cy="251460"/>
          </a:xfrm>
          <a:custGeom>
            <a:avLst/>
            <a:gdLst/>
            <a:ahLst/>
            <a:cxnLst/>
            <a:rect l="l" t="t" r="r" b="b"/>
            <a:pathLst>
              <a:path w="11430" h="251460">
                <a:moveTo>
                  <a:pt x="11430" y="0"/>
                </a:moveTo>
                <a:lnTo>
                  <a:pt x="0" y="32764"/>
                </a:lnTo>
                <a:lnTo>
                  <a:pt x="0" y="251324"/>
                </a:lnTo>
                <a:lnTo>
                  <a:pt x="11430" y="218641"/>
                </a:lnTo>
                <a:lnTo>
                  <a:pt x="1143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bg object 684"/>
          <p:cNvSpPr/>
          <p:nvPr/>
        </p:nvSpPr>
        <p:spPr>
          <a:xfrm>
            <a:off x="1182369" y="2502816"/>
            <a:ext cx="11430" cy="251460"/>
          </a:xfrm>
          <a:custGeom>
            <a:avLst/>
            <a:gdLst/>
            <a:ahLst/>
            <a:cxnLst/>
            <a:rect l="l" t="t" r="r" b="b"/>
            <a:pathLst>
              <a:path w="11430" h="251460">
                <a:moveTo>
                  <a:pt x="11430" y="0"/>
                </a:moveTo>
                <a:lnTo>
                  <a:pt x="0" y="32764"/>
                </a:lnTo>
                <a:lnTo>
                  <a:pt x="0" y="251396"/>
                </a:lnTo>
                <a:lnTo>
                  <a:pt x="11430" y="218714"/>
                </a:lnTo>
                <a:lnTo>
                  <a:pt x="11430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bg object 685"/>
          <p:cNvSpPr/>
          <p:nvPr/>
        </p:nvSpPr>
        <p:spPr>
          <a:xfrm>
            <a:off x="1192530" y="2473692"/>
            <a:ext cx="11430" cy="252095"/>
          </a:xfrm>
          <a:custGeom>
            <a:avLst/>
            <a:gdLst/>
            <a:ahLst/>
            <a:cxnLst/>
            <a:rect l="l" t="t" r="r" b="b"/>
            <a:pathLst>
              <a:path w="11430" h="252094">
                <a:moveTo>
                  <a:pt x="11429" y="0"/>
                </a:moveTo>
                <a:lnTo>
                  <a:pt x="0" y="32764"/>
                </a:lnTo>
                <a:lnTo>
                  <a:pt x="0" y="251469"/>
                </a:lnTo>
                <a:lnTo>
                  <a:pt x="11429" y="218786"/>
                </a:lnTo>
                <a:lnTo>
                  <a:pt x="1142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bg object 686"/>
          <p:cNvSpPr/>
          <p:nvPr/>
        </p:nvSpPr>
        <p:spPr>
          <a:xfrm>
            <a:off x="1202689" y="2444569"/>
            <a:ext cx="11430" cy="252095"/>
          </a:xfrm>
          <a:custGeom>
            <a:avLst/>
            <a:gdLst/>
            <a:ahLst/>
            <a:cxnLst/>
            <a:rect l="l" t="t" r="r" b="b"/>
            <a:pathLst>
              <a:path w="11430" h="252094">
                <a:moveTo>
                  <a:pt x="11429" y="0"/>
                </a:moveTo>
                <a:lnTo>
                  <a:pt x="0" y="32764"/>
                </a:lnTo>
                <a:lnTo>
                  <a:pt x="0" y="251541"/>
                </a:lnTo>
                <a:lnTo>
                  <a:pt x="11429" y="218859"/>
                </a:lnTo>
                <a:lnTo>
                  <a:pt x="11429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bg object 687"/>
          <p:cNvSpPr/>
          <p:nvPr/>
        </p:nvSpPr>
        <p:spPr>
          <a:xfrm>
            <a:off x="1212850" y="2386329"/>
            <a:ext cx="21590" cy="281305"/>
          </a:xfrm>
          <a:custGeom>
            <a:avLst/>
            <a:gdLst/>
            <a:ahLst/>
            <a:cxnLst/>
            <a:rect l="l" t="t" r="r" b="b"/>
            <a:pathLst>
              <a:path w="21590" h="281305">
                <a:moveTo>
                  <a:pt x="21590" y="0"/>
                </a:moveTo>
                <a:lnTo>
                  <a:pt x="11430" y="29121"/>
                </a:lnTo>
                <a:lnTo>
                  <a:pt x="10160" y="32766"/>
                </a:lnTo>
                <a:lnTo>
                  <a:pt x="0" y="61887"/>
                </a:lnTo>
                <a:lnTo>
                  <a:pt x="0" y="280733"/>
                </a:lnTo>
                <a:lnTo>
                  <a:pt x="10160" y="251688"/>
                </a:lnTo>
                <a:lnTo>
                  <a:pt x="11430" y="248056"/>
                </a:lnTo>
                <a:lnTo>
                  <a:pt x="21590" y="218998"/>
                </a:lnTo>
                <a:lnTo>
                  <a:pt x="2159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bg object 688"/>
          <p:cNvSpPr/>
          <p:nvPr/>
        </p:nvSpPr>
        <p:spPr>
          <a:xfrm>
            <a:off x="1233169" y="2357197"/>
            <a:ext cx="11430" cy="252095"/>
          </a:xfrm>
          <a:custGeom>
            <a:avLst/>
            <a:gdLst/>
            <a:ahLst/>
            <a:cxnLst/>
            <a:rect l="l" t="t" r="r" b="b"/>
            <a:pathLst>
              <a:path w="11430" h="252094">
                <a:moveTo>
                  <a:pt x="11430" y="0"/>
                </a:moveTo>
                <a:lnTo>
                  <a:pt x="0" y="32764"/>
                </a:lnTo>
                <a:lnTo>
                  <a:pt x="0" y="251759"/>
                </a:lnTo>
                <a:lnTo>
                  <a:pt x="11430" y="219076"/>
                </a:lnTo>
                <a:lnTo>
                  <a:pt x="1143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bg object 689"/>
          <p:cNvSpPr/>
          <p:nvPr/>
        </p:nvSpPr>
        <p:spPr>
          <a:xfrm>
            <a:off x="1243330" y="2328073"/>
            <a:ext cx="11430" cy="252095"/>
          </a:xfrm>
          <a:custGeom>
            <a:avLst/>
            <a:gdLst/>
            <a:ahLst/>
            <a:cxnLst/>
            <a:rect l="l" t="t" r="r" b="b"/>
            <a:pathLst>
              <a:path w="11430" h="252094">
                <a:moveTo>
                  <a:pt x="11429" y="0"/>
                </a:moveTo>
                <a:lnTo>
                  <a:pt x="0" y="32764"/>
                </a:lnTo>
                <a:lnTo>
                  <a:pt x="0" y="251832"/>
                </a:lnTo>
                <a:lnTo>
                  <a:pt x="11429" y="219149"/>
                </a:lnTo>
                <a:lnTo>
                  <a:pt x="1142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bg object 690"/>
          <p:cNvSpPr/>
          <p:nvPr/>
        </p:nvSpPr>
        <p:spPr>
          <a:xfrm>
            <a:off x="1253489" y="2298949"/>
            <a:ext cx="11430" cy="252095"/>
          </a:xfrm>
          <a:custGeom>
            <a:avLst/>
            <a:gdLst/>
            <a:ahLst/>
            <a:cxnLst/>
            <a:rect l="l" t="t" r="r" b="b"/>
            <a:pathLst>
              <a:path w="11430" h="252094">
                <a:moveTo>
                  <a:pt x="11429" y="0"/>
                </a:moveTo>
                <a:lnTo>
                  <a:pt x="0" y="32764"/>
                </a:lnTo>
                <a:lnTo>
                  <a:pt x="0" y="251904"/>
                </a:lnTo>
                <a:lnTo>
                  <a:pt x="11429" y="219221"/>
                </a:lnTo>
                <a:lnTo>
                  <a:pt x="11429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bg object 691"/>
          <p:cNvSpPr/>
          <p:nvPr/>
        </p:nvSpPr>
        <p:spPr>
          <a:xfrm>
            <a:off x="1263650" y="2269826"/>
            <a:ext cx="11430" cy="252095"/>
          </a:xfrm>
          <a:custGeom>
            <a:avLst/>
            <a:gdLst/>
            <a:ahLst/>
            <a:cxnLst/>
            <a:rect l="l" t="t" r="r" b="b"/>
            <a:pathLst>
              <a:path w="11430" h="252094">
                <a:moveTo>
                  <a:pt x="11430" y="0"/>
                </a:moveTo>
                <a:lnTo>
                  <a:pt x="0" y="32764"/>
                </a:lnTo>
                <a:lnTo>
                  <a:pt x="0" y="251977"/>
                </a:lnTo>
                <a:lnTo>
                  <a:pt x="11430" y="219294"/>
                </a:lnTo>
                <a:lnTo>
                  <a:pt x="1143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bg object 692"/>
          <p:cNvSpPr/>
          <p:nvPr/>
        </p:nvSpPr>
        <p:spPr>
          <a:xfrm>
            <a:off x="1273810" y="2240702"/>
            <a:ext cx="11430" cy="252095"/>
          </a:xfrm>
          <a:custGeom>
            <a:avLst/>
            <a:gdLst/>
            <a:ahLst/>
            <a:cxnLst/>
            <a:rect l="l" t="t" r="r" b="b"/>
            <a:pathLst>
              <a:path w="11430" h="252094">
                <a:moveTo>
                  <a:pt x="11430" y="0"/>
                </a:moveTo>
                <a:lnTo>
                  <a:pt x="0" y="32764"/>
                </a:lnTo>
                <a:lnTo>
                  <a:pt x="0" y="252049"/>
                </a:lnTo>
                <a:lnTo>
                  <a:pt x="11430" y="219366"/>
                </a:lnTo>
                <a:lnTo>
                  <a:pt x="11430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bg object 693"/>
          <p:cNvSpPr/>
          <p:nvPr/>
        </p:nvSpPr>
        <p:spPr>
          <a:xfrm>
            <a:off x="1283970" y="2212339"/>
            <a:ext cx="11430" cy="251460"/>
          </a:xfrm>
          <a:custGeom>
            <a:avLst/>
            <a:gdLst/>
            <a:ahLst/>
            <a:cxnLst/>
            <a:rect l="l" t="t" r="r" b="b"/>
            <a:pathLst>
              <a:path w="11430" h="251460">
                <a:moveTo>
                  <a:pt x="11430" y="0"/>
                </a:moveTo>
                <a:lnTo>
                  <a:pt x="9613" y="0"/>
                </a:lnTo>
                <a:lnTo>
                  <a:pt x="9613" y="10160"/>
                </a:lnTo>
                <a:lnTo>
                  <a:pt x="3848" y="10160"/>
                </a:lnTo>
                <a:lnTo>
                  <a:pt x="3848" y="31750"/>
                </a:lnTo>
                <a:lnTo>
                  <a:pt x="0" y="31750"/>
                </a:lnTo>
                <a:lnTo>
                  <a:pt x="0" y="218440"/>
                </a:lnTo>
                <a:lnTo>
                  <a:pt x="0" y="251460"/>
                </a:lnTo>
                <a:lnTo>
                  <a:pt x="5727" y="251460"/>
                </a:lnTo>
                <a:lnTo>
                  <a:pt x="5727" y="218440"/>
                </a:lnTo>
                <a:lnTo>
                  <a:pt x="11430" y="218440"/>
                </a:lnTo>
                <a:lnTo>
                  <a:pt x="11430" y="31750"/>
                </a:lnTo>
                <a:lnTo>
                  <a:pt x="11430" y="10160"/>
                </a:lnTo>
                <a:lnTo>
                  <a:pt x="1143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bg object 694"/>
          <p:cNvSpPr/>
          <p:nvPr/>
        </p:nvSpPr>
        <p:spPr>
          <a:xfrm>
            <a:off x="1294130" y="2187073"/>
            <a:ext cx="11430" cy="247650"/>
          </a:xfrm>
          <a:custGeom>
            <a:avLst/>
            <a:gdLst/>
            <a:ahLst/>
            <a:cxnLst/>
            <a:rect l="l" t="t" r="r" b="b"/>
            <a:pathLst>
              <a:path w="11430" h="247650">
                <a:moveTo>
                  <a:pt x="11429" y="0"/>
                </a:moveTo>
                <a:lnTo>
                  <a:pt x="0" y="28985"/>
                </a:lnTo>
                <a:lnTo>
                  <a:pt x="0" y="247575"/>
                </a:lnTo>
                <a:lnTo>
                  <a:pt x="11429" y="214892"/>
                </a:lnTo>
                <a:lnTo>
                  <a:pt x="11429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bg object 695"/>
          <p:cNvSpPr/>
          <p:nvPr/>
        </p:nvSpPr>
        <p:spPr>
          <a:xfrm>
            <a:off x="1304289" y="2161309"/>
            <a:ext cx="11430" cy="244475"/>
          </a:xfrm>
          <a:custGeom>
            <a:avLst/>
            <a:gdLst/>
            <a:ahLst/>
            <a:cxnLst/>
            <a:rect l="l" t="t" r="r" b="b"/>
            <a:pathLst>
              <a:path w="11430" h="244475">
                <a:moveTo>
                  <a:pt x="11429" y="0"/>
                </a:moveTo>
                <a:lnTo>
                  <a:pt x="0" y="28985"/>
                </a:lnTo>
                <a:lnTo>
                  <a:pt x="0" y="244288"/>
                </a:lnTo>
                <a:lnTo>
                  <a:pt x="11429" y="211606"/>
                </a:lnTo>
                <a:lnTo>
                  <a:pt x="11429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bg object 696"/>
          <p:cNvSpPr/>
          <p:nvPr/>
        </p:nvSpPr>
        <p:spPr>
          <a:xfrm>
            <a:off x="1314450" y="2136139"/>
            <a:ext cx="11430" cy="240029"/>
          </a:xfrm>
          <a:custGeom>
            <a:avLst/>
            <a:gdLst/>
            <a:ahLst/>
            <a:cxnLst/>
            <a:rect l="l" t="t" r="r" b="b"/>
            <a:pathLst>
              <a:path w="11430" h="240030">
                <a:moveTo>
                  <a:pt x="11430" y="0"/>
                </a:moveTo>
                <a:lnTo>
                  <a:pt x="5676" y="0"/>
                </a:lnTo>
                <a:lnTo>
                  <a:pt x="5676" y="27940"/>
                </a:lnTo>
                <a:lnTo>
                  <a:pt x="0" y="27940"/>
                </a:lnTo>
                <a:lnTo>
                  <a:pt x="0" y="209550"/>
                </a:lnTo>
                <a:lnTo>
                  <a:pt x="0" y="222250"/>
                </a:lnTo>
                <a:lnTo>
                  <a:pt x="0" y="240030"/>
                </a:lnTo>
                <a:lnTo>
                  <a:pt x="3238" y="240030"/>
                </a:lnTo>
                <a:lnTo>
                  <a:pt x="3238" y="222250"/>
                </a:lnTo>
                <a:lnTo>
                  <a:pt x="8839" y="222250"/>
                </a:lnTo>
                <a:lnTo>
                  <a:pt x="8839" y="209550"/>
                </a:lnTo>
                <a:lnTo>
                  <a:pt x="11430" y="209550"/>
                </a:lnTo>
                <a:lnTo>
                  <a:pt x="11430" y="27940"/>
                </a:lnTo>
                <a:lnTo>
                  <a:pt x="1143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bg object 697"/>
          <p:cNvSpPr/>
          <p:nvPr/>
        </p:nvSpPr>
        <p:spPr>
          <a:xfrm>
            <a:off x="1324610" y="2109780"/>
            <a:ext cx="11430" cy="239395"/>
          </a:xfrm>
          <a:custGeom>
            <a:avLst/>
            <a:gdLst/>
            <a:ahLst/>
            <a:cxnLst/>
            <a:rect l="l" t="t" r="r" b="b"/>
            <a:pathLst>
              <a:path w="11430" h="239394">
                <a:moveTo>
                  <a:pt x="11430" y="0"/>
                </a:moveTo>
                <a:lnTo>
                  <a:pt x="0" y="28985"/>
                </a:lnTo>
                <a:lnTo>
                  <a:pt x="0" y="238912"/>
                </a:lnTo>
                <a:lnTo>
                  <a:pt x="11430" y="209820"/>
                </a:lnTo>
                <a:lnTo>
                  <a:pt x="11430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bg object 698"/>
          <p:cNvSpPr/>
          <p:nvPr/>
        </p:nvSpPr>
        <p:spPr>
          <a:xfrm>
            <a:off x="1334769" y="2084016"/>
            <a:ext cx="11430" cy="239395"/>
          </a:xfrm>
          <a:custGeom>
            <a:avLst/>
            <a:gdLst/>
            <a:ahLst/>
            <a:cxnLst/>
            <a:rect l="l" t="t" r="r" b="b"/>
            <a:pathLst>
              <a:path w="11430" h="239394">
                <a:moveTo>
                  <a:pt x="11430" y="0"/>
                </a:moveTo>
                <a:lnTo>
                  <a:pt x="0" y="28985"/>
                </a:lnTo>
                <a:lnTo>
                  <a:pt x="0" y="238816"/>
                </a:lnTo>
                <a:lnTo>
                  <a:pt x="11430" y="209724"/>
                </a:lnTo>
                <a:lnTo>
                  <a:pt x="1143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bg object 699"/>
          <p:cNvSpPr/>
          <p:nvPr/>
        </p:nvSpPr>
        <p:spPr>
          <a:xfrm>
            <a:off x="1344930" y="2058251"/>
            <a:ext cx="11430" cy="238760"/>
          </a:xfrm>
          <a:custGeom>
            <a:avLst/>
            <a:gdLst/>
            <a:ahLst/>
            <a:cxnLst/>
            <a:rect l="l" t="t" r="r" b="b"/>
            <a:pathLst>
              <a:path w="11430" h="238760">
                <a:moveTo>
                  <a:pt x="11429" y="0"/>
                </a:moveTo>
                <a:lnTo>
                  <a:pt x="0" y="28985"/>
                </a:lnTo>
                <a:lnTo>
                  <a:pt x="0" y="238721"/>
                </a:lnTo>
                <a:lnTo>
                  <a:pt x="11429" y="209629"/>
                </a:lnTo>
                <a:lnTo>
                  <a:pt x="1142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bg object 700"/>
          <p:cNvSpPr/>
          <p:nvPr/>
        </p:nvSpPr>
        <p:spPr>
          <a:xfrm>
            <a:off x="1355089" y="2032487"/>
            <a:ext cx="11430" cy="238760"/>
          </a:xfrm>
          <a:custGeom>
            <a:avLst/>
            <a:gdLst/>
            <a:ahLst/>
            <a:cxnLst/>
            <a:rect l="l" t="t" r="r" b="b"/>
            <a:pathLst>
              <a:path w="11430" h="238760">
                <a:moveTo>
                  <a:pt x="11429" y="0"/>
                </a:moveTo>
                <a:lnTo>
                  <a:pt x="0" y="28985"/>
                </a:lnTo>
                <a:lnTo>
                  <a:pt x="0" y="238626"/>
                </a:lnTo>
                <a:lnTo>
                  <a:pt x="11429" y="209534"/>
                </a:lnTo>
                <a:lnTo>
                  <a:pt x="11429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bg object 701"/>
          <p:cNvSpPr/>
          <p:nvPr/>
        </p:nvSpPr>
        <p:spPr>
          <a:xfrm>
            <a:off x="1365250" y="2006722"/>
            <a:ext cx="11430" cy="238760"/>
          </a:xfrm>
          <a:custGeom>
            <a:avLst/>
            <a:gdLst/>
            <a:ahLst/>
            <a:cxnLst/>
            <a:rect l="l" t="t" r="r" b="b"/>
            <a:pathLst>
              <a:path w="11430" h="238760">
                <a:moveTo>
                  <a:pt x="11430" y="0"/>
                </a:moveTo>
                <a:lnTo>
                  <a:pt x="0" y="28985"/>
                </a:lnTo>
                <a:lnTo>
                  <a:pt x="0" y="238531"/>
                </a:lnTo>
                <a:lnTo>
                  <a:pt x="11430" y="209439"/>
                </a:lnTo>
                <a:lnTo>
                  <a:pt x="1143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bg object 702"/>
          <p:cNvSpPr/>
          <p:nvPr/>
        </p:nvSpPr>
        <p:spPr>
          <a:xfrm>
            <a:off x="1375410" y="1980958"/>
            <a:ext cx="11430" cy="238760"/>
          </a:xfrm>
          <a:custGeom>
            <a:avLst/>
            <a:gdLst/>
            <a:ahLst/>
            <a:cxnLst/>
            <a:rect l="l" t="t" r="r" b="b"/>
            <a:pathLst>
              <a:path w="11430" h="238760">
                <a:moveTo>
                  <a:pt x="11430" y="0"/>
                </a:moveTo>
                <a:lnTo>
                  <a:pt x="0" y="28985"/>
                </a:lnTo>
                <a:lnTo>
                  <a:pt x="0" y="238436"/>
                </a:lnTo>
                <a:lnTo>
                  <a:pt x="11430" y="209344"/>
                </a:lnTo>
                <a:lnTo>
                  <a:pt x="1143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bg object 703"/>
          <p:cNvSpPr/>
          <p:nvPr/>
        </p:nvSpPr>
        <p:spPr>
          <a:xfrm>
            <a:off x="1385569" y="1955193"/>
            <a:ext cx="11430" cy="238760"/>
          </a:xfrm>
          <a:custGeom>
            <a:avLst/>
            <a:gdLst/>
            <a:ahLst/>
            <a:cxnLst/>
            <a:rect l="l" t="t" r="r" b="b"/>
            <a:pathLst>
              <a:path w="11430" h="238760">
                <a:moveTo>
                  <a:pt x="11430" y="0"/>
                </a:moveTo>
                <a:lnTo>
                  <a:pt x="0" y="28985"/>
                </a:lnTo>
                <a:lnTo>
                  <a:pt x="0" y="238341"/>
                </a:lnTo>
                <a:lnTo>
                  <a:pt x="11430" y="209249"/>
                </a:lnTo>
                <a:lnTo>
                  <a:pt x="1143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bg object 704"/>
          <p:cNvSpPr/>
          <p:nvPr/>
        </p:nvSpPr>
        <p:spPr>
          <a:xfrm>
            <a:off x="1395730" y="1929429"/>
            <a:ext cx="11430" cy="238760"/>
          </a:xfrm>
          <a:custGeom>
            <a:avLst/>
            <a:gdLst/>
            <a:ahLst/>
            <a:cxnLst/>
            <a:rect l="l" t="t" r="r" b="b"/>
            <a:pathLst>
              <a:path w="11430" h="238760">
                <a:moveTo>
                  <a:pt x="11429" y="0"/>
                </a:moveTo>
                <a:lnTo>
                  <a:pt x="0" y="28985"/>
                </a:lnTo>
                <a:lnTo>
                  <a:pt x="0" y="238245"/>
                </a:lnTo>
                <a:lnTo>
                  <a:pt x="11429" y="209153"/>
                </a:lnTo>
                <a:lnTo>
                  <a:pt x="11429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bg object 705"/>
          <p:cNvSpPr/>
          <p:nvPr/>
        </p:nvSpPr>
        <p:spPr>
          <a:xfrm>
            <a:off x="1405889" y="1903665"/>
            <a:ext cx="11430" cy="238760"/>
          </a:xfrm>
          <a:custGeom>
            <a:avLst/>
            <a:gdLst/>
            <a:ahLst/>
            <a:cxnLst/>
            <a:rect l="l" t="t" r="r" b="b"/>
            <a:pathLst>
              <a:path w="11430" h="238760">
                <a:moveTo>
                  <a:pt x="11429" y="0"/>
                </a:moveTo>
                <a:lnTo>
                  <a:pt x="0" y="28985"/>
                </a:lnTo>
                <a:lnTo>
                  <a:pt x="0" y="238150"/>
                </a:lnTo>
                <a:lnTo>
                  <a:pt x="11429" y="209058"/>
                </a:lnTo>
                <a:lnTo>
                  <a:pt x="1142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bg object 706"/>
          <p:cNvSpPr/>
          <p:nvPr/>
        </p:nvSpPr>
        <p:spPr>
          <a:xfrm>
            <a:off x="1416050" y="1877900"/>
            <a:ext cx="11430" cy="238125"/>
          </a:xfrm>
          <a:custGeom>
            <a:avLst/>
            <a:gdLst/>
            <a:ahLst/>
            <a:cxnLst/>
            <a:rect l="l" t="t" r="r" b="b"/>
            <a:pathLst>
              <a:path w="11430" h="238125">
                <a:moveTo>
                  <a:pt x="11430" y="0"/>
                </a:moveTo>
                <a:lnTo>
                  <a:pt x="0" y="28985"/>
                </a:lnTo>
                <a:lnTo>
                  <a:pt x="0" y="238055"/>
                </a:lnTo>
                <a:lnTo>
                  <a:pt x="11430" y="208963"/>
                </a:lnTo>
                <a:lnTo>
                  <a:pt x="11430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bg object 707"/>
          <p:cNvSpPr/>
          <p:nvPr/>
        </p:nvSpPr>
        <p:spPr>
          <a:xfrm>
            <a:off x="1426210" y="1852135"/>
            <a:ext cx="11430" cy="238125"/>
          </a:xfrm>
          <a:custGeom>
            <a:avLst/>
            <a:gdLst/>
            <a:ahLst/>
            <a:cxnLst/>
            <a:rect l="l" t="t" r="r" b="b"/>
            <a:pathLst>
              <a:path w="11430" h="238125">
                <a:moveTo>
                  <a:pt x="11430" y="0"/>
                </a:moveTo>
                <a:lnTo>
                  <a:pt x="0" y="28985"/>
                </a:lnTo>
                <a:lnTo>
                  <a:pt x="0" y="237960"/>
                </a:lnTo>
                <a:lnTo>
                  <a:pt x="11430" y="208868"/>
                </a:lnTo>
                <a:lnTo>
                  <a:pt x="1143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bg object 708"/>
          <p:cNvSpPr/>
          <p:nvPr/>
        </p:nvSpPr>
        <p:spPr>
          <a:xfrm>
            <a:off x="1436369" y="1826371"/>
            <a:ext cx="11430" cy="238125"/>
          </a:xfrm>
          <a:custGeom>
            <a:avLst/>
            <a:gdLst/>
            <a:ahLst/>
            <a:cxnLst/>
            <a:rect l="l" t="t" r="r" b="b"/>
            <a:pathLst>
              <a:path w="11430" h="238125">
                <a:moveTo>
                  <a:pt x="11430" y="0"/>
                </a:moveTo>
                <a:lnTo>
                  <a:pt x="0" y="28985"/>
                </a:lnTo>
                <a:lnTo>
                  <a:pt x="0" y="237865"/>
                </a:lnTo>
                <a:lnTo>
                  <a:pt x="11430" y="208773"/>
                </a:lnTo>
                <a:lnTo>
                  <a:pt x="11430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bg object 709"/>
          <p:cNvSpPr/>
          <p:nvPr/>
        </p:nvSpPr>
        <p:spPr>
          <a:xfrm>
            <a:off x="1446530" y="1800607"/>
            <a:ext cx="11430" cy="238125"/>
          </a:xfrm>
          <a:custGeom>
            <a:avLst/>
            <a:gdLst/>
            <a:ahLst/>
            <a:cxnLst/>
            <a:rect l="l" t="t" r="r" b="b"/>
            <a:pathLst>
              <a:path w="11430" h="238125">
                <a:moveTo>
                  <a:pt x="11429" y="0"/>
                </a:moveTo>
                <a:lnTo>
                  <a:pt x="0" y="28985"/>
                </a:lnTo>
                <a:lnTo>
                  <a:pt x="0" y="237770"/>
                </a:lnTo>
                <a:lnTo>
                  <a:pt x="11429" y="208678"/>
                </a:lnTo>
                <a:lnTo>
                  <a:pt x="11429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bg object 710"/>
          <p:cNvSpPr/>
          <p:nvPr/>
        </p:nvSpPr>
        <p:spPr>
          <a:xfrm>
            <a:off x="1456689" y="1774842"/>
            <a:ext cx="11430" cy="238125"/>
          </a:xfrm>
          <a:custGeom>
            <a:avLst/>
            <a:gdLst/>
            <a:ahLst/>
            <a:cxnLst/>
            <a:rect l="l" t="t" r="r" b="b"/>
            <a:pathLst>
              <a:path w="11430" h="238125">
                <a:moveTo>
                  <a:pt x="11429" y="0"/>
                </a:moveTo>
                <a:lnTo>
                  <a:pt x="0" y="28985"/>
                </a:lnTo>
                <a:lnTo>
                  <a:pt x="0" y="237674"/>
                </a:lnTo>
                <a:lnTo>
                  <a:pt x="11429" y="208582"/>
                </a:lnTo>
                <a:lnTo>
                  <a:pt x="1142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bg object 711"/>
          <p:cNvSpPr/>
          <p:nvPr/>
        </p:nvSpPr>
        <p:spPr>
          <a:xfrm>
            <a:off x="1466850" y="1749078"/>
            <a:ext cx="11430" cy="238125"/>
          </a:xfrm>
          <a:custGeom>
            <a:avLst/>
            <a:gdLst/>
            <a:ahLst/>
            <a:cxnLst/>
            <a:rect l="l" t="t" r="r" b="b"/>
            <a:pathLst>
              <a:path w="11430" h="238125">
                <a:moveTo>
                  <a:pt x="11430" y="0"/>
                </a:moveTo>
                <a:lnTo>
                  <a:pt x="0" y="28985"/>
                </a:lnTo>
                <a:lnTo>
                  <a:pt x="0" y="237579"/>
                </a:lnTo>
                <a:lnTo>
                  <a:pt x="11430" y="208487"/>
                </a:lnTo>
                <a:lnTo>
                  <a:pt x="11430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bg object 712"/>
          <p:cNvSpPr/>
          <p:nvPr/>
        </p:nvSpPr>
        <p:spPr>
          <a:xfrm>
            <a:off x="1477010" y="1723313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89">
                <a:moveTo>
                  <a:pt x="11430" y="0"/>
                </a:moveTo>
                <a:lnTo>
                  <a:pt x="0" y="28985"/>
                </a:lnTo>
                <a:lnTo>
                  <a:pt x="0" y="237484"/>
                </a:lnTo>
                <a:lnTo>
                  <a:pt x="11430" y="208392"/>
                </a:lnTo>
                <a:lnTo>
                  <a:pt x="1143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bg object 713"/>
          <p:cNvSpPr/>
          <p:nvPr/>
        </p:nvSpPr>
        <p:spPr>
          <a:xfrm>
            <a:off x="1487169" y="1700769"/>
            <a:ext cx="10160" cy="234315"/>
          </a:xfrm>
          <a:custGeom>
            <a:avLst/>
            <a:gdLst/>
            <a:ahLst/>
            <a:cxnLst/>
            <a:rect l="l" t="t" r="r" b="b"/>
            <a:pathLst>
              <a:path w="10159" h="234314">
                <a:moveTo>
                  <a:pt x="10160" y="0"/>
                </a:moveTo>
                <a:lnTo>
                  <a:pt x="0" y="25764"/>
                </a:lnTo>
                <a:lnTo>
                  <a:pt x="0" y="234168"/>
                </a:lnTo>
                <a:lnTo>
                  <a:pt x="10160" y="208309"/>
                </a:lnTo>
                <a:lnTo>
                  <a:pt x="10160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bg object 714"/>
          <p:cNvSpPr/>
          <p:nvPr/>
        </p:nvSpPr>
        <p:spPr>
          <a:xfrm>
            <a:off x="1497330" y="1675005"/>
            <a:ext cx="10160" cy="234315"/>
          </a:xfrm>
          <a:custGeom>
            <a:avLst/>
            <a:gdLst/>
            <a:ahLst/>
            <a:cxnLst/>
            <a:rect l="l" t="t" r="r" b="b"/>
            <a:pathLst>
              <a:path w="10159" h="234314">
                <a:moveTo>
                  <a:pt x="10159" y="0"/>
                </a:moveTo>
                <a:lnTo>
                  <a:pt x="0" y="25764"/>
                </a:lnTo>
                <a:lnTo>
                  <a:pt x="0" y="234073"/>
                </a:lnTo>
                <a:lnTo>
                  <a:pt x="10159" y="208214"/>
                </a:lnTo>
                <a:lnTo>
                  <a:pt x="10159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bg object 715"/>
          <p:cNvSpPr/>
          <p:nvPr/>
        </p:nvSpPr>
        <p:spPr>
          <a:xfrm>
            <a:off x="1507489" y="1646020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89">
                <a:moveTo>
                  <a:pt x="11429" y="0"/>
                </a:moveTo>
                <a:lnTo>
                  <a:pt x="0" y="28985"/>
                </a:lnTo>
                <a:lnTo>
                  <a:pt x="0" y="237199"/>
                </a:lnTo>
                <a:lnTo>
                  <a:pt x="11429" y="208107"/>
                </a:lnTo>
                <a:lnTo>
                  <a:pt x="1142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bg object 716"/>
          <p:cNvSpPr/>
          <p:nvPr/>
        </p:nvSpPr>
        <p:spPr>
          <a:xfrm>
            <a:off x="1517650" y="1620255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89">
                <a:moveTo>
                  <a:pt x="11430" y="0"/>
                </a:moveTo>
                <a:lnTo>
                  <a:pt x="0" y="28985"/>
                </a:lnTo>
                <a:lnTo>
                  <a:pt x="0" y="237103"/>
                </a:lnTo>
                <a:lnTo>
                  <a:pt x="11430" y="208011"/>
                </a:lnTo>
                <a:lnTo>
                  <a:pt x="11430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bg object 717"/>
          <p:cNvSpPr/>
          <p:nvPr/>
        </p:nvSpPr>
        <p:spPr>
          <a:xfrm>
            <a:off x="1527810" y="1594491"/>
            <a:ext cx="11430" cy="237490"/>
          </a:xfrm>
          <a:custGeom>
            <a:avLst/>
            <a:gdLst/>
            <a:ahLst/>
            <a:cxnLst/>
            <a:rect l="l" t="t" r="r" b="b"/>
            <a:pathLst>
              <a:path w="11430" h="237489">
                <a:moveTo>
                  <a:pt x="11430" y="0"/>
                </a:moveTo>
                <a:lnTo>
                  <a:pt x="0" y="28985"/>
                </a:lnTo>
                <a:lnTo>
                  <a:pt x="0" y="237008"/>
                </a:lnTo>
                <a:lnTo>
                  <a:pt x="11430" y="207916"/>
                </a:lnTo>
                <a:lnTo>
                  <a:pt x="1143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bg object 718"/>
          <p:cNvSpPr/>
          <p:nvPr/>
        </p:nvSpPr>
        <p:spPr>
          <a:xfrm>
            <a:off x="1537969" y="1571947"/>
            <a:ext cx="10160" cy="234315"/>
          </a:xfrm>
          <a:custGeom>
            <a:avLst/>
            <a:gdLst/>
            <a:ahLst/>
            <a:cxnLst/>
            <a:rect l="l" t="t" r="r" b="b"/>
            <a:pathLst>
              <a:path w="10159" h="234314">
                <a:moveTo>
                  <a:pt x="10160" y="0"/>
                </a:moveTo>
                <a:lnTo>
                  <a:pt x="0" y="25764"/>
                </a:lnTo>
                <a:lnTo>
                  <a:pt x="0" y="233693"/>
                </a:lnTo>
                <a:lnTo>
                  <a:pt x="10160" y="207833"/>
                </a:lnTo>
                <a:lnTo>
                  <a:pt x="1016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bg object 719"/>
          <p:cNvSpPr/>
          <p:nvPr/>
        </p:nvSpPr>
        <p:spPr>
          <a:xfrm>
            <a:off x="1548130" y="1546183"/>
            <a:ext cx="10160" cy="233679"/>
          </a:xfrm>
          <a:custGeom>
            <a:avLst/>
            <a:gdLst/>
            <a:ahLst/>
            <a:cxnLst/>
            <a:rect l="l" t="t" r="r" b="b"/>
            <a:pathLst>
              <a:path w="10159" h="233680">
                <a:moveTo>
                  <a:pt x="10159" y="0"/>
                </a:moveTo>
                <a:lnTo>
                  <a:pt x="0" y="25764"/>
                </a:lnTo>
                <a:lnTo>
                  <a:pt x="0" y="233597"/>
                </a:lnTo>
                <a:lnTo>
                  <a:pt x="10159" y="207738"/>
                </a:lnTo>
                <a:lnTo>
                  <a:pt x="10159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bg object 720"/>
          <p:cNvSpPr/>
          <p:nvPr/>
        </p:nvSpPr>
        <p:spPr>
          <a:xfrm>
            <a:off x="1558289" y="1517198"/>
            <a:ext cx="11430" cy="236854"/>
          </a:xfrm>
          <a:custGeom>
            <a:avLst/>
            <a:gdLst/>
            <a:ahLst/>
            <a:cxnLst/>
            <a:rect l="l" t="t" r="r" b="b"/>
            <a:pathLst>
              <a:path w="11430" h="236855">
                <a:moveTo>
                  <a:pt x="11429" y="0"/>
                </a:moveTo>
                <a:lnTo>
                  <a:pt x="0" y="28985"/>
                </a:lnTo>
                <a:lnTo>
                  <a:pt x="0" y="236723"/>
                </a:lnTo>
                <a:lnTo>
                  <a:pt x="11429" y="207631"/>
                </a:lnTo>
                <a:lnTo>
                  <a:pt x="11429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bg object 721"/>
          <p:cNvSpPr/>
          <p:nvPr/>
        </p:nvSpPr>
        <p:spPr>
          <a:xfrm>
            <a:off x="1568450" y="1491433"/>
            <a:ext cx="11430" cy="236854"/>
          </a:xfrm>
          <a:custGeom>
            <a:avLst/>
            <a:gdLst/>
            <a:ahLst/>
            <a:cxnLst/>
            <a:rect l="l" t="t" r="r" b="b"/>
            <a:pathLst>
              <a:path w="11430" h="236855">
                <a:moveTo>
                  <a:pt x="11430" y="0"/>
                </a:moveTo>
                <a:lnTo>
                  <a:pt x="0" y="28985"/>
                </a:lnTo>
                <a:lnTo>
                  <a:pt x="0" y="236628"/>
                </a:lnTo>
                <a:lnTo>
                  <a:pt x="11430" y="207536"/>
                </a:lnTo>
                <a:lnTo>
                  <a:pt x="11430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bg object 722"/>
          <p:cNvSpPr/>
          <p:nvPr/>
        </p:nvSpPr>
        <p:spPr>
          <a:xfrm>
            <a:off x="1578610" y="1468889"/>
            <a:ext cx="10160" cy="233679"/>
          </a:xfrm>
          <a:custGeom>
            <a:avLst/>
            <a:gdLst/>
            <a:ahLst/>
            <a:cxnLst/>
            <a:rect l="l" t="t" r="r" b="b"/>
            <a:pathLst>
              <a:path w="10159" h="233680">
                <a:moveTo>
                  <a:pt x="10159" y="0"/>
                </a:moveTo>
                <a:lnTo>
                  <a:pt x="0" y="25764"/>
                </a:lnTo>
                <a:lnTo>
                  <a:pt x="0" y="233312"/>
                </a:lnTo>
                <a:lnTo>
                  <a:pt x="10159" y="207452"/>
                </a:lnTo>
                <a:lnTo>
                  <a:pt x="10159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bg object 723"/>
          <p:cNvSpPr/>
          <p:nvPr/>
        </p:nvSpPr>
        <p:spPr>
          <a:xfrm>
            <a:off x="1588769" y="1443125"/>
            <a:ext cx="10160" cy="233679"/>
          </a:xfrm>
          <a:custGeom>
            <a:avLst/>
            <a:gdLst/>
            <a:ahLst/>
            <a:cxnLst/>
            <a:rect l="l" t="t" r="r" b="b"/>
            <a:pathLst>
              <a:path w="10159" h="233680">
                <a:moveTo>
                  <a:pt x="10160" y="0"/>
                </a:moveTo>
                <a:lnTo>
                  <a:pt x="0" y="25764"/>
                </a:lnTo>
                <a:lnTo>
                  <a:pt x="0" y="233217"/>
                </a:lnTo>
                <a:lnTo>
                  <a:pt x="10160" y="207357"/>
                </a:lnTo>
                <a:lnTo>
                  <a:pt x="10160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bg object 724"/>
          <p:cNvSpPr/>
          <p:nvPr/>
        </p:nvSpPr>
        <p:spPr>
          <a:xfrm>
            <a:off x="1598930" y="1417360"/>
            <a:ext cx="10160" cy="233679"/>
          </a:xfrm>
          <a:custGeom>
            <a:avLst/>
            <a:gdLst/>
            <a:ahLst/>
            <a:cxnLst/>
            <a:rect l="l" t="t" r="r" b="b"/>
            <a:pathLst>
              <a:path w="10159" h="233680">
                <a:moveTo>
                  <a:pt x="10159" y="0"/>
                </a:moveTo>
                <a:lnTo>
                  <a:pt x="0" y="25764"/>
                </a:lnTo>
                <a:lnTo>
                  <a:pt x="0" y="233122"/>
                </a:lnTo>
                <a:lnTo>
                  <a:pt x="10159" y="207262"/>
                </a:lnTo>
                <a:lnTo>
                  <a:pt x="10159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bg object 725"/>
          <p:cNvSpPr/>
          <p:nvPr/>
        </p:nvSpPr>
        <p:spPr>
          <a:xfrm>
            <a:off x="1609089" y="1388375"/>
            <a:ext cx="11430" cy="236854"/>
          </a:xfrm>
          <a:custGeom>
            <a:avLst/>
            <a:gdLst/>
            <a:ahLst/>
            <a:cxnLst/>
            <a:rect l="l" t="t" r="r" b="b"/>
            <a:pathLst>
              <a:path w="11430" h="236855">
                <a:moveTo>
                  <a:pt x="11429" y="0"/>
                </a:moveTo>
                <a:lnTo>
                  <a:pt x="0" y="28985"/>
                </a:lnTo>
                <a:lnTo>
                  <a:pt x="0" y="236247"/>
                </a:lnTo>
                <a:lnTo>
                  <a:pt x="11429" y="207155"/>
                </a:lnTo>
                <a:lnTo>
                  <a:pt x="1142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bg object 726"/>
          <p:cNvSpPr/>
          <p:nvPr/>
        </p:nvSpPr>
        <p:spPr>
          <a:xfrm>
            <a:off x="1619250" y="1362611"/>
            <a:ext cx="11430" cy="236220"/>
          </a:xfrm>
          <a:custGeom>
            <a:avLst/>
            <a:gdLst/>
            <a:ahLst/>
            <a:cxnLst/>
            <a:rect l="l" t="t" r="r" b="b"/>
            <a:pathLst>
              <a:path w="11430" h="236219">
                <a:moveTo>
                  <a:pt x="11430" y="0"/>
                </a:moveTo>
                <a:lnTo>
                  <a:pt x="0" y="28985"/>
                </a:lnTo>
                <a:lnTo>
                  <a:pt x="0" y="236152"/>
                </a:lnTo>
                <a:lnTo>
                  <a:pt x="11430" y="207060"/>
                </a:lnTo>
                <a:lnTo>
                  <a:pt x="11430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bg object 727"/>
          <p:cNvSpPr/>
          <p:nvPr/>
        </p:nvSpPr>
        <p:spPr>
          <a:xfrm>
            <a:off x="1629410" y="1340067"/>
            <a:ext cx="10160" cy="233045"/>
          </a:xfrm>
          <a:custGeom>
            <a:avLst/>
            <a:gdLst/>
            <a:ahLst/>
            <a:cxnLst/>
            <a:rect l="l" t="t" r="r" b="b"/>
            <a:pathLst>
              <a:path w="10160" h="233044">
                <a:moveTo>
                  <a:pt x="10159" y="0"/>
                </a:moveTo>
                <a:lnTo>
                  <a:pt x="0" y="25764"/>
                </a:lnTo>
                <a:lnTo>
                  <a:pt x="0" y="232836"/>
                </a:lnTo>
                <a:lnTo>
                  <a:pt x="10159" y="206976"/>
                </a:lnTo>
                <a:lnTo>
                  <a:pt x="10159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bg object 728"/>
          <p:cNvSpPr/>
          <p:nvPr/>
        </p:nvSpPr>
        <p:spPr>
          <a:xfrm>
            <a:off x="1639570" y="1314303"/>
            <a:ext cx="10160" cy="233045"/>
          </a:xfrm>
          <a:custGeom>
            <a:avLst/>
            <a:gdLst/>
            <a:ahLst/>
            <a:cxnLst/>
            <a:rect l="l" t="t" r="r" b="b"/>
            <a:pathLst>
              <a:path w="10160" h="233044">
                <a:moveTo>
                  <a:pt x="10160" y="0"/>
                </a:moveTo>
                <a:lnTo>
                  <a:pt x="0" y="25764"/>
                </a:lnTo>
                <a:lnTo>
                  <a:pt x="0" y="232741"/>
                </a:lnTo>
                <a:lnTo>
                  <a:pt x="10160" y="206881"/>
                </a:lnTo>
                <a:lnTo>
                  <a:pt x="10160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bg object 729"/>
          <p:cNvSpPr/>
          <p:nvPr/>
        </p:nvSpPr>
        <p:spPr>
          <a:xfrm>
            <a:off x="1649729" y="1288538"/>
            <a:ext cx="10160" cy="233045"/>
          </a:xfrm>
          <a:custGeom>
            <a:avLst/>
            <a:gdLst/>
            <a:ahLst/>
            <a:cxnLst/>
            <a:rect l="l" t="t" r="r" b="b"/>
            <a:pathLst>
              <a:path w="10160" h="233044">
                <a:moveTo>
                  <a:pt x="10159" y="0"/>
                </a:moveTo>
                <a:lnTo>
                  <a:pt x="0" y="25764"/>
                </a:lnTo>
                <a:lnTo>
                  <a:pt x="0" y="232646"/>
                </a:lnTo>
                <a:lnTo>
                  <a:pt x="10159" y="206786"/>
                </a:lnTo>
                <a:lnTo>
                  <a:pt x="10159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bg object 730"/>
          <p:cNvSpPr/>
          <p:nvPr/>
        </p:nvSpPr>
        <p:spPr>
          <a:xfrm>
            <a:off x="1659889" y="1262774"/>
            <a:ext cx="10160" cy="233045"/>
          </a:xfrm>
          <a:custGeom>
            <a:avLst/>
            <a:gdLst/>
            <a:ahLst/>
            <a:cxnLst/>
            <a:rect l="l" t="t" r="r" b="b"/>
            <a:pathLst>
              <a:path w="10160" h="233044">
                <a:moveTo>
                  <a:pt x="10160" y="0"/>
                </a:moveTo>
                <a:lnTo>
                  <a:pt x="0" y="25764"/>
                </a:lnTo>
                <a:lnTo>
                  <a:pt x="0" y="232551"/>
                </a:lnTo>
                <a:lnTo>
                  <a:pt x="10160" y="206691"/>
                </a:lnTo>
                <a:lnTo>
                  <a:pt x="10160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bg object 731"/>
          <p:cNvSpPr/>
          <p:nvPr/>
        </p:nvSpPr>
        <p:spPr>
          <a:xfrm>
            <a:off x="1670050" y="1237009"/>
            <a:ext cx="10160" cy="233045"/>
          </a:xfrm>
          <a:custGeom>
            <a:avLst/>
            <a:gdLst/>
            <a:ahLst/>
            <a:cxnLst/>
            <a:rect l="l" t="t" r="r" b="b"/>
            <a:pathLst>
              <a:path w="10160" h="233044">
                <a:moveTo>
                  <a:pt x="10160" y="0"/>
                </a:moveTo>
                <a:lnTo>
                  <a:pt x="0" y="25764"/>
                </a:lnTo>
                <a:lnTo>
                  <a:pt x="0" y="232455"/>
                </a:lnTo>
                <a:lnTo>
                  <a:pt x="10160" y="206596"/>
                </a:lnTo>
                <a:lnTo>
                  <a:pt x="10160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bg object 732"/>
          <p:cNvSpPr/>
          <p:nvPr/>
        </p:nvSpPr>
        <p:spPr>
          <a:xfrm>
            <a:off x="1680210" y="1211245"/>
            <a:ext cx="10160" cy="232410"/>
          </a:xfrm>
          <a:custGeom>
            <a:avLst/>
            <a:gdLst/>
            <a:ahLst/>
            <a:cxnLst/>
            <a:rect l="l" t="t" r="r" b="b"/>
            <a:pathLst>
              <a:path w="10160" h="232409">
                <a:moveTo>
                  <a:pt x="10159" y="0"/>
                </a:moveTo>
                <a:lnTo>
                  <a:pt x="0" y="25764"/>
                </a:lnTo>
                <a:lnTo>
                  <a:pt x="0" y="232360"/>
                </a:lnTo>
                <a:lnTo>
                  <a:pt x="10159" y="206501"/>
                </a:lnTo>
                <a:lnTo>
                  <a:pt x="10159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bg object 733"/>
          <p:cNvSpPr/>
          <p:nvPr/>
        </p:nvSpPr>
        <p:spPr>
          <a:xfrm>
            <a:off x="1690370" y="1185480"/>
            <a:ext cx="10160" cy="232410"/>
          </a:xfrm>
          <a:custGeom>
            <a:avLst/>
            <a:gdLst/>
            <a:ahLst/>
            <a:cxnLst/>
            <a:rect l="l" t="t" r="r" b="b"/>
            <a:pathLst>
              <a:path w="10160" h="232409">
                <a:moveTo>
                  <a:pt x="10160" y="0"/>
                </a:moveTo>
                <a:lnTo>
                  <a:pt x="0" y="25764"/>
                </a:lnTo>
                <a:lnTo>
                  <a:pt x="0" y="232265"/>
                </a:lnTo>
                <a:lnTo>
                  <a:pt x="10160" y="206405"/>
                </a:lnTo>
                <a:lnTo>
                  <a:pt x="10160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bg object 734"/>
          <p:cNvSpPr/>
          <p:nvPr/>
        </p:nvSpPr>
        <p:spPr>
          <a:xfrm>
            <a:off x="1700529" y="1159716"/>
            <a:ext cx="10160" cy="232410"/>
          </a:xfrm>
          <a:custGeom>
            <a:avLst/>
            <a:gdLst/>
            <a:ahLst/>
            <a:cxnLst/>
            <a:rect l="l" t="t" r="r" b="b"/>
            <a:pathLst>
              <a:path w="10160" h="232409">
                <a:moveTo>
                  <a:pt x="10159" y="0"/>
                </a:moveTo>
                <a:lnTo>
                  <a:pt x="0" y="25764"/>
                </a:lnTo>
                <a:lnTo>
                  <a:pt x="0" y="232170"/>
                </a:lnTo>
                <a:lnTo>
                  <a:pt x="10159" y="206310"/>
                </a:lnTo>
                <a:lnTo>
                  <a:pt x="10159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bg object 735"/>
          <p:cNvSpPr/>
          <p:nvPr/>
        </p:nvSpPr>
        <p:spPr>
          <a:xfrm>
            <a:off x="1710689" y="1133951"/>
            <a:ext cx="10160" cy="232410"/>
          </a:xfrm>
          <a:custGeom>
            <a:avLst/>
            <a:gdLst/>
            <a:ahLst/>
            <a:cxnLst/>
            <a:rect l="l" t="t" r="r" b="b"/>
            <a:pathLst>
              <a:path w="10160" h="232409">
                <a:moveTo>
                  <a:pt x="10160" y="0"/>
                </a:moveTo>
                <a:lnTo>
                  <a:pt x="0" y="25764"/>
                </a:lnTo>
                <a:lnTo>
                  <a:pt x="0" y="232075"/>
                </a:lnTo>
                <a:lnTo>
                  <a:pt x="10160" y="206215"/>
                </a:lnTo>
                <a:lnTo>
                  <a:pt x="1016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bg object 736"/>
          <p:cNvSpPr/>
          <p:nvPr/>
        </p:nvSpPr>
        <p:spPr>
          <a:xfrm>
            <a:off x="1720850" y="1108187"/>
            <a:ext cx="10160" cy="232410"/>
          </a:xfrm>
          <a:custGeom>
            <a:avLst/>
            <a:gdLst/>
            <a:ahLst/>
            <a:cxnLst/>
            <a:rect l="l" t="t" r="r" b="b"/>
            <a:pathLst>
              <a:path w="10160" h="232409">
                <a:moveTo>
                  <a:pt x="10160" y="0"/>
                </a:moveTo>
                <a:lnTo>
                  <a:pt x="0" y="25764"/>
                </a:lnTo>
                <a:lnTo>
                  <a:pt x="0" y="231980"/>
                </a:lnTo>
                <a:lnTo>
                  <a:pt x="10160" y="206120"/>
                </a:lnTo>
                <a:lnTo>
                  <a:pt x="1016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bg object 737"/>
          <p:cNvSpPr/>
          <p:nvPr/>
        </p:nvSpPr>
        <p:spPr>
          <a:xfrm>
            <a:off x="1731010" y="1082423"/>
            <a:ext cx="10160" cy="232410"/>
          </a:xfrm>
          <a:custGeom>
            <a:avLst/>
            <a:gdLst/>
            <a:ahLst/>
            <a:cxnLst/>
            <a:rect l="l" t="t" r="r" b="b"/>
            <a:pathLst>
              <a:path w="10160" h="232409">
                <a:moveTo>
                  <a:pt x="10159" y="0"/>
                </a:moveTo>
                <a:lnTo>
                  <a:pt x="0" y="25764"/>
                </a:lnTo>
                <a:lnTo>
                  <a:pt x="0" y="231884"/>
                </a:lnTo>
                <a:lnTo>
                  <a:pt x="10159" y="206025"/>
                </a:lnTo>
                <a:lnTo>
                  <a:pt x="10159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bg object 738"/>
          <p:cNvSpPr/>
          <p:nvPr/>
        </p:nvSpPr>
        <p:spPr>
          <a:xfrm>
            <a:off x="1741170" y="1056658"/>
            <a:ext cx="10160" cy="232410"/>
          </a:xfrm>
          <a:custGeom>
            <a:avLst/>
            <a:gdLst/>
            <a:ahLst/>
            <a:cxnLst/>
            <a:rect l="l" t="t" r="r" b="b"/>
            <a:pathLst>
              <a:path w="10160" h="232409">
                <a:moveTo>
                  <a:pt x="10160" y="0"/>
                </a:moveTo>
                <a:lnTo>
                  <a:pt x="0" y="25764"/>
                </a:lnTo>
                <a:lnTo>
                  <a:pt x="0" y="231789"/>
                </a:lnTo>
                <a:lnTo>
                  <a:pt x="10160" y="205930"/>
                </a:lnTo>
                <a:lnTo>
                  <a:pt x="1016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bg object 739"/>
          <p:cNvSpPr/>
          <p:nvPr/>
        </p:nvSpPr>
        <p:spPr>
          <a:xfrm>
            <a:off x="1751329" y="1030894"/>
            <a:ext cx="10160" cy="231775"/>
          </a:xfrm>
          <a:custGeom>
            <a:avLst/>
            <a:gdLst/>
            <a:ahLst/>
            <a:cxnLst/>
            <a:rect l="l" t="t" r="r" b="b"/>
            <a:pathLst>
              <a:path w="10160" h="231775">
                <a:moveTo>
                  <a:pt x="10159" y="0"/>
                </a:moveTo>
                <a:lnTo>
                  <a:pt x="0" y="25764"/>
                </a:lnTo>
                <a:lnTo>
                  <a:pt x="0" y="231694"/>
                </a:lnTo>
                <a:lnTo>
                  <a:pt x="10159" y="205834"/>
                </a:lnTo>
                <a:lnTo>
                  <a:pt x="10159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bg object 740"/>
          <p:cNvSpPr/>
          <p:nvPr/>
        </p:nvSpPr>
        <p:spPr>
          <a:xfrm>
            <a:off x="1761489" y="1005129"/>
            <a:ext cx="10160" cy="231775"/>
          </a:xfrm>
          <a:custGeom>
            <a:avLst/>
            <a:gdLst/>
            <a:ahLst/>
            <a:cxnLst/>
            <a:rect l="l" t="t" r="r" b="b"/>
            <a:pathLst>
              <a:path w="10160" h="231775">
                <a:moveTo>
                  <a:pt x="10160" y="0"/>
                </a:moveTo>
                <a:lnTo>
                  <a:pt x="0" y="25764"/>
                </a:lnTo>
                <a:lnTo>
                  <a:pt x="0" y="231599"/>
                </a:lnTo>
                <a:lnTo>
                  <a:pt x="10160" y="205739"/>
                </a:lnTo>
                <a:lnTo>
                  <a:pt x="10160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bg object 741"/>
          <p:cNvSpPr/>
          <p:nvPr/>
        </p:nvSpPr>
        <p:spPr>
          <a:xfrm>
            <a:off x="1771650" y="979365"/>
            <a:ext cx="10160" cy="231775"/>
          </a:xfrm>
          <a:custGeom>
            <a:avLst/>
            <a:gdLst/>
            <a:ahLst/>
            <a:cxnLst/>
            <a:rect l="l" t="t" r="r" b="b"/>
            <a:pathLst>
              <a:path w="10160" h="231775">
                <a:moveTo>
                  <a:pt x="10160" y="0"/>
                </a:moveTo>
                <a:lnTo>
                  <a:pt x="0" y="25764"/>
                </a:lnTo>
                <a:lnTo>
                  <a:pt x="0" y="231504"/>
                </a:lnTo>
                <a:lnTo>
                  <a:pt x="10160" y="205644"/>
                </a:lnTo>
                <a:lnTo>
                  <a:pt x="10160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bg object 742"/>
          <p:cNvSpPr/>
          <p:nvPr/>
        </p:nvSpPr>
        <p:spPr>
          <a:xfrm>
            <a:off x="1781810" y="953600"/>
            <a:ext cx="10160" cy="231775"/>
          </a:xfrm>
          <a:custGeom>
            <a:avLst/>
            <a:gdLst/>
            <a:ahLst/>
            <a:cxnLst/>
            <a:rect l="l" t="t" r="r" b="b"/>
            <a:pathLst>
              <a:path w="10160" h="231775">
                <a:moveTo>
                  <a:pt x="10159" y="0"/>
                </a:moveTo>
                <a:lnTo>
                  <a:pt x="0" y="25764"/>
                </a:lnTo>
                <a:lnTo>
                  <a:pt x="0" y="231408"/>
                </a:lnTo>
                <a:lnTo>
                  <a:pt x="10159" y="205549"/>
                </a:lnTo>
                <a:lnTo>
                  <a:pt x="10159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bg object 743"/>
          <p:cNvSpPr/>
          <p:nvPr/>
        </p:nvSpPr>
        <p:spPr>
          <a:xfrm>
            <a:off x="1791970" y="927836"/>
            <a:ext cx="10160" cy="231775"/>
          </a:xfrm>
          <a:custGeom>
            <a:avLst/>
            <a:gdLst/>
            <a:ahLst/>
            <a:cxnLst/>
            <a:rect l="l" t="t" r="r" b="b"/>
            <a:pathLst>
              <a:path w="10160" h="231775">
                <a:moveTo>
                  <a:pt x="10160" y="0"/>
                </a:moveTo>
                <a:lnTo>
                  <a:pt x="0" y="25764"/>
                </a:lnTo>
                <a:lnTo>
                  <a:pt x="0" y="231313"/>
                </a:lnTo>
                <a:lnTo>
                  <a:pt x="10160" y="205454"/>
                </a:lnTo>
                <a:lnTo>
                  <a:pt x="10160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bg object 744"/>
          <p:cNvSpPr/>
          <p:nvPr/>
        </p:nvSpPr>
        <p:spPr>
          <a:xfrm>
            <a:off x="1802129" y="902071"/>
            <a:ext cx="10160" cy="231775"/>
          </a:xfrm>
          <a:custGeom>
            <a:avLst/>
            <a:gdLst/>
            <a:ahLst/>
            <a:cxnLst/>
            <a:rect l="l" t="t" r="r" b="b"/>
            <a:pathLst>
              <a:path w="10160" h="231775">
                <a:moveTo>
                  <a:pt x="10159" y="0"/>
                </a:moveTo>
                <a:lnTo>
                  <a:pt x="0" y="25764"/>
                </a:lnTo>
                <a:lnTo>
                  <a:pt x="0" y="231218"/>
                </a:lnTo>
                <a:lnTo>
                  <a:pt x="10159" y="205359"/>
                </a:lnTo>
                <a:lnTo>
                  <a:pt x="10159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bg object 745"/>
          <p:cNvSpPr/>
          <p:nvPr/>
        </p:nvSpPr>
        <p:spPr>
          <a:xfrm>
            <a:off x="1812289" y="876307"/>
            <a:ext cx="10160" cy="231140"/>
          </a:xfrm>
          <a:custGeom>
            <a:avLst/>
            <a:gdLst/>
            <a:ahLst/>
            <a:cxnLst/>
            <a:rect l="l" t="t" r="r" b="b"/>
            <a:pathLst>
              <a:path w="10160" h="231140">
                <a:moveTo>
                  <a:pt x="10160" y="0"/>
                </a:moveTo>
                <a:lnTo>
                  <a:pt x="0" y="25764"/>
                </a:lnTo>
                <a:lnTo>
                  <a:pt x="0" y="231123"/>
                </a:lnTo>
                <a:lnTo>
                  <a:pt x="10160" y="205263"/>
                </a:lnTo>
                <a:lnTo>
                  <a:pt x="10160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bg object 746"/>
          <p:cNvSpPr/>
          <p:nvPr/>
        </p:nvSpPr>
        <p:spPr>
          <a:xfrm>
            <a:off x="1822450" y="850542"/>
            <a:ext cx="10160" cy="231140"/>
          </a:xfrm>
          <a:custGeom>
            <a:avLst/>
            <a:gdLst/>
            <a:ahLst/>
            <a:cxnLst/>
            <a:rect l="l" t="t" r="r" b="b"/>
            <a:pathLst>
              <a:path w="10160" h="231140">
                <a:moveTo>
                  <a:pt x="10160" y="0"/>
                </a:moveTo>
                <a:lnTo>
                  <a:pt x="0" y="25764"/>
                </a:lnTo>
                <a:lnTo>
                  <a:pt x="0" y="231028"/>
                </a:lnTo>
                <a:lnTo>
                  <a:pt x="10160" y="205168"/>
                </a:lnTo>
                <a:lnTo>
                  <a:pt x="1016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bg object 747"/>
          <p:cNvSpPr/>
          <p:nvPr/>
        </p:nvSpPr>
        <p:spPr>
          <a:xfrm>
            <a:off x="1832610" y="824778"/>
            <a:ext cx="10160" cy="231140"/>
          </a:xfrm>
          <a:custGeom>
            <a:avLst/>
            <a:gdLst/>
            <a:ahLst/>
            <a:cxnLst/>
            <a:rect l="l" t="t" r="r" b="b"/>
            <a:pathLst>
              <a:path w="10160" h="231140">
                <a:moveTo>
                  <a:pt x="10159" y="0"/>
                </a:moveTo>
                <a:lnTo>
                  <a:pt x="0" y="25764"/>
                </a:lnTo>
                <a:lnTo>
                  <a:pt x="0" y="230933"/>
                </a:lnTo>
                <a:lnTo>
                  <a:pt x="10159" y="205073"/>
                </a:lnTo>
                <a:lnTo>
                  <a:pt x="10159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bg object 748"/>
          <p:cNvSpPr/>
          <p:nvPr/>
        </p:nvSpPr>
        <p:spPr>
          <a:xfrm>
            <a:off x="1842770" y="799014"/>
            <a:ext cx="10160" cy="231140"/>
          </a:xfrm>
          <a:custGeom>
            <a:avLst/>
            <a:gdLst/>
            <a:ahLst/>
            <a:cxnLst/>
            <a:rect l="l" t="t" r="r" b="b"/>
            <a:pathLst>
              <a:path w="10160" h="231140">
                <a:moveTo>
                  <a:pt x="10160" y="0"/>
                </a:moveTo>
                <a:lnTo>
                  <a:pt x="0" y="25764"/>
                </a:lnTo>
                <a:lnTo>
                  <a:pt x="0" y="230837"/>
                </a:lnTo>
                <a:lnTo>
                  <a:pt x="10160" y="204978"/>
                </a:lnTo>
                <a:lnTo>
                  <a:pt x="10160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bg object 749"/>
          <p:cNvSpPr/>
          <p:nvPr/>
        </p:nvSpPr>
        <p:spPr>
          <a:xfrm>
            <a:off x="1852929" y="773249"/>
            <a:ext cx="10160" cy="231140"/>
          </a:xfrm>
          <a:custGeom>
            <a:avLst/>
            <a:gdLst/>
            <a:ahLst/>
            <a:cxnLst/>
            <a:rect l="l" t="t" r="r" b="b"/>
            <a:pathLst>
              <a:path w="10160" h="231140">
                <a:moveTo>
                  <a:pt x="10159" y="0"/>
                </a:moveTo>
                <a:lnTo>
                  <a:pt x="0" y="25764"/>
                </a:lnTo>
                <a:lnTo>
                  <a:pt x="0" y="230742"/>
                </a:lnTo>
                <a:lnTo>
                  <a:pt x="10159" y="204665"/>
                </a:lnTo>
                <a:lnTo>
                  <a:pt x="10159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bg object 750"/>
          <p:cNvSpPr/>
          <p:nvPr/>
        </p:nvSpPr>
        <p:spPr>
          <a:xfrm>
            <a:off x="1863089" y="747485"/>
            <a:ext cx="10160" cy="230504"/>
          </a:xfrm>
          <a:custGeom>
            <a:avLst/>
            <a:gdLst/>
            <a:ahLst/>
            <a:cxnLst/>
            <a:rect l="l" t="t" r="r" b="b"/>
            <a:pathLst>
              <a:path w="10160" h="230505">
                <a:moveTo>
                  <a:pt x="10160" y="0"/>
                </a:moveTo>
                <a:lnTo>
                  <a:pt x="0" y="25764"/>
                </a:lnTo>
                <a:lnTo>
                  <a:pt x="0" y="230430"/>
                </a:lnTo>
                <a:lnTo>
                  <a:pt x="10160" y="204322"/>
                </a:lnTo>
                <a:lnTo>
                  <a:pt x="10160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bg object 751"/>
          <p:cNvSpPr/>
          <p:nvPr/>
        </p:nvSpPr>
        <p:spPr>
          <a:xfrm>
            <a:off x="1873250" y="721720"/>
            <a:ext cx="10160" cy="230504"/>
          </a:xfrm>
          <a:custGeom>
            <a:avLst/>
            <a:gdLst/>
            <a:ahLst/>
            <a:cxnLst/>
            <a:rect l="l" t="t" r="r" b="b"/>
            <a:pathLst>
              <a:path w="10160" h="230505">
                <a:moveTo>
                  <a:pt x="10160" y="0"/>
                </a:moveTo>
                <a:lnTo>
                  <a:pt x="0" y="25764"/>
                </a:lnTo>
                <a:lnTo>
                  <a:pt x="0" y="230086"/>
                </a:lnTo>
                <a:lnTo>
                  <a:pt x="10160" y="203978"/>
                </a:lnTo>
                <a:lnTo>
                  <a:pt x="10160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bg object 752"/>
          <p:cNvSpPr/>
          <p:nvPr/>
        </p:nvSpPr>
        <p:spPr>
          <a:xfrm>
            <a:off x="1883410" y="695956"/>
            <a:ext cx="10160" cy="229870"/>
          </a:xfrm>
          <a:custGeom>
            <a:avLst/>
            <a:gdLst/>
            <a:ahLst/>
            <a:cxnLst/>
            <a:rect l="l" t="t" r="r" b="b"/>
            <a:pathLst>
              <a:path w="10160" h="229869">
                <a:moveTo>
                  <a:pt x="10159" y="0"/>
                </a:moveTo>
                <a:lnTo>
                  <a:pt x="0" y="25764"/>
                </a:lnTo>
                <a:lnTo>
                  <a:pt x="0" y="229742"/>
                </a:lnTo>
                <a:lnTo>
                  <a:pt x="10159" y="203634"/>
                </a:lnTo>
                <a:lnTo>
                  <a:pt x="10159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bg object 753"/>
          <p:cNvSpPr/>
          <p:nvPr/>
        </p:nvSpPr>
        <p:spPr>
          <a:xfrm>
            <a:off x="1893570" y="670191"/>
            <a:ext cx="10160" cy="229870"/>
          </a:xfrm>
          <a:custGeom>
            <a:avLst/>
            <a:gdLst/>
            <a:ahLst/>
            <a:cxnLst/>
            <a:rect l="l" t="t" r="r" b="b"/>
            <a:pathLst>
              <a:path w="10160" h="229869">
                <a:moveTo>
                  <a:pt x="10160" y="0"/>
                </a:moveTo>
                <a:lnTo>
                  <a:pt x="0" y="25764"/>
                </a:lnTo>
                <a:lnTo>
                  <a:pt x="0" y="229399"/>
                </a:lnTo>
                <a:lnTo>
                  <a:pt x="10160" y="203291"/>
                </a:lnTo>
                <a:lnTo>
                  <a:pt x="10160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bg object 754"/>
          <p:cNvSpPr/>
          <p:nvPr/>
        </p:nvSpPr>
        <p:spPr>
          <a:xfrm>
            <a:off x="1903729" y="644427"/>
            <a:ext cx="10160" cy="229235"/>
          </a:xfrm>
          <a:custGeom>
            <a:avLst/>
            <a:gdLst/>
            <a:ahLst/>
            <a:cxnLst/>
            <a:rect l="l" t="t" r="r" b="b"/>
            <a:pathLst>
              <a:path w="10160" h="229234">
                <a:moveTo>
                  <a:pt x="10159" y="0"/>
                </a:moveTo>
                <a:lnTo>
                  <a:pt x="0" y="25764"/>
                </a:lnTo>
                <a:lnTo>
                  <a:pt x="0" y="229055"/>
                </a:lnTo>
                <a:lnTo>
                  <a:pt x="10159" y="202947"/>
                </a:lnTo>
                <a:lnTo>
                  <a:pt x="1015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bg object 755"/>
          <p:cNvSpPr/>
          <p:nvPr/>
        </p:nvSpPr>
        <p:spPr>
          <a:xfrm>
            <a:off x="1913889" y="618662"/>
            <a:ext cx="10160" cy="229235"/>
          </a:xfrm>
          <a:custGeom>
            <a:avLst/>
            <a:gdLst/>
            <a:ahLst/>
            <a:cxnLst/>
            <a:rect l="l" t="t" r="r" b="b"/>
            <a:pathLst>
              <a:path w="10160" h="229234">
                <a:moveTo>
                  <a:pt x="10160" y="0"/>
                </a:moveTo>
                <a:lnTo>
                  <a:pt x="0" y="25764"/>
                </a:lnTo>
                <a:lnTo>
                  <a:pt x="0" y="228711"/>
                </a:lnTo>
                <a:lnTo>
                  <a:pt x="10160" y="202603"/>
                </a:lnTo>
                <a:lnTo>
                  <a:pt x="1016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bg object 756"/>
          <p:cNvSpPr/>
          <p:nvPr/>
        </p:nvSpPr>
        <p:spPr>
          <a:xfrm>
            <a:off x="1924050" y="592898"/>
            <a:ext cx="10160" cy="228600"/>
          </a:xfrm>
          <a:custGeom>
            <a:avLst/>
            <a:gdLst/>
            <a:ahLst/>
            <a:cxnLst/>
            <a:rect l="l" t="t" r="r" b="b"/>
            <a:pathLst>
              <a:path w="10160" h="228600">
                <a:moveTo>
                  <a:pt x="10160" y="0"/>
                </a:moveTo>
                <a:lnTo>
                  <a:pt x="0" y="25764"/>
                </a:lnTo>
                <a:lnTo>
                  <a:pt x="0" y="228368"/>
                </a:lnTo>
                <a:lnTo>
                  <a:pt x="10160" y="202260"/>
                </a:lnTo>
                <a:lnTo>
                  <a:pt x="10160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bg object 757"/>
          <p:cNvSpPr/>
          <p:nvPr/>
        </p:nvSpPr>
        <p:spPr>
          <a:xfrm>
            <a:off x="1932939" y="567134"/>
            <a:ext cx="11430" cy="231775"/>
          </a:xfrm>
          <a:custGeom>
            <a:avLst/>
            <a:gdLst/>
            <a:ahLst/>
            <a:cxnLst/>
            <a:rect l="l" t="t" r="r" b="b"/>
            <a:pathLst>
              <a:path w="11430" h="231775">
                <a:moveTo>
                  <a:pt x="11430" y="0"/>
                </a:moveTo>
                <a:lnTo>
                  <a:pt x="0" y="28985"/>
                </a:lnTo>
                <a:lnTo>
                  <a:pt x="0" y="231288"/>
                </a:lnTo>
                <a:lnTo>
                  <a:pt x="11430" y="201916"/>
                </a:lnTo>
                <a:lnTo>
                  <a:pt x="1143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bg object 758"/>
          <p:cNvSpPr/>
          <p:nvPr/>
        </p:nvSpPr>
        <p:spPr>
          <a:xfrm>
            <a:off x="1943100" y="541369"/>
            <a:ext cx="11430" cy="231140"/>
          </a:xfrm>
          <a:custGeom>
            <a:avLst/>
            <a:gdLst/>
            <a:ahLst/>
            <a:cxnLst/>
            <a:rect l="l" t="t" r="r" b="b"/>
            <a:pathLst>
              <a:path w="11430" h="231140">
                <a:moveTo>
                  <a:pt x="11430" y="0"/>
                </a:moveTo>
                <a:lnTo>
                  <a:pt x="0" y="28985"/>
                </a:lnTo>
                <a:lnTo>
                  <a:pt x="0" y="230944"/>
                </a:lnTo>
                <a:lnTo>
                  <a:pt x="11430" y="201572"/>
                </a:lnTo>
                <a:lnTo>
                  <a:pt x="11430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bg object 759"/>
          <p:cNvSpPr/>
          <p:nvPr/>
        </p:nvSpPr>
        <p:spPr>
          <a:xfrm>
            <a:off x="1954529" y="515605"/>
            <a:ext cx="10160" cy="227965"/>
          </a:xfrm>
          <a:custGeom>
            <a:avLst/>
            <a:gdLst/>
            <a:ahLst/>
            <a:cxnLst/>
            <a:rect l="l" t="t" r="r" b="b"/>
            <a:pathLst>
              <a:path w="10160" h="227965">
                <a:moveTo>
                  <a:pt x="10159" y="0"/>
                </a:moveTo>
                <a:lnTo>
                  <a:pt x="0" y="25764"/>
                </a:lnTo>
                <a:lnTo>
                  <a:pt x="0" y="227337"/>
                </a:lnTo>
                <a:lnTo>
                  <a:pt x="10159" y="201229"/>
                </a:lnTo>
                <a:lnTo>
                  <a:pt x="10159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bg object 760"/>
          <p:cNvSpPr/>
          <p:nvPr/>
        </p:nvSpPr>
        <p:spPr>
          <a:xfrm>
            <a:off x="1964689" y="489840"/>
            <a:ext cx="10160" cy="227329"/>
          </a:xfrm>
          <a:custGeom>
            <a:avLst/>
            <a:gdLst/>
            <a:ahLst/>
            <a:cxnLst/>
            <a:rect l="l" t="t" r="r" b="b"/>
            <a:pathLst>
              <a:path w="10160" h="227329">
                <a:moveTo>
                  <a:pt x="10160" y="0"/>
                </a:moveTo>
                <a:lnTo>
                  <a:pt x="0" y="25764"/>
                </a:lnTo>
                <a:lnTo>
                  <a:pt x="0" y="226993"/>
                </a:lnTo>
                <a:lnTo>
                  <a:pt x="10160" y="200885"/>
                </a:lnTo>
                <a:lnTo>
                  <a:pt x="1016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bg object 761"/>
          <p:cNvSpPr/>
          <p:nvPr/>
        </p:nvSpPr>
        <p:spPr>
          <a:xfrm>
            <a:off x="1974850" y="464076"/>
            <a:ext cx="10160" cy="226695"/>
          </a:xfrm>
          <a:custGeom>
            <a:avLst/>
            <a:gdLst/>
            <a:ahLst/>
            <a:cxnLst/>
            <a:rect l="l" t="t" r="r" b="b"/>
            <a:pathLst>
              <a:path w="10160" h="226695">
                <a:moveTo>
                  <a:pt x="10160" y="0"/>
                </a:moveTo>
                <a:lnTo>
                  <a:pt x="0" y="25764"/>
                </a:lnTo>
                <a:lnTo>
                  <a:pt x="0" y="226649"/>
                </a:lnTo>
                <a:lnTo>
                  <a:pt x="10160" y="200541"/>
                </a:lnTo>
                <a:lnTo>
                  <a:pt x="10160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bg object 762"/>
          <p:cNvSpPr/>
          <p:nvPr/>
        </p:nvSpPr>
        <p:spPr>
          <a:xfrm>
            <a:off x="1983739" y="438311"/>
            <a:ext cx="11430" cy="229870"/>
          </a:xfrm>
          <a:custGeom>
            <a:avLst/>
            <a:gdLst/>
            <a:ahLst/>
            <a:cxnLst/>
            <a:rect l="l" t="t" r="r" b="b"/>
            <a:pathLst>
              <a:path w="11430" h="229870">
                <a:moveTo>
                  <a:pt x="11430" y="0"/>
                </a:moveTo>
                <a:lnTo>
                  <a:pt x="0" y="28985"/>
                </a:lnTo>
                <a:lnTo>
                  <a:pt x="0" y="229569"/>
                </a:lnTo>
                <a:lnTo>
                  <a:pt x="11430" y="200198"/>
                </a:lnTo>
                <a:lnTo>
                  <a:pt x="1143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bg object 763"/>
          <p:cNvSpPr/>
          <p:nvPr/>
        </p:nvSpPr>
        <p:spPr>
          <a:xfrm>
            <a:off x="1993900" y="412547"/>
            <a:ext cx="11430" cy="229235"/>
          </a:xfrm>
          <a:custGeom>
            <a:avLst/>
            <a:gdLst/>
            <a:ahLst/>
            <a:cxnLst/>
            <a:rect l="l" t="t" r="r" b="b"/>
            <a:pathLst>
              <a:path w="11430" h="229234">
                <a:moveTo>
                  <a:pt x="11430" y="0"/>
                </a:moveTo>
                <a:lnTo>
                  <a:pt x="0" y="28985"/>
                </a:lnTo>
                <a:lnTo>
                  <a:pt x="0" y="229226"/>
                </a:lnTo>
                <a:lnTo>
                  <a:pt x="11430" y="199854"/>
                </a:lnTo>
                <a:lnTo>
                  <a:pt x="1143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bg object 764"/>
          <p:cNvSpPr/>
          <p:nvPr/>
        </p:nvSpPr>
        <p:spPr>
          <a:xfrm>
            <a:off x="2005329" y="386782"/>
            <a:ext cx="10160" cy="226060"/>
          </a:xfrm>
          <a:custGeom>
            <a:avLst/>
            <a:gdLst/>
            <a:ahLst/>
            <a:cxnLst/>
            <a:rect l="l" t="t" r="r" b="b"/>
            <a:pathLst>
              <a:path w="10160" h="226059">
                <a:moveTo>
                  <a:pt x="10159" y="0"/>
                </a:moveTo>
                <a:lnTo>
                  <a:pt x="0" y="25764"/>
                </a:lnTo>
                <a:lnTo>
                  <a:pt x="0" y="225618"/>
                </a:lnTo>
                <a:lnTo>
                  <a:pt x="10159" y="199510"/>
                </a:lnTo>
                <a:lnTo>
                  <a:pt x="10159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bg object 765"/>
          <p:cNvSpPr/>
          <p:nvPr/>
        </p:nvSpPr>
        <p:spPr>
          <a:xfrm>
            <a:off x="2015489" y="361018"/>
            <a:ext cx="10160" cy="225425"/>
          </a:xfrm>
          <a:custGeom>
            <a:avLst/>
            <a:gdLst/>
            <a:ahLst/>
            <a:cxnLst/>
            <a:rect l="l" t="t" r="r" b="b"/>
            <a:pathLst>
              <a:path w="10160" h="225425">
                <a:moveTo>
                  <a:pt x="10160" y="0"/>
                </a:moveTo>
                <a:lnTo>
                  <a:pt x="0" y="25764"/>
                </a:lnTo>
                <a:lnTo>
                  <a:pt x="0" y="225275"/>
                </a:lnTo>
                <a:lnTo>
                  <a:pt x="10160" y="199167"/>
                </a:lnTo>
                <a:lnTo>
                  <a:pt x="1016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bg object 766"/>
          <p:cNvSpPr/>
          <p:nvPr/>
        </p:nvSpPr>
        <p:spPr>
          <a:xfrm>
            <a:off x="2024379" y="335253"/>
            <a:ext cx="11430" cy="228600"/>
          </a:xfrm>
          <a:custGeom>
            <a:avLst/>
            <a:gdLst/>
            <a:ahLst/>
            <a:cxnLst/>
            <a:rect l="l" t="t" r="r" b="b"/>
            <a:pathLst>
              <a:path w="11430" h="228600">
                <a:moveTo>
                  <a:pt x="11430" y="0"/>
                </a:moveTo>
                <a:lnTo>
                  <a:pt x="0" y="28985"/>
                </a:lnTo>
                <a:lnTo>
                  <a:pt x="0" y="228195"/>
                </a:lnTo>
                <a:lnTo>
                  <a:pt x="11430" y="198823"/>
                </a:lnTo>
                <a:lnTo>
                  <a:pt x="11430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bg object 767"/>
          <p:cNvSpPr/>
          <p:nvPr/>
        </p:nvSpPr>
        <p:spPr>
          <a:xfrm>
            <a:off x="2034539" y="309489"/>
            <a:ext cx="11430" cy="227965"/>
          </a:xfrm>
          <a:custGeom>
            <a:avLst/>
            <a:gdLst/>
            <a:ahLst/>
            <a:cxnLst/>
            <a:rect l="l" t="t" r="r" b="b"/>
            <a:pathLst>
              <a:path w="11430" h="227965">
                <a:moveTo>
                  <a:pt x="11430" y="0"/>
                </a:moveTo>
                <a:lnTo>
                  <a:pt x="0" y="28985"/>
                </a:lnTo>
                <a:lnTo>
                  <a:pt x="0" y="227851"/>
                </a:lnTo>
                <a:lnTo>
                  <a:pt x="11430" y="198479"/>
                </a:lnTo>
                <a:lnTo>
                  <a:pt x="1143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bg object 768"/>
          <p:cNvSpPr/>
          <p:nvPr/>
        </p:nvSpPr>
        <p:spPr>
          <a:xfrm>
            <a:off x="2044700" y="283725"/>
            <a:ext cx="11430" cy="227965"/>
          </a:xfrm>
          <a:custGeom>
            <a:avLst/>
            <a:gdLst/>
            <a:ahLst/>
            <a:cxnLst/>
            <a:rect l="l" t="t" r="r" b="b"/>
            <a:pathLst>
              <a:path w="11430" h="227965">
                <a:moveTo>
                  <a:pt x="11430" y="0"/>
                </a:moveTo>
                <a:lnTo>
                  <a:pt x="0" y="28985"/>
                </a:lnTo>
                <a:lnTo>
                  <a:pt x="0" y="227507"/>
                </a:lnTo>
                <a:lnTo>
                  <a:pt x="11430" y="198136"/>
                </a:lnTo>
                <a:lnTo>
                  <a:pt x="11430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bg object 769"/>
          <p:cNvSpPr/>
          <p:nvPr/>
        </p:nvSpPr>
        <p:spPr>
          <a:xfrm>
            <a:off x="2056130" y="257809"/>
            <a:ext cx="10160" cy="223520"/>
          </a:xfrm>
          <a:custGeom>
            <a:avLst/>
            <a:gdLst/>
            <a:ahLst/>
            <a:cxnLst/>
            <a:rect l="l" t="t" r="r" b="b"/>
            <a:pathLst>
              <a:path w="10160" h="223520">
                <a:moveTo>
                  <a:pt x="10160" y="0"/>
                </a:moveTo>
                <a:lnTo>
                  <a:pt x="5207" y="0"/>
                </a:lnTo>
                <a:lnTo>
                  <a:pt x="5207" y="25400"/>
                </a:lnTo>
                <a:lnTo>
                  <a:pt x="0" y="25400"/>
                </a:lnTo>
                <a:lnTo>
                  <a:pt x="0" y="204470"/>
                </a:lnTo>
                <a:lnTo>
                  <a:pt x="0" y="223520"/>
                </a:lnTo>
                <a:lnTo>
                  <a:pt x="3911" y="223520"/>
                </a:lnTo>
                <a:lnTo>
                  <a:pt x="3911" y="204470"/>
                </a:lnTo>
                <a:lnTo>
                  <a:pt x="10160" y="204470"/>
                </a:lnTo>
                <a:lnTo>
                  <a:pt x="10160" y="25400"/>
                </a:lnTo>
                <a:lnTo>
                  <a:pt x="10160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bg object 770"/>
          <p:cNvSpPr/>
          <p:nvPr/>
        </p:nvSpPr>
        <p:spPr>
          <a:xfrm>
            <a:off x="2066289" y="232196"/>
            <a:ext cx="10160" cy="223520"/>
          </a:xfrm>
          <a:custGeom>
            <a:avLst/>
            <a:gdLst/>
            <a:ahLst/>
            <a:cxnLst/>
            <a:rect l="l" t="t" r="r" b="b"/>
            <a:pathLst>
              <a:path w="10160" h="223520">
                <a:moveTo>
                  <a:pt x="10160" y="0"/>
                </a:moveTo>
                <a:lnTo>
                  <a:pt x="0" y="25764"/>
                </a:lnTo>
                <a:lnTo>
                  <a:pt x="0" y="223056"/>
                </a:lnTo>
                <a:lnTo>
                  <a:pt x="10160" y="194947"/>
                </a:lnTo>
                <a:lnTo>
                  <a:pt x="1016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bg object 771"/>
          <p:cNvSpPr/>
          <p:nvPr/>
        </p:nvSpPr>
        <p:spPr>
          <a:xfrm>
            <a:off x="2075179" y="206431"/>
            <a:ext cx="11430" cy="224790"/>
          </a:xfrm>
          <a:custGeom>
            <a:avLst/>
            <a:gdLst/>
            <a:ahLst/>
            <a:cxnLst/>
            <a:rect l="l" t="t" r="r" b="b"/>
            <a:pathLst>
              <a:path w="11430" h="224790">
                <a:moveTo>
                  <a:pt x="11430" y="0"/>
                </a:moveTo>
                <a:lnTo>
                  <a:pt x="0" y="28985"/>
                </a:lnTo>
                <a:lnTo>
                  <a:pt x="0" y="224225"/>
                </a:lnTo>
                <a:lnTo>
                  <a:pt x="11430" y="192602"/>
                </a:lnTo>
                <a:lnTo>
                  <a:pt x="1143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bg object 772"/>
          <p:cNvSpPr/>
          <p:nvPr/>
        </p:nvSpPr>
        <p:spPr>
          <a:xfrm>
            <a:off x="2085339" y="180667"/>
            <a:ext cx="11430" cy="222250"/>
          </a:xfrm>
          <a:custGeom>
            <a:avLst/>
            <a:gdLst/>
            <a:ahLst/>
            <a:cxnLst/>
            <a:rect l="l" t="t" r="r" b="b"/>
            <a:pathLst>
              <a:path w="11430" h="222250">
                <a:moveTo>
                  <a:pt x="11430" y="0"/>
                </a:moveTo>
                <a:lnTo>
                  <a:pt x="0" y="28985"/>
                </a:lnTo>
                <a:lnTo>
                  <a:pt x="0" y="221880"/>
                </a:lnTo>
                <a:lnTo>
                  <a:pt x="11430" y="190257"/>
                </a:lnTo>
                <a:lnTo>
                  <a:pt x="11430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bg object 773"/>
          <p:cNvSpPr/>
          <p:nvPr/>
        </p:nvSpPr>
        <p:spPr>
          <a:xfrm>
            <a:off x="2095500" y="154902"/>
            <a:ext cx="11430" cy="219710"/>
          </a:xfrm>
          <a:custGeom>
            <a:avLst/>
            <a:gdLst/>
            <a:ahLst/>
            <a:cxnLst/>
            <a:rect l="l" t="t" r="r" b="b"/>
            <a:pathLst>
              <a:path w="11430" h="219710">
                <a:moveTo>
                  <a:pt x="11430" y="0"/>
                </a:moveTo>
                <a:lnTo>
                  <a:pt x="0" y="28985"/>
                </a:lnTo>
                <a:lnTo>
                  <a:pt x="0" y="219535"/>
                </a:lnTo>
                <a:lnTo>
                  <a:pt x="11430" y="187912"/>
                </a:lnTo>
                <a:lnTo>
                  <a:pt x="1143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bg object 774"/>
          <p:cNvSpPr/>
          <p:nvPr/>
        </p:nvSpPr>
        <p:spPr>
          <a:xfrm>
            <a:off x="2105660" y="129138"/>
            <a:ext cx="11430" cy="217804"/>
          </a:xfrm>
          <a:custGeom>
            <a:avLst/>
            <a:gdLst/>
            <a:ahLst/>
            <a:cxnLst/>
            <a:rect l="l" t="t" r="r" b="b"/>
            <a:pathLst>
              <a:path w="11430" h="217804">
                <a:moveTo>
                  <a:pt x="11429" y="0"/>
                </a:moveTo>
                <a:lnTo>
                  <a:pt x="0" y="28985"/>
                </a:lnTo>
                <a:lnTo>
                  <a:pt x="0" y="217190"/>
                </a:lnTo>
                <a:lnTo>
                  <a:pt x="11429" y="185567"/>
                </a:lnTo>
                <a:lnTo>
                  <a:pt x="11429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bg object 775"/>
          <p:cNvSpPr/>
          <p:nvPr/>
        </p:nvSpPr>
        <p:spPr>
          <a:xfrm>
            <a:off x="2115820" y="103373"/>
            <a:ext cx="11430" cy="215265"/>
          </a:xfrm>
          <a:custGeom>
            <a:avLst/>
            <a:gdLst/>
            <a:ahLst/>
            <a:cxnLst/>
            <a:rect l="l" t="t" r="r" b="b"/>
            <a:pathLst>
              <a:path w="11430" h="215265">
                <a:moveTo>
                  <a:pt x="11430" y="0"/>
                </a:moveTo>
                <a:lnTo>
                  <a:pt x="0" y="28985"/>
                </a:lnTo>
                <a:lnTo>
                  <a:pt x="0" y="214845"/>
                </a:lnTo>
                <a:lnTo>
                  <a:pt x="11430" y="183222"/>
                </a:lnTo>
                <a:lnTo>
                  <a:pt x="1143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bg object 776"/>
          <p:cNvSpPr/>
          <p:nvPr/>
        </p:nvSpPr>
        <p:spPr>
          <a:xfrm>
            <a:off x="2125979" y="77609"/>
            <a:ext cx="11430" cy="212725"/>
          </a:xfrm>
          <a:custGeom>
            <a:avLst/>
            <a:gdLst/>
            <a:ahLst/>
            <a:cxnLst/>
            <a:rect l="l" t="t" r="r" b="b"/>
            <a:pathLst>
              <a:path w="11430" h="212725">
                <a:moveTo>
                  <a:pt x="11430" y="0"/>
                </a:moveTo>
                <a:lnTo>
                  <a:pt x="0" y="28985"/>
                </a:lnTo>
                <a:lnTo>
                  <a:pt x="0" y="212500"/>
                </a:lnTo>
                <a:lnTo>
                  <a:pt x="11430" y="180877"/>
                </a:lnTo>
                <a:lnTo>
                  <a:pt x="1143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bg object 777"/>
          <p:cNvSpPr/>
          <p:nvPr/>
        </p:nvSpPr>
        <p:spPr>
          <a:xfrm>
            <a:off x="2136139" y="51845"/>
            <a:ext cx="11430" cy="210185"/>
          </a:xfrm>
          <a:custGeom>
            <a:avLst/>
            <a:gdLst/>
            <a:ahLst/>
            <a:cxnLst/>
            <a:rect l="l" t="t" r="r" b="b"/>
            <a:pathLst>
              <a:path w="11430" h="210185">
                <a:moveTo>
                  <a:pt x="11430" y="0"/>
                </a:moveTo>
                <a:lnTo>
                  <a:pt x="0" y="28985"/>
                </a:lnTo>
                <a:lnTo>
                  <a:pt x="0" y="210155"/>
                </a:lnTo>
                <a:lnTo>
                  <a:pt x="11430" y="178532"/>
                </a:lnTo>
                <a:lnTo>
                  <a:pt x="11430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bg object 778"/>
          <p:cNvSpPr/>
          <p:nvPr/>
        </p:nvSpPr>
        <p:spPr>
          <a:xfrm>
            <a:off x="2146300" y="26080"/>
            <a:ext cx="11430" cy="208279"/>
          </a:xfrm>
          <a:custGeom>
            <a:avLst/>
            <a:gdLst/>
            <a:ahLst/>
            <a:cxnLst/>
            <a:rect l="l" t="t" r="r" b="b"/>
            <a:pathLst>
              <a:path w="11430" h="208279">
                <a:moveTo>
                  <a:pt x="11430" y="0"/>
                </a:moveTo>
                <a:lnTo>
                  <a:pt x="0" y="28985"/>
                </a:lnTo>
                <a:lnTo>
                  <a:pt x="0" y="207811"/>
                </a:lnTo>
                <a:lnTo>
                  <a:pt x="11430" y="176188"/>
                </a:lnTo>
                <a:lnTo>
                  <a:pt x="1143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bg object 779"/>
          <p:cNvSpPr/>
          <p:nvPr/>
        </p:nvSpPr>
        <p:spPr>
          <a:xfrm>
            <a:off x="2156460" y="22859"/>
            <a:ext cx="11430" cy="183515"/>
          </a:xfrm>
          <a:custGeom>
            <a:avLst/>
            <a:gdLst/>
            <a:ahLst/>
            <a:cxnLst/>
            <a:rect l="l" t="t" r="r" b="b"/>
            <a:pathLst>
              <a:path w="11430" h="183515">
                <a:moveTo>
                  <a:pt x="2539" y="0"/>
                </a:moveTo>
                <a:lnTo>
                  <a:pt x="0" y="6441"/>
                </a:lnTo>
                <a:lnTo>
                  <a:pt x="0" y="182922"/>
                </a:lnTo>
                <a:lnTo>
                  <a:pt x="11429" y="151299"/>
                </a:lnTo>
                <a:lnTo>
                  <a:pt x="11429" y="2765"/>
                </a:lnTo>
                <a:lnTo>
                  <a:pt x="2539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bg object 780"/>
          <p:cNvSpPr/>
          <p:nvPr/>
        </p:nvSpPr>
        <p:spPr>
          <a:xfrm>
            <a:off x="2166620" y="25230"/>
            <a:ext cx="11430" cy="153035"/>
          </a:xfrm>
          <a:custGeom>
            <a:avLst/>
            <a:gdLst/>
            <a:ahLst/>
            <a:cxnLst/>
            <a:rect l="l" t="t" r="r" b="b"/>
            <a:pathLst>
              <a:path w="11430" h="153035">
                <a:moveTo>
                  <a:pt x="0" y="0"/>
                </a:moveTo>
                <a:lnTo>
                  <a:pt x="0" y="152442"/>
                </a:lnTo>
                <a:lnTo>
                  <a:pt x="11430" y="120819"/>
                </a:lnTo>
                <a:lnTo>
                  <a:pt x="11430" y="3555"/>
                </a:lnTo>
                <a:lnTo>
                  <a:pt x="0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bg object 781"/>
          <p:cNvSpPr/>
          <p:nvPr/>
        </p:nvSpPr>
        <p:spPr>
          <a:xfrm>
            <a:off x="2176779" y="28391"/>
            <a:ext cx="11430" cy="121285"/>
          </a:xfrm>
          <a:custGeom>
            <a:avLst/>
            <a:gdLst/>
            <a:ahLst/>
            <a:cxnLst/>
            <a:rect l="l" t="t" r="r" b="b"/>
            <a:pathLst>
              <a:path w="11430" h="121285">
                <a:moveTo>
                  <a:pt x="0" y="0"/>
                </a:moveTo>
                <a:lnTo>
                  <a:pt x="0" y="121172"/>
                </a:lnTo>
                <a:lnTo>
                  <a:pt x="11430" y="89549"/>
                </a:lnTo>
                <a:lnTo>
                  <a:pt x="11430" y="3556"/>
                </a:lnTo>
                <a:lnTo>
                  <a:pt x="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bg object 782"/>
          <p:cNvSpPr/>
          <p:nvPr/>
        </p:nvSpPr>
        <p:spPr>
          <a:xfrm>
            <a:off x="2186939" y="31552"/>
            <a:ext cx="11430" cy="90170"/>
          </a:xfrm>
          <a:custGeom>
            <a:avLst/>
            <a:gdLst/>
            <a:ahLst/>
            <a:cxnLst/>
            <a:rect l="l" t="t" r="r" b="b"/>
            <a:pathLst>
              <a:path w="11430" h="90170">
                <a:moveTo>
                  <a:pt x="0" y="0"/>
                </a:moveTo>
                <a:lnTo>
                  <a:pt x="0" y="89901"/>
                </a:lnTo>
                <a:lnTo>
                  <a:pt x="11430" y="58278"/>
                </a:lnTo>
                <a:lnTo>
                  <a:pt x="11430" y="3556"/>
                </a:lnTo>
                <a:lnTo>
                  <a:pt x="0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bg object 783"/>
          <p:cNvSpPr/>
          <p:nvPr/>
        </p:nvSpPr>
        <p:spPr>
          <a:xfrm>
            <a:off x="2197100" y="34713"/>
            <a:ext cx="11430" cy="59055"/>
          </a:xfrm>
          <a:custGeom>
            <a:avLst/>
            <a:gdLst/>
            <a:ahLst/>
            <a:cxnLst/>
            <a:rect l="l" t="t" r="r" b="b"/>
            <a:pathLst>
              <a:path w="11430" h="59055">
                <a:moveTo>
                  <a:pt x="0" y="0"/>
                </a:moveTo>
                <a:lnTo>
                  <a:pt x="0" y="58631"/>
                </a:lnTo>
                <a:lnTo>
                  <a:pt x="11430" y="27008"/>
                </a:lnTo>
                <a:lnTo>
                  <a:pt x="11430" y="3555"/>
                </a:lnTo>
                <a:lnTo>
                  <a:pt x="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bg object 784"/>
          <p:cNvSpPr/>
          <p:nvPr/>
        </p:nvSpPr>
        <p:spPr>
          <a:xfrm>
            <a:off x="2207260" y="37874"/>
            <a:ext cx="8890" cy="27940"/>
          </a:xfrm>
          <a:custGeom>
            <a:avLst/>
            <a:gdLst/>
            <a:ahLst/>
            <a:cxnLst/>
            <a:rect l="l" t="t" r="r" b="b"/>
            <a:pathLst>
              <a:path w="8889" h="27940">
                <a:moveTo>
                  <a:pt x="0" y="0"/>
                </a:moveTo>
                <a:lnTo>
                  <a:pt x="0" y="27361"/>
                </a:lnTo>
                <a:lnTo>
                  <a:pt x="8889" y="2765"/>
                </a:lnTo>
                <a:lnTo>
                  <a:pt x="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bg object 785"/>
          <p:cNvSpPr/>
          <p:nvPr/>
        </p:nvSpPr>
        <p:spPr>
          <a:xfrm>
            <a:off x="3550920" y="5451947"/>
            <a:ext cx="69850" cy="231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bg object 786"/>
          <p:cNvSpPr/>
          <p:nvPr/>
        </p:nvSpPr>
        <p:spPr>
          <a:xfrm>
            <a:off x="3620770" y="5416608"/>
            <a:ext cx="13970" cy="275590"/>
          </a:xfrm>
          <a:custGeom>
            <a:avLst/>
            <a:gdLst/>
            <a:ahLst/>
            <a:cxnLst/>
            <a:rect l="l" t="t" r="r" b="b"/>
            <a:pathLst>
              <a:path w="13970" h="275589">
                <a:moveTo>
                  <a:pt x="13969" y="0"/>
                </a:moveTo>
                <a:lnTo>
                  <a:pt x="0" y="35338"/>
                </a:lnTo>
                <a:lnTo>
                  <a:pt x="0" y="266601"/>
                </a:lnTo>
                <a:lnTo>
                  <a:pt x="11429" y="275531"/>
                </a:lnTo>
                <a:lnTo>
                  <a:pt x="13969" y="268592"/>
                </a:lnTo>
                <a:lnTo>
                  <a:pt x="13969" y="0"/>
                </a:lnTo>
                <a:close/>
              </a:path>
            </a:pathLst>
          </a:custGeom>
          <a:solidFill>
            <a:srgbClr val="24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bg object 787"/>
          <p:cNvSpPr/>
          <p:nvPr/>
        </p:nvSpPr>
        <p:spPr>
          <a:xfrm>
            <a:off x="3634740" y="5378057"/>
            <a:ext cx="15240" cy="307340"/>
          </a:xfrm>
          <a:custGeom>
            <a:avLst/>
            <a:gdLst/>
            <a:ahLst/>
            <a:cxnLst/>
            <a:rect l="l" t="t" r="r" b="b"/>
            <a:pathLst>
              <a:path w="15239" h="307339">
                <a:moveTo>
                  <a:pt x="15239" y="0"/>
                </a:moveTo>
                <a:lnTo>
                  <a:pt x="0" y="38551"/>
                </a:lnTo>
                <a:lnTo>
                  <a:pt x="0" y="307143"/>
                </a:lnTo>
                <a:lnTo>
                  <a:pt x="15239" y="265511"/>
                </a:lnTo>
                <a:lnTo>
                  <a:pt x="15239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bg object 788"/>
          <p:cNvSpPr/>
          <p:nvPr/>
        </p:nvSpPr>
        <p:spPr>
          <a:xfrm>
            <a:off x="3648709" y="5342718"/>
            <a:ext cx="15240" cy="304800"/>
          </a:xfrm>
          <a:custGeom>
            <a:avLst/>
            <a:gdLst/>
            <a:ahLst/>
            <a:cxnLst/>
            <a:rect l="l" t="t" r="r" b="b"/>
            <a:pathLst>
              <a:path w="15239" h="304800">
                <a:moveTo>
                  <a:pt x="15239" y="0"/>
                </a:moveTo>
                <a:lnTo>
                  <a:pt x="0" y="38551"/>
                </a:lnTo>
                <a:lnTo>
                  <a:pt x="0" y="304319"/>
                </a:lnTo>
                <a:lnTo>
                  <a:pt x="15239" y="262686"/>
                </a:lnTo>
                <a:lnTo>
                  <a:pt x="15239" y="0"/>
                </a:lnTo>
                <a:close/>
              </a:path>
            </a:pathLst>
          </a:custGeom>
          <a:solidFill>
            <a:srgbClr val="23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bg object 789"/>
          <p:cNvSpPr/>
          <p:nvPr/>
        </p:nvSpPr>
        <p:spPr>
          <a:xfrm>
            <a:off x="3662679" y="5307380"/>
            <a:ext cx="15240" cy="301625"/>
          </a:xfrm>
          <a:custGeom>
            <a:avLst/>
            <a:gdLst/>
            <a:ahLst/>
            <a:cxnLst/>
            <a:rect l="l" t="t" r="r" b="b"/>
            <a:pathLst>
              <a:path w="15239" h="301625">
                <a:moveTo>
                  <a:pt x="15240" y="0"/>
                </a:moveTo>
                <a:lnTo>
                  <a:pt x="0" y="38551"/>
                </a:lnTo>
                <a:lnTo>
                  <a:pt x="0" y="301494"/>
                </a:lnTo>
                <a:lnTo>
                  <a:pt x="15240" y="259861"/>
                </a:lnTo>
                <a:lnTo>
                  <a:pt x="1524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bg object 790"/>
          <p:cNvSpPr/>
          <p:nvPr/>
        </p:nvSpPr>
        <p:spPr>
          <a:xfrm>
            <a:off x="3676650" y="5272041"/>
            <a:ext cx="15240" cy="299085"/>
          </a:xfrm>
          <a:custGeom>
            <a:avLst/>
            <a:gdLst/>
            <a:ahLst/>
            <a:cxnLst/>
            <a:rect l="l" t="t" r="r" b="b"/>
            <a:pathLst>
              <a:path w="15239" h="299085">
                <a:moveTo>
                  <a:pt x="15239" y="0"/>
                </a:moveTo>
                <a:lnTo>
                  <a:pt x="0" y="38551"/>
                </a:lnTo>
                <a:lnTo>
                  <a:pt x="0" y="298669"/>
                </a:lnTo>
                <a:lnTo>
                  <a:pt x="15239" y="257037"/>
                </a:lnTo>
                <a:lnTo>
                  <a:pt x="15239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bg object 791"/>
          <p:cNvSpPr/>
          <p:nvPr/>
        </p:nvSpPr>
        <p:spPr>
          <a:xfrm>
            <a:off x="3690620" y="5236702"/>
            <a:ext cx="15240" cy="295910"/>
          </a:xfrm>
          <a:custGeom>
            <a:avLst/>
            <a:gdLst/>
            <a:ahLst/>
            <a:cxnLst/>
            <a:rect l="l" t="t" r="r" b="b"/>
            <a:pathLst>
              <a:path w="15239" h="295910">
                <a:moveTo>
                  <a:pt x="15239" y="0"/>
                </a:moveTo>
                <a:lnTo>
                  <a:pt x="0" y="38551"/>
                </a:lnTo>
                <a:lnTo>
                  <a:pt x="0" y="295845"/>
                </a:lnTo>
                <a:lnTo>
                  <a:pt x="15239" y="254212"/>
                </a:lnTo>
                <a:lnTo>
                  <a:pt x="15239" y="0"/>
                </a:lnTo>
                <a:close/>
              </a:path>
            </a:pathLst>
          </a:custGeom>
          <a:solidFill>
            <a:srgbClr val="22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bg object 792"/>
          <p:cNvSpPr/>
          <p:nvPr/>
        </p:nvSpPr>
        <p:spPr>
          <a:xfrm>
            <a:off x="3704590" y="5201364"/>
            <a:ext cx="15240" cy="293370"/>
          </a:xfrm>
          <a:custGeom>
            <a:avLst/>
            <a:gdLst/>
            <a:ahLst/>
            <a:cxnLst/>
            <a:rect l="l" t="t" r="r" b="b"/>
            <a:pathLst>
              <a:path w="15239" h="293370">
                <a:moveTo>
                  <a:pt x="15239" y="0"/>
                </a:moveTo>
                <a:lnTo>
                  <a:pt x="0" y="38551"/>
                </a:lnTo>
                <a:lnTo>
                  <a:pt x="0" y="293020"/>
                </a:lnTo>
                <a:lnTo>
                  <a:pt x="15239" y="251387"/>
                </a:lnTo>
                <a:lnTo>
                  <a:pt x="1523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bg object 793"/>
          <p:cNvSpPr/>
          <p:nvPr/>
        </p:nvSpPr>
        <p:spPr>
          <a:xfrm>
            <a:off x="3718559" y="5166025"/>
            <a:ext cx="15240" cy="290195"/>
          </a:xfrm>
          <a:custGeom>
            <a:avLst/>
            <a:gdLst/>
            <a:ahLst/>
            <a:cxnLst/>
            <a:rect l="l" t="t" r="r" b="b"/>
            <a:pathLst>
              <a:path w="15239" h="290195">
                <a:moveTo>
                  <a:pt x="15239" y="0"/>
                </a:moveTo>
                <a:lnTo>
                  <a:pt x="0" y="38551"/>
                </a:lnTo>
                <a:lnTo>
                  <a:pt x="0" y="290195"/>
                </a:lnTo>
                <a:lnTo>
                  <a:pt x="15239" y="248563"/>
                </a:lnTo>
                <a:lnTo>
                  <a:pt x="15239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bg object 794"/>
          <p:cNvSpPr/>
          <p:nvPr/>
        </p:nvSpPr>
        <p:spPr>
          <a:xfrm>
            <a:off x="3733800" y="5130687"/>
            <a:ext cx="13970" cy="284480"/>
          </a:xfrm>
          <a:custGeom>
            <a:avLst/>
            <a:gdLst/>
            <a:ahLst/>
            <a:cxnLst/>
            <a:rect l="l" t="t" r="r" b="b"/>
            <a:pathLst>
              <a:path w="13970" h="284479">
                <a:moveTo>
                  <a:pt x="13970" y="0"/>
                </a:moveTo>
                <a:lnTo>
                  <a:pt x="0" y="35338"/>
                </a:lnTo>
                <a:lnTo>
                  <a:pt x="0" y="283901"/>
                </a:lnTo>
                <a:lnTo>
                  <a:pt x="13970" y="245738"/>
                </a:lnTo>
                <a:lnTo>
                  <a:pt x="13970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bg object 795"/>
          <p:cNvSpPr/>
          <p:nvPr/>
        </p:nvSpPr>
        <p:spPr>
          <a:xfrm>
            <a:off x="3747770" y="5095348"/>
            <a:ext cx="13970" cy="281305"/>
          </a:xfrm>
          <a:custGeom>
            <a:avLst/>
            <a:gdLst/>
            <a:ahLst/>
            <a:cxnLst/>
            <a:rect l="l" t="t" r="r" b="b"/>
            <a:pathLst>
              <a:path w="13970" h="281304">
                <a:moveTo>
                  <a:pt x="13969" y="0"/>
                </a:moveTo>
                <a:lnTo>
                  <a:pt x="0" y="35338"/>
                </a:lnTo>
                <a:lnTo>
                  <a:pt x="0" y="281077"/>
                </a:lnTo>
                <a:lnTo>
                  <a:pt x="13969" y="242913"/>
                </a:lnTo>
                <a:lnTo>
                  <a:pt x="1396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bg object 796"/>
          <p:cNvSpPr/>
          <p:nvPr/>
        </p:nvSpPr>
        <p:spPr>
          <a:xfrm>
            <a:off x="3761740" y="5056797"/>
            <a:ext cx="15240" cy="281940"/>
          </a:xfrm>
          <a:custGeom>
            <a:avLst/>
            <a:gdLst/>
            <a:ahLst/>
            <a:cxnLst/>
            <a:rect l="l" t="t" r="r" b="b"/>
            <a:pathLst>
              <a:path w="15239" h="281939">
                <a:moveTo>
                  <a:pt x="15239" y="0"/>
                </a:moveTo>
                <a:lnTo>
                  <a:pt x="0" y="38551"/>
                </a:lnTo>
                <a:lnTo>
                  <a:pt x="0" y="281465"/>
                </a:lnTo>
                <a:lnTo>
                  <a:pt x="15239" y="239832"/>
                </a:lnTo>
                <a:lnTo>
                  <a:pt x="15239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bg object 797"/>
          <p:cNvSpPr/>
          <p:nvPr/>
        </p:nvSpPr>
        <p:spPr>
          <a:xfrm>
            <a:off x="3775709" y="5021458"/>
            <a:ext cx="15240" cy="278765"/>
          </a:xfrm>
          <a:custGeom>
            <a:avLst/>
            <a:gdLst/>
            <a:ahLst/>
            <a:cxnLst/>
            <a:rect l="l" t="t" r="r" b="b"/>
            <a:pathLst>
              <a:path w="15239" h="278764">
                <a:moveTo>
                  <a:pt x="15239" y="0"/>
                </a:moveTo>
                <a:lnTo>
                  <a:pt x="0" y="38551"/>
                </a:lnTo>
                <a:lnTo>
                  <a:pt x="0" y="278640"/>
                </a:lnTo>
                <a:lnTo>
                  <a:pt x="15239" y="237007"/>
                </a:lnTo>
                <a:lnTo>
                  <a:pt x="15239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bg object 798"/>
          <p:cNvSpPr/>
          <p:nvPr/>
        </p:nvSpPr>
        <p:spPr>
          <a:xfrm>
            <a:off x="3789679" y="4986120"/>
            <a:ext cx="15240" cy="276225"/>
          </a:xfrm>
          <a:custGeom>
            <a:avLst/>
            <a:gdLst/>
            <a:ahLst/>
            <a:cxnLst/>
            <a:rect l="l" t="t" r="r" b="b"/>
            <a:pathLst>
              <a:path w="15239" h="276225">
                <a:moveTo>
                  <a:pt x="15240" y="0"/>
                </a:moveTo>
                <a:lnTo>
                  <a:pt x="0" y="38551"/>
                </a:lnTo>
                <a:lnTo>
                  <a:pt x="0" y="275815"/>
                </a:lnTo>
                <a:lnTo>
                  <a:pt x="15240" y="234183"/>
                </a:lnTo>
                <a:lnTo>
                  <a:pt x="1524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bg object 799"/>
          <p:cNvSpPr/>
          <p:nvPr/>
        </p:nvSpPr>
        <p:spPr>
          <a:xfrm>
            <a:off x="3803650" y="4950781"/>
            <a:ext cx="15240" cy="273050"/>
          </a:xfrm>
          <a:custGeom>
            <a:avLst/>
            <a:gdLst/>
            <a:ahLst/>
            <a:cxnLst/>
            <a:rect l="l" t="t" r="r" b="b"/>
            <a:pathLst>
              <a:path w="15239" h="273050">
                <a:moveTo>
                  <a:pt x="15239" y="0"/>
                </a:moveTo>
                <a:lnTo>
                  <a:pt x="0" y="38551"/>
                </a:lnTo>
                <a:lnTo>
                  <a:pt x="0" y="272991"/>
                </a:lnTo>
                <a:lnTo>
                  <a:pt x="15239" y="231358"/>
                </a:lnTo>
                <a:lnTo>
                  <a:pt x="15239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bg object 800"/>
          <p:cNvSpPr/>
          <p:nvPr/>
        </p:nvSpPr>
        <p:spPr>
          <a:xfrm>
            <a:off x="3817620" y="4915442"/>
            <a:ext cx="15240" cy="270510"/>
          </a:xfrm>
          <a:custGeom>
            <a:avLst/>
            <a:gdLst/>
            <a:ahLst/>
            <a:cxnLst/>
            <a:rect l="l" t="t" r="r" b="b"/>
            <a:pathLst>
              <a:path w="15239" h="270510">
                <a:moveTo>
                  <a:pt x="15239" y="0"/>
                </a:moveTo>
                <a:lnTo>
                  <a:pt x="0" y="38551"/>
                </a:lnTo>
                <a:lnTo>
                  <a:pt x="0" y="270166"/>
                </a:lnTo>
                <a:lnTo>
                  <a:pt x="15239" y="228533"/>
                </a:lnTo>
                <a:lnTo>
                  <a:pt x="15239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bg object 801"/>
          <p:cNvSpPr/>
          <p:nvPr/>
        </p:nvSpPr>
        <p:spPr>
          <a:xfrm>
            <a:off x="3831590" y="4880104"/>
            <a:ext cx="15240" cy="267970"/>
          </a:xfrm>
          <a:custGeom>
            <a:avLst/>
            <a:gdLst/>
            <a:ahLst/>
            <a:cxnLst/>
            <a:rect l="l" t="t" r="r" b="b"/>
            <a:pathLst>
              <a:path w="15239" h="267970">
                <a:moveTo>
                  <a:pt x="15239" y="0"/>
                </a:moveTo>
                <a:lnTo>
                  <a:pt x="0" y="38551"/>
                </a:lnTo>
                <a:lnTo>
                  <a:pt x="0" y="267341"/>
                </a:lnTo>
                <a:lnTo>
                  <a:pt x="15239" y="225709"/>
                </a:lnTo>
                <a:lnTo>
                  <a:pt x="1523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bg object 802"/>
          <p:cNvSpPr/>
          <p:nvPr/>
        </p:nvSpPr>
        <p:spPr>
          <a:xfrm>
            <a:off x="3845559" y="4844765"/>
            <a:ext cx="15240" cy="264795"/>
          </a:xfrm>
          <a:custGeom>
            <a:avLst/>
            <a:gdLst/>
            <a:ahLst/>
            <a:cxnLst/>
            <a:rect l="l" t="t" r="r" b="b"/>
            <a:pathLst>
              <a:path w="15239" h="264795">
                <a:moveTo>
                  <a:pt x="15239" y="0"/>
                </a:moveTo>
                <a:lnTo>
                  <a:pt x="0" y="38551"/>
                </a:lnTo>
                <a:lnTo>
                  <a:pt x="0" y="264517"/>
                </a:lnTo>
                <a:lnTo>
                  <a:pt x="15239" y="222884"/>
                </a:lnTo>
                <a:lnTo>
                  <a:pt x="15239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bg object 803"/>
          <p:cNvSpPr/>
          <p:nvPr/>
        </p:nvSpPr>
        <p:spPr>
          <a:xfrm>
            <a:off x="3859529" y="4809427"/>
            <a:ext cx="15240" cy="262255"/>
          </a:xfrm>
          <a:custGeom>
            <a:avLst/>
            <a:gdLst/>
            <a:ahLst/>
            <a:cxnLst/>
            <a:rect l="l" t="t" r="r" b="b"/>
            <a:pathLst>
              <a:path w="15239" h="262254">
                <a:moveTo>
                  <a:pt x="15240" y="0"/>
                </a:moveTo>
                <a:lnTo>
                  <a:pt x="0" y="38551"/>
                </a:lnTo>
                <a:lnTo>
                  <a:pt x="0" y="261692"/>
                </a:lnTo>
                <a:lnTo>
                  <a:pt x="15240" y="220059"/>
                </a:lnTo>
                <a:lnTo>
                  <a:pt x="1524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bg object 804"/>
          <p:cNvSpPr/>
          <p:nvPr/>
        </p:nvSpPr>
        <p:spPr>
          <a:xfrm>
            <a:off x="3873500" y="4774088"/>
            <a:ext cx="15240" cy="259079"/>
          </a:xfrm>
          <a:custGeom>
            <a:avLst/>
            <a:gdLst/>
            <a:ahLst/>
            <a:cxnLst/>
            <a:rect l="l" t="t" r="r" b="b"/>
            <a:pathLst>
              <a:path w="15239" h="259079">
                <a:moveTo>
                  <a:pt x="15239" y="0"/>
                </a:moveTo>
                <a:lnTo>
                  <a:pt x="0" y="38551"/>
                </a:lnTo>
                <a:lnTo>
                  <a:pt x="0" y="258867"/>
                </a:lnTo>
                <a:lnTo>
                  <a:pt x="15239" y="217235"/>
                </a:lnTo>
                <a:lnTo>
                  <a:pt x="15239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bg object 805"/>
          <p:cNvSpPr/>
          <p:nvPr/>
        </p:nvSpPr>
        <p:spPr>
          <a:xfrm>
            <a:off x="3887470" y="4735537"/>
            <a:ext cx="16510" cy="259715"/>
          </a:xfrm>
          <a:custGeom>
            <a:avLst/>
            <a:gdLst/>
            <a:ahLst/>
            <a:cxnLst/>
            <a:rect l="l" t="t" r="r" b="b"/>
            <a:pathLst>
              <a:path w="16510" h="259714">
                <a:moveTo>
                  <a:pt x="16509" y="0"/>
                </a:moveTo>
                <a:lnTo>
                  <a:pt x="0" y="41763"/>
                </a:lnTo>
                <a:lnTo>
                  <a:pt x="0" y="259255"/>
                </a:lnTo>
                <a:lnTo>
                  <a:pt x="16509" y="214153"/>
                </a:lnTo>
                <a:lnTo>
                  <a:pt x="1650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bg object 806"/>
          <p:cNvSpPr/>
          <p:nvPr/>
        </p:nvSpPr>
        <p:spPr>
          <a:xfrm>
            <a:off x="3902709" y="4700199"/>
            <a:ext cx="15240" cy="253365"/>
          </a:xfrm>
          <a:custGeom>
            <a:avLst/>
            <a:gdLst/>
            <a:ahLst/>
            <a:cxnLst/>
            <a:rect l="l" t="t" r="r" b="b"/>
            <a:pathLst>
              <a:path w="15239" h="253364">
                <a:moveTo>
                  <a:pt x="15239" y="0"/>
                </a:moveTo>
                <a:lnTo>
                  <a:pt x="0" y="38551"/>
                </a:lnTo>
                <a:lnTo>
                  <a:pt x="0" y="252961"/>
                </a:lnTo>
                <a:lnTo>
                  <a:pt x="15239" y="211328"/>
                </a:lnTo>
                <a:lnTo>
                  <a:pt x="1523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bg object 807"/>
          <p:cNvSpPr/>
          <p:nvPr/>
        </p:nvSpPr>
        <p:spPr>
          <a:xfrm>
            <a:off x="3916679" y="4664860"/>
            <a:ext cx="15240" cy="250190"/>
          </a:xfrm>
          <a:custGeom>
            <a:avLst/>
            <a:gdLst/>
            <a:ahLst/>
            <a:cxnLst/>
            <a:rect l="l" t="t" r="r" b="b"/>
            <a:pathLst>
              <a:path w="15239" h="250189">
                <a:moveTo>
                  <a:pt x="15240" y="0"/>
                </a:moveTo>
                <a:lnTo>
                  <a:pt x="0" y="38551"/>
                </a:lnTo>
                <a:lnTo>
                  <a:pt x="0" y="250136"/>
                </a:lnTo>
                <a:lnTo>
                  <a:pt x="15240" y="208504"/>
                </a:lnTo>
                <a:lnTo>
                  <a:pt x="15240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bg object 808"/>
          <p:cNvSpPr/>
          <p:nvPr/>
        </p:nvSpPr>
        <p:spPr>
          <a:xfrm>
            <a:off x="3930650" y="4631608"/>
            <a:ext cx="15240" cy="245745"/>
          </a:xfrm>
          <a:custGeom>
            <a:avLst/>
            <a:gdLst/>
            <a:ahLst/>
            <a:cxnLst/>
            <a:rect l="l" t="t" r="r" b="b"/>
            <a:pathLst>
              <a:path w="15239" h="245745">
                <a:moveTo>
                  <a:pt x="15239" y="0"/>
                </a:moveTo>
                <a:lnTo>
                  <a:pt x="6350" y="20401"/>
                </a:lnTo>
                <a:lnTo>
                  <a:pt x="0" y="36464"/>
                </a:lnTo>
                <a:lnTo>
                  <a:pt x="0" y="245225"/>
                </a:lnTo>
                <a:lnTo>
                  <a:pt x="15239" y="203592"/>
                </a:lnTo>
                <a:lnTo>
                  <a:pt x="15239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bg object 809"/>
          <p:cNvSpPr/>
          <p:nvPr/>
        </p:nvSpPr>
        <p:spPr>
          <a:xfrm>
            <a:off x="3944620" y="4599549"/>
            <a:ext cx="15240" cy="239395"/>
          </a:xfrm>
          <a:custGeom>
            <a:avLst/>
            <a:gdLst/>
            <a:ahLst/>
            <a:cxnLst/>
            <a:rect l="l" t="t" r="r" b="b"/>
            <a:pathLst>
              <a:path w="15239" h="239395">
                <a:moveTo>
                  <a:pt x="15239" y="0"/>
                </a:moveTo>
                <a:lnTo>
                  <a:pt x="0" y="34973"/>
                </a:lnTo>
                <a:lnTo>
                  <a:pt x="0" y="239121"/>
                </a:lnTo>
                <a:lnTo>
                  <a:pt x="15239" y="197488"/>
                </a:lnTo>
                <a:lnTo>
                  <a:pt x="15239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bg object 810"/>
          <p:cNvSpPr/>
          <p:nvPr/>
        </p:nvSpPr>
        <p:spPr>
          <a:xfrm>
            <a:off x="3958590" y="4567489"/>
            <a:ext cx="15240" cy="233045"/>
          </a:xfrm>
          <a:custGeom>
            <a:avLst/>
            <a:gdLst/>
            <a:ahLst/>
            <a:cxnLst/>
            <a:rect l="l" t="t" r="r" b="b"/>
            <a:pathLst>
              <a:path w="15239" h="233045">
                <a:moveTo>
                  <a:pt x="15239" y="0"/>
                </a:moveTo>
                <a:lnTo>
                  <a:pt x="0" y="34973"/>
                </a:lnTo>
                <a:lnTo>
                  <a:pt x="0" y="233017"/>
                </a:lnTo>
                <a:lnTo>
                  <a:pt x="5080" y="219140"/>
                </a:lnTo>
                <a:lnTo>
                  <a:pt x="15239" y="195376"/>
                </a:lnTo>
                <a:lnTo>
                  <a:pt x="15239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bg object 811"/>
          <p:cNvSpPr/>
          <p:nvPr/>
        </p:nvSpPr>
        <p:spPr>
          <a:xfrm>
            <a:off x="3972559" y="4535430"/>
            <a:ext cx="15240" cy="230504"/>
          </a:xfrm>
          <a:custGeom>
            <a:avLst/>
            <a:gdLst/>
            <a:ahLst/>
            <a:cxnLst/>
            <a:rect l="l" t="t" r="r" b="b"/>
            <a:pathLst>
              <a:path w="15239" h="230504">
                <a:moveTo>
                  <a:pt x="15239" y="0"/>
                </a:moveTo>
                <a:lnTo>
                  <a:pt x="0" y="34973"/>
                </a:lnTo>
                <a:lnTo>
                  <a:pt x="0" y="230405"/>
                </a:lnTo>
                <a:lnTo>
                  <a:pt x="15239" y="194759"/>
                </a:lnTo>
                <a:lnTo>
                  <a:pt x="1523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bg object 812"/>
          <p:cNvSpPr/>
          <p:nvPr/>
        </p:nvSpPr>
        <p:spPr>
          <a:xfrm>
            <a:off x="3986529" y="4503371"/>
            <a:ext cx="15240" cy="229870"/>
          </a:xfrm>
          <a:custGeom>
            <a:avLst/>
            <a:gdLst/>
            <a:ahLst/>
            <a:cxnLst/>
            <a:rect l="l" t="t" r="r" b="b"/>
            <a:pathLst>
              <a:path w="15239" h="229870">
                <a:moveTo>
                  <a:pt x="15240" y="0"/>
                </a:moveTo>
                <a:lnTo>
                  <a:pt x="0" y="34973"/>
                </a:lnTo>
                <a:lnTo>
                  <a:pt x="0" y="229789"/>
                </a:lnTo>
                <a:lnTo>
                  <a:pt x="15240" y="194143"/>
                </a:lnTo>
                <a:lnTo>
                  <a:pt x="15240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bg object 813"/>
          <p:cNvSpPr/>
          <p:nvPr/>
        </p:nvSpPr>
        <p:spPr>
          <a:xfrm>
            <a:off x="4000500" y="4471311"/>
            <a:ext cx="15240" cy="229235"/>
          </a:xfrm>
          <a:custGeom>
            <a:avLst/>
            <a:gdLst/>
            <a:ahLst/>
            <a:cxnLst/>
            <a:rect l="l" t="t" r="r" b="b"/>
            <a:pathLst>
              <a:path w="15239" h="229235">
                <a:moveTo>
                  <a:pt x="15239" y="0"/>
                </a:moveTo>
                <a:lnTo>
                  <a:pt x="0" y="34973"/>
                </a:lnTo>
                <a:lnTo>
                  <a:pt x="0" y="229173"/>
                </a:lnTo>
                <a:lnTo>
                  <a:pt x="15239" y="193527"/>
                </a:lnTo>
                <a:lnTo>
                  <a:pt x="15239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bg object 814"/>
          <p:cNvSpPr/>
          <p:nvPr/>
        </p:nvSpPr>
        <p:spPr>
          <a:xfrm>
            <a:off x="4014470" y="4439252"/>
            <a:ext cx="15240" cy="228600"/>
          </a:xfrm>
          <a:custGeom>
            <a:avLst/>
            <a:gdLst/>
            <a:ahLst/>
            <a:cxnLst/>
            <a:rect l="l" t="t" r="r" b="b"/>
            <a:pathLst>
              <a:path w="15239" h="228600">
                <a:moveTo>
                  <a:pt x="15239" y="0"/>
                </a:moveTo>
                <a:lnTo>
                  <a:pt x="0" y="34973"/>
                </a:lnTo>
                <a:lnTo>
                  <a:pt x="0" y="228557"/>
                </a:lnTo>
                <a:lnTo>
                  <a:pt x="15239" y="192911"/>
                </a:lnTo>
                <a:lnTo>
                  <a:pt x="1523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bg object 815"/>
          <p:cNvSpPr/>
          <p:nvPr/>
        </p:nvSpPr>
        <p:spPr>
          <a:xfrm>
            <a:off x="4029709" y="4407193"/>
            <a:ext cx="13970" cy="225425"/>
          </a:xfrm>
          <a:custGeom>
            <a:avLst/>
            <a:gdLst/>
            <a:ahLst/>
            <a:cxnLst/>
            <a:rect l="l" t="t" r="r" b="b"/>
            <a:pathLst>
              <a:path w="13970" h="225425">
                <a:moveTo>
                  <a:pt x="13969" y="0"/>
                </a:moveTo>
                <a:lnTo>
                  <a:pt x="0" y="32059"/>
                </a:lnTo>
                <a:lnTo>
                  <a:pt x="0" y="224970"/>
                </a:lnTo>
                <a:lnTo>
                  <a:pt x="13969" y="192294"/>
                </a:lnTo>
                <a:lnTo>
                  <a:pt x="13969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bg object 816"/>
          <p:cNvSpPr/>
          <p:nvPr/>
        </p:nvSpPr>
        <p:spPr>
          <a:xfrm>
            <a:off x="4043679" y="4375133"/>
            <a:ext cx="13970" cy="224790"/>
          </a:xfrm>
          <a:custGeom>
            <a:avLst/>
            <a:gdLst/>
            <a:ahLst/>
            <a:cxnLst/>
            <a:rect l="l" t="t" r="r" b="b"/>
            <a:pathLst>
              <a:path w="13970" h="224789">
                <a:moveTo>
                  <a:pt x="13970" y="0"/>
                </a:moveTo>
                <a:lnTo>
                  <a:pt x="0" y="32059"/>
                </a:lnTo>
                <a:lnTo>
                  <a:pt x="0" y="224354"/>
                </a:lnTo>
                <a:lnTo>
                  <a:pt x="13970" y="191678"/>
                </a:lnTo>
                <a:lnTo>
                  <a:pt x="13970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bg object 817"/>
          <p:cNvSpPr/>
          <p:nvPr/>
        </p:nvSpPr>
        <p:spPr>
          <a:xfrm>
            <a:off x="4057650" y="4340159"/>
            <a:ext cx="15240" cy="226695"/>
          </a:xfrm>
          <a:custGeom>
            <a:avLst/>
            <a:gdLst/>
            <a:ahLst/>
            <a:cxnLst/>
            <a:rect l="l" t="t" r="r" b="b"/>
            <a:pathLst>
              <a:path w="15239" h="226695">
                <a:moveTo>
                  <a:pt x="15239" y="0"/>
                </a:moveTo>
                <a:lnTo>
                  <a:pt x="0" y="34973"/>
                </a:lnTo>
                <a:lnTo>
                  <a:pt x="0" y="226652"/>
                </a:lnTo>
                <a:lnTo>
                  <a:pt x="15239" y="191006"/>
                </a:lnTo>
                <a:lnTo>
                  <a:pt x="15239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bg object 818"/>
          <p:cNvSpPr/>
          <p:nvPr/>
        </p:nvSpPr>
        <p:spPr>
          <a:xfrm>
            <a:off x="4071620" y="4308100"/>
            <a:ext cx="15240" cy="226060"/>
          </a:xfrm>
          <a:custGeom>
            <a:avLst/>
            <a:gdLst/>
            <a:ahLst/>
            <a:cxnLst/>
            <a:rect l="l" t="t" r="r" b="b"/>
            <a:pathLst>
              <a:path w="15239" h="226060">
                <a:moveTo>
                  <a:pt x="15239" y="0"/>
                </a:moveTo>
                <a:lnTo>
                  <a:pt x="0" y="34973"/>
                </a:lnTo>
                <a:lnTo>
                  <a:pt x="0" y="226036"/>
                </a:lnTo>
                <a:lnTo>
                  <a:pt x="15239" y="190390"/>
                </a:lnTo>
                <a:lnTo>
                  <a:pt x="15239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bg object 819"/>
          <p:cNvSpPr/>
          <p:nvPr/>
        </p:nvSpPr>
        <p:spPr>
          <a:xfrm>
            <a:off x="4085590" y="4276041"/>
            <a:ext cx="15240" cy="225425"/>
          </a:xfrm>
          <a:custGeom>
            <a:avLst/>
            <a:gdLst/>
            <a:ahLst/>
            <a:cxnLst/>
            <a:rect l="l" t="t" r="r" b="b"/>
            <a:pathLst>
              <a:path w="15239" h="225425">
                <a:moveTo>
                  <a:pt x="15239" y="0"/>
                </a:moveTo>
                <a:lnTo>
                  <a:pt x="0" y="34973"/>
                </a:lnTo>
                <a:lnTo>
                  <a:pt x="0" y="225420"/>
                </a:lnTo>
                <a:lnTo>
                  <a:pt x="15239" y="189773"/>
                </a:lnTo>
                <a:lnTo>
                  <a:pt x="15239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bg object 820"/>
          <p:cNvSpPr/>
          <p:nvPr/>
        </p:nvSpPr>
        <p:spPr>
          <a:xfrm>
            <a:off x="4099559" y="4243981"/>
            <a:ext cx="15240" cy="225425"/>
          </a:xfrm>
          <a:custGeom>
            <a:avLst/>
            <a:gdLst/>
            <a:ahLst/>
            <a:cxnLst/>
            <a:rect l="l" t="t" r="r" b="b"/>
            <a:pathLst>
              <a:path w="15239" h="225425">
                <a:moveTo>
                  <a:pt x="15239" y="0"/>
                </a:moveTo>
                <a:lnTo>
                  <a:pt x="0" y="34973"/>
                </a:lnTo>
                <a:lnTo>
                  <a:pt x="0" y="224803"/>
                </a:lnTo>
                <a:lnTo>
                  <a:pt x="15239" y="189157"/>
                </a:lnTo>
                <a:lnTo>
                  <a:pt x="15239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bg object 821"/>
          <p:cNvSpPr/>
          <p:nvPr/>
        </p:nvSpPr>
        <p:spPr>
          <a:xfrm>
            <a:off x="4113529" y="4211922"/>
            <a:ext cx="15240" cy="224790"/>
          </a:xfrm>
          <a:custGeom>
            <a:avLst/>
            <a:gdLst/>
            <a:ahLst/>
            <a:cxnLst/>
            <a:rect l="l" t="t" r="r" b="b"/>
            <a:pathLst>
              <a:path w="15239" h="224789">
                <a:moveTo>
                  <a:pt x="15240" y="0"/>
                </a:moveTo>
                <a:lnTo>
                  <a:pt x="0" y="34973"/>
                </a:lnTo>
                <a:lnTo>
                  <a:pt x="0" y="224187"/>
                </a:lnTo>
                <a:lnTo>
                  <a:pt x="15240" y="188541"/>
                </a:lnTo>
                <a:lnTo>
                  <a:pt x="1524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bg object 822"/>
          <p:cNvSpPr/>
          <p:nvPr/>
        </p:nvSpPr>
        <p:spPr>
          <a:xfrm>
            <a:off x="4127500" y="4179863"/>
            <a:ext cx="15240" cy="224154"/>
          </a:xfrm>
          <a:custGeom>
            <a:avLst/>
            <a:gdLst/>
            <a:ahLst/>
            <a:cxnLst/>
            <a:rect l="l" t="t" r="r" b="b"/>
            <a:pathLst>
              <a:path w="15239" h="224154">
                <a:moveTo>
                  <a:pt x="15239" y="0"/>
                </a:moveTo>
                <a:lnTo>
                  <a:pt x="0" y="34973"/>
                </a:lnTo>
                <a:lnTo>
                  <a:pt x="0" y="223571"/>
                </a:lnTo>
                <a:lnTo>
                  <a:pt x="15239" y="187925"/>
                </a:lnTo>
                <a:lnTo>
                  <a:pt x="15239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bg object 823"/>
          <p:cNvSpPr/>
          <p:nvPr/>
        </p:nvSpPr>
        <p:spPr>
          <a:xfrm>
            <a:off x="4141470" y="4147803"/>
            <a:ext cx="15240" cy="223520"/>
          </a:xfrm>
          <a:custGeom>
            <a:avLst/>
            <a:gdLst/>
            <a:ahLst/>
            <a:cxnLst/>
            <a:rect l="l" t="t" r="r" b="b"/>
            <a:pathLst>
              <a:path w="15239" h="223520">
                <a:moveTo>
                  <a:pt x="15239" y="0"/>
                </a:moveTo>
                <a:lnTo>
                  <a:pt x="0" y="34973"/>
                </a:lnTo>
                <a:lnTo>
                  <a:pt x="0" y="222955"/>
                </a:lnTo>
                <a:lnTo>
                  <a:pt x="15239" y="187308"/>
                </a:lnTo>
                <a:lnTo>
                  <a:pt x="15239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bg object 824"/>
          <p:cNvSpPr/>
          <p:nvPr/>
        </p:nvSpPr>
        <p:spPr>
          <a:xfrm>
            <a:off x="4156709" y="4112829"/>
            <a:ext cx="15240" cy="222885"/>
          </a:xfrm>
          <a:custGeom>
            <a:avLst/>
            <a:gdLst/>
            <a:ahLst/>
            <a:cxnLst/>
            <a:rect l="l" t="t" r="r" b="b"/>
            <a:pathLst>
              <a:path w="15239" h="222885">
                <a:moveTo>
                  <a:pt x="15239" y="0"/>
                </a:moveTo>
                <a:lnTo>
                  <a:pt x="0" y="34973"/>
                </a:lnTo>
                <a:lnTo>
                  <a:pt x="0" y="222282"/>
                </a:lnTo>
                <a:lnTo>
                  <a:pt x="15239" y="186636"/>
                </a:lnTo>
                <a:lnTo>
                  <a:pt x="15239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bg object 825"/>
          <p:cNvSpPr/>
          <p:nvPr/>
        </p:nvSpPr>
        <p:spPr>
          <a:xfrm>
            <a:off x="4170679" y="4080770"/>
            <a:ext cx="15240" cy="222250"/>
          </a:xfrm>
          <a:custGeom>
            <a:avLst/>
            <a:gdLst/>
            <a:ahLst/>
            <a:cxnLst/>
            <a:rect l="l" t="t" r="r" b="b"/>
            <a:pathLst>
              <a:path w="15239" h="222250">
                <a:moveTo>
                  <a:pt x="15240" y="0"/>
                </a:moveTo>
                <a:lnTo>
                  <a:pt x="0" y="34973"/>
                </a:lnTo>
                <a:lnTo>
                  <a:pt x="0" y="221666"/>
                </a:lnTo>
                <a:lnTo>
                  <a:pt x="15240" y="186020"/>
                </a:lnTo>
                <a:lnTo>
                  <a:pt x="15240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bg object 826"/>
          <p:cNvSpPr/>
          <p:nvPr/>
        </p:nvSpPr>
        <p:spPr>
          <a:xfrm>
            <a:off x="4184650" y="4048711"/>
            <a:ext cx="15240" cy="221615"/>
          </a:xfrm>
          <a:custGeom>
            <a:avLst/>
            <a:gdLst/>
            <a:ahLst/>
            <a:cxnLst/>
            <a:rect l="l" t="t" r="r" b="b"/>
            <a:pathLst>
              <a:path w="15239" h="221614">
                <a:moveTo>
                  <a:pt x="15239" y="0"/>
                </a:moveTo>
                <a:lnTo>
                  <a:pt x="0" y="34973"/>
                </a:lnTo>
                <a:lnTo>
                  <a:pt x="0" y="221050"/>
                </a:lnTo>
                <a:lnTo>
                  <a:pt x="15239" y="185404"/>
                </a:lnTo>
                <a:lnTo>
                  <a:pt x="15239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bg object 827"/>
          <p:cNvSpPr/>
          <p:nvPr/>
        </p:nvSpPr>
        <p:spPr>
          <a:xfrm>
            <a:off x="4198620" y="4016651"/>
            <a:ext cx="15240" cy="220979"/>
          </a:xfrm>
          <a:custGeom>
            <a:avLst/>
            <a:gdLst/>
            <a:ahLst/>
            <a:cxnLst/>
            <a:rect l="l" t="t" r="r" b="b"/>
            <a:pathLst>
              <a:path w="15239" h="220979">
                <a:moveTo>
                  <a:pt x="15239" y="0"/>
                </a:moveTo>
                <a:lnTo>
                  <a:pt x="0" y="34973"/>
                </a:lnTo>
                <a:lnTo>
                  <a:pt x="0" y="220434"/>
                </a:lnTo>
                <a:lnTo>
                  <a:pt x="15239" y="184788"/>
                </a:lnTo>
                <a:lnTo>
                  <a:pt x="15239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bg object 828"/>
          <p:cNvSpPr/>
          <p:nvPr/>
        </p:nvSpPr>
        <p:spPr>
          <a:xfrm>
            <a:off x="4212590" y="3984592"/>
            <a:ext cx="15240" cy="220345"/>
          </a:xfrm>
          <a:custGeom>
            <a:avLst/>
            <a:gdLst/>
            <a:ahLst/>
            <a:cxnLst/>
            <a:rect l="l" t="t" r="r" b="b"/>
            <a:pathLst>
              <a:path w="15239" h="220345">
                <a:moveTo>
                  <a:pt x="15239" y="0"/>
                </a:moveTo>
                <a:lnTo>
                  <a:pt x="0" y="34973"/>
                </a:lnTo>
                <a:lnTo>
                  <a:pt x="0" y="219817"/>
                </a:lnTo>
                <a:lnTo>
                  <a:pt x="15239" y="184171"/>
                </a:lnTo>
                <a:lnTo>
                  <a:pt x="15239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bg object 829"/>
          <p:cNvSpPr/>
          <p:nvPr/>
        </p:nvSpPr>
        <p:spPr>
          <a:xfrm>
            <a:off x="4226559" y="3952533"/>
            <a:ext cx="15240" cy="219710"/>
          </a:xfrm>
          <a:custGeom>
            <a:avLst/>
            <a:gdLst/>
            <a:ahLst/>
            <a:cxnLst/>
            <a:rect l="l" t="t" r="r" b="b"/>
            <a:pathLst>
              <a:path w="15239" h="219710">
                <a:moveTo>
                  <a:pt x="15239" y="0"/>
                </a:moveTo>
                <a:lnTo>
                  <a:pt x="0" y="34973"/>
                </a:lnTo>
                <a:lnTo>
                  <a:pt x="0" y="219201"/>
                </a:lnTo>
                <a:lnTo>
                  <a:pt x="15239" y="183555"/>
                </a:lnTo>
                <a:lnTo>
                  <a:pt x="15239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bg object 830"/>
          <p:cNvSpPr/>
          <p:nvPr/>
        </p:nvSpPr>
        <p:spPr>
          <a:xfrm>
            <a:off x="4240529" y="3920473"/>
            <a:ext cx="15240" cy="219075"/>
          </a:xfrm>
          <a:custGeom>
            <a:avLst/>
            <a:gdLst/>
            <a:ahLst/>
            <a:cxnLst/>
            <a:rect l="l" t="t" r="r" b="b"/>
            <a:pathLst>
              <a:path w="15239" h="219075">
                <a:moveTo>
                  <a:pt x="15240" y="0"/>
                </a:moveTo>
                <a:lnTo>
                  <a:pt x="0" y="34973"/>
                </a:lnTo>
                <a:lnTo>
                  <a:pt x="0" y="218585"/>
                </a:lnTo>
                <a:lnTo>
                  <a:pt x="15240" y="182939"/>
                </a:lnTo>
                <a:lnTo>
                  <a:pt x="1524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bg object 831"/>
          <p:cNvSpPr/>
          <p:nvPr/>
        </p:nvSpPr>
        <p:spPr>
          <a:xfrm>
            <a:off x="4254500" y="3888414"/>
            <a:ext cx="15240" cy="218440"/>
          </a:xfrm>
          <a:custGeom>
            <a:avLst/>
            <a:gdLst/>
            <a:ahLst/>
            <a:cxnLst/>
            <a:rect l="l" t="t" r="r" b="b"/>
            <a:pathLst>
              <a:path w="15239" h="218439">
                <a:moveTo>
                  <a:pt x="15239" y="0"/>
                </a:moveTo>
                <a:lnTo>
                  <a:pt x="0" y="34973"/>
                </a:lnTo>
                <a:lnTo>
                  <a:pt x="0" y="217969"/>
                </a:lnTo>
                <a:lnTo>
                  <a:pt x="15239" y="182323"/>
                </a:lnTo>
                <a:lnTo>
                  <a:pt x="15239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bg object 832"/>
          <p:cNvSpPr/>
          <p:nvPr/>
        </p:nvSpPr>
        <p:spPr>
          <a:xfrm>
            <a:off x="4268470" y="3856354"/>
            <a:ext cx="15240" cy="217804"/>
          </a:xfrm>
          <a:custGeom>
            <a:avLst/>
            <a:gdLst/>
            <a:ahLst/>
            <a:cxnLst/>
            <a:rect l="l" t="t" r="r" b="b"/>
            <a:pathLst>
              <a:path w="15239" h="217804">
                <a:moveTo>
                  <a:pt x="15239" y="0"/>
                </a:moveTo>
                <a:lnTo>
                  <a:pt x="0" y="34973"/>
                </a:lnTo>
                <a:lnTo>
                  <a:pt x="0" y="217352"/>
                </a:lnTo>
                <a:lnTo>
                  <a:pt x="15239" y="181706"/>
                </a:lnTo>
                <a:lnTo>
                  <a:pt x="15239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bg object 833"/>
          <p:cNvSpPr/>
          <p:nvPr/>
        </p:nvSpPr>
        <p:spPr>
          <a:xfrm>
            <a:off x="4282440" y="3824295"/>
            <a:ext cx="15240" cy="217170"/>
          </a:xfrm>
          <a:custGeom>
            <a:avLst/>
            <a:gdLst/>
            <a:ahLst/>
            <a:cxnLst/>
            <a:rect l="l" t="t" r="r" b="b"/>
            <a:pathLst>
              <a:path w="15239" h="217170">
                <a:moveTo>
                  <a:pt x="15239" y="0"/>
                </a:moveTo>
                <a:lnTo>
                  <a:pt x="0" y="34973"/>
                </a:lnTo>
                <a:lnTo>
                  <a:pt x="0" y="216736"/>
                </a:lnTo>
                <a:lnTo>
                  <a:pt x="15239" y="181090"/>
                </a:lnTo>
                <a:lnTo>
                  <a:pt x="15239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bg object 834"/>
          <p:cNvSpPr/>
          <p:nvPr/>
        </p:nvSpPr>
        <p:spPr>
          <a:xfrm>
            <a:off x="4296409" y="3792236"/>
            <a:ext cx="15240" cy="216535"/>
          </a:xfrm>
          <a:custGeom>
            <a:avLst/>
            <a:gdLst/>
            <a:ahLst/>
            <a:cxnLst/>
            <a:rect l="l" t="t" r="r" b="b"/>
            <a:pathLst>
              <a:path w="15239" h="216535">
                <a:moveTo>
                  <a:pt x="15239" y="0"/>
                </a:moveTo>
                <a:lnTo>
                  <a:pt x="0" y="34973"/>
                </a:lnTo>
                <a:lnTo>
                  <a:pt x="0" y="216120"/>
                </a:lnTo>
                <a:lnTo>
                  <a:pt x="15239" y="180474"/>
                </a:lnTo>
                <a:lnTo>
                  <a:pt x="15239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bg object 835"/>
          <p:cNvSpPr/>
          <p:nvPr/>
        </p:nvSpPr>
        <p:spPr>
          <a:xfrm>
            <a:off x="4310379" y="3757262"/>
            <a:ext cx="16510" cy="218440"/>
          </a:xfrm>
          <a:custGeom>
            <a:avLst/>
            <a:gdLst/>
            <a:ahLst/>
            <a:cxnLst/>
            <a:rect l="l" t="t" r="r" b="b"/>
            <a:pathLst>
              <a:path w="16510" h="218439">
                <a:moveTo>
                  <a:pt x="16510" y="0"/>
                </a:moveTo>
                <a:lnTo>
                  <a:pt x="0" y="37888"/>
                </a:lnTo>
                <a:lnTo>
                  <a:pt x="0" y="218418"/>
                </a:lnTo>
                <a:lnTo>
                  <a:pt x="16510" y="179802"/>
                </a:lnTo>
                <a:lnTo>
                  <a:pt x="16510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bg object 836"/>
          <p:cNvSpPr/>
          <p:nvPr/>
        </p:nvSpPr>
        <p:spPr>
          <a:xfrm>
            <a:off x="4325620" y="3727191"/>
            <a:ext cx="15240" cy="213360"/>
          </a:xfrm>
          <a:custGeom>
            <a:avLst/>
            <a:gdLst/>
            <a:ahLst/>
            <a:cxnLst/>
            <a:rect l="l" t="t" r="r" b="b"/>
            <a:pathLst>
              <a:path w="15239" h="213360">
                <a:moveTo>
                  <a:pt x="15239" y="0"/>
                </a:moveTo>
                <a:lnTo>
                  <a:pt x="7619" y="15498"/>
                </a:lnTo>
                <a:lnTo>
                  <a:pt x="0" y="32985"/>
                </a:lnTo>
                <a:lnTo>
                  <a:pt x="0" y="212844"/>
                </a:lnTo>
                <a:lnTo>
                  <a:pt x="12700" y="183138"/>
                </a:lnTo>
                <a:lnTo>
                  <a:pt x="15239" y="177981"/>
                </a:lnTo>
                <a:lnTo>
                  <a:pt x="15239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bg object 837"/>
          <p:cNvSpPr/>
          <p:nvPr/>
        </p:nvSpPr>
        <p:spPr>
          <a:xfrm>
            <a:off x="4339590" y="3698776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39" y="0"/>
                </a:moveTo>
                <a:lnTo>
                  <a:pt x="0" y="30997"/>
                </a:lnTo>
                <a:lnTo>
                  <a:pt x="0" y="208975"/>
                </a:lnTo>
                <a:lnTo>
                  <a:pt x="15239" y="178031"/>
                </a:lnTo>
                <a:lnTo>
                  <a:pt x="15239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bg object 838"/>
          <p:cNvSpPr/>
          <p:nvPr/>
        </p:nvSpPr>
        <p:spPr>
          <a:xfrm>
            <a:off x="4353559" y="3670361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39" y="0"/>
                </a:moveTo>
                <a:lnTo>
                  <a:pt x="0" y="30997"/>
                </a:lnTo>
                <a:lnTo>
                  <a:pt x="0" y="209025"/>
                </a:lnTo>
                <a:lnTo>
                  <a:pt x="15239" y="178081"/>
                </a:lnTo>
                <a:lnTo>
                  <a:pt x="15239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bg object 839"/>
          <p:cNvSpPr/>
          <p:nvPr/>
        </p:nvSpPr>
        <p:spPr>
          <a:xfrm>
            <a:off x="4367529" y="3641947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40" y="0"/>
                </a:moveTo>
                <a:lnTo>
                  <a:pt x="0" y="30997"/>
                </a:lnTo>
                <a:lnTo>
                  <a:pt x="0" y="209075"/>
                </a:lnTo>
                <a:lnTo>
                  <a:pt x="15240" y="178131"/>
                </a:lnTo>
                <a:lnTo>
                  <a:pt x="15240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bg object 840"/>
          <p:cNvSpPr/>
          <p:nvPr/>
        </p:nvSpPr>
        <p:spPr>
          <a:xfrm>
            <a:off x="4381500" y="3613532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39" y="0"/>
                </a:moveTo>
                <a:lnTo>
                  <a:pt x="0" y="30997"/>
                </a:lnTo>
                <a:lnTo>
                  <a:pt x="0" y="209125"/>
                </a:lnTo>
                <a:lnTo>
                  <a:pt x="15239" y="178181"/>
                </a:lnTo>
                <a:lnTo>
                  <a:pt x="15239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bg object 841"/>
          <p:cNvSpPr/>
          <p:nvPr/>
        </p:nvSpPr>
        <p:spPr>
          <a:xfrm>
            <a:off x="4395470" y="3585117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39" y="0"/>
                </a:moveTo>
                <a:lnTo>
                  <a:pt x="0" y="30997"/>
                </a:lnTo>
                <a:lnTo>
                  <a:pt x="0" y="209175"/>
                </a:lnTo>
                <a:lnTo>
                  <a:pt x="15239" y="178231"/>
                </a:lnTo>
                <a:lnTo>
                  <a:pt x="15239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bg object 842"/>
          <p:cNvSpPr/>
          <p:nvPr/>
        </p:nvSpPr>
        <p:spPr>
          <a:xfrm>
            <a:off x="4409440" y="3556702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39" y="0"/>
                </a:moveTo>
                <a:lnTo>
                  <a:pt x="0" y="30997"/>
                </a:lnTo>
                <a:lnTo>
                  <a:pt x="0" y="209225"/>
                </a:lnTo>
                <a:lnTo>
                  <a:pt x="15239" y="178281"/>
                </a:lnTo>
                <a:lnTo>
                  <a:pt x="1523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bg object 843"/>
          <p:cNvSpPr/>
          <p:nvPr/>
        </p:nvSpPr>
        <p:spPr>
          <a:xfrm>
            <a:off x="4423409" y="3528288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39" y="0"/>
                </a:moveTo>
                <a:lnTo>
                  <a:pt x="0" y="30997"/>
                </a:lnTo>
                <a:lnTo>
                  <a:pt x="0" y="209275"/>
                </a:lnTo>
                <a:lnTo>
                  <a:pt x="15239" y="178331"/>
                </a:lnTo>
                <a:lnTo>
                  <a:pt x="15239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bg object 844"/>
          <p:cNvSpPr/>
          <p:nvPr/>
        </p:nvSpPr>
        <p:spPr>
          <a:xfrm>
            <a:off x="4438650" y="3499873"/>
            <a:ext cx="13970" cy="207010"/>
          </a:xfrm>
          <a:custGeom>
            <a:avLst/>
            <a:gdLst/>
            <a:ahLst/>
            <a:cxnLst/>
            <a:rect l="l" t="t" r="r" b="b"/>
            <a:pathLst>
              <a:path w="13970" h="207010">
                <a:moveTo>
                  <a:pt x="13970" y="0"/>
                </a:moveTo>
                <a:lnTo>
                  <a:pt x="0" y="28414"/>
                </a:lnTo>
                <a:lnTo>
                  <a:pt x="0" y="206746"/>
                </a:lnTo>
                <a:lnTo>
                  <a:pt x="13970" y="178381"/>
                </a:lnTo>
                <a:lnTo>
                  <a:pt x="13970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bg object 845"/>
          <p:cNvSpPr/>
          <p:nvPr/>
        </p:nvSpPr>
        <p:spPr>
          <a:xfrm>
            <a:off x="4452620" y="3468875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39" y="0"/>
                </a:moveTo>
                <a:lnTo>
                  <a:pt x="0" y="30997"/>
                </a:lnTo>
                <a:lnTo>
                  <a:pt x="0" y="209379"/>
                </a:lnTo>
                <a:lnTo>
                  <a:pt x="15239" y="178436"/>
                </a:lnTo>
                <a:lnTo>
                  <a:pt x="15239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bg object 846"/>
          <p:cNvSpPr/>
          <p:nvPr/>
        </p:nvSpPr>
        <p:spPr>
          <a:xfrm>
            <a:off x="4466590" y="3440460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39" y="0"/>
                </a:moveTo>
                <a:lnTo>
                  <a:pt x="0" y="30997"/>
                </a:lnTo>
                <a:lnTo>
                  <a:pt x="0" y="209429"/>
                </a:lnTo>
                <a:lnTo>
                  <a:pt x="15239" y="178486"/>
                </a:lnTo>
                <a:lnTo>
                  <a:pt x="15239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bg object 847"/>
          <p:cNvSpPr/>
          <p:nvPr/>
        </p:nvSpPr>
        <p:spPr>
          <a:xfrm>
            <a:off x="4480559" y="3412045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39" y="0"/>
                </a:moveTo>
                <a:lnTo>
                  <a:pt x="0" y="30997"/>
                </a:lnTo>
                <a:lnTo>
                  <a:pt x="0" y="209479"/>
                </a:lnTo>
                <a:lnTo>
                  <a:pt x="15239" y="178536"/>
                </a:lnTo>
                <a:lnTo>
                  <a:pt x="15239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bg object 848"/>
          <p:cNvSpPr/>
          <p:nvPr/>
        </p:nvSpPr>
        <p:spPr>
          <a:xfrm>
            <a:off x="4494529" y="3383631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40" y="0"/>
                </a:moveTo>
                <a:lnTo>
                  <a:pt x="0" y="30997"/>
                </a:lnTo>
                <a:lnTo>
                  <a:pt x="0" y="209529"/>
                </a:lnTo>
                <a:lnTo>
                  <a:pt x="15240" y="178586"/>
                </a:lnTo>
                <a:lnTo>
                  <a:pt x="15240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bg object 849"/>
          <p:cNvSpPr/>
          <p:nvPr/>
        </p:nvSpPr>
        <p:spPr>
          <a:xfrm>
            <a:off x="4508500" y="3355216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39" y="0"/>
                </a:moveTo>
                <a:lnTo>
                  <a:pt x="0" y="30997"/>
                </a:lnTo>
                <a:lnTo>
                  <a:pt x="0" y="209579"/>
                </a:lnTo>
                <a:lnTo>
                  <a:pt x="15239" y="178636"/>
                </a:lnTo>
                <a:lnTo>
                  <a:pt x="15239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bg object 850"/>
          <p:cNvSpPr/>
          <p:nvPr/>
        </p:nvSpPr>
        <p:spPr>
          <a:xfrm>
            <a:off x="4522470" y="3326801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39" y="0"/>
                </a:moveTo>
                <a:lnTo>
                  <a:pt x="0" y="30997"/>
                </a:lnTo>
                <a:lnTo>
                  <a:pt x="0" y="209629"/>
                </a:lnTo>
                <a:lnTo>
                  <a:pt x="15239" y="178686"/>
                </a:lnTo>
                <a:lnTo>
                  <a:pt x="15239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bg object 851"/>
          <p:cNvSpPr/>
          <p:nvPr/>
        </p:nvSpPr>
        <p:spPr>
          <a:xfrm>
            <a:off x="4536440" y="3298387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39" y="0"/>
                </a:moveTo>
                <a:lnTo>
                  <a:pt x="0" y="30997"/>
                </a:lnTo>
                <a:lnTo>
                  <a:pt x="0" y="209679"/>
                </a:lnTo>
                <a:lnTo>
                  <a:pt x="15239" y="178736"/>
                </a:lnTo>
                <a:lnTo>
                  <a:pt x="15239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bg object 852"/>
          <p:cNvSpPr/>
          <p:nvPr/>
        </p:nvSpPr>
        <p:spPr>
          <a:xfrm>
            <a:off x="4550409" y="3269972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39" y="0"/>
                </a:moveTo>
                <a:lnTo>
                  <a:pt x="0" y="30997"/>
                </a:lnTo>
                <a:lnTo>
                  <a:pt x="0" y="209729"/>
                </a:lnTo>
                <a:lnTo>
                  <a:pt x="15239" y="178786"/>
                </a:lnTo>
                <a:lnTo>
                  <a:pt x="15239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bg object 853"/>
          <p:cNvSpPr/>
          <p:nvPr/>
        </p:nvSpPr>
        <p:spPr>
          <a:xfrm>
            <a:off x="4564379" y="3238974"/>
            <a:ext cx="16510" cy="212725"/>
          </a:xfrm>
          <a:custGeom>
            <a:avLst/>
            <a:gdLst/>
            <a:ahLst/>
            <a:cxnLst/>
            <a:rect l="l" t="t" r="r" b="b"/>
            <a:pathLst>
              <a:path w="16510" h="212725">
                <a:moveTo>
                  <a:pt x="16510" y="0"/>
                </a:moveTo>
                <a:lnTo>
                  <a:pt x="0" y="33581"/>
                </a:lnTo>
                <a:lnTo>
                  <a:pt x="0" y="212363"/>
                </a:lnTo>
                <a:lnTo>
                  <a:pt x="16510" y="178841"/>
                </a:lnTo>
                <a:lnTo>
                  <a:pt x="1651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bg object 854"/>
          <p:cNvSpPr/>
          <p:nvPr/>
        </p:nvSpPr>
        <p:spPr>
          <a:xfrm>
            <a:off x="4579620" y="3210560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39" y="0"/>
                </a:moveTo>
                <a:lnTo>
                  <a:pt x="0" y="30997"/>
                </a:lnTo>
                <a:lnTo>
                  <a:pt x="0" y="209834"/>
                </a:lnTo>
                <a:lnTo>
                  <a:pt x="15239" y="178891"/>
                </a:lnTo>
                <a:lnTo>
                  <a:pt x="15239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bg object 855"/>
          <p:cNvSpPr/>
          <p:nvPr/>
        </p:nvSpPr>
        <p:spPr>
          <a:xfrm>
            <a:off x="4593590" y="3182145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39" y="0"/>
                </a:moveTo>
                <a:lnTo>
                  <a:pt x="0" y="30997"/>
                </a:lnTo>
                <a:lnTo>
                  <a:pt x="0" y="209884"/>
                </a:lnTo>
                <a:lnTo>
                  <a:pt x="15239" y="178941"/>
                </a:lnTo>
                <a:lnTo>
                  <a:pt x="15239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bg object 856"/>
          <p:cNvSpPr/>
          <p:nvPr/>
        </p:nvSpPr>
        <p:spPr>
          <a:xfrm>
            <a:off x="4607559" y="3153730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39" y="0"/>
                </a:moveTo>
                <a:lnTo>
                  <a:pt x="0" y="30997"/>
                </a:lnTo>
                <a:lnTo>
                  <a:pt x="0" y="209934"/>
                </a:lnTo>
                <a:lnTo>
                  <a:pt x="15239" y="178991"/>
                </a:lnTo>
                <a:lnTo>
                  <a:pt x="15239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bg object 857"/>
          <p:cNvSpPr/>
          <p:nvPr/>
        </p:nvSpPr>
        <p:spPr>
          <a:xfrm>
            <a:off x="4621529" y="3125315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40" y="0"/>
                </a:moveTo>
                <a:lnTo>
                  <a:pt x="0" y="30997"/>
                </a:lnTo>
                <a:lnTo>
                  <a:pt x="0" y="209984"/>
                </a:lnTo>
                <a:lnTo>
                  <a:pt x="15240" y="179041"/>
                </a:lnTo>
                <a:lnTo>
                  <a:pt x="15240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bg object 858"/>
          <p:cNvSpPr/>
          <p:nvPr/>
        </p:nvSpPr>
        <p:spPr>
          <a:xfrm>
            <a:off x="4635500" y="3096901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39" y="0"/>
                </a:moveTo>
                <a:lnTo>
                  <a:pt x="0" y="30997"/>
                </a:lnTo>
                <a:lnTo>
                  <a:pt x="0" y="210034"/>
                </a:lnTo>
                <a:lnTo>
                  <a:pt x="15239" y="179091"/>
                </a:lnTo>
                <a:lnTo>
                  <a:pt x="1523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bg object 859"/>
          <p:cNvSpPr/>
          <p:nvPr/>
        </p:nvSpPr>
        <p:spPr>
          <a:xfrm>
            <a:off x="4649470" y="3068486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39" y="0"/>
                </a:moveTo>
                <a:lnTo>
                  <a:pt x="0" y="30997"/>
                </a:lnTo>
                <a:lnTo>
                  <a:pt x="0" y="210084"/>
                </a:lnTo>
                <a:lnTo>
                  <a:pt x="15239" y="179141"/>
                </a:lnTo>
                <a:lnTo>
                  <a:pt x="15239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bg object 860"/>
          <p:cNvSpPr/>
          <p:nvPr/>
        </p:nvSpPr>
        <p:spPr>
          <a:xfrm>
            <a:off x="4663440" y="3040071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39" y="0"/>
                </a:moveTo>
                <a:lnTo>
                  <a:pt x="0" y="30997"/>
                </a:lnTo>
                <a:lnTo>
                  <a:pt x="0" y="210134"/>
                </a:lnTo>
                <a:lnTo>
                  <a:pt x="15239" y="179191"/>
                </a:lnTo>
                <a:lnTo>
                  <a:pt x="15239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bg object 861"/>
          <p:cNvSpPr/>
          <p:nvPr/>
        </p:nvSpPr>
        <p:spPr>
          <a:xfrm>
            <a:off x="4677409" y="3011657"/>
            <a:ext cx="15240" cy="210185"/>
          </a:xfrm>
          <a:custGeom>
            <a:avLst/>
            <a:gdLst/>
            <a:ahLst/>
            <a:cxnLst/>
            <a:rect l="l" t="t" r="r" b="b"/>
            <a:pathLst>
              <a:path w="15239" h="210185">
                <a:moveTo>
                  <a:pt x="15239" y="0"/>
                </a:moveTo>
                <a:lnTo>
                  <a:pt x="0" y="30997"/>
                </a:lnTo>
                <a:lnTo>
                  <a:pt x="0" y="210184"/>
                </a:lnTo>
                <a:lnTo>
                  <a:pt x="15239" y="179241"/>
                </a:lnTo>
                <a:lnTo>
                  <a:pt x="15239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bg object 862"/>
          <p:cNvSpPr/>
          <p:nvPr/>
        </p:nvSpPr>
        <p:spPr>
          <a:xfrm>
            <a:off x="4691379" y="2983242"/>
            <a:ext cx="15240" cy="210820"/>
          </a:xfrm>
          <a:custGeom>
            <a:avLst/>
            <a:gdLst/>
            <a:ahLst/>
            <a:cxnLst/>
            <a:rect l="l" t="t" r="r" b="b"/>
            <a:pathLst>
              <a:path w="15239" h="210819">
                <a:moveTo>
                  <a:pt x="15240" y="0"/>
                </a:moveTo>
                <a:lnTo>
                  <a:pt x="0" y="30997"/>
                </a:lnTo>
                <a:lnTo>
                  <a:pt x="0" y="210234"/>
                </a:lnTo>
                <a:lnTo>
                  <a:pt x="15240" y="179291"/>
                </a:lnTo>
                <a:lnTo>
                  <a:pt x="15240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bg object 863"/>
          <p:cNvSpPr/>
          <p:nvPr/>
        </p:nvSpPr>
        <p:spPr>
          <a:xfrm>
            <a:off x="4705350" y="2954827"/>
            <a:ext cx="15240" cy="210820"/>
          </a:xfrm>
          <a:custGeom>
            <a:avLst/>
            <a:gdLst/>
            <a:ahLst/>
            <a:cxnLst/>
            <a:rect l="l" t="t" r="r" b="b"/>
            <a:pathLst>
              <a:path w="15239" h="210819">
                <a:moveTo>
                  <a:pt x="15239" y="0"/>
                </a:moveTo>
                <a:lnTo>
                  <a:pt x="0" y="30997"/>
                </a:lnTo>
                <a:lnTo>
                  <a:pt x="0" y="210284"/>
                </a:lnTo>
                <a:lnTo>
                  <a:pt x="15239" y="179341"/>
                </a:lnTo>
                <a:lnTo>
                  <a:pt x="1523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bg object 864"/>
          <p:cNvSpPr/>
          <p:nvPr/>
        </p:nvSpPr>
        <p:spPr>
          <a:xfrm>
            <a:off x="4720590" y="2926412"/>
            <a:ext cx="13970" cy="208279"/>
          </a:xfrm>
          <a:custGeom>
            <a:avLst/>
            <a:gdLst/>
            <a:ahLst/>
            <a:cxnLst/>
            <a:rect l="l" t="t" r="r" b="b"/>
            <a:pathLst>
              <a:path w="13970" h="208280">
                <a:moveTo>
                  <a:pt x="13970" y="0"/>
                </a:moveTo>
                <a:lnTo>
                  <a:pt x="0" y="28414"/>
                </a:lnTo>
                <a:lnTo>
                  <a:pt x="0" y="207756"/>
                </a:lnTo>
                <a:lnTo>
                  <a:pt x="13970" y="179391"/>
                </a:lnTo>
                <a:lnTo>
                  <a:pt x="13970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bg object 865"/>
          <p:cNvSpPr/>
          <p:nvPr/>
        </p:nvSpPr>
        <p:spPr>
          <a:xfrm>
            <a:off x="4734559" y="2895415"/>
            <a:ext cx="15240" cy="210820"/>
          </a:xfrm>
          <a:custGeom>
            <a:avLst/>
            <a:gdLst/>
            <a:ahLst/>
            <a:cxnLst/>
            <a:rect l="l" t="t" r="r" b="b"/>
            <a:pathLst>
              <a:path w="15239" h="210819">
                <a:moveTo>
                  <a:pt x="15239" y="0"/>
                </a:moveTo>
                <a:lnTo>
                  <a:pt x="0" y="30997"/>
                </a:lnTo>
                <a:lnTo>
                  <a:pt x="0" y="210389"/>
                </a:lnTo>
                <a:lnTo>
                  <a:pt x="15239" y="179445"/>
                </a:lnTo>
                <a:lnTo>
                  <a:pt x="15239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bg object 866"/>
          <p:cNvSpPr/>
          <p:nvPr/>
        </p:nvSpPr>
        <p:spPr>
          <a:xfrm>
            <a:off x="4748529" y="2867000"/>
            <a:ext cx="15240" cy="210820"/>
          </a:xfrm>
          <a:custGeom>
            <a:avLst/>
            <a:gdLst/>
            <a:ahLst/>
            <a:cxnLst/>
            <a:rect l="l" t="t" r="r" b="b"/>
            <a:pathLst>
              <a:path w="15239" h="210819">
                <a:moveTo>
                  <a:pt x="15240" y="0"/>
                </a:moveTo>
                <a:lnTo>
                  <a:pt x="0" y="30997"/>
                </a:lnTo>
                <a:lnTo>
                  <a:pt x="0" y="210439"/>
                </a:lnTo>
                <a:lnTo>
                  <a:pt x="15240" y="179495"/>
                </a:lnTo>
                <a:lnTo>
                  <a:pt x="1524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bg object 867"/>
          <p:cNvSpPr/>
          <p:nvPr/>
        </p:nvSpPr>
        <p:spPr>
          <a:xfrm>
            <a:off x="4762500" y="2838585"/>
            <a:ext cx="15240" cy="210820"/>
          </a:xfrm>
          <a:custGeom>
            <a:avLst/>
            <a:gdLst/>
            <a:ahLst/>
            <a:cxnLst/>
            <a:rect l="l" t="t" r="r" b="b"/>
            <a:pathLst>
              <a:path w="15239" h="210819">
                <a:moveTo>
                  <a:pt x="15239" y="0"/>
                </a:moveTo>
                <a:lnTo>
                  <a:pt x="0" y="30997"/>
                </a:lnTo>
                <a:lnTo>
                  <a:pt x="0" y="210489"/>
                </a:lnTo>
                <a:lnTo>
                  <a:pt x="15239" y="179546"/>
                </a:lnTo>
                <a:lnTo>
                  <a:pt x="1523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bg object 868"/>
          <p:cNvSpPr/>
          <p:nvPr/>
        </p:nvSpPr>
        <p:spPr>
          <a:xfrm>
            <a:off x="4776470" y="2810170"/>
            <a:ext cx="15240" cy="210820"/>
          </a:xfrm>
          <a:custGeom>
            <a:avLst/>
            <a:gdLst/>
            <a:ahLst/>
            <a:cxnLst/>
            <a:rect l="l" t="t" r="r" b="b"/>
            <a:pathLst>
              <a:path w="15239" h="210819">
                <a:moveTo>
                  <a:pt x="15239" y="0"/>
                </a:moveTo>
                <a:lnTo>
                  <a:pt x="0" y="30997"/>
                </a:lnTo>
                <a:lnTo>
                  <a:pt x="0" y="210539"/>
                </a:lnTo>
                <a:lnTo>
                  <a:pt x="15239" y="179596"/>
                </a:lnTo>
                <a:lnTo>
                  <a:pt x="15239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bg object 869"/>
          <p:cNvSpPr/>
          <p:nvPr/>
        </p:nvSpPr>
        <p:spPr>
          <a:xfrm>
            <a:off x="4790440" y="2781756"/>
            <a:ext cx="15240" cy="210820"/>
          </a:xfrm>
          <a:custGeom>
            <a:avLst/>
            <a:gdLst/>
            <a:ahLst/>
            <a:cxnLst/>
            <a:rect l="l" t="t" r="r" b="b"/>
            <a:pathLst>
              <a:path w="15239" h="210819">
                <a:moveTo>
                  <a:pt x="15239" y="0"/>
                </a:moveTo>
                <a:lnTo>
                  <a:pt x="0" y="30997"/>
                </a:lnTo>
                <a:lnTo>
                  <a:pt x="0" y="210589"/>
                </a:lnTo>
                <a:lnTo>
                  <a:pt x="15239" y="179646"/>
                </a:lnTo>
                <a:lnTo>
                  <a:pt x="1523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bg object 870"/>
          <p:cNvSpPr/>
          <p:nvPr/>
        </p:nvSpPr>
        <p:spPr>
          <a:xfrm>
            <a:off x="4804409" y="2753341"/>
            <a:ext cx="15240" cy="210820"/>
          </a:xfrm>
          <a:custGeom>
            <a:avLst/>
            <a:gdLst/>
            <a:ahLst/>
            <a:cxnLst/>
            <a:rect l="l" t="t" r="r" b="b"/>
            <a:pathLst>
              <a:path w="15239" h="210819">
                <a:moveTo>
                  <a:pt x="15239" y="0"/>
                </a:moveTo>
                <a:lnTo>
                  <a:pt x="0" y="30997"/>
                </a:lnTo>
                <a:lnTo>
                  <a:pt x="0" y="210639"/>
                </a:lnTo>
                <a:lnTo>
                  <a:pt x="15239" y="179696"/>
                </a:lnTo>
                <a:lnTo>
                  <a:pt x="15239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bg object 871"/>
          <p:cNvSpPr/>
          <p:nvPr/>
        </p:nvSpPr>
        <p:spPr>
          <a:xfrm>
            <a:off x="4818379" y="2724926"/>
            <a:ext cx="15240" cy="210820"/>
          </a:xfrm>
          <a:custGeom>
            <a:avLst/>
            <a:gdLst/>
            <a:ahLst/>
            <a:cxnLst/>
            <a:rect l="l" t="t" r="r" b="b"/>
            <a:pathLst>
              <a:path w="15239" h="210819">
                <a:moveTo>
                  <a:pt x="15240" y="0"/>
                </a:moveTo>
                <a:lnTo>
                  <a:pt x="0" y="30997"/>
                </a:lnTo>
                <a:lnTo>
                  <a:pt x="0" y="210689"/>
                </a:lnTo>
                <a:lnTo>
                  <a:pt x="15240" y="179746"/>
                </a:lnTo>
                <a:lnTo>
                  <a:pt x="1524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bg object 872"/>
          <p:cNvSpPr/>
          <p:nvPr/>
        </p:nvSpPr>
        <p:spPr>
          <a:xfrm>
            <a:off x="4833620" y="2696512"/>
            <a:ext cx="13970" cy="208279"/>
          </a:xfrm>
          <a:custGeom>
            <a:avLst/>
            <a:gdLst/>
            <a:ahLst/>
            <a:cxnLst/>
            <a:rect l="l" t="t" r="r" b="b"/>
            <a:pathLst>
              <a:path w="13970" h="208280">
                <a:moveTo>
                  <a:pt x="13969" y="0"/>
                </a:moveTo>
                <a:lnTo>
                  <a:pt x="0" y="28414"/>
                </a:lnTo>
                <a:lnTo>
                  <a:pt x="0" y="208160"/>
                </a:lnTo>
                <a:lnTo>
                  <a:pt x="13969" y="179796"/>
                </a:lnTo>
                <a:lnTo>
                  <a:pt x="1396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bg object 873"/>
          <p:cNvSpPr/>
          <p:nvPr/>
        </p:nvSpPr>
        <p:spPr>
          <a:xfrm>
            <a:off x="4847590" y="2668097"/>
            <a:ext cx="13970" cy="208279"/>
          </a:xfrm>
          <a:custGeom>
            <a:avLst/>
            <a:gdLst/>
            <a:ahLst/>
            <a:cxnLst/>
            <a:rect l="l" t="t" r="r" b="b"/>
            <a:pathLst>
              <a:path w="13970" h="208280">
                <a:moveTo>
                  <a:pt x="13970" y="0"/>
                </a:moveTo>
                <a:lnTo>
                  <a:pt x="0" y="28414"/>
                </a:lnTo>
                <a:lnTo>
                  <a:pt x="0" y="208210"/>
                </a:lnTo>
                <a:lnTo>
                  <a:pt x="13970" y="179846"/>
                </a:lnTo>
                <a:lnTo>
                  <a:pt x="13970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bg object 874"/>
          <p:cNvSpPr/>
          <p:nvPr/>
        </p:nvSpPr>
        <p:spPr>
          <a:xfrm>
            <a:off x="4861559" y="2637099"/>
            <a:ext cx="15240" cy="211454"/>
          </a:xfrm>
          <a:custGeom>
            <a:avLst/>
            <a:gdLst/>
            <a:ahLst/>
            <a:cxnLst/>
            <a:rect l="l" t="t" r="r" b="b"/>
            <a:pathLst>
              <a:path w="15239" h="211455">
                <a:moveTo>
                  <a:pt x="15239" y="0"/>
                </a:moveTo>
                <a:lnTo>
                  <a:pt x="0" y="30997"/>
                </a:lnTo>
                <a:lnTo>
                  <a:pt x="0" y="210843"/>
                </a:lnTo>
                <a:lnTo>
                  <a:pt x="15239" y="179900"/>
                </a:lnTo>
                <a:lnTo>
                  <a:pt x="15239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bg object 875"/>
          <p:cNvSpPr/>
          <p:nvPr/>
        </p:nvSpPr>
        <p:spPr>
          <a:xfrm>
            <a:off x="4875529" y="2608684"/>
            <a:ext cx="15240" cy="211454"/>
          </a:xfrm>
          <a:custGeom>
            <a:avLst/>
            <a:gdLst/>
            <a:ahLst/>
            <a:cxnLst/>
            <a:rect l="l" t="t" r="r" b="b"/>
            <a:pathLst>
              <a:path w="15239" h="211455">
                <a:moveTo>
                  <a:pt x="15240" y="0"/>
                </a:moveTo>
                <a:lnTo>
                  <a:pt x="0" y="30997"/>
                </a:lnTo>
                <a:lnTo>
                  <a:pt x="0" y="210894"/>
                </a:lnTo>
                <a:lnTo>
                  <a:pt x="15240" y="179950"/>
                </a:lnTo>
                <a:lnTo>
                  <a:pt x="1524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bg object 876"/>
          <p:cNvSpPr/>
          <p:nvPr/>
        </p:nvSpPr>
        <p:spPr>
          <a:xfrm>
            <a:off x="4889500" y="2580270"/>
            <a:ext cx="15240" cy="211454"/>
          </a:xfrm>
          <a:custGeom>
            <a:avLst/>
            <a:gdLst/>
            <a:ahLst/>
            <a:cxnLst/>
            <a:rect l="l" t="t" r="r" b="b"/>
            <a:pathLst>
              <a:path w="15239" h="211455">
                <a:moveTo>
                  <a:pt x="15239" y="0"/>
                </a:moveTo>
                <a:lnTo>
                  <a:pt x="0" y="30997"/>
                </a:lnTo>
                <a:lnTo>
                  <a:pt x="0" y="210944"/>
                </a:lnTo>
                <a:lnTo>
                  <a:pt x="15239" y="180000"/>
                </a:lnTo>
                <a:lnTo>
                  <a:pt x="15239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bg object 877"/>
          <p:cNvSpPr/>
          <p:nvPr/>
        </p:nvSpPr>
        <p:spPr>
          <a:xfrm>
            <a:off x="4903470" y="2551855"/>
            <a:ext cx="15240" cy="211454"/>
          </a:xfrm>
          <a:custGeom>
            <a:avLst/>
            <a:gdLst/>
            <a:ahLst/>
            <a:cxnLst/>
            <a:rect l="l" t="t" r="r" b="b"/>
            <a:pathLst>
              <a:path w="15239" h="211455">
                <a:moveTo>
                  <a:pt x="15239" y="0"/>
                </a:moveTo>
                <a:lnTo>
                  <a:pt x="0" y="30997"/>
                </a:lnTo>
                <a:lnTo>
                  <a:pt x="0" y="210994"/>
                </a:lnTo>
                <a:lnTo>
                  <a:pt x="15239" y="180050"/>
                </a:lnTo>
                <a:lnTo>
                  <a:pt x="15239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bg object 878"/>
          <p:cNvSpPr/>
          <p:nvPr/>
        </p:nvSpPr>
        <p:spPr>
          <a:xfrm>
            <a:off x="4917440" y="2523440"/>
            <a:ext cx="15240" cy="211454"/>
          </a:xfrm>
          <a:custGeom>
            <a:avLst/>
            <a:gdLst/>
            <a:ahLst/>
            <a:cxnLst/>
            <a:rect l="l" t="t" r="r" b="b"/>
            <a:pathLst>
              <a:path w="15239" h="211455">
                <a:moveTo>
                  <a:pt x="15239" y="0"/>
                </a:moveTo>
                <a:lnTo>
                  <a:pt x="0" y="30997"/>
                </a:lnTo>
                <a:lnTo>
                  <a:pt x="0" y="211044"/>
                </a:lnTo>
                <a:lnTo>
                  <a:pt x="15239" y="180100"/>
                </a:lnTo>
                <a:lnTo>
                  <a:pt x="15239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bg object 879"/>
          <p:cNvSpPr/>
          <p:nvPr/>
        </p:nvSpPr>
        <p:spPr>
          <a:xfrm>
            <a:off x="4931409" y="2495026"/>
            <a:ext cx="15240" cy="211454"/>
          </a:xfrm>
          <a:custGeom>
            <a:avLst/>
            <a:gdLst/>
            <a:ahLst/>
            <a:cxnLst/>
            <a:rect l="l" t="t" r="r" b="b"/>
            <a:pathLst>
              <a:path w="15239" h="211455">
                <a:moveTo>
                  <a:pt x="15239" y="0"/>
                </a:moveTo>
                <a:lnTo>
                  <a:pt x="0" y="30997"/>
                </a:lnTo>
                <a:lnTo>
                  <a:pt x="0" y="211094"/>
                </a:lnTo>
                <a:lnTo>
                  <a:pt x="15239" y="180150"/>
                </a:lnTo>
                <a:lnTo>
                  <a:pt x="1523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bg object 880"/>
          <p:cNvSpPr/>
          <p:nvPr/>
        </p:nvSpPr>
        <p:spPr>
          <a:xfrm>
            <a:off x="4945379" y="2466611"/>
            <a:ext cx="15240" cy="211454"/>
          </a:xfrm>
          <a:custGeom>
            <a:avLst/>
            <a:gdLst/>
            <a:ahLst/>
            <a:cxnLst/>
            <a:rect l="l" t="t" r="r" b="b"/>
            <a:pathLst>
              <a:path w="15239" h="211455">
                <a:moveTo>
                  <a:pt x="15240" y="0"/>
                </a:moveTo>
                <a:lnTo>
                  <a:pt x="0" y="30997"/>
                </a:lnTo>
                <a:lnTo>
                  <a:pt x="0" y="211144"/>
                </a:lnTo>
                <a:lnTo>
                  <a:pt x="15240" y="180200"/>
                </a:lnTo>
                <a:lnTo>
                  <a:pt x="1524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bg object 881"/>
          <p:cNvSpPr/>
          <p:nvPr/>
        </p:nvSpPr>
        <p:spPr>
          <a:xfrm>
            <a:off x="4959350" y="2409786"/>
            <a:ext cx="29209" cy="240029"/>
          </a:xfrm>
          <a:custGeom>
            <a:avLst/>
            <a:gdLst/>
            <a:ahLst/>
            <a:cxnLst/>
            <a:rect l="l" t="t" r="r" b="b"/>
            <a:pathLst>
              <a:path w="29210" h="240030">
                <a:moveTo>
                  <a:pt x="29210" y="0"/>
                </a:moveTo>
                <a:lnTo>
                  <a:pt x="15240" y="28409"/>
                </a:lnTo>
                <a:lnTo>
                  <a:pt x="13970" y="31000"/>
                </a:lnTo>
                <a:lnTo>
                  <a:pt x="0" y="59410"/>
                </a:lnTo>
                <a:lnTo>
                  <a:pt x="0" y="239610"/>
                </a:lnTo>
                <a:lnTo>
                  <a:pt x="13970" y="211239"/>
                </a:lnTo>
                <a:lnTo>
                  <a:pt x="15240" y="208661"/>
                </a:lnTo>
                <a:lnTo>
                  <a:pt x="29210" y="180301"/>
                </a:lnTo>
                <a:lnTo>
                  <a:pt x="2921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bg object 882"/>
          <p:cNvSpPr/>
          <p:nvPr/>
        </p:nvSpPr>
        <p:spPr>
          <a:xfrm>
            <a:off x="4987290" y="2378784"/>
            <a:ext cx="16510" cy="213995"/>
          </a:xfrm>
          <a:custGeom>
            <a:avLst/>
            <a:gdLst/>
            <a:ahLst/>
            <a:cxnLst/>
            <a:rect l="l" t="t" r="r" b="b"/>
            <a:pathLst>
              <a:path w="16510" h="213994">
                <a:moveTo>
                  <a:pt x="16510" y="0"/>
                </a:moveTo>
                <a:lnTo>
                  <a:pt x="0" y="33581"/>
                </a:lnTo>
                <a:lnTo>
                  <a:pt x="0" y="213877"/>
                </a:lnTo>
                <a:lnTo>
                  <a:pt x="16510" y="180355"/>
                </a:lnTo>
                <a:lnTo>
                  <a:pt x="1651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bg object 883"/>
          <p:cNvSpPr/>
          <p:nvPr/>
        </p:nvSpPr>
        <p:spPr>
          <a:xfrm>
            <a:off x="5002529" y="2350369"/>
            <a:ext cx="15240" cy="211454"/>
          </a:xfrm>
          <a:custGeom>
            <a:avLst/>
            <a:gdLst/>
            <a:ahLst/>
            <a:cxnLst/>
            <a:rect l="l" t="t" r="r" b="b"/>
            <a:pathLst>
              <a:path w="15239" h="211455">
                <a:moveTo>
                  <a:pt x="15240" y="0"/>
                </a:moveTo>
                <a:lnTo>
                  <a:pt x="0" y="30997"/>
                </a:lnTo>
                <a:lnTo>
                  <a:pt x="0" y="211348"/>
                </a:lnTo>
                <a:lnTo>
                  <a:pt x="15240" y="180405"/>
                </a:lnTo>
                <a:lnTo>
                  <a:pt x="1524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bg object 884"/>
          <p:cNvSpPr/>
          <p:nvPr/>
        </p:nvSpPr>
        <p:spPr>
          <a:xfrm>
            <a:off x="5016500" y="2321954"/>
            <a:ext cx="15240" cy="211454"/>
          </a:xfrm>
          <a:custGeom>
            <a:avLst/>
            <a:gdLst/>
            <a:ahLst/>
            <a:cxnLst/>
            <a:rect l="l" t="t" r="r" b="b"/>
            <a:pathLst>
              <a:path w="15239" h="211455">
                <a:moveTo>
                  <a:pt x="15239" y="0"/>
                </a:moveTo>
                <a:lnTo>
                  <a:pt x="0" y="30997"/>
                </a:lnTo>
                <a:lnTo>
                  <a:pt x="0" y="211398"/>
                </a:lnTo>
                <a:lnTo>
                  <a:pt x="15239" y="180455"/>
                </a:lnTo>
                <a:lnTo>
                  <a:pt x="15239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bg object 885"/>
          <p:cNvSpPr/>
          <p:nvPr/>
        </p:nvSpPr>
        <p:spPr>
          <a:xfrm>
            <a:off x="5030470" y="2293539"/>
            <a:ext cx="15240" cy="211454"/>
          </a:xfrm>
          <a:custGeom>
            <a:avLst/>
            <a:gdLst/>
            <a:ahLst/>
            <a:cxnLst/>
            <a:rect l="l" t="t" r="r" b="b"/>
            <a:pathLst>
              <a:path w="15239" h="211455">
                <a:moveTo>
                  <a:pt x="15239" y="0"/>
                </a:moveTo>
                <a:lnTo>
                  <a:pt x="0" y="30997"/>
                </a:lnTo>
                <a:lnTo>
                  <a:pt x="0" y="211448"/>
                </a:lnTo>
                <a:lnTo>
                  <a:pt x="15239" y="180505"/>
                </a:lnTo>
                <a:lnTo>
                  <a:pt x="15239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bg object 886"/>
          <p:cNvSpPr/>
          <p:nvPr/>
        </p:nvSpPr>
        <p:spPr>
          <a:xfrm>
            <a:off x="5044440" y="2265125"/>
            <a:ext cx="15240" cy="212090"/>
          </a:xfrm>
          <a:custGeom>
            <a:avLst/>
            <a:gdLst/>
            <a:ahLst/>
            <a:cxnLst/>
            <a:rect l="l" t="t" r="r" b="b"/>
            <a:pathLst>
              <a:path w="15239" h="212089">
                <a:moveTo>
                  <a:pt x="15239" y="0"/>
                </a:moveTo>
                <a:lnTo>
                  <a:pt x="0" y="30997"/>
                </a:lnTo>
                <a:lnTo>
                  <a:pt x="0" y="211498"/>
                </a:lnTo>
                <a:lnTo>
                  <a:pt x="15239" y="180555"/>
                </a:lnTo>
                <a:lnTo>
                  <a:pt x="15239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bg object 887"/>
          <p:cNvSpPr/>
          <p:nvPr/>
        </p:nvSpPr>
        <p:spPr>
          <a:xfrm>
            <a:off x="5058409" y="2236710"/>
            <a:ext cx="15240" cy="212090"/>
          </a:xfrm>
          <a:custGeom>
            <a:avLst/>
            <a:gdLst/>
            <a:ahLst/>
            <a:cxnLst/>
            <a:rect l="l" t="t" r="r" b="b"/>
            <a:pathLst>
              <a:path w="15239" h="212089">
                <a:moveTo>
                  <a:pt x="15239" y="0"/>
                </a:moveTo>
                <a:lnTo>
                  <a:pt x="0" y="30997"/>
                </a:lnTo>
                <a:lnTo>
                  <a:pt x="0" y="211548"/>
                </a:lnTo>
                <a:lnTo>
                  <a:pt x="15239" y="180605"/>
                </a:lnTo>
                <a:lnTo>
                  <a:pt x="1523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bg object 888"/>
          <p:cNvSpPr/>
          <p:nvPr/>
        </p:nvSpPr>
        <p:spPr>
          <a:xfrm>
            <a:off x="5072379" y="2208295"/>
            <a:ext cx="15240" cy="212090"/>
          </a:xfrm>
          <a:custGeom>
            <a:avLst/>
            <a:gdLst/>
            <a:ahLst/>
            <a:cxnLst/>
            <a:rect l="l" t="t" r="r" b="b"/>
            <a:pathLst>
              <a:path w="15239" h="212089">
                <a:moveTo>
                  <a:pt x="15240" y="0"/>
                </a:moveTo>
                <a:lnTo>
                  <a:pt x="0" y="30997"/>
                </a:lnTo>
                <a:lnTo>
                  <a:pt x="0" y="211598"/>
                </a:lnTo>
                <a:lnTo>
                  <a:pt x="15240" y="180655"/>
                </a:lnTo>
                <a:lnTo>
                  <a:pt x="1524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bg object 889"/>
          <p:cNvSpPr/>
          <p:nvPr/>
        </p:nvSpPr>
        <p:spPr>
          <a:xfrm>
            <a:off x="5086350" y="2179881"/>
            <a:ext cx="15240" cy="212090"/>
          </a:xfrm>
          <a:custGeom>
            <a:avLst/>
            <a:gdLst/>
            <a:ahLst/>
            <a:cxnLst/>
            <a:rect l="l" t="t" r="r" b="b"/>
            <a:pathLst>
              <a:path w="15239" h="212089">
                <a:moveTo>
                  <a:pt x="15239" y="0"/>
                </a:moveTo>
                <a:lnTo>
                  <a:pt x="0" y="30997"/>
                </a:lnTo>
                <a:lnTo>
                  <a:pt x="0" y="211648"/>
                </a:lnTo>
                <a:lnTo>
                  <a:pt x="15239" y="180705"/>
                </a:lnTo>
                <a:lnTo>
                  <a:pt x="15239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bg object 890"/>
          <p:cNvSpPr/>
          <p:nvPr/>
        </p:nvSpPr>
        <p:spPr>
          <a:xfrm>
            <a:off x="5100320" y="2151466"/>
            <a:ext cx="15240" cy="212090"/>
          </a:xfrm>
          <a:custGeom>
            <a:avLst/>
            <a:gdLst/>
            <a:ahLst/>
            <a:cxnLst/>
            <a:rect l="l" t="t" r="r" b="b"/>
            <a:pathLst>
              <a:path w="15239" h="212089">
                <a:moveTo>
                  <a:pt x="15239" y="0"/>
                </a:moveTo>
                <a:lnTo>
                  <a:pt x="0" y="30997"/>
                </a:lnTo>
                <a:lnTo>
                  <a:pt x="0" y="211698"/>
                </a:lnTo>
                <a:lnTo>
                  <a:pt x="15239" y="180755"/>
                </a:lnTo>
                <a:lnTo>
                  <a:pt x="1523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bg object 891"/>
          <p:cNvSpPr/>
          <p:nvPr/>
        </p:nvSpPr>
        <p:spPr>
          <a:xfrm>
            <a:off x="5114290" y="2125349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15239" y="0"/>
                </a:moveTo>
                <a:lnTo>
                  <a:pt x="3810" y="20950"/>
                </a:lnTo>
                <a:lnTo>
                  <a:pt x="0" y="28700"/>
                </a:lnTo>
                <a:lnTo>
                  <a:pt x="0" y="209451"/>
                </a:lnTo>
                <a:lnTo>
                  <a:pt x="15239" y="178508"/>
                </a:lnTo>
                <a:lnTo>
                  <a:pt x="15239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bg object 892"/>
          <p:cNvSpPr/>
          <p:nvPr/>
        </p:nvSpPr>
        <p:spPr>
          <a:xfrm>
            <a:off x="5129529" y="2099742"/>
            <a:ext cx="13970" cy="204470"/>
          </a:xfrm>
          <a:custGeom>
            <a:avLst/>
            <a:gdLst/>
            <a:ahLst/>
            <a:cxnLst/>
            <a:rect l="l" t="t" r="r" b="b"/>
            <a:pathLst>
              <a:path w="13970" h="204469">
                <a:moveTo>
                  <a:pt x="13970" y="0"/>
                </a:moveTo>
                <a:lnTo>
                  <a:pt x="0" y="25606"/>
                </a:lnTo>
                <a:lnTo>
                  <a:pt x="0" y="204114"/>
                </a:lnTo>
                <a:lnTo>
                  <a:pt x="2540" y="198957"/>
                </a:lnTo>
                <a:lnTo>
                  <a:pt x="13970" y="177949"/>
                </a:lnTo>
                <a:lnTo>
                  <a:pt x="1397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bg object 893"/>
          <p:cNvSpPr/>
          <p:nvPr/>
        </p:nvSpPr>
        <p:spPr>
          <a:xfrm>
            <a:off x="5143500" y="2074135"/>
            <a:ext cx="13970" cy="203835"/>
          </a:xfrm>
          <a:custGeom>
            <a:avLst/>
            <a:gdLst/>
            <a:ahLst/>
            <a:cxnLst/>
            <a:rect l="l" t="t" r="r" b="b"/>
            <a:pathLst>
              <a:path w="13970" h="203835">
                <a:moveTo>
                  <a:pt x="13970" y="0"/>
                </a:moveTo>
                <a:lnTo>
                  <a:pt x="0" y="25606"/>
                </a:lnTo>
                <a:lnTo>
                  <a:pt x="0" y="203556"/>
                </a:lnTo>
                <a:lnTo>
                  <a:pt x="13970" y="177880"/>
                </a:lnTo>
                <a:lnTo>
                  <a:pt x="1397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bg object 894"/>
          <p:cNvSpPr/>
          <p:nvPr/>
        </p:nvSpPr>
        <p:spPr>
          <a:xfrm>
            <a:off x="5157470" y="2046201"/>
            <a:ext cx="15240" cy="206375"/>
          </a:xfrm>
          <a:custGeom>
            <a:avLst/>
            <a:gdLst/>
            <a:ahLst/>
            <a:cxnLst/>
            <a:rect l="l" t="t" r="r" b="b"/>
            <a:pathLst>
              <a:path w="15239" h="206375">
                <a:moveTo>
                  <a:pt x="15239" y="0"/>
                </a:moveTo>
                <a:lnTo>
                  <a:pt x="0" y="27934"/>
                </a:lnTo>
                <a:lnTo>
                  <a:pt x="0" y="205814"/>
                </a:lnTo>
                <a:lnTo>
                  <a:pt x="15239" y="177804"/>
                </a:lnTo>
                <a:lnTo>
                  <a:pt x="15239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bg object 895"/>
          <p:cNvSpPr/>
          <p:nvPr/>
        </p:nvSpPr>
        <p:spPr>
          <a:xfrm>
            <a:off x="5171440" y="2020594"/>
            <a:ext cx="15240" cy="205740"/>
          </a:xfrm>
          <a:custGeom>
            <a:avLst/>
            <a:gdLst/>
            <a:ahLst/>
            <a:cxnLst/>
            <a:rect l="l" t="t" r="r" b="b"/>
            <a:pathLst>
              <a:path w="15239" h="205739">
                <a:moveTo>
                  <a:pt x="15239" y="0"/>
                </a:moveTo>
                <a:lnTo>
                  <a:pt x="0" y="27934"/>
                </a:lnTo>
                <a:lnTo>
                  <a:pt x="0" y="205745"/>
                </a:lnTo>
                <a:lnTo>
                  <a:pt x="15239" y="177735"/>
                </a:lnTo>
                <a:lnTo>
                  <a:pt x="1523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bg object 896"/>
          <p:cNvSpPr/>
          <p:nvPr/>
        </p:nvSpPr>
        <p:spPr>
          <a:xfrm>
            <a:off x="5185409" y="1994988"/>
            <a:ext cx="15240" cy="205740"/>
          </a:xfrm>
          <a:custGeom>
            <a:avLst/>
            <a:gdLst/>
            <a:ahLst/>
            <a:cxnLst/>
            <a:rect l="l" t="t" r="r" b="b"/>
            <a:pathLst>
              <a:path w="15239" h="205739">
                <a:moveTo>
                  <a:pt x="15239" y="0"/>
                </a:moveTo>
                <a:lnTo>
                  <a:pt x="0" y="27934"/>
                </a:lnTo>
                <a:lnTo>
                  <a:pt x="0" y="205676"/>
                </a:lnTo>
                <a:lnTo>
                  <a:pt x="15239" y="177665"/>
                </a:lnTo>
                <a:lnTo>
                  <a:pt x="15239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bg object 897"/>
          <p:cNvSpPr/>
          <p:nvPr/>
        </p:nvSpPr>
        <p:spPr>
          <a:xfrm>
            <a:off x="5199379" y="1969381"/>
            <a:ext cx="15240" cy="205740"/>
          </a:xfrm>
          <a:custGeom>
            <a:avLst/>
            <a:gdLst/>
            <a:ahLst/>
            <a:cxnLst/>
            <a:rect l="l" t="t" r="r" b="b"/>
            <a:pathLst>
              <a:path w="15239" h="205739">
                <a:moveTo>
                  <a:pt x="15240" y="0"/>
                </a:moveTo>
                <a:lnTo>
                  <a:pt x="0" y="27934"/>
                </a:lnTo>
                <a:lnTo>
                  <a:pt x="0" y="205606"/>
                </a:lnTo>
                <a:lnTo>
                  <a:pt x="15240" y="177596"/>
                </a:lnTo>
                <a:lnTo>
                  <a:pt x="1524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bg object 898"/>
          <p:cNvSpPr/>
          <p:nvPr/>
        </p:nvSpPr>
        <p:spPr>
          <a:xfrm>
            <a:off x="5213350" y="1943774"/>
            <a:ext cx="15240" cy="205740"/>
          </a:xfrm>
          <a:custGeom>
            <a:avLst/>
            <a:gdLst/>
            <a:ahLst/>
            <a:cxnLst/>
            <a:rect l="l" t="t" r="r" b="b"/>
            <a:pathLst>
              <a:path w="15239" h="205739">
                <a:moveTo>
                  <a:pt x="15239" y="0"/>
                </a:moveTo>
                <a:lnTo>
                  <a:pt x="0" y="27934"/>
                </a:lnTo>
                <a:lnTo>
                  <a:pt x="0" y="205537"/>
                </a:lnTo>
                <a:lnTo>
                  <a:pt x="15239" y="177527"/>
                </a:lnTo>
                <a:lnTo>
                  <a:pt x="15239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bg object 899"/>
          <p:cNvSpPr/>
          <p:nvPr/>
        </p:nvSpPr>
        <p:spPr>
          <a:xfrm>
            <a:off x="5227320" y="1918168"/>
            <a:ext cx="15240" cy="205740"/>
          </a:xfrm>
          <a:custGeom>
            <a:avLst/>
            <a:gdLst/>
            <a:ahLst/>
            <a:cxnLst/>
            <a:rect l="l" t="t" r="r" b="b"/>
            <a:pathLst>
              <a:path w="15239" h="205739">
                <a:moveTo>
                  <a:pt x="15239" y="0"/>
                </a:moveTo>
                <a:lnTo>
                  <a:pt x="0" y="27934"/>
                </a:lnTo>
                <a:lnTo>
                  <a:pt x="0" y="205467"/>
                </a:lnTo>
                <a:lnTo>
                  <a:pt x="15239" y="177457"/>
                </a:lnTo>
                <a:lnTo>
                  <a:pt x="1523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bg object 900"/>
          <p:cNvSpPr/>
          <p:nvPr/>
        </p:nvSpPr>
        <p:spPr>
          <a:xfrm>
            <a:off x="5241290" y="1892561"/>
            <a:ext cx="15240" cy="205740"/>
          </a:xfrm>
          <a:custGeom>
            <a:avLst/>
            <a:gdLst/>
            <a:ahLst/>
            <a:cxnLst/>
            <a:rect l="l" t="t" r="r" b="b"/>
            <a:pathLst>
              <a:path w="15239" h="205739">
                <a:moveTo>
                  <a:pt x="15239" y="0"/>
                </a:moveTo>
                <a:lnTo>
                  <a:pt x="0" y="27934"/>
                </a:lnTo>
                <a:lnTo>
                  <a:pt x="0" y="205398"/>
                </a:lnTo>
                <a:lnTo>
                  <a:pt x="15239" y="177388"/>
                </a:lnTo>
                <a:lnTo>
                  <a:pt x="15239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bg object 901"/>
          <p:cNvSpPr/>
          <p:nvPr/>
        </p:nvSpPr>
        <p:spPr>
          <a:xfrm>
            <a:off x="5256529" y="1866955"/>
            <a:ext cx="13970" cy="203200"/>
          </a:xfrm>
          <a:custGeom>
            <a:avLst/>
            <a:gdLst/>
            <a:ahLst/>
            <a:cxnLst/>
            <a:rect l="l" t="t" r="r" b="b"/>
            <a:pathLst>
              <a:path w="13970" h="203200">
                <a:moveTo>
                  <a:pt x="13970" y="0"/>
                </a:moveTo>
                <a:lnTo>
                  <a:pt x="0" y="25606"/>
                </a:lnTo>
                <a:lnTo>
                  <a:pt x="0" y="202994"/>
                </a:lnTo>
                <a:lnTo>
                  <a:pt x="13970" y="177318"/>
                </a:lnTo>
                <a:lnTo>
                  <a:pt x="1397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bg object 902"/>
          <p:cNvSpPr/>
          <p:nvPr/>
        </p:nvSpPr>
        <p:spPr>
          <a:xfrm>
            <a:off x="5270500" y="1839020"/>
            <a:ext cx="15240" cy="205740"/>
          </a:xfrm>
          <a:custGeom>
            <a:avLst/>
            <a:gdLst/>
            <a:ahLst/>
            <a:cxnLst/>
            <a:rect l="l" t="t" r="r" b="b"/>
            <a:pathLst>
              <a:path w="15239" h="205739">
                <a:moveTo>
                  <a:pt x="15239" y="0"/>
                </a:moveTo>
                <a:lnTo>
                  <a:pt x="0" y="27934"/>
                </a:lnTo>
                <a:lnTo>
                  <a:pt x="0" y="205253"/>
                </a:lnTo>
                <a:lnTo>
                  <a:pt x="15239" y="177243"/>
                </a:lnTo>
                <a:lnTo>
                  <a:pt x="15239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bg object 903"/>
          <p:cNvSpPr/>
          <p:nvPr/>
        </p:nvSpPr>
        <p:spPr>
          <a:xfrm>
            <a:off x="5284470" y="1813413"/>
            <a:ext cx="15240" cy="205740"/>
          </a:xfrm>
          <a:custGeom>
            <a:avLst/>
            <a:gdLst/>
            <a:ahLst/>
            <a:cxnLst/>
            <a:rect l="l" t="t" r="r" b="b"/>
            <a:pathLst>
              <a:path w="15239" h="205739">
                <a:moveTo>
                  <a:pt x="15239" y="0"/>
                </a:moveTo>
                <a:lnTo>
                  <a:pt x="0" y="27934"/>
                </a:lnTo>
                <a:lnTo>
                  <a:pt x="0" y="205183"/>
                </a:lnTo>
                <a:lnTo>
                  <a:pt x="15239" y="177173"/>
                </a:lnTo>
                <a:lnTo>
                  <a:pt x="15239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bg object 904"/>
          <p:cNvSpPr/>
          <p:nvPr/>
        </p:nvSpPr>
        <p:spPr>
          <a:xfrm>
            <a:off x="5298440" y="1787807"/>
            <a:ext cx="15240" cy="205740"/>
          </a:xfrm>
          <a:custGeom>
            <a:avLst/>
            <a:gdLst/>
            <a:ahLst/>
            <a:cxnLst/>
            <a:rect l="l" t="t" r="r" b="b"/>
            <a:pathLst>
              <a:path w="15239" h="205739">
                <a:moveTo>
                  <a:pt x="15239" y="0"/>
                </a:moveTo>
                <a:lnTo>
                  <a:pt x="0" y="27934"/>
                </a:lnTo>
                <a:lnTo>
                  <a:pt x="0" y="205114"/>
                </a:lnTo>
                <a:lnTo>
                  <a:pt x="15239" y="177104"/>
                </a:lnTo>
                <a:lnTo>
                  <a:pt x="1523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bg object 905"/>
          <p:cNvSpPr/>
          <p:nvPr/>
        </p:nvSpPr>
        <p:spPr>
          <a:xfrm>
            <a:off x="5312409" y="1762200"/>
            <a:ext cx="15240" cy="205104"/>
          </a:xfrm>
          <a:custGeom>
            <a:avLst/>
            <a:gdLst/>
            <a:ahLst/>
            <a:cxnLst/>
            <a:rect l="l" t="t" r="r" b="b"/>
            <a:pathLst>
              <a:path w="15239" h="205105">
                <a:moveTo>
                  <a:pt x="15239" y="0"/>
                </a:moveTo>
                <a:lnTo>
                  <a:pt x="0" y="27934"/>
                </a:lnTo>
                <a:lnTo>
                  <a:pt x="0" y="205045"/>
                </a:lnTo>
                <a:lnTo>
                  <a:pt x="15239" y="177034"/>
                </a:lnTo>
                <a:lnTo>
                  <a:pt x="15239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bg object 906"/>
          <p:cNvSpPr/>
          <p:nvPr/>
        </p:nvSpPr>
        <p:spPr>
          <a:xfrm>
            <a:off x="5326379" y="1736594"/>
            <a:ext cx="15240" cy="205104"/>
          </a:xfrm>
          <a:custGeom>
            <a:avLst/>
            <a:gdLst/>
            <a:ahLst/>
            <a:cxnLst/>
            <a:rect l="l" t="t" r="r" b="b"/>
            <a:pathLst>
              <a:path w="15239" h="205105">
                <a:moveTo>
                  <a:pt x="15240" y="0"/>
                </a:moveTo>
                <a:lnTo>
                  <a:pt x="0" y="27934"/>
                </a:lnTo>
                <a:lnTo>
                  <a:pt x="0" y="204975"/>
                </a:lnTo>
                <a:lnTo>
                  <a:pt x="15240" y="176965"/>
                </a:lnTo>
                <a:lnTo>
                  <a:pt x="1524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bg object 907"/>
          <p:cNvSpPr/>
          <p:nvPr/>
        </p:nvSpPr>
        <p:spPr>
          <a:xfrm>
            <a:off x="5340350" y="1710987"/>
            <a:ext cx="15240" cy="205104"/>
          </a:xfrm>
          <a:custGeom>
            <a:avLst/>
            <a:gdLst/>
            <a:ahLst/>
            <a:cxnLst/>
            <a:rect l="l" t="t" r="r" b="b"/>
            <a:pathLst>
              <a:path w="15239" h="205105">
                <a:moveTo>
                  <a:pt x="15239" y="0"/>
                </a:moveTo>
                <a:lnTo>
                  <a:pt x="0" y="27934"/>
                </a:lnTo>
                <a:lnTo>
                  <a:pt x="0" y="204906"/>
                </a:lnTo>
                <a:lnTo>
                  <a:pt x="15239" y="176896"/>
                </a:lnTo>
                <a:lnTo>
                  <a:pt x="15239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bg object 908"/>
          <p:cNvSpPr/>
          <p:nvPr/>
        </p:nvSpPr>
        <p:spPr>
          <a:xfrm>
            <a:off x="5354320" y="1685380"/>
            <a:ext cx="15240" cy="205104"/>
          </a:xfrm>
          <a:custGeom>
            <a:avLst/>
            <a:gdLst/>
            <a:ahLst/>
            <a:cxnLst/>
            <a:rect l="l" t="t" r="r" b="b"/>
            <a:pathLst>
              <a:path w="15239" h="205105">
                <a:moveTo>
                  <a:pt x="15239" y="0"/>
                </a:moveTo>
                <a:lnTo>
                  <a:pt x="0" y="27934"/>
                </a:lnTo>
                <a:lnTo>
                  <a:pt x="0" y="204836"/>
                </a:lnTo>
                <a:lnTo>
                  <a:pt x="15239" y="176826"/>
                </a:lnTo>
                <a:lnTo>
                  <a:pt x="15239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bg object 909"/>
          <p:cNvSpPr/>
          <p:nvPr/>
        </p:nvSpPr>
        <p:spPr>
          <a:xfrm>
            <a:off x="5368290" y="1659774"/>
            <a:ext cx="15240" cy="205104"/>
          </a:xfrm>
          <a:custGeom>
            <a:avLst/>
            <a:gdLst/>
            <a:ahLst/>
            <a:cxnLst/>
            <a:rect l="l" t="t" r="r" b="b"/>
            <a:pathLst>
              <a:path w="15239" h="205105">
                <a:moveTo>
                  <a:pt x="15239" y="0"/>
                </a:moveTo>
                <a:lnTo>
                  <a:pt x="0" y="27934"/>
                </a:lnTo>
                <a:lnTo>
                  <a:pt x="0" y="204767"/>
                </a:lnTo>
                <a:lnTo>
                  <a:pt x="15239" y="176757"/>
                </a:lnTo>
                <a:lnTo>
                  <a:pt x="1523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bg object 910"/>
          <p:cNvSpPr/>
          <p:nvPr/>
        </p:nvSpPr>
        <p:spPr>
          <a:xfrm>
            <a:off x="5382259" y="1634167"/>
            <a:ext cx="15240" cy="205104"/>
          </a:xfrm>
          <a:custGeom>
            <a:avLst/>
            <a:gdLst/>
            <a:ahLst/>
            <a:cxnLst/>
            <a:rect l="l" t="t" r="r" b="b"/>
            <a:pathLst>
              <a:path w="15239" h="205105">
                <a:moveTo>
                  <a:pt x="15239" y="0"/>
                </a:moveTo>
                <a:lnTo>
                  <a:pt x="0" y="27934"/>
                </a:lnTo>
                <a:lnTo>
                  <a:pt x="0" y="204698"/>
                </a:lnTo>
                <a:lnTo>
                  <a:pt x="15239" y="176687"/>
                </a:lnTo>
                <a:lnTo>
                  <a:pt x="15239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bg object 911"/>
          <p:cNvSpPr/>
          <p:nvPr/>
        </p:nvSpPr>
        <p:spPr>
          <a:xfrm>
            <a:off x="5396229" y="1608561"/>
            <a:ext cx="15240" cy="205104"/>
          </a:xfrm>
          <a:custGeom>
            <a:avLst/>
            <a:gdLst/>
            <a:ahLst/>
            <a:cxnLst/>
            <a:rect l="l" t="t" r="r" b="b"/>
            <a:pathLst>
              <a:path w="15239" h="205105">
                <a:moveTo>
                  <a:pt x="15240" y="0"/>
                </a:moveTo>
                <a:lnTo>
                  <a:pt x="0" y="27934"/>
                </a:lnTo>
                <a:lnTo>
                  <a:pt x="0" y="204628"/>
                </a:lnTo>
                <a:lnTo>
                  <a:pt x="15240" y="176618"/>
                </a:lnTo>
                <a:lnTo>
                  <a:pt x="1524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bg object 912"/>
          <p:cNvSpPr/>
          <p:nvPr/>
        </p:nvSpPr>
        <p:spPr>
          <a:xfrm>
            <a:off x="5410200" y="1580626"/>
            <a:ext cx="16510" cy="207010"/>
          </a:xfrm>
          <a:custGeom>
            <a:avLst/>
            <a:gdLst/>
            <a:ahLst/>
            <a:cxnLst/>
            <a:rect l="l" t="t" r="r" b="b"/>
            <a:pathLst>
              <a:path w="16510" h="207010">
                <a:moveTo>
                  <a:pt x="16510" y="0"/>
                </a:moveTo>
                <a:lnTo>
                  <a:pt x="0" y="30262"/>
                </a:lnTo>
                <a:lnTo>
                  <a:pt x="0" y="206887"/>
                </a:lnTo>
                <a:lnTo>
                  <a:pt x="16510" y="176542"/>
                </a:lnTo>
                <a:lnTo>
                  <a:pt x="1651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bg object 913"/>
          <p:cNvSpPr/>
          <p:nvPr/>
        </p:nvSpPr>
        <p:spPr>
          <a:xfrm>
            <a:off x="5425440" y="1555019"/>
            <a:ext cx="15240" cy="205104"/>
          </a:xfrm>
          <a:custGeom>
            <a:avLst/>
            <a:gdLst/>
            <a:ahLst/>
            <a:cxnLst/>
            <a:rect l="l" t="t" r="r" b="b"/>
            <a:pathLst>
              <a:path w="15239" h="205105">
                <a:moveTo>
                  <a:pt x="15239" y="0"/>
                </a:moveTo>
                <a:lnTo>
                  <a:pt x="0" y="27934"/>
                </a:lnTo>
                <a:lnTo>
                  <a:pt x="0" y="204483"/>
                </a:lnTo>
                <a:lnTo>
                  <a:pt x="15239" y="176473"/>
                </a:lnTo>
                <a:lnTo>
                  <a:pt x="15239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bg object 914"/>
          <p:cNvSpPr/>
          <p:nvPr/>
        </p:nvSpPr>
        <p:spPr>
          <a:xfrm>
            <a:off x="5439409" y="1529413"/>
            <a:ext cx="15240" cy="204470"/>
          </a:xfrm>
          <a:custGeom>
            <a:avLst/>
            <a:gdLst/>
            <a:ahLst/>
            <a:cxnLst/>
            <a:rect l="l" t="t" r="r" b="b"/>
            <a:pathLst>
              <a:path w="15239" h="204469">
                <a:moveTo>
                  <a:pt x="15239" y="0"/>
                </a:moveTo>
                <a:lnTo>
                  <a:pt x="0" y="27934"/>
                </a:lnTo>
                <a:lnTo>
                  <a:pt x="0" y="204414"/>
                </a:lnTo>
                <a:lnTo>
                  <a:pt x="15239" y="176404"/>
                </a:lnTo>
                <a:lnTo>
                  <a:pt x="15239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bg object 915"/>
          <p:cNvSpPr/>
          <p:nvPr/>
        </p:nvSpPr>
        <p:spPr>
          <a:xfrm>
            <a:off x="5453379" y="1503806"/>
            <a:ext cx="15240" cy="204470"/>
          </a:xfrm>
          <a:custGeom>
            <a:avLst/>
            <a:gdLst/>
            <a:ahLst/>
            <a:cxnLst/>
            <a:rect l="l" t="t" r="r" b="b"/>
            <a:pathLst>
              <a:path w="15239" h="204469">
                <a:moveTo>
                  <a:pt x="15240" y="0"/>
                </a:moveTo>
                <a:lnTo>
                  <a:pt x="0" y="27934"/>
                </a:lnTo>
                <a:lnTo>
                  <a:pt x="0" y="204344"/>
                </a:lnTo>
                <a:lnTo>
                  <a:pt x="15240" y="176334"/>
                </a:lnTo>
                <a:lnTo>
                  <a:pt x="15240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bg object 916"/>
          <p:cNvSpPr/>
          <p:nvPr/>
        </p:nvSpPr>
        <p:spPr>
          <a:xfrm>
            <a:off x="5467350" y="1478200"/>
            <a:ext cx="15240" cy="204470"/>
          </a:xfrm>
          <a:custGeom>
            <a:avLst/>
            <a:gdLst/>
            <a:ahLst/>
            <a:cxnLst/>
            <a:rect l="l" t="t" r="r" b="b"/>
            <a:pathLst>
              <a:path w="15239" h="204469">
                <a:moveTo>
                  <a:pt x="15239" y="0"/>
                </a:moveTo>
                <a:lnTo>
                  <a:pt x="0" y="27934"/>
                </a:lnTo>
                <a:lnTo>
                  <a:pt x="0" y="204275"/>
                </a:lnTo>
                <a:lnTo>
                  <a:pt x="15239" y="176265"/>
                </a:lnTo>
                <a:lnTo>
                  <a:pt x="15239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bg object 917"/>
          <p:cNvSpPr/>
          <p:nvPr/>
        </p:nvSpPr>
        <p:spPr>
          <a:xfrm>
            <a:off x="5481320" y="1452593"/>
            <a:ext cx="15240" cy="204470"/>
          </a:xfrm>
          <a:custGeom>
            <a:avLst/>
            <a:gdLst/>
            <a:ahLst/>
            <a:cxnLst/>
            <a:rect l="l" t="t" r="r" b="b"/>
            <a:pathLst>
              <a:path w="15239" h="204469">
                <a:moveTo>
                  <a:pt x="15239" y="0"/>
                </a:moveTo>
                <a:lnTo>
                  <a:pt x="0" y="27934"/>
                </a:lnTo>
                <a:lnTo>
                  <a:pt x="0" y="204206"/>
                </a:lnTo>
                <a:lnTo>
                  <a:pt x="15239" y="176195"/>
                </a:lnTo>
                <a:lnTo>
                  <a:pt x="15239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bg object 918"/>
          <p:cNvSpPr/>
          <p:nvPr/>
        </p:nvSpPr>
        <p:spPr>
          <a:xfrm>
            <a:off x="5495290" y="1426986"/>
            <a:ext cx="15240" cy="204470"/>
          </a:xfrm>
          <a:custGeom>
            <a:avLst/>
            <a:gdLst/>
            <a:ahLst/>
            <a:cxnLst/>
            <a:rect l="l" t="t" r="r" b="b"/>
            <a:pathLst>
              <a:path w="15239" h="204469">
                <a:moveTo>
                  <a:pt x="15239" y="0"/>
                </a:moveTo>
                <a:lnTo>
                  <a:pt x="0" y="27934"/>
                </a:lnTo>
                <a:lnTo>
                  <a:pt x="0" y="204136"/>
                </a:lnTo>
                <a:lnTo>
                  <a:pt x="15239" y="176126"/>
                </a:lnTo>
                <a:lnTo>
                  <a:pt x="15239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bg object 919"/>
          <p:cNvSpPr/>
          <p:nvPr/>
        </p:nvSpPr>
        <p:spPr>
          <a:xfrm>
            <a:off x="5509259" y="1401380"/>
            <a:ext cx="15240" cy="204470"/>
          </a:xfrm>
          <a:custGeom>
            <a:avLst/>
            <a:gdLst/>
            <a:ahLst/>
            <a:cxnLst/>
            <a:rect l="l" t="t" r="r" b="b"/>
            <a:pathLst>
              <a:path w="15239" h="204469">
                <a:moveTo>
                  <a:pt x="15239" y="0"/>
                </a:moveTo>
                <a:lnTo>
                  <a:pt x="0" y="27934"/>
                </a:lnTo>
                <a:lnTo>
                  <a:pt x="0" y="204067"/>
                </a:lnTo>
                <a:lnTo>
                  <a:pt x="15239" y="176057"/>
                </a:lnTo>
                <a:lnTo>
                  <a:pt x="1523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bg object 920"/>
          <p:cNvSpPr/>
          <p:nvPr/>
        </p:nvSpPr>
        <p:spPr>
          <a:xfrm>
            <a:off x="5523229" y="1375773"/>
            <a:ext cx="15240" cy="204470"/>
          </a:xfrm>
          <a:custGeom>
            <a:avLst/>
            <a:gdLst/>
            <a:ahLst/>
            <a:cxnLst/>
            <a:rect l="l" t="t" r="r" b="b"/>
            <a:pathLst>
              <a:path w="15239" h="204469">
                <a:moveTo>
                  <a:pt x="15240" y="0"/>
                </a:moveTo>
                <a:lnTo>
                  <a:pt x="0" y="27934"/>
                </a:lnTo>
                <a:lnTo>
                  <a:pt x="0" y="203997"/>
                </a:lnTo>
                <a:lnTo>
                  <a:pt x="15240" y="175987"/>
                </a:lnTo>
                <a:lnTo>
                  <a:pt x="15240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bg object 921"/>
          <p:cNvSpPr/>
          <p:nvPr/>
        </p:nvSpPr>
        <p:spPr>
          <a:xfrm>
            <a:off x="5538470" y="1350167"/>
            <a:ext cx="13970" cy="201930"/>
          </a:xfrm>
          <a:custGeom>
            <a:avLst/>
            <a:gdLst/>
            <a:ahLst/>
            <a:cxnLst/>
            <a:rect l="l" t="t" r="r" b="b"/>
            <a:pathLst>
              <a:path w="13970" h="201930">
                <a:moveTo>
                  <a:pt x="13969" y="0"/>
                </a:moveTo>
                <a:lnTo>
                  <a:pt x="0" y="25606"/>
                </a:lnTo>
                <a:lnTo>
                  <a:pt x="0" y="201594"/>
                </a:lnTo>
                <a:lnTo>
                  <a:pt x="13969" y="175918"/>
                </a:lnTo>
                <a:lnTo>
                  <a:pt x="13969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bg object 922"/>
          <p:cNvSpPr/>
          <p:nvPr/>
        </p:nvSpPr>
        <p:spPr>
          <a:xfrm>
            <a:off x="5552440" y="1324560"/>
            <a:ext cx="13970" cy="201930"/>
          </a:xfrm>
          <a:custGeom>
            <a:avLst/>
            <a:gdLst/>
            <a:ahLst/>
            <a:cxnLst/>
            <a:rect l="l" t="t" r="r" b="b"/>
            <a:pathLst>
              <a:path w="13970" h="201930">
                <a:moveTo>
                  <a:pt x="13970" y="0"/>
                </a:moveTo>
                <a:lnTo>
                  <a:pt x="0" y="25606"/>
                </a:lnTo>
                <a:lnTo>
                  <a:pt x="0" y="201524"/>
                </a:lnTo>
                <a:lnTo>
                  <a:pt x="13970" y="175848"/>
                </a:lnTo>
                <a:lnTo>
                  <a:pt x="13970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bg object 923"/>
          <p:cNvSpPr/>
          <p:nvPr/>
        </p:nvSpPr>
        <p:spPr>
          <a:xfrm>
            <a:off x="5566409" y="1296625"/>
            <a:ext cx="15240" cy="203835"/>
          </a:xfrm>
          <a:custGeom>
            <a:avLst/>
            <a:gdLst/>
            <a:ahLst/>
            <a:cxnLst/>
            <a:rect l="l" t="t" r="r" b="b"/>
            <a:pathLst>
              <a:path w="15239" h="203834">
                <a:moveTo>
                  <a:pt x="15239" y="0"/>
                </a:moveTo>
                <a:lnTo>
                  <a:pt x="0" y="27934"/>
                </a:lnTo>
                <a:lnTo>
                  <a:pt x="0" y="203783"/>
                </a:lnTo>
                <a:lnTo>
                  <a:pt x="15239" y="175773"/>
                </a:lnTo>
                <a:lnTo>
                  <a:pt x="15239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bg object 924"/>
          <p:cNvSpPr/>
          <p:nvPr/>
        </p:nvSpPr>
        <p:spPr>
          <a:xfrm>
            <a:off x="5580379" y="1271019"/>
            <a:ext cx="15240" cy="203835"/>
          </a:xfrm>
          <a:custGeom>
            <a:avLst/>
            <a:gdLst/>
            <a:ahLst/>
            <a:cxnLst/>
            <a:rect l="l" t="t" r="r" b="b"/>
            <a:pathLst>
              <a:path w="15239" h="203834">
                <a:moveTo>
                  <a:pt x="15240" y="0"/>
                </a:moveTo>
                <a:lnTo>
                  <a:pt x="0" y="27934"/>
                </a:lnTo>
                <a:lnTo>
                  <a:pt x="0" y="203713"/>
                </a:lnTo>
                <a:lnTo>
                  <a:pt x="15240" y="175703"/>
                </a:lnTo>
                <a:lnTo>
                  <a:pt x="15240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bg object 925"/>
          <p:cNvSpPr/>
          <p:nvPr/>
        </p:nvSpPr>
        <p:spPr>
          <a:xfrm>
            <a:off x="5594350" y="1245412"/>
            <a:ext cx="15240" cy="203835"/>
          </a:xfrm>
          <a:custGeom>
            <a:avLst/>
            <a:gdLst/>
            <a:ahLst/>
            <a:cxnLst/>
            <a:rect l="l" t="t" r="r" b="b"/>
            <a:pathLst>
              <a:path w="15239" h="203834">
                <a:moveTo>
                  <a:pt x="15239" y="0"/>
                </a:moveTo>
                <a:lnTo>
                  <a:pt x="0" y="27934"/>
                </a:lnTo>
                <a:lnTo>
                  <a:pt x="0" y="203644"/>
                </a:lnTo>
                <a:lnTo>
                  <a:pt x="15239" y="175634"/>
                </a:lnTo>
                <a:lnTo>
                  <a:pt x="15239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bg object 926"/>
          <p:cNvSpPr/>
          <p:nvPr/>
        </p:nvSpPr>
        <p:spPr>
          <a:xfrm>
            <a:off x="5608320" y="1219806"/>
            <a:ext cx="15240" cy="203835"/>
          </a:xfrm>
          <a:custGeom>
            <a:avLst/>
            <a:gdLst/>
            <a:ahLst/>
            <a:cxnLst/>
            <a:rect l="l" t="t" r="r" b="b"/>
            <a:pathLst>
              <a:path w="15239" h="203834">
                <a:moveTo>
                  <a:pt x="15239" y="0"/>
                </a:moveTo>
                <a:lnTo>
                  <a:pt x="0" y="27934"/>
                </a:lnTo>
                <a:lnTo>
                  <a:pt x="0" y="203575"/>
                </a:lnTo>
                <a:lnTo>
                  <a:pt x="15239" y="175564"/>
                </a:lnTo>
                <a:lnTo>
                  <a:pt x="15239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bg object 927"/>
          <p:cNvSpPr/>
          <p:nvPr/>
        </p:nvSpPr>
        <p:spPr>
          <a:xfrm>
            <a:off x="5622290" y="1194199"/>
            <a:ext cx="15240" cy="203835"/>
          </a:xfrm>
          <a:custGeom>
            <a:avLst/>
            <a:gdLst/>
            <a:ahLst/>
            <a:cxnLst/>
            <a:rect l="l" t="t" r="r" b="b"/>
            <a:pathLst>
              <a:path w="15239" h="203834">
                <a:moveTo>
                  <a:pt x="15239" y="0"/>
                </a:moveTo>
                <a:lnTo>
                  <a:pt x="0" y="27934"/>
                </a:lnTo>
                <a:lnTo>
                  <a:pt x="0" y="203505"/>
                </a:lnTo>
                <a:lnTo>
                  <a:pt x="15239" y="175495"/>
                </a:lnTo>
                <a:lnTo>
                  <a:pt x="15239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bg object 928"/>
          <p:cNvSpPr/>
          <p:nvPr/>
        </p:nvSpPr>
        <p:spPr>
          <a:xfrm>
            <a:off x="5636259" y="1168592"/>
            <a:ext cx="15240" cy="203835"/>
          </a:xfrm>
          <a:custGeom>
            <a:avLst/>
            <a:gdLst/>
            <a:ahLst/>
            <a:cxnLst/>
            <a:rect l="l" t="t" r="r" b="b"/>
            <a:pathLst>
              <a:path w="15239" h="203834">
                <a:moveTo>
                  <a:pt x="15239" y="0"/>
                </a:moveTo>
                <a:lnTo>
                  <a:pt x="0" y="27934"/>
                </a:lnTo>
                <a:lnTo>
                  <a:pt x="0" y="203436"/>
                </a:lnTo>
                <a:lnTo>
                  <a:pt x="15239" y="175426"/>
                </a:lnTo>
                <a:lnTo>
                  <a:pt x="15239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bg object 929"/>
          <p:cNvSpPr/>
          <p:nvPr/>
        </p:nvSpPr>
        <p:spPr>
          <a:xfrm>
            <a:off x="5650229" y="1142986"/>
            <a:ext cx="15240" cy="203835"/>
          </a:xfrm>
          <a:custGeom>
            <a:avLst/>
            <a:gdLst/>
            <a:ahLst/>
            <a:cxnLst/>
            <a:rect l="l" t="t" r="r" b="b"/>
            <a:pathLst>
              <a:path w="15239" h="203834">
                <a:moveTo>
                  <a:pt x="15240" y="0"/>
                </a:moveTo>
                <a:lnTo>
                  <a:pt x="0" y="27934"/>
                </a:lnTo>
                <a:lnTo>
                  <a:pt x="0" y="203366"/>
                </a:lnTo>
                <a:lnTo>
                  <a:pt x="15240" y="175356"/>
                </a:lnTo>
                <a:lnTo>
                  <a:pt x="1524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bg object 930"/>
          <p:cNvSpPr/>
          <p:nvPr/>
        </p:nvSpPr>
        <p:spPr>
          <a:xfrm>
            <a:off x="5664200" y="1115051"/>
            <a:ext cx="16510" cy="205740"/>
          </a:xfrm>
          <a:custGeom>
            <a:avLst/>
            <a:gdLst/>
            <a:ahLst/>
            <a:cxnLst/>
            <a:rect l="l" t="t" r="r" b="b"/>
            <a:pathLst>
              <a:path w="16510" h="205740">
                <a:moveTo>
                  <a:pt x="16510" y="0"/>
                </a:moveTo>
                <a:lnTo>
                  <a:pt x="0" y="30262"/>
                </a:lnTo>
                <a:lnTo>
                  <a:pt x="0" y="205625"/>
                </a:lnTo>
                <a:lnTo>
                  <a:pt x="16510" y="175281"/>
                </a:lnTo>
                <a:lnTo>
                  <a:pt x="1651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bg object 931"/>
          <p:cNvSpPr/>
          <p:nvPr/>
        </p:nvSpPr>
        <p:spPr>
          <a:xfrm>
            <a:off x="5679440" y="1089445"/>
            <a:ext cx="15240" cy="203835"/>
          </a:xfrm>
          <a:custGeom>
            <a:avLst/>
            <a:gdLst/>
            <a:ahLst/>
            <a:cxnLst/>
            <a:rect l="l" t="t" r="r" b="b"/>
            <a:pathLst>
              <a:path w="15239" h="203834">
                <a:moveTo>
                  <a:pt x="15239" y="0"/>
                </a:moveTo>
                <a:lnTo>
                  <a:pt x="0" y="27934"/>
                </a:lnTo>
                <a:lnTo>
                  <a:pt x="0" y="203221"/>
                </a:lnTo>
                <a:lnTo>
                  <a:pt x="15239" y="175211"/>
                </a:lnTo>
                <a:lnTo>
                  <a:pt x="15239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bg object 932"/>
          <p:cNvSpPr/>
          <p:nvPr/>
        </p:nvSpPr>
        <p:spPr>
          <a:xfrm>
            <a:off x="5693409" y="1063838"/>
            <a:ext cx="15240" cy="203200"/>
          </a:xfrm>
          <a:custGeom>
            <a:avLst/>
            <a:gdLst/>
            <a:ahLst/>
            <a:cxnLst/>
            <a:rect l="l" t="t" r="r" b="b"/>
            <a:pathLst>
              <a:path w="15239" h="203200">
                <a:moveTo>
                  <a:pt x="15239" y="0"/>
                </a:moveTo>
                <a:lnTo>
                  <a:pt x="0" y="27934"/>
                </a:lnTo>
                <a:lnTo>
                  <a:pt x="0" y="203152"/>
                </a:lnTo>
                <a:lnTo>
                  <a:pt x="15239" y="175142"/>
                </a:lnTo>
                <a:lnTo>
                  <a:pt x="15239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bg object 933"/>
          <p:cNvSpPr/>
          <p:nvPr/>
        </p:nvSpPr>
        <p:spPr>
          <a:xfrm>
            <a:off x="5707379" y="1038231"/>
            <a:ext cx="15240" cy="203200"/>
          </a:xfrm>
          <a:custGeom>
            <a:avLst/>
            <a:gdLst/>
            <a:ahLst/>
            <a:cxnLst/>
            <a:rect l="l" t="t" r="r" b="b"/>
            <a:pathLst>
              <a:path w="15239" h="203200">
                <a:moveTo>
                  <a:pt x="15240" y="0"/>
                </a:moveTo>
                <a:lnTo>
                  <a:pt x="0" y="27934"/>
                </a:lnTo>
                <a:lnTo>
                  <a:pt x="0" y="203083"/>
                </a:lnTo>
                <a:lnTo>
                  <a:pt x="15240" y="175072"/>
                </a:lnTo>
                <a:lnTo>
                  <a:pt x="15240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bg object 934"/>
          <p:cNvSpPr/>
          <p:nvPr/>
        </p:nvSpPr>
        <p:spPr>
          <a:xfrm>
            <a:off x="5721350" y="1012625"/>
            <a:ext cx="15240" cy="203200"/>
          </a:xfrm>
          <a:custGeom>
            <a:avLst/>
            <a:gdLst/>
            <a:ahLst/>
            <a:cxnLst/>
            <a:rect l="l" t="t" r="r" b="b"/>
            <a:pathLst>
              <a:path w="15239" h="203200">
                <a:moveTo>
                  <a:pt x="15239" y="0"/>
                </a:moveTo>
                <a:lnTo>
                  <a:pt x="0" y="27934"/>
                </a:lnTo>
                <a:lnTo>
                  <a:pt x="0" y="203013"/>
                </a:lnTo>
                <a:lnTo>
                  <a:pt x="15239" y="175003"/>
                </a:lnTo>
                <a:lnTo>
                  <a:pt x="15239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bg object 935"/>
          <p:cNvSpPr/>
          <p:nvPr/>
        </p:nvSpPr>
        <p:spPr>
          <a:xfrm>
            <a:off x="5735320" y="987018"/>
            <a:ext cx="15240" cy="203200"/>
          </a:xfrm>
          <a:custGeom>
            <a:avLst/>
            <a:gdLst/>
            <a:ahLst/>
            <a:cxnLst/>
            <a:rect l="l" t="t" r="r" b="b"/>
            <a:pathLst>
              <a:path w="15239" h="203200">
                <a:moveTo>
                  <a:pt x="15239" y="0"/>
                </a:moveTo>
                <a:lnTo>
                  <a:pt x="0" y="27934"/>
                </a:lnTo>
                <a:lnTo>
                  <a:pt x="0" y="202944"/>
                </a:lnTo>
                <a:lnTo>
                  <a:pt x="15239" y="174934"/>
                </a:lnTo>
                <a:lnTo>
                  <a:pt x="15239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bg object 936"/>
          <p:cNvSpPr/>
          <p:nvPr/>
        </p:nvSpPr>
        <p:spPr>
          <a:xfrm>
            <a:off x="5749290" y="961412"/>
            <a:ext cx="15240" cy="203200"/>
          </a:xfrm>
          <a:custGeom>
            <a:avLst/>
            <a:gdLst/>
            <a:ahLst/>
            <a:cxnLst/>
            <a:rect l="l" t="t" r="r" b="b"/>
            <a:pathLst>
              <a:path w="15239" h="203200">
                <a:moveTo>
                  <a:pt x="15239" y="0"/>
                </a:moveTo>
                <a:lnTo>
                  <a:pt x="0" y="27934"/>
                </a:lnTo>
                <a:lnTo>
                  <a:pt x="0" y="202874"/>
                </a:lnTo>
                <a:lnTo>
                  <a:pt x="15239" y="174864"/>
                </a:lnTo>
                <a:lnTo>
                  <a:pt x="15239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bg object 937"/>
          <p:cNvSpPr/>
          <p:nvPr/>
        </p:nvSpPr>
        <p:spPr>
          <a:xfrm>
            <a:off x="5763259" y="935805"/>
            <a:ext cx="15240" cy="203200"/>
          </a:xfrm>
          <a:custGeom>
            <a:avLst/>
            <a:gdLst/>
            <a:ahLst/>
            <a:cxnLst/>
            <a:rect l="l" t="t" r="r" b="b"/>
            <a:pathLst>
              <a:path w="15239" h="203200">
                <a:moveTo>
                  <a:pt x="15239" y="0"/>
                </a:moveTo>
                <a:lnTo>
                  <a:pt x="0" y="27934"/>
                </a:lnTo>
                <a:lnTo>
                  <a:pt x="0" y="202805"/>
                </a:lnTo>
                <a:lnTo>
                  <a:pt x="15239" y="174795"/>
                </a:lnTo>
                <a:lnTo>
                  <a:pt x="15239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bg object 938"/>
          <p:cNvSpPr/>
          <p:nvPr/>
        </p:nvSpPr>
        <p:spPr>
          <a:xfrm>
            <a:off x="5777229" y="910198"/>
            <a:ext cx="15240" cy="203200"/>
          </a:xfrm>
          <a:custGeom>
            <a:avLst/>
            <a:gdLst/>
            <a:ahLst/>
            <a:cxnLst/>
            <a:rect l="l" t="t" r="r" b="b"/>
            <a:pathLst>
              <a:path w="15239" h="203200">
                <a:moveTo>
                  <a:pt x="15240" y="0"/>
                </a:moveTo>
                <a:lnTo>
                  <a:pt x="0" y="27934"/>
                </a:lnTo>
                <a:lnTo>
                  <a:pt x="0" y="202736"/>
                </a:lnTo>
                <a:lnTo>
                  <a:pt x="15240" y="174725"/>
                </a:lnTo>
                <a:lnTo>
                  <a:pt x="15240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bg object 939"/>
          <p:cNvSpPr/>
          <p:nvPr/>
        </p:nvSpPr>
        <p:spPr>
          <a:xfrm>
            <a:off x="5791200" y="884592"/>
            <a:ext cx="15240" cy="203200"/>
          </a:xfrm>
          <a:custGeom>
            <a:avLst/>
            <a:gdLst/>
            <a:ahLst/>
            <a:cxnLst/>
            <a:rect l="l" t="t" r="r" b="b"/>
            <a:pathLst>
              <a:path w="15239" h="203200">
                <a:moveTo>
                  <a:pt x="15239" y="0"/>
                </a:moveTo>
                <a:lnTo>
                  <a:pt x="0" y="27934"/>
                </a:lnTo>
                <a:lnTo>
                  <a:pt x="0" y="202666"/>
                </a:lnTo>
                <a:lnTo>
                  <a:pt x="15239" y="174656"/>
                </a:lnTo>
                <a:lnTo>
                  <a:pt x="15239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bg object 940"/>
          <p:cNvSpPr/>
          <p:nvPr/>
        </p:nvSpPr>
        <p:spPr>
          <a:xfrm>
            <a:off x="5805170" y="858985"/>
            <a:ext cx="15240" cy="203200"/>
          </a:xfrm>
          <a:custGeom>
            <a:avLst/>
            <a:gdLst/>
            <a:ahLst/>
            <a:cxnLst/>
            <a:rect l="l" t="t" r="r" b="b"/>
            <a:pathLst>
              <a:path w="15239" h="203200">
                <a:moveTo>
                  <a:pt x="15239" y="0"/>
                </a:moveTo>
                <a:lnTo>
                  <a:pt x="0" y="27934"/>
                </a:lnTo>
                <a:lnTo>
                  <a:pt x="0" y="202597"/>
                </a:lnTo>
                <a:lnTo>
                  <a:pt x="15239" y="174587"/>
                </a:lnTo>
                <a:lnTo>
                  <a:pt x="1523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bg object 941"/>
          <p:cNvSpPr/>
          <p:nvPr/>
        </p:nvSpPr>
        <p:spPr>
          <a:xfrm>
            <a:off x="5819140" y="833378"/>
            <a:ext cx="15240" cy="202565"/>
          </a:xfrm>
          <a:custGeom>
            <a:avLst/>
            <a:gdLst/>
            <a:ahLst/>
            <a:cxnLst/>
            <a:rect l="l" t="t" r="r" b="b"/>
            <a:pathLst>
              <a:path w="15239" h="202565">
                <a:moveTo>
                  <a:pt x="15239" y="0"/>
                </a:moveTo>
                <a:lnTo>
                  <a:pt x="0" y="27934"/>
                </a:lnTo>
                <a:lnTo>
                  <a:pt x="0" y="202527"/>
                </a:lnTo>
                <a:lnTo>
                  <a:pt x="15239" y="174517"/>
                </a:lnTo>
                <a:lnTo>
                  <a:pt x="15239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bg object 942"/>
          <p:cNvSpPr/>
          <p:nvPr/>
        </p:nvSpPr>
        <p:spPr>
          <a:xfrm>
            <a:off x="5834379" y="805444"/>
            <a:ext cx="15240" cy="202565"/>
          </a:xfrm>
          <a:custGeom>
            <a:avLst/>
            <a:gdLst/>
            <a:ahLst/>
            <a:cxnLst/>
            <a:rect l="l" t="t" r="r" b="b"/>
            <a:pathLst>
              <a:path w="15239" h="202565">
                <a:moveTo>
                  <a:pt x="15240" y="0"/>
                </a:moveTo>
                <a:lnTo>
                  <a:pt x="0" y="27934"/>
                </a:lnTo>
                <a:lnTo>
                  <a:pt x="0" y="202452"/>
                </a:lnTo>
                <a:lnTo>
                  <a:pt x="15240" y="174441"/>
                </a:lnTo>
                <a:lnTo>
                  <a:pt x="15240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bg object 943"/>
          <p:cNvSpPr/>
          <p:nvPr/>
        </p:nvSpPr>
        <p:spPr>
          <a:xfrm>
            <a:off x="5848350" y="779837"/>
            <a:ext cx="15240" cy="202565"/>
          </a:xfrm>
          <a:custGeom>
            <a:avLst/>
            <a:gdLst/>
            <a:ahLst/>
            <a:cxnLst/>
            <a:rect l="l" t="t" r="r" b="b"/>
            <a:pathLst>
              <a:path w="15239" h="202565">
                <a:moveTo>
                  <a:pt x="15239" y="0"/>
                </a:moveTo>
                <a:lnTo>
                  <a:pt x="0" y="27934"/>
                </a:lnTo>
                <a:lnTo>
                  <a:pt x="0" y="202382"/>
                </a:lnTo>
                <a:lnTo>
                  <a:pt x="15239" y="174372"/>
                </a:lnTo>
                <a:lnTo>
                  <a:pt x="15239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bg object 944"/>
          <p:cNvSpPr/>
          <p:nvPr/>
        </p:nvSpPr>
        <p:spPr>
          <a:xfrm>
            <a:off x="5862320" y="754231"/>
            <a:ext cx="15240" cy="202565"/>
          </a:xfrm>
          <a:custGeom>
            <a:avLst/>
            <a:gdLst/>
            <a:ahLst/>
            <a:cxnLst/>
            <a:rect l="l" t="t" r="r" b="b"/>
            <a:pathLst>
              <a:path w="15239" h="202565">
                <a:moveTo>
                  <a:pt x="15239" y="0"/>
                </a:moveTo>
                <a:lnTo>
                  <a:pt x="0" y="27934"/>
                </a:lnTo>
                <a:lnTo>
                  <a:pt x="0" y="202313"/>
                </a:lnTo>
                <a:lnTo>
                  <a:pt x="15239" y="174303"/>
                </a:lnTo>
                <a:lnTo>
                  <a:pt x="15239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bg object 945"/>
          <p:cNvSpPr/>
          <p:nvPr/>
        </p:nvSpPr>
        <p:spPr>
          <a:xfrm>
            <a:off x="5876290" y="728624"/>
            <a:ext cx="15240" cy="202565"/>
          </a:xfrm>
          <a:custGeom>
            <a:avLst/>
            <a:gdLst/>
            <a:ahLst/>
            <a:cxnLst/>
            <a:rect l="l" t="t" r="r" b="b"/>
            <a:pathLst>
              <a:path w="15239" h="202565">
                <a:moveTo>
                  <a:pt x="15239" y="0"/>
                </a:moveTo>
                <a:lnTo>
                  <a:pt x="0" y="27934"/>
                </a:lnTo>
                <a:lnTo>
                  <a:pt x="0" y="202243"/>
                </a:lnTo>
                <a:lnTo>
                  <a:pt x="15239" y="174233"/>
                </a:lnTo>
                <a:lnTo>
                  <a:pt x="15239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bg object 946"/>
          <p:cNvSpPr/>
          <p:nvPr/>
        </p:nvSpPr>
        <p:spPr>
          <a:xfrm>
            <a:off x="5890259" y="703017"/>
            <a:ext cx="15240" cy="202565"/>
          </a:xfrm>
          <a:custGeom>
            <a:avLst/>
            <a:gdLst/>
            <a:ahLst/>
            <a:cxnLst/>
            <a:rect l="l" t="t" r="r" b="b"/>
            <a:pathLst>
              <a:path w="15239" h="202565">
                <a:moveTo>
                  <a:pt x="15239" y="0"/>
                </a:moveTo>
                <a:lnTo>
                  <a:pt x="0" y="27934"/>
                </a:lnTo>
                <a:lnTo>
                  <a:pt x="0" y="202174"/>
                </a:lnTo>
                <a:lnTo>
                  <a:pt x="15239" y="174164"/>
                </a:lnTo>
                <a:lnTo>
                  <a:pt x="15239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bg object 947"/>
          <p:cNvSpPr/>
          <p:nvPr/>
        </p:nvSpPr>
        <p:spPr>
          <a:xfrm>
            <a:off x="5904229" y="677411"/>
            <a:ext cx="15240" cy="202565"/>
          </a:xfrm>
          <a:custGeom>
            <a:avLst/>
            <a:gdLst/>
            <a:ahLst/>
            <a:cxnLst/>
            <a:rect l="l" t="t" r="r" b="b"/>
            <a:pathLst>
              <a:path w="15239" h="202565">
                <a:moveTo>
                  <a:pt x="15240" y="0"/>
                </a:moveTo>
                <a:lnTo>
                  <a:pt x="0" y="27934"/>
                </a:lnTo>
                <a:lnTo>
                  <a:pt x="0" y="202105"/>
                </a:lnTo>
                <a:lnTo>
                  <a:pt x="15240" y="174094"/>
                </a:lnTo>
                <a:lnTo>
                  <a:pt x="15240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bg object 948"/>
          <p:cNvSpPr/>
          <p:nvPr/>
        </p:nvSpPr>
        <p:spPr>
          <a:xfrm>
            <a:off x="5918200" y="651804"/>
            <a:ext cx="15240" cy="202565"/>
          </a:xfrm>
          <a:custGeom>
            <a:avLst/>
            <a:gdLst/>
            <a:ahLst/>
            <a:cxnLst/>
            <a:rect l="l" t="t" r="r" b="b"/>
            <a:pathLst>
              <a:path w="15239" h="202565">
                <a:moveTo>
                  <a:pt x="15239" y="0"/>
                </a:moveTo>
                <a:lnTo>
                  <a:pt x="0" y="27934"/>
                </a:lnTo>
                <a:lnTo>
                  <a:pt x="0" y="202035"/>
                </a:lnTo>
                <a:lnTo>
                  <a:pt x="15239" y="174025"/>
                </a:lnTo>
                <a:lnTo>
                  <a:pt x="1523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bg object 949"/>
          <p:cNvSpPr/>
          <p:nvPr/>
        </p:nvSpPr>
        <p:spPr>
          <a:xfrm>
            <a:off x="5932170" y="626198"/>
            <a:ext cx="15240" cy="202565"/>
          </a:xfrm>
          <a:custGeom>
            <a:avLst/>
            <a:gdLst/>
            <a:ahLst/>
            <a:cxnLst/>
            <a:rect l="l" t="t" r="r" b="b"/>
            <a:pathLst>
              <a:path w="15239" h="202565">
                <a:moveTo>
                  <a:pt x="15239" y="0"/>
                </a:moveTo>
                <a:lnTo>
                  <a:pt x="0" y="27934"/>
                </a:lnTo>
                <a:lnTo>
                  <a:pt x="0" y="201966"/>
                </a:lnTo>
                <a:lnTo>
                  <a:pt x="15239" y="173956"/>
                </a:lnTo>
                <a:lnTo>
                  <a:pt x="15239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bg object 950"/>
          <p:cNvSpPr/>
          <p:nvPr/>
        </p:nvSpPr>
        <p:spPr>
          <a:xfrm>
            <a:off x="5947409" y="600591"/>
            <a:ext cx="13970" cy="200025"/>
          </a:xfrm>
          <a:custGeom>
            <a:avLst/>
            <a:gdLst/>
            <a:ahLst/>
            <a:cxnLst/>
            <a:rect l="l" t="t" r="r" b="b"/>
            <a:pathLst>
              <a:path w="13970" h="200025">
                <a:moveTo>
                  <a:pt x="13969" y="0"/>
                </a:moveTo>
                <a:lnTo>
                  <a:pt x="0" y="25606"/>
                </a:lnTo>
                <a:lnTo>
                  <a:pt x="0" y="199562"/>
                </a:lnTo>
                <a:lnTo>
                  <a:pt x="13969" y="173886"/>
                </a:lnTo>
                <a:lnTo>
                  <a:pt x="13969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bg object 951"/>
          <p:cNvSpPr/>
          <p:nvPr/>
        </p:nvSpPr>
        <p:spPr>
          <a:xfrm>
            <a:off x="5961379" y="572657"/>
            <a:ext cx="15240" cy="201930"/>
          </a:xfrm>
          <a:custGeom>
            <a:avLst/>
            <a:gdLst/>
            <a:ahLst/>
            <a:cxnLst/>
            <a:rect l="l" t="t" r="r" b="b"/>
            <a:pathLst>
              <a:path w="15239" h="201929">
                <a:moveTo>
                  <a:pt x="15240" y="0"/>
                </a:moveTo>
                <a:lnTo>
                  <a:pt x="0" y="27934"/>
                </a:lnTo>
                <a:lnTo>
                  <a:pt x="0" y="201821"/>
                </a:lnTo>
                <a:lnTo>
                  <a:pt x="15240" y="173810"/>
                </a:lnTo>
                <a:lnTo>
                  <a:pt x="1524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bg object 952"/>
          <p:cNvSpPr/>
          <p:nvPr/>
        </p:nvSpPr>
        <p:spPr>
          <a:xfrm>
            <a:off x="5975350" y="547050"/>
            <a:ext cx="15240" cy="201930"/>
          </a:xfrm>
          <a:custGeom>
            <a:avLst/>
            <a:gdLst/>
            <a:ahLst/>
            <a:cxnLst/>
            <a:rect l="l" t="t" r="r" b="b"/>
            <a:pathLst>
              <a:path w="15239" h="201929">
                <a:moveTo>
                  <a:pt x="15239" y="0"/>
                </a:moveTo>
                <a:lnTo>
                  <a:pt x="0" y="27934"/>
                </a:lnTo>
                <a:lnTo>
                  <a:pt x="0" y="201751"/>
                </a:lnTo>
                <a:lnTo>
                  <a:pt x="15239" y="173741"/>
                </a:lnTo>
                <a:lnTo>
                  <a:pt x="15239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bg object 953"/>
          <p:cNvSpPr/>
          <p:nvPr/>
        </p:nvSpPr>
        <p:spPr>
          <a:xfrm>
            <a:off x="5989320" y="521443"/>
            <a:ext cx="15240" cy="201930"/>
          </a:xfrm>
          <a:custGeom>
            <a:avLst/>
            <a:gdLst/>
            <a:ahLst/>
            <a:cxnLst/>
            <a:rect l="l" t="t" r="r" b="b"/>
            <a:pathLst>
              <a:path w="15239" h="201929">
                <a:moveTo>
                  <a:pt x="15239" y="0"/>
                </a:moveTo>
                <a:lnTo>
                  <a:pt x="0" y="27934"/>
                </a:lnTo>
                <a:lnTo>
                  <a:pt x="0" y="201682"/>
                </a:lnTo>
                <a:lnTo>
                  <a:pt x="15239" y="173672"/>
                </a:lnTo>
                <a:lnTo>
                  <a:pt x="15239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bg object 954"/>
          <p:cNvSpPr/>
          <p:nvPr/>
        </p:nvSpPr>
        <p:spPr>
          <a:xfrm>
            <a:off x="6003290" y="495837"/>
            <a:ext cx="15240" cy="201930"/>
          </a:xfrm>
          <a:custGeom>
            <a:avLst/>
            <a:gdLst/>
            <a:ahLst/>
            <a:cxnLst/>
            <a:rect l="l" t="t" r="r" b="b"/>
            <a:pathLst>
              <a:path w="15239" h="201929">
                <a:moveTo>
                  <a:pt x="15239" y="0"/>
                </a:moveTo>
                <a:lnTo>
                  <a:pt x="0" y="27934"/>
                </a:lnTo>
                <a:lnTo>
                  <a:pt x="0" y="201612"/>
                </a:lnTo>
                <a:lnTo>
                  <a:pt x="15239" y="173602"/>
                </a:lnTo>
                <a:lnTo>
                  <a:pt x="15239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bg object 955"/>
          <p:cNvSpPr/>
          <p:nvPr/>
        </p:nvSpPr>
        <p:spPr>
          <a:xfrm>
            <a:off x="6017259" y="470230"/>
            <a:ext cx="15240" cy="201930"/>
          </a:xfrm>
          <a:custGeom>
            <a:avLst/>
            <a:gdLst/>
            <a:ahLst/>
            <a:cxnLst/>
            <a:rect l="l" t="t" r="r" b="b"/>
            <a:pathLst>
              <a:path w="15239" h="201929">
                <a:moveTo>
                  <a:pt x="15239" y="0"/>
                </a:moveTo>
                <a:lnTo>
                  <a:pt x="0" y="27934"/>
                </a:lnTo>
                <a:lnTo>
                  <a:pt x="0" y="201543"/>
                </a:lnTo>
                <a:lnTo>
                  <a:pt x="15239" y="173533"/>
                </a:lnTo>
                <a:lnTo>
                  <a:pt x="15239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bg object 956"/>
          <p:cNvSpPr/>
          <p:nvPr/>
        </p:nvSpPr>
        <p:spPr>
          <a:xfrm>
            <a:off x="6031229" y="444623"/>
            <a:ext cx="15240" cy="201930"/>
          </a:xfrm>
          <a:custGeom>
            <a:avLst/>
            <a:gdLst/>
            <a:ahLst/>
            <a:cxnLst/>
            <a:rect l="l" t="t" r="r" b="b"/>
            <a:pathLst>
              <a:path w="15239" h="201929">
                <a:moveTo>
                  <a:pt x="15240" y="0"/>
                </a:moveTo>
                <a:lnTo>
                  <a:pt x="0" y="27934"/>
                </a:lnTo>
                <a:lnTo>
                  <a:pt x="0" y="201474"/>
                </a:lnTo>
                <a:lnTo>
                  <a:pt x="15240" y="173463"/>
                </a:lnTo>
                <a:lnTo>
                  <a:pt x="1524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bg object 957"/>
          <p:cNvSpPr/>
          <p:nvPr/>
        </p:nvSpPr>
        <p:spPr>
          <a:xfrm>
            <a:off x="6045200" y="419017"/>
            <a:ext cx="15240" cy="201930"/>
          </a:xfrm>
          <a:custGeom>
            <a:avLst/>
            <a:gdLst/>
            <a:ahLst/>
            <a:cxnLst/>
            <a:rect l="l" t="t" r="r" b="b"/>
            <a:pathLst>
              <a:path w="15239" h="201929">
                <a:moveTo>
                  <a:pt x="15239" y="0"/>
                </a:moveTo>
                <a:lnTo>
                  <a:pt x="0" y="27934"/>
                </a:lnTo>
                <a:lnTo>
                  <a:pt x="0" y="201404"/>
                </a:lnTo>
                <a:lnTo>
                  <a:pt x="15239" y="173394"/>
                </a:lnTo>
                <a:lnTo>
                  <a:pt x="1523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bg object 958"/>
          <p:cNvSpPr/>
          <p:nvPr/>
        </p:nvSpPr>
        <p:spPr>
          <a:xfrm>
            <a:off x="6059170" y="393410"/>
            <a:ext cx="15240" cy="201930"/>
          </a:xfrm>
          <a:custGeom>
            <a:avLst/>
            <a:gdLst/>
            <a:ahLst/>
            <a:cxnLst/>
            <a:rect l="l" t="t" r="r" b="b"/>
            <a:pathLst>
              <a:path w="15239" h="201929">
                <a:moveTo>
                  <a:pt x="15239" y="0"/>
                </a:moveTo>
                <a:lnTo>
                  <a:pt x="0" y="27934"/>
                </a:lnTo>
                <a:lnTo>
                  <a:pt x="0" y="201335"/>
                </a:lnTo>
                <a:lnTo>
                  <a:pt x="15239" y="173325"/>
                </a:lnTo>
                <a:lnTo>
                  <a:pt x="15239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bg object 959"/>
          <p:cNvSpPr/>
          <p:nvPr/>
        </p:nvSpPr>
        <p:spPr>
          <a:xfrm>
            <a:off x="6073140" y="367804"/>
            <a:ext cx="15240" cy="201295"/>
          </a:xfrm>
          <a:custGeom>
            <a:avLst/>
            <a:gdLst/>
            <a:ahLst/>
            <a:cxnLst/>
            <a:rect l="l" t="t" r="r" b="b"/>
            <a:pathLst>
              <a:path w="15239" h="201295">
                <a:moveTo>
                  <a:pt x="15239" y="0"/>
                </a:moveTo>
                <a:lnTo>
                  <a:pt x="0" y="27934"/>
                </a:lnTo>
                <a:lnTo>
                  <a:pt x="0" y="201265"/>
                </a:lnTo>
                <a:lnTo>
                  <a:pt x="15239" y="173255"/>
                </a:lnTo>
                <a:lnTo>
                  <a:pt x="15239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bg object 960"/>
          <p:cNvSpPr/>
          <p:nvPr/>
        </p:nvSpPr>
        <p:spPr>
          <a:xfrm>
            <a:off x="6087109" y="339869"/>
            <a:ext cx="16510" cy="203835"/>
          </a:xfrm>
          <a:custGeom>
            <a:avLst/>
            <a:gdLst/>
            <a:ahLst/>
            <a:cxnLst/>
            <a:rect l="l" t="t" r="r" b="b"/>
            <a:pathLst>
              <a:path w="16510" h="203834">
                <a:moveTo>
                  <a:pt x="16510" y="0"/>
                </a:moveTo>
                <a:lnTo>
                  <a:pt x="0" y="30262"/>
                </a:lnTo>
                <a:lnTo>
                  <a:pt x="0" y="203524"/>
                </a:lnTo>
                <a:lnTo>
                  <a:pt x="16510" y="173180"/>
                </a:lnTo>
                <a:lnTo>
                  <a:pt x="16510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bg object 961"/>
          <p:cNvSpPr/>
          <p:nvPr/>
        </p:nvSpPr>
        <p:spPr>
          <a:xfrm>
            <a:off x="6102350" y="314263"/>
            <a:ext cx="15240" cy="201295"/>
          </a:xfrm>
          <a:custGeom>
            <a:avLst/>
            <a:gdLst/>
            <a:ahLst/>
            <a:cxnLst/>
            <a:rect l="l" t="t" r="r" b="b"/>
            <a:pathLst>
              <a:path w="15239" h="201295">
                <a:moveTo>
                  <a:pt x="15239" y="0"/>
                </a:moveTo>
                <a:lnTo>
                  <a:pt x="0" y="27934"/>
                </a:lnTo>
                <a:lnTo>
                  <a:pt x="0" y="201120"/>
                </a:lnTo>
                <a:lnTo>
                  <a:pt x="15239" y="173110"/>
                </a:lnTo>
                <a:lnTo>
                  <a:pt x="1523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bg object 962"/>
          <p:cNvSpPr/>
          <p:nvPr/>
        </p:nvSpPr>
        <p:spPr>
          <a:xfrm>
            <a:off x="6116320" y="288656"/>
            <a:ext cx="15240" cy="201295"/>
          </a:xfrm>
          <a:custGeom>
            <a:avLst/>
            <a:gdLst/>
            <a:ahLst/>
            <a:cxnLst/>
            <a:rect l="l" t="t" r="r" b="b"/>
            <a:pathLst>
              <a:path w="15239" h="201295">
                <a:moveTo>
                  <a:pt x="15239" y="0"/>
                </a:moveTo>
                <a:lnTo>
                  <a:pt x="0" y="27934"/>
                </a:lnTo>
                <a:lnTo>
                  <a:pt x="0" y="201051"/>
                </a:lnTo>
                <a:lnTo>
                  <a:pt x="15239" y="173041"/>
                </a:lnTo>
                <a:lnTo>
                  <a:pt x="15239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bg object 963"/>
          <p:cNvSpPr/>
          <p:nvPr/>
        </p:nvSpPr>
        <p:spPr>
          <a:xfrm>
            <a:off x="6130290" y="263049"/>
            <a:ext cx="15240" cy="201295"/>
          </a:xfrm>
          <a:custGeom>
            <a:avLst/>
            <a:gdLst/>
            <a:ahLst/>
            <a:cxnLst/>
            <a:rect l="l" t="t" r="r" b="b"/>
            <a:pathLst>
              <a:path w="15239" h="201295">
                <a:moveTo>
                  <a:pt x="15239" y="0"/>
                </a:moveTo>
                <a:lnTo>
                  <a:pt x="0" y="27934"/>
                </a:lnTo>
                <a:lnTo>
                  <a:pt x="0" y="200982"/>
                </a:lnTo>
                <a:lnTo>
                  <a:pt x="12700" y="177640"/>
                </a:lnTo>
                <a:lnTo>
                  <a:pt x="15239" y="172621"/>
                </a:lnTo>
                <a:lnTo>
                  <a:pt x="15239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bg object 964"/>
          <p:cNvSpPr/>
          <p:nvPr/>
        </p:nvSpPr>
        <p:spPr>
          <a:xfrm>
            <a:off x="6144259" y="237443"/>
            <a:ext cx="15240" cy="201295"/>
          </a:xfrm>
          <a:custGeom>
            <a:avLst/>
            <a:gdLst/>
            <a:ahLst/>
            <a:cxnLst/>
            <a:rect l="l" t="t" r="r" b="b"/>
            <a:pathLst>
              <a:path w="15239" h="201295">
                <a:moveTo>
                  <a:pt x="15239" y="0"/>
                </a:moveTo>
                <a:lnTo>
                  <a:pt x="0" y="27934"/>
                </a:lnTo>
                <a:lnTo>
                  <a:pt x="0" y="200737"/>
                </a:lnTo>
                <a:lnTo>
                  <a:pt x="15239" y="170624"/>
                </a:lnTo>
                <a:lnTo>
                  <a:pt x="15239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bg object 965"/>
          <p:cNvSpPr/>
          <p:nvPr/>
        </p:nvSpPr>
        <p:spPr>
          <a:xfrm>
            <a:off x="6158229" y="211836"/>
            <a:ext cx="15240" cy="198755"/>
          </a:xfrm>
          <a:custGeom>
            <a:avLst/>
            <a:gdLst/>
            <a:ahLst/>
            <a:cxnLst/>
            <a:rect l="l" t="t" r="r" b="b"/>
            <a:pathLst>
              <a:path w="15239" h="198754">
                <a:moveTo>
                  <a:pt x="15240" y="0"/>
                </a:moveTo>
                <a:lnTo>
                  <a:pt x="0" y="27934"/>
                </a:lnTo>
                <a:lnTo>
                  <a:pt x="0" y="198740"/>
                </a:lnTo>
                <a:lnTo>
                  <a:pt x="15240" y="168627"/>
                </a:lnTo>
                <a:lnTo>
                  <a:pt x="1524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bg object 966"/>
          <p:cNvSpPr/>
          <p:nvPr/>
        </p:nvSpPr>
        <p:spPr>
          <a:xfrm>
            <a:off x="6172200" y="186229"/>
            <a:ext cx="15240" cy="196850"/>
          </a:xfrm>
          <a:custGeom>
            <a:avLst/>
            <a:gdLst/>
            <a:ahLst/>
            <a:cxnLst/>
            <a:rect l="l" t="t" r="r" b="b"/>
            <a:pathLst>
              <a:path w="15239" h="196850">
                <a:moveTo>
                  <a:pt x="15239" y="0"/>
                </a:moveTo>
                <a:lnTo>
                  <a:pt x="0" y="27934"/>
                </a:lnTo>
                <a:lnTo>
                  <a:pt x="0" y="196743"/>
                </a:lnTo>
                <a:lnTo>
                  <a:pt x="15239" y="166631"/>
                </a:lnTo>
                <a:lnTo>
                  <a:pt x="15239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bg object 967"/>
          <p:cNvSpPr/>
          <p:nvPr/>
        </p:nvSpPr>
        <p:spPr>
          <a:xfrm>
            <a:off x="6186170" y="160623"/>
            <a:ext cx="15240" cy="194945"/>
          </a:xfrm>
          <a:custGeom>
            <a:avLst/>
            <a:gdLst/>
            <a:ahLst/>
            <a:cxnLst/>
            <a:rect l="l" t="t" r="r" b="b"/>
            <a:pathLst>
              <a:path w="15239" h="194945">
                <a:moveTo>
                  <a:pt x="15239" y="0"/>
                </a:moveTo>
                <a:lnTo>
                  <a:pt x="0" y="27934"/>
                </a:lnTo>
                <a:lnTo>
                  <a:pt x="0" y="194747"/>
                </a:lnTo>
                <a:lnTo>
                  <a:pt x="15239" y="164634"/>
                </a:lnTo>
                <a:lnTo>
                  <a:pt x="1523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bg object 968"/>
          <p:cNvSpPr/>
          <p:nvPr/>
        </p:nvSpPr>
        <p:spPr>
          <a:xfrm>
            <a:off x="6200140" y="135016"/>
            <a:ext cx="15240" cy="193040"/>
          </a:xfrm>
          <a:custGeom>
            <a:avLst/>
            <a:gdLst/>
            <a:ahLst/>
            <a:cxnLst/>
            <a:rect l="l" t="t" r="r" b="b"/>
            <a:pathLst>
              <a:path w="15239" h="193040">
                <a:moveTo>
                  <a:pt x="15239" y="0"/>
                </a:moveTo>
                <a:lnTo>
                  <a:pt x="0" y="27934"/>
                </a:lnTo>
                <a:lnTo>
                  <a:pt x="0" y="192750"/>
                </a:lnTo>
                <a:lnTo>
                  <a:pt x="15239" y="162637"/>
                </a:lnTo>
                <a:lnTo>
                  <a:pt x="15239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bg object 969"/>
          <p:cNvSpPr/>
          <p:nvPr/>
        </p:nvSpPr>
        <p:spPr>
          <a:xfrm>
            <a:off x="6214109" y="109410"/>
            <a:ext cx="15240" cy="191135"/>
          </a:xfrm>
          <a:custGeom>
            <a:avLst/>
            <a:gdLst/>
            <a:ahLst/>
            <a:cxnLst/>
            <a:rect l="l" t="t" r="r" b="b"/>
            <a:pathLst>
              <a:path w="15239" h="191135">
                <a:moveTo>
                  <a:pt x="15239" y="0"/>
                </a:moveTo>
                <a:lnTo>
                  <a:pt x="0" y="27934"/>
                </a:lnTo>
                <a:lnTo>
                  <a:pt x="0" y="190753"/>
                </a:lnTo>
                <a:lnTo>
                  <a:pt x="15239" y="160640"/>
                </a:lnTo>
                <a:lnTo>
                  <a:pt x="15239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bg object 970"/>
          <p:cNvSpPr/>
          <p:nvPr/>
        </p:nvSpPr>
        <p:spPr>
          <a:xfrm>
            <a:off x="6229350" y="83803"/>
            <a:ext cx="13970" cy="186690"/>
          </a:xfrm>
          <a:custGeom>
            <a:avLst/>
            <a:gdLst/>
            <a:ahLst/>
            <a:cxnLst/>
            <a:rect l="l" t="t" r="r" b="b"/>
            <a:pathLst>
              <a:path w="13970" h="186690">
                <a:moveTo>
                  <a:pt x="13970" y="0"/>
                </a:moveTo>
                <a:lnTo>
                  <a:pt x="0" y="25606"/>
                </a:lnTo>
                <a:lnTo>
                  <a:pt x="0" y="186247"/>
                </a:lnTo>
                <a:lnTo>
                  <a:pt x="13970" y="158644"/>
                </a:lnTo>
                <a:lnTo>
                  <a:pt x="1397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bg object 971"/>
          <p:cNvSpPr/>
          <p:nvPr/>
        </p:nvSpPr>
        <p:spPr>
          <a:xfrm>
            <a:off x="6243320" y="58196"/>
            <a:ext cx="13970" cy="184785"/>
          </a:xfrm>
          <a:custGeom>
            <a:avLst/>
            <a:gdLst/>
            <a:ahLst/>
            <a:cxnLst/>
            <a:rect l="l" t="t" r="r" b="b"/>
            <a:pathLst>
              <a:path w="13970" h="184785">
                <a:moveTo>
                  <a:pt x="13969" y="0"/>
                </a:moveTo>
                <a:lnTo>
                  <a:pt x="0" y="25606"/>
                </a:lnTo>
                <a:lnTo>
                  <a:pt x="0" y="184250"/>
                </a:lnTo>
                <a:lnTo>
                  <a:pt x="13969" y="156647"/>
                </a:lnTo>
                <a:lnTo>
                  <a:pt x="13969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bg object 972"/>
          <p:cNvSpPr/>
          <p:nvPr/>
        </p:nvSpPr>
        <p:spPr>
          <a:xfrm>
            <a:off x="6257290" y="30262"/>
            <a:ext cx="15240" cy="184785"/>
          </a:xfrm>
          <a:custGeom>
            <a:avLst/>
            <a:gdLst/>
            <a:ahLst/>
            <a:cxnLst/>
            <a:rect l="l" t="t" r="r" b="b"/>
            <a:pathLst>
              <a:path w="15239" h="184785">
                <a:moveTo>
                  <a:pt x="15239" y="0"/>
                </a:moveTo>
                <a:lnTo>
                  <a:pt x="0" y="27934"/>
                </a:lnTo>
                <a:lnTo>
                  <a:pt x="0" y="184581"/>
                </a:lnTo>
                <a:lnTo>
                  <a:pt x="15239" y="154469"/>
                </a:lnTo>
                <a:lnTo>
                  <a:pt x="15239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bg object 973"/>
          <p:cNvSpPr/>
          <p:nvPr/>
        </p:nvSpPr>
        <p:spPr>
          <a:xfrm>
            <a:off x="6271259" y="4655"/>
            <a:ext cx="15240" cy="182880"/>
          </a:xfrm>
          <a:custGeom>
            <a:avLst/>
            <a:gdLst/>
            <a:ahLst/>
            <a:cxnLst/>
            <a:rect l="l" t="t" r="r" b="b"/>
            <a:pathLst>
              <a:path w="15239" h="182880">
                <a:moveTo>
                  <a:pt x="15239" y="0"/>
                </a:moveTo>
                <a:lnTo>
                  <a:pt x="0" y="27934"/>
                </a:lnTo>
                <a:lnTo>
                  <a:pt x="0" y="182585"/>
                </a:lnTo>
                <a:lnTo>
                  <a:pt x="15239" y="152472"/>
                </a:lnTo>
                <a:lnTo>
                  <a:pt x="15239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bg object 974"/>
          <p:cNvSpPr/>
          <p:nvPr/>
        </p:nvSpPr>
        <p:spPr>
          <a:xfrm>
            <a:off x="6285230" y="0"/>
            <a:ext cx="15240" cy="160020"/>
          </a:xfrm>
          <a:custGeom>
            <a:avLst/>
            <a:gdLst/>
            <a:ahLst/>
            <a:cxnLst/>
            <a:rect l="l" t="t" r="r" b="b"/>
            <a:pathLst>
              <a:path w="15239" h="160020">
                <a:moveTo>
                  <a:pt x="15240" y="0"/>
                </a:moveTo>
                <a:lnTo>
                  <a:pt x="0" y="0"/>
                </a:lnTo>
                <a:lnTo>
                  <a:pt x="0" y="129540"/>
                </a:lnTo>
                <a:lnTo>
                  <a:pt x="0" y="160020"/>
                </a:lnTo>
                <a:lnTo>
                  <a:pt x="7518" y="160020"/>
                </a:lnTo>
                <a:lnTo>
                  <a:pt x="7518" y="129540"/>
                </a:lnTo>
                <a:lnTo>
                  <a:pt x="15240" y="129540"/>
                </a:lnTo>
                <a:lnTo>
                  <a:pt x="15240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bg object 975"/>
          <p:cNvSpPr/>
          <p:nvPr/>
        </p:nvSpPr>
        <p:spPr>
          <a:xfrm>
            <a:off x="6299200" y="0"/>
            <a:ext cx="15240" cy="132080"/>
          </a:xfrm>
          <a:custGeom>
            <a:avLst/>
            <a:gdLst/>
            <a:ahLst/>
            <a:cxnLst/>
            <a:rect l="l" t="t" r="r" b="b"/>
            <a:pathLst>
              <a:path w="15239" h="132080">
                <a:moveTo>
                  <a:pt x="12700" y="0"/>
                </a:moveTo>
                <a:lnTo>
                  <a:pt x="0" y="0"/>
                </a:lnTo>
                <a:lnTo>
                  <a:pt x="0" y="132034"/>
                </a:lnTo>
                <a:lnTo>
                  <a:pt x="15239" y="101921"/>
                </a:lnTo>
                <a:lnTo>
                  <a:pt x="15239" y="1462"/>
                </a:lnTo>
                <a:lnTo>
                  <a:pt x="1270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bg object 976"/>
          <p:cNvSpPr/>
          <p:nvPr/>
        </p:nvSpPr>
        <p:spPr>
          <a:xfrm>
            <a:off x="6313170" y="731"/>
            <a:ext cx="15240" cy="104139"/>
          </a:xfrm>
          <a:custGeom>
            <a:avLst/>
            <a:gdLst/>
            <a:ahLst/>
            <a:cxnLst/>
            <a:rect l="l" t="t" r="r" b="b"/>
            <a:pathLst>
              <a:path w="15239" h="104139">
                <a:moveTo>
                  <a:pt x="0" y="0"/>
                </a:moveTo>
                <a:lnTo>
                  <a:pt x="0" y="103699"/>
                </a:lnTo>
                <a:lnTo>
                  <a:pt x="15239" y="73586"/>
                </a:lnTo>
                <a:lnTo>
                  <a:pt x="15239" y="8774"/>
                </a:lnTo>
                <a:lnTo>
                  <a:pt x="0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bg object 977"/>
          <p:cNvSpPr/>
          <p:nvPr/>
        </p:nvSpPr>
        <p:spPr>
          <a:xfrm>
            <a:off x="6327140" y="8774"/>
            <a:ext cx="15240" cy="68580"/>
          </a:xfrm>
          <a:custGeom>
            <a:avLst/>
            <a:gdLst/>
            <a:ahLst/>
            <a:cxnLst/>
            <a:rect l="l" t="t" r="r" b="b"/>
            <a:pathLst>
              <a:path w="15239" h="68580">
                <a:moveTo>
                  <a:pt x="0" y="0"/>
                </a:moveTo>
                <a:lnTo>
                  <a:pt x="0" y="68052"/>
                </a:lnTo>
                <a:lnTo>
                  <a:pt x="15239" y="37940"/>
                </a:lnTo>
                <a:lnTo>
                  <a:pt x="15239" y="8774"/>
                </a:lnTo>
                <a:lnTo>
                  <a:pt x="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bg object 978"/>
          <p:cNvSpPr/>
          <p:nvPr/>
        </p:nvSpPr>
        <p:spPr>
          <a:xfrm>
            <a:off x="6341109" y="16817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0" y="0"/>
                </a:moveTo>
                <a:lnTo>
                  <a:pt x="0" y="32406"/>
                </a:lnTo>
                <a:lnTo>
                  <a:pt x="12700" y="7312"/>
                </a:lnTo>
                <a:lnTo>
                  <a:pt x="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bg object 979"/>
          <p:cNvSpPr/>
          <p:nvPr/>
        </p:nvSpPr>
        <p:spPr>
          <a:xfrm>
            <a:off x="4121150" y="37490"/>
            <a:ext cx="33020" cy="72390"/>
          </a:xfrm>
          <a:custGeom>
            <a:avLst/>
            <a:gdLst/>
            <a:ahLst/>
            <a:cxnLst/>
            <a:rect l="l" t="t" r="r" b="b"/>
            <a:pathLst>
              <a:path w="33020" h="72389">
                <a:moveTo>
                  <a:pt x="33020" y="0"/>
                </a:moveTo>
                <a:lnTo>
                  <a:pt x="17780" y="9664"/>
                </a:lnTo>
                <a:lnTo>
                  <a:pt x="16510" y="10464"/>
                </a:lnTo>
                <a:lnTo>
                  <a:pt x="0" y="20929"/>
                </a:lnTo>
                <a:lnTo>
                  <a:pt x="17780" y="48437"/>
                </a:lnTo>
                <a:lnTo>
                  <a:pt x="33020" y="72009"/>
                </a:lnTo>
                <a:lnTo>
                  <a:pt x="33020" y="0"/>
                </a:lnTo>
                <a:close/>
              </a:path>
            </a:pathLst>
          </a:custGeom>
          <a:solidFill>
            <a:srgbClr val="256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bg object 980"/>
          <p:cNvSpPr/>
          <p:nvPr/>
        </p:nvSpPr>
        <p:spPr>
          <a:xfrm>
            <a:off x="4152900" y="27010"/>
            <a:ext cx="17780" cy="108585"/>
          </a:xfrm>
          <a:custGeom>
            <a:avLst/>
            <a:gdLst/>
            <a:ahLst/>
            <a:cxnLst/>
            <a:rect l="l" t="t" r="r" b="b"/>
            <a:pathLst>
              <a:path w="17779" h="108585">
                <a:moveTo>
                  <a:pt x="17779" y="0"/>
                </a:moveTo>
                <a:lnTo>
                  <a:pt x="0" y="11275"/>
                </a:lnTo>
                <a:lnTo>
                  <a:pt x="0" y="80522"/>
                </a:lnTo>
                <a:lnTo>
                  <a:pt x="17779" y="108025"/>
                </a:lnTo>
                <a:lnTo>
                  <a:pt x="17779" y="0"/>
                </a:lnTo>
                <a:close/>
              </a:path>
            </a:pathLst>
          </a:custGeom>
          <a:solidFill>
            <a:srgbClr val="256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bg object 981"/>
          <p:cNvSpPr/>
          <p:nvPr/>
        </p:nvSpPr>
        <p:spPr>
          <a:xfrm>
            <a:off x="4169409" y="25400"/>
            <a:ext cx="17780" cy="135255"/>
          </a:xfrm>
          <a:custGeom>
            <a:avLst/>
            <a:gdLst/>
            <a:ahLst/>
            <a:cxnLst/>
            <a:rect l="l" t="t" r="r" b="b"/>
            <a:pathLst>
              <a:path w="17779" h="135255">
                <a:moveTo>
                  <a:pt x="3810" y="0"/>
                </a:moveTo>
                <a:lnTo>
                  <a:pt x="0" y="2416"/>
                </a:lnTo>
                <a:lnTo>
                  <a:pt x="0" y="107672"/>
                </a:lnTo>
                <a:lnTo>
                  <a:pt x="17779" y="135175"/>
                </a:lnTo>
                <a:lnTo>
                  <a:pt x="17779" y="20339"/>
                </a:lnTo>
                <a:lnTo>
                  <a:pt x="381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bg object 982"/>
          <p:cNvSpPr/>
          <p:nvPr/>
        </p:nvSpPr>
        <p:spPr>
          <a:xfrm>
            <a:off x="4185920" y="43890"/>
            <a:ext cx="17780" cy="142240"/>
          </a:xfrm>
          <a:custGeom>
            <a:avLst/>
            <a:gdLst/>
            <a:ahLst/>
            <a:cxnLst/>
            <a:rect l="l" t="t" r="r" b="b"/>
            <a:pathLst>
              <a:path w="17779" h="142240">
                <a:moveTo>
                  <a:pt x="0" y="0"/>
                </a:moveTo>
                <a:lnTo>
                  <a:pt x="0" y="114720"/>
                </a:lnTo>
                <a:lnTo>
                  <a:pt x="17779" y="142224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bg object 983"/>
          <p:cNvSpPr/>
          <p:nvPr/>
        </p:nvSpPr>
        <p:spPr>
          <a:xfrm>
            <a:off x="4202429" y="67927"/>
            <a:ext cx="17780" cy="144145"/>
          </a:xfrm>
          <a:custGeom>
            <a:avLst/>
            <a:gdLst/>
            <a:ahLst/>
            <a:cxnLst/>
            <a:rect l="l" t="t" r="r" b="b"/>
            <a:pathLst>
              <a:path w="17779" h="144145">
                <a:moveTo>
                  <a:pt x="0" y="0"/>
                </a:moveTo>
                <a:lnTo>
                  <a:pt x="0" y="116222"/>
                </a:lnTo>
                <a:lnTo>
                  <a:pt x="17780" y="143725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24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bg object 984"/>
          <p:cNvSpPr/>
          <p:nvPr/>
        </p:nvSpPr>
        <p:spPr>
          <a:xfrm>
            <a:off x="4218940" y="91964"/>
            <a:ext cx="17780" cy="145415"/>
          </a:xfrm>
          <a:custGeom>
            <a:avLst/>
            <a:gdLst/>
            <a:ahLst/>
            <a:cxnLst/>
            <a:rect l="l" t="t" r="r" b="b"/>
            <a:pathLst>
              <a:path w="17779" h="145415">
                <a:moveTo>
                  <a:pt x="0" y="0"/>
                </a:moveTo>
                <a:lnTo>
                  <a:pt x="0" y="117724"/>
                </a:lnTo>
                <a:lnTo>
                  <a:pt x="17780" y="145227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bg object 985"/>
          <p:cNvSpPr/>
          <p:nvPr/>
        </p:nvSpPr>
        <p:spPr>
          <a:xfrm>
            <a:off x="4234179" y="114153"/>
            <a:ext cx="19050" cy="148590"/>
          </a:xfrm>
          <a:custGeom>
            <a:avLst/>
            <a:gdLst/>
            <a:ahLst/>
            <a:cxnLst/>
            <a:rect l="l" t="t" r="r" b="b"/>
            <a:pathLst>
              <a:path w="19050" h="148590">
                <a:moveTo>
                  <a:pt x="0" y="0"/>
                </a:moveTo>
                <a:lnTo>
                  <a:pt x="0" y="119110"/>
                </a:lnTo>
                <a:lnTo>
                  <a:pt x="19050" y="148578"/>
                </a:lnTo>
                <a:lnTo>
                  <a:pt x="19050" y="27735"/>
                </a:lnTo>
                <a:lnTo>
                  <a:pt x="0" y="0"/>
                </a:lnTo>
                <a:close/>
              </a:path>
            </a:pathLst>
          </a:custGeom>
          <a:solidFill>
            <a:srgbClr val="23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bg object 986"/>
          <p:cNvSpPr/>
          <p:nvPr/>
        </p:nvSpPr>
        <p:spPr>
          <a:xfrm>
            <a:off x="4250690" y="138190"/>
            <a:ext cx="17780" cy="148590"/>
          </a:xfrm>
          <a:custGeom>
            <a:avLst/>
            <a:gdLst/>
            <a:ahLst/>
            <a:cxnLst/>
            <a:rect l="l" t="t" r="r" b="b"/>
            <a:pathLst>
              <a:path w="17779" h="148590">
                <a:moveTo>
                  <a:pt x="0" y="0"/>
                </a:moveTo>
                <a:lnTo>
                  <a:pt x="0" y="120611"/>
                </a:lnTo>
                <a:lnTo>
                  <a:pt x="17780" y="148115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bg object 987"/>
          <p:cNvSpPr/>
          <p:nvPr/>
        </p:nvSpPr>
        <p:spPr>
          <a:xfrm>
            <a:off x="4267200" y="162227"/>
            <a:ext cx="17780" cy="149860"/>
          </a:xfrm>
          <a:custGeom>
            <a:avLst/>
            <a:gdLst/>
            <a:ahLst/>
            <a:cxnLst/>
            <a:rect l="l" t="t" r="r" b="b"/>
            <a:pathLst>
              <a:path w="17779" h="149860">
                <a:moveTo>
                  <a:pt x="0" y="0"/>
                </a:moveTo>
                <a:lnTo>
                  <a:pt x="0" y="122113"/>
                </a:lnTo>
                <a:lnTo>
                  <a:pt x="17779" y="149616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bg object 988"/>
          <p:cNvSpPr/>
          <p:nvPr/>
        </p:nvSpPr>
        <p:spPr>
          <a:xfrm>
            <a:off x="4283709" y="186265"/>
            <a:ext cx="17780" cy="151130"/>
          </a:xfrm>
          <a:custGeom>
            <a:avLst/>
            <a:gdLst/>
            <a:ahLst/>
            <a:cxnLst/>
            <a:rect l="l" t="t" r="r" b="b"/>
            <a:pathLst>
              <a:path w="17779" h="151129">
                <a:moveTo>
                  <a:pt x="0" y="0"/>
                </a:moveTo>
                <a:lnTo>
                  <a:pt x="0" y="123614"/>
                </a:lnTo>
                <a:lnTo>
                  <a:pt x="17779" y="151118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22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bg object 989"/>
          <p:cNvSpPr/>
          <p:nvPr/>
        </p:nvSpPr>
        <p:spPr>
          <a:xfrm>
            <a:off x="4300220" y="210302"/>
            <a:ext cx="17780" cy="153035"/>
          </a:xfrm>
          <a:custGeom>
            <a:avLst/>
            <a:gdLst/>
            <a:ahLst/>
            <a:cxnLst/>
            <a:rect l="l" t="t" r="r" b="b"/>
            <a:pathLst>
              <a:path w="17779" h="153035">
                <a:moveTo>
                  <a:pt x="0" y="0"/>
                </a:moveTo>
                <a:lnTo>
                  <a:pt x="0" y="125116"/>
                </a:lnTo>
                <a:lnTo>
                  <a:pt x="17779" y="152619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bg object 990"/>
          <p:cNvSpPr/>
          <p:nvPr/>
        </p:nvSpPr>
        <p:spPr>
          <a:xfrm>
            <a:off x="4316729" y="234339"/>
            <a:ext cx="17780" cy="154305"/>
          </a:xfrm>
          <a:custGeom>
            <a:avLst/>
            <a:gdLst/>
            <a:ahLst/>
            <a:cxnLst/>
            <a:rect l="l" t="t" r="r" b="b"/>
            <a:pathLst>
              <a:path w="17779" h="154304">
                <a:moveTo>
                  <a:pt x="0" y="0"/>
                </a:moveTo>
                <a:lnTo>
                  <a:pt x="0" y="126618"/>
                </a:lnTo>
                <a:lnTo>
                  <a:pt x="17780" y="154121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bg object 991"/>
          <p:cNvSpPr/>
          <p:nvPr/>
        </p:nvSpPr>
        <p:spPr>
          <a:xfrm>
            <a:off x="4331970" y="256527"/>
            <a:ext cx="17780" cy="155575"/>
          </a:xfrm>
          <a:custGeom>
            <a:avLst/>
            <a:gdLst/>
            <a:ahLst/>
            <a:cxnLst/>
            <a:rect l="l" t="t" r="r" b="b"/>
            <a:pathLst>
              <a:path w="17779" h="155575">
                <a:moveTo>
                  <a:pt x="0" y="0"/>
                </a:moveTo>
                <a:lnTo>
                  <a:pt x="0" y="128004"/>
                </a:lnTo>
                <a:lnTo>
                  <a:pt x="17779" y="155507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bg object 992"/>
          <p:cNvSpPr/>
          <p:nvPr/>
        </p:nvSpPr>
        <p:spPr>
          <a:xfrm>
            <a:off x="4348479" y="280565"/>
            <a:ext cx="17780" cy="157480"/>
          </a:xfrm>
          <a:custGeom>
            <a:avLst/>
            <a:gdLst/>
            <a:ahLst/>
            <a:cxnLst/>
            <a:rect l="l" t="t" r="r" b="b"/>
            <a:pathLst>
              <a:path w="17779" h="157479">
                <a:moveTo>
                  <a:pt x="0" y="0"/>
                </a:moveTo>
                <a:lnTo>
                  <a:pt x="0" y="129505"/>
                </a:lnTo>
                <a:lnTo>
                  <a:pt x="16510" y="155044"/>
                </a:lnTo>
                <a:lnTo>
                  <a:pt x="17780" y="156897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bg object 993"/>
          <p:cNvSpPr/>
          <p:nvPr/>
        </p:nvSpPr>
        <p:spPr>
          <a:xfrm>
            <a:off x="4364990" y="304602"/>
            <a:ext cx="17780" cy="157480"/>
          </a:xfrm>
          <a:custGeom>
            <a:avLst/>
            <a:gdLst/>
            <a:ahLst/>
            <a:cxnLst/>
            <a:rect l="l" t="t" r="r" b="b"/>
            <a:pathLst>
              <a:path w="17779" h="157479">
                <a:moveTo>
                  <a:pt x="0" y="0"/>
                </a:moveTo>
                <a:lnTo>
                  <a:pt x="0" y="131007"/>
                </a:lnTo>
                <a:lnTo>
                  <a:pt x="17780" y="156951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bg object 994"/>
          <p:cNvSpPr/>
          <p:nvPr/>
        </p:nvSpPr>
        <p:spPr>
          <a:xfrm>
            <a:off x="4381500" y="328639"/>
            <a:ext cx="17780" cy="157480"/>
          </a:xfrm>
          <a:custGeom>
            <a:avLst/>
            <a:gdLst/>
            <a:ahLst/>
            <a:cxnLst/>
            <a:rect l="l" t="t" r="r" b="b"/>
            <a:pathLst>
              <a:path w="17779" h="157479">
                <a:moveTo>
                  <a:pt x="0" y="0"/>
                </a:moveTo>
                <a:lnTo>
                  <a:pt x="0" y="131060"/>
                </a:lnTo>
                <a:lnTo>
                  <a:pt x="17779" y="157004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bg object 995"/>
          <p:cNvSpPr/>
          <p:nvPr/>
        </p:nvSpPr>
        <p:spPr>
          <a:xfrm>
            <a:off x="4398009" y="352677"/>
            <a:ext cx="17780" cy="157480"/>
          </a:xfrm>
          <a:custGeom>
            <a:avLst/>
            <a:gdLst/>
            <a:ahLst/>
            <a:cxnLst/>
            <a:rect l="l" t="t" r="r" b="b"/>
            <a:pathLst>
              <a:path w="17779" h="157479">
                <a:moveTo>
                  <a:pt x="0" y="0"/>
                </a:moveTo>
                <a:lnTo>
                  <a:pt x="0" y="131114"/>
                </a:lnTo>
                <a:lnTo>
                  <a:pt x="17779" y="157058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bg object 996"/>
          <p:cNvSpPr/>
          <p:nvPr/>
        </p:nvSpPr>
        <p:spPr>
          <a:xfrm>
            <a:off x="4414520" y="376714"/>
            <a:ext cx="17780" cy="157480"/>
          </a:xfrm>
          <a:custGeom>
            <a:avLst/>
            <a:gdLst/>
            <a:ahLst/>
            <a:cxnLst/>
            <a:rect l="l" t="t" r="r" b="b"/>
            <a:pathLst>
              <a:path w="17779" h="157479">
                <a:moveTo>
                  <a:pt x="0" y="0"/>
                </a:moveTo>
                <a:lnTo>
                  <a:pt x="0" y="131167"/>
                </a:lnTo>
                <a:lnTo>
                  <a:pt x="17779" y="157111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bg object 997"/>
          <p:cNvSpPr/>
          <p:nvPr/>
        </p:nvSpPr>
        <p:spPr>
          <a:xfrm>
            <a:off x="4431029" y="400751"/>
            <a:ext cx="16510" cy="155575"/>
          </a:xfrm>
          <a:custGeom>
            <a:avLst/>
            <a:gdLst/>
            <a:ahLst/>
            <a:cxnLst/>
            <a:rect l="l" t="t" r="r" b="b"/>
            <a:pathLst>
              <a:path w="16510" h="155575">
                <a:moveTo>
                  <a:pt x="0" y="0"/>
                </a:moveTo>
                <a:lnTo>
                  <a:pt x="0" y="131221"/>
                </a:lnTo>
                <a:lnTo>
                  <a:pt x="16510" y="155311"/>
                </a:lnTo>
                <a:lnTo>
                  <a:pt x="16510" y="24037"/>
                </a:lnTo>
                <a:lnTo>
                  <a:pt x="0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bg object 998"/>
          <p:cNvSpPr/>
          <p:nvPr/>
        </p:nvSpPr>
        <p:spPr>
          <a:xfrm>
            <a:off x="4446270" y="422940"/>
            <a:ext cx="17780" cy="157480"/>
          </a:xfrm>
          <a:custGeom>
            <a:avLst/>
            <a:gdLst/>
            <a:ahLst/>
            <a:cxnLst/>
            <a:rect l="l" t="t" r="r" b="b"/>
            <a:pathLst>
              <a:path w="17779" h="157479">
                <a:moveTo>
                  <a:pt x="0" y="0"/>
                </a:moveTo>
                <a:lnTo>
                  <a:pt x="0" y="131270"/>
                </a:lnTo>
                <a:lnTo>
                  <a:pt x="17779" y="157214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bg object 999"/>
          <p:cNvSpPr/>
          <p:nvPr/>
        </p:nvSpPr>
        <p:spPr>
          <a:xfrm>
            <a:off x="4462779" y="446977"/>
            <a:ext cx="17780" cy="157480"/>
          </a:xfrm>
          <a:custGeom>
            <a:avLst/>
            <a:gdLst/>
            <a:ahLst/>
            <a:cxnLst/>
            <a:rect l="l" t="t" r="r" b="b"/>
            <a:pathLst>
              <a:path w="17779" h="157479">
                <a:moveTo>
                  <a:pt x="0" y="0"/>
                </a:moveTo>
                <a:lnTo>
                  <a:pt x="0" y="131323"/>
                </a:lnTo>
                <a:lnTo>
                  <a:pt x="17780" y="157267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bg object 1000"/>
          <p:cNvSpPr/>
          <p:nvPr/>
        </p:nvSpPr>
        <p:spPr>
          <a:xfrm>
            <a:off x="4479290" y="471014"/>
            <a:ext cx="17780" cy="157480"/>
          </a:xfrm>
          <a:custGeom>
            <a:avLst/>
            <a:gdLst/>
            <a:ahLst/>
            <a:cxnLst/>
            <a:rect l="l" t="t" r="r" b="b"/>
            <a:pathLst>
              <a:path w="17779" h="157479">
                <a:moveTo>
                  <a:pt x="0" y="0"/>
                </a:moveTo>
                <a:lnTo>
                  <a:pt x="0" y="131377"/>
                </a:lnTo>
                <a:lnTo>
                  <a:pt x="17780" y="157321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bg object 1001"/>
          <p:cNvSpPr/>
          <p:nvPr/>
        </p:nvSpPr>
        <p:spPr>
          <a:xfrm>
            <a:off x="4495800" y="495052"/>
            <a:ext cx="17780" cy="157480"/>
          </a:xfrm>
          <a:custGeom>
            <a:avLst/>
            <a:gdLst/>
            <a:ahLst/>
            <a:cxnLst/>
            <a:rect l="l" t="t" r="r" b="b"/>
            <a:pathLst>
              <a:path w="17779" h="157479">
                <a:moveTo>
                  <a:pt x="0" y="0"/>
                </a:moveTo>
                <a:lnTo>
                  <a:pt x="0" y="131430"/>
                </a:lnTo>
                <a:lnTo>
                  <a:pt x="17779" y="157374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bg object 1002"/>
          <p:cNvSpPr/>
          <p:nvPr/>
        </p:nvSpPr>
        <p:spPr>
          <a:xfrm>
            <a:off x="4512309" y="519089"/>
            <a:ext cx="17780" cy="157480"/>
          </a:xfrm>
          <a:custGeom>
            <a:avLst/>
            <a:gdLst/>
            <a:ahLst/>
            <a:cxnLst/>
            <a:rect l="l" t="t" r="r" b="b"/>
            <a:pathLst>
              <a:path w="17779" h="157479">
                <a:moveTo>
                  <a:pt x="0" y="0"/>
                </a:moveTo>
                <a:lnTo>
                  <a:pt x="0" y="131484"/>
                </a:lnTo>
                <a:lnTo>
                  <a:pt x="17779" y="157428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bg object 1003"/>
          <p:cNvSpPr/>
          <p:nvPr/>
        </p:nvSpPr>
        <p:spPr>
          <a:xfrm>
            <a:off x="4527550" y="541277"/>
            <a:ext cx="17780" cy="157480"/>
          </a:xfrm>
          <a:custGeom>
            <a:avLst/>
            <a:gdLst/>
            <a:ahLst/>
            <a:cxnLst/>
            <a:rect l="l" t="t" r="r" b="b"/>
            <a:pathLst>
              <a:path w="17779" h="157479">
                <a:moveTo>
                  <a:pt x="0" y="0"/>
                </a:moveTo>
                <a:lnTo>
                  <a:pt x="0" y="131533"/>
                </a:lnTo>
                <a:lnTo>
                  <a:pt x="17779" y="157477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bg object 1004"/>
          <p:cNvSpPr/>
          <p:nvPr/>
        </p:nvSpPr>
        <p:spPr>
          <a:xfrm>
            <a:off x="4544059" y="565314"/>
            <a:ext cx="17780" cy="158115"/>
          </a:xfrm>
          <a:custGeom>
            <a:avLst/>
            <a:gdLst/>
            <a:ahLst/>
            <a:cxnLst/>
            <a:rect l="l" t="t" r="r" b="b"/>
            <a:pathLst>
              <a:path w="17779" h="158115">
                <a:moveTo>
                  <a:pt x="0" y="0"/>
                </a:moveTo>
                <a:lnTo>
                  <a:pt x="0" y="131587"/>
                </a:lnTo>
                <a:lnTo>
                  <a:pt x="17779" y="157530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bg object 1005"/>
          <p:cNvSpPr/>
          <p:nvPr/>
        </p:nvSpPr>
        <p:spPr>
          <a:xfrm>
            <a:off x="4560570" y="589352"/>
            <a:ext cx="17780" cy="158115"/>
          </a:xfrm>
          <a:custGeom>
            <a:avLst/>
            <a:gdLst/>
            <a:ahLst/>
            <a:cxnLst/>
            <a:rect l="l" t="t" r="r" b="b"/>
            <a:pathLst>
              <a:path w="17779" h="158115">
                <a:moveTo>
                  <a:pt x="0" y="0"/>
                </a:moveTo>
                <a:lnTo>
                  <a:pt x="0" y="131640"/>
                </a:lnTo>
                <a:lnTo>
                  <a:pt x="17779" y="157584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bg object 1006"/>
          <p:cNvSpPr/>
          <p:nvPr/>
        </p:nvSpPr>
        <p:spPr>
          <a:xfrm>
            <a:off x="4577079" y="613389"/>
            <a:ext cx="17780" cy="158115"/>
          </a:xfrm>
          <a:custGeom>
            <a:avLst/>
            <a:gdLst/>
            <a:ahLst/>
            <a:cxnLst/>
            <a:rect l="l" t="t" r="r" b="b"/>
            <a:pathLst>
              <a:path w="17779" h="158115">
                <a:moveTo>
                  <a:pt x="0" y="0"/>
                </a:moveTo>
                <a:lnTo>
                  <a:pt x="0" y="131693"/>
                </a:lnTo>
                <a:lnTo>
                  <a:pt x="17780" y="157637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bg object 1007"/>
          <p:cNvSpPr/>
          <p:nvPr/>
        </p:nvSpPr>
        <p:spPr>
          <a:xfrm>
            <a:off x="4593590" y="637426"/>
            <a:ext cx="17780" cy="158115"/>
          </a:xfrm>
          <a:custGeom>
            <a:avLst/>
            <a:gdLst/>
            <a:ahLst/>
            <a:cxnLst/>
            <a:rect l="l" t="t" r="r" b="b"/>
            <a:pathLst>
              <a:path w="17779" h="158115">
                <a:moveTo>
                  <a:pt x="0" y="0"/>
                </a:moveTo>
                <a:lnTo>
                  <a:pt x="0" y="131747"/>
                </a:lnTo>
                <a:lnTo>
                  <a:pt x="17780" y="157691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bg object 1008"/>
          <p:cNvSpPr/>
          <p:nvPr/>
        </p:nvSpPr>
        <p:spPr>
          <a:xfrm>
            <a:off x="4608829" y="659615"/>
            <a:ext cx="19050" cy="160020"/>
          </a:xfrm>
          <a:custGeom>
            <a:avLst/>
            <a:gdLst/>
            <a:ahLst/>
            <a:cxnLst/>
            <a:rect l="l" t="t" r="r" b="b"/>
            <a:pathLst>
              <a:path w="19050" h="160019">
                <a:moveTo>
                  <a:pt x="0" y="0"/>
                </a:moveTo>
                <a:lnTo>
                  <a:pt x="0" y="131796"/>
                </a:lnTo>
                <a:lnTo>
                  <a:pt x="19050" y="159593"/>
                </a:lnTo>
                <a:lnTo>
                  <a:pt x="19050" y="27735"/>
                </a:lnTo>
                <a:lnTo>
                  <a:pt x="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bg object 1009"/>
          <p:cNvSpPr/>
          <p:nvPr/>
        </p:nvSpPr>
        <p:spPr>
          <a:xfrm>
            <a:off x="4626609" y="685501"/>
            <a:ext cx="16510" cy="156210"/>
          </a:xfrm>
          <a:custGeom>
            <a:avLst/>
            <a:gdLst/>
            <a:ahLst/>
            <a:cxnLst/>
            <a:rect l="l" t="t" r="r" b="b"/>
            <a:pathLst>
              <a:path w="16510" h="156209">
                <a:moveTo>
                  <a:pt x="0" y="0"/>
                </a:moveTo>
                <a:lnTo>
                  <a:pt x="0" y="131854"/>
                </a:lnTo>
                <a:lnTo>
                  <a:pt x="16510" y="155945"/>
                </a:lnTo>
                <a:lnTo>
                  <a:pt x="16510" y="24037"/>
                </a:lnTo>
                <a:lnTo>
                  <a:pt x="0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bg object 1010"/>
          <p:cNvSpPr/>
          <p:nvPr/>
        </p:nvSpPr>
        <p:spPr>
          <a:xfrm>
            <a:off x="4641850" y="707689"/>
            <a:ext cx="17780" cy="158115"/>
          </a:xfrm>
          <a:custGeom>
            <a:avLst/>
            <a:gdLst/>
            <a:ahLst/>
            <a:cxnLst/>
            <a:rect l="l" t="t" r="r" b="b"/>
            <a:pathLst>
              <a:path w="17779" h="158115">
                <a:moveTo>
                  <a:pt x="0" y="0"/>
                </a:moveTo>
                <a:lnTo>
                  <a:pt x="0" y="131903"/>
                </a:lnTo>
                <a:lnTo>
                  <a:pt x="17779" y="157847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bg object 1011"/>
          <p:cNvSpPr/>
          <p:nvPr/>
        </p:nvSpPr>
        <p:spPr>
          <a:xfrm>
            <a:off x="4658359" y="731727"/>
            <a:ext cx="17780" cy="158115"/>
          </a:xfrm>
          <a:custGeom>
            <a:avLst/>
            <a:gdLst/>
            <a:ahLst/>
            <a:cxnLst/>
            <a:rect l="l" t="t" r="r" b="b"/>
            <a:pathLst>
              <a:path w="17779" h="158115">
                <a:moveTo>
                  <a:pt x="0" y="0"/>
                </a:moveTo>
                <a:lnTo>
                  <a:pt x="0" y="131957"/>
                </a:lnTo>
                <a:lnTo>
                  <a:pt x="17779" y="157900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bg object 1012"/>
          <p:cNvSpPr/>
          <p:nvPr/>
        </p:nvSpPr>
        <p:spPr>
          <a:xfrm>
            <a:off x="4674870" y="755764"/>
            <a:ext cx="17780" cy="158115"/>
          </a:xfrm>
          <a:custGeom>
            <a:avLst/>
            <a:gdLst/>
            <a:ahLst/>
            <a:cxnLst/>
            <a:rect l="l" t="t" r="r" b="b"/>
            <a:pathLst>
              <a:path w="17779" h="158115">
                <a:moveTo>
                  <a:pt x="0" y="0"/>
                </a:moveTo>
                <a:lnTo>
                  <a:pt x="0" y="132010"/>
                </a:lnTo>
                <a:lnTo>
                  <a:pt x="17779" y="157954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bg object 1013"/>
          <p:cNvSpPr/>
          <p:nvPr/>
        </p:nvSpPr>
        <p:spPr>
          <a:xfrm>
            <a:off x="4691379" y="779801"/>
            <a:ext cx="17780" cy="158115"/>
          </a:xfrm>
          <a:custGeom>
            <a:avLst/>
            <a:gdLst/>
            <a:ahLst/>
            <a:cxnLst/>
            <a:rect l="l" t="t" r="r" b="b"/>
            <a:pathLst>
              <a:path w="17779" h="158115">
                <a:moveTo>
                  <a:pt x="0" y="0"/>
                </a:moveTo>
                <a:lnTo>
                  <a:pt x="0" y="132063"/>
                </a:lnTo>
                <a:lnTo>
                  <a:pt x="17780" y="158007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bg object 1014"/>
          <p:cNvSpPr/>
          <p:nvPr/>
        </p:nvSpPr>
        <p:spPr>
          <a:xfrm>
            <a:off x="4707890" y="803838"/>
            <a:ext cx="16510" cy="156210"/>
          </a:xfrm>
          <a:custGeom>
            <a:avLst/>
            <a:gdLst/>
            <a:ahLst/>
            <a:cxnLst/>
            <a:rect l="l" t="t" r="r" b="b"/>
            <a:pathLst>
              <a:path w="16510" h="156209">
                <a:moveTo>
                  <a:pt x="0" y="0"/>
                </a:moveTo>
                <a:lnTo>
                  <a:pt x="0" y="132117"/>
                </a:lnTo>
                <a:lnTo>
                  <a:pt x="16510" y="156208"/>
                </a:lnTo>
                <a:lnTo>
                  <a:pt x="16510" y="24037"/>
                </a:lnTo>
                <a:lnTo>
                  <a:pt x="0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bg object 1015"/>
          <p:cNvSpPr/>
          <p:nvPr/>
        </p:nvSpPr>
        <p:spPr>
          <a:xfrm>
            <a:off x="4723129" y="826027"/>
            <a:ext cx="19050" cy="160020"/>
          </a:xfrm>
          <a:custGeom>
            <a:avLst/>
            <a:gdLst/>
            <a:ahLst/>
            <a:cxnLst/>
            <a:rect l="l" t="t" r="r" b="b"/>
            <a:pathLst>
              <a:path w="19050" h="160019">
                <a:moveTo>
                  <a:pt x="0" y="0"/>
                </a:moveTo>
                <a:lnTo>
                  <a:pt x="0" y="132166"/>
                </a:lnTo>
                <a:lnTo>
                  <a:pt x="19050" y="159963"/>
                </a:lnTo>
                <a:lnTo>
                  <a:pt x="19050" y="27735"/>
                </a:lnTo>
                <a:lnTo>
                  <a:pt x="0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bg object 1016"/>
          <p:cNvSpPr/>
          <p:nvPr/>
        </p:nvSpPr>
        <p:spPr>
          <a:xfrm>
            <a:off x="4739640" y="850064"/>
            <a:ext cx="17780" cy="158750"/>
          </a:xfrm>
          <a:custGeom>
            <a:avLst/>
            <a:gdLst/>
            <a:ahLst/>
            <a:cxnLst/>
            <a:rect l="l" t="t" r="r" b="b"/>
            <a:pathLst>
              <a:path w="17779" h="158750">
                <a:moveTo>
                  <a:pt x="0" y="0"/>
                </a:moveTo>
                <a:lnTo>
                  <a:pt x="0" y="132220"/>
                </a:lnTo>
                <a:lnTo>
                  <a:pt x="17780" y="158164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bg object 1017"/>
          <p:cNvSpPr/>
          <p:nvPr/>
        </p:nvSpPr>
        <p:spPr>
          <a:xfrm>
            <a:off x="4756150" y="874101"/>
            <a:ext cx="17780" cy="158750"/>
          </a:xfrm>
          <a:custGeom>
            <a:avLst/>
            <a:gdLst/>
            <a:ahLst/>
            <a:cxnLst/>
            <a:rect l="l" t="t" r="r" b="b"/>
            <a:pathLst>
              <a:path w="17779" h="158750">
                <a:moveTo>
                  <a:pt x="0" y="0"/>
                </a:moveTo>
                <a:lnTo>
                  <a:pt x="0" y="132273"/>
                </a:lnTo>
                <a:lnTo>
                  <a:pt x="17779" y="158217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bg object 1018"/>
          <p:cNvSpPr/>
          <p:nvPr/>
        </p:nvSpPr>
        <p:spPr>
          <a:xfrm>
            <a:off x="4772659" y="898139"/>
            <a:ext cx="17780" cy="158750"/>
          </a:xfrm>
          <a:custGeom>
            <a:avLst/>
            <a:gdLst/>
            <a:ahLst/>
            <a:cxnLst/>
            <a:rect l="l" t="t" r="r" b="b"/>
            <a:pathLst>
              <a:path w="17779" h="158750">
                <a:moveTo>
                  <a:pt x="0" y="0"/>
                </a:moveTo>
                <a:lnTo>
                  <a:pt x="0" y="132327"/>
                </a:lnTo>
                <a:lnTo>
                  <a:pt x="17779" y="158270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bg object 1019"/>
          <p:cNvSpPr/>
          <p:nvPr/>
        </p:nvSpPr>
        <p:spPr>
          <a:xfrm>
            <a:off x="4789170" y="922176"/>
            <a:ext cx="17780" cy="158750"/>
          </a:xfrm>
          <a:custGeom>
            <a:avLst/>
            <a:gdLst/>
            <a:ahLst/>
            <a:cxnLst/>
            <a:rect l="l" t="t" r="r" b="b"/>
            <a:pathLst>
              <a:path w="17779" h="158750">
                <a:moveTo>
                  <a:pt x="0" y="0"/>
                </a:moveTo>
                <a:lnTo>
                  <a:pt x="0" y="132380"/>
                </a:lnTo>
                <a:lnTo>
                  <a:pt x="17779" y="158324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bg object 1020"/>
          <p:cNvSpPr/>
          <p:nvPr/>
        </p:nvSpPr>
        <p:spPr>
          <a:xfrm>
            <a:off x="4805679" y="946213"/>
            <a:ext cx="17780" cy="158750"/>
          </a:xfrm>
          <a:custGeom>
            <a:avLst/>
            <a:gdLst/>
            <a:ahLst/>
            <a:cxnLst/>
            <a:rect l="l" t="t" r="r" b="b"/>
            <a:pathLst>
              <a:path w="17779" h="158750">
                <a:moveTo>
                  <a:pt x="0" y="0"/>
                </a:moveTo>
                <a:lnTo>
                  <a:pt x="0" y="132433"/>
                </a:lnTo>
                <a:lnTo>
                  <a:pt x="17780" y="158377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bg object 1021"/>
          <p:cNvSpPr/>
          <p:nvPr/>
        </p:nvSpPr>
        <p:spPr>
          <a:xfrm>
            <a:off x="4820920" y="968402"/>
            <a:ext cx="17780" cy="158750"/>
          </a:xfrm>
          <a:custGeom>
            <a:avLst/>
            <a:gdLst/>
            <a:ahLst/>
            <a:cxnLst/>
            <a:rect l="l" t="t" r="r" b="b"/>
            <a:pathLst>
              <a:path w="17779" h="158750">
                <a:moveTo>
                  <a:pt x="0" y="0"/>
                </a:moveTo>
                <a:lnTo>
                  <a:pt x="0" y="132483"/>
                </a:lnTo>
                <a:lnTo>
                  <a:pt x="17779" y="158427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bg object 1022"/>
          <p:cNvSpPr/>
          <p:nvPr/>
        </p:nvSpPr>
        <p:spPr>
          <a:xfrm>
            <a:off x="4837429" y="992439"/>
            <a:ext cx="17780" cy="158750"/>
          </a:xfrm>
          <a:custGeom>
            <a:avLst/>
            <a:gdLst/>
            <a:ahLst/>
            <a:cxnLst/>
            <a:rect l="l" t="t" r="r" b="b"/>
            <a:pathLst>
              <a:path w="17779" h="158750">
                <a:moveTo>
                  <a:pt x="0" y="0"/>
                </a:moveTo>
                <a:lnTo>
                  <a:pt x="0" y="132536"/>
                </a:lnTo>
                <a:lnTo>
                  <a:pt x="17780" y="158480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bg object 1023"/>
          <p:cNvSpPr/>
          <p:nvPr/>
        </p:nvSpPr>
        <p:spPr>
          <a:xfrm>
            <a:off x="4853940" y="1016476"/>
            <a:ext cx="17780" cy="158750"/>
          </a:xfrm>
          <a:custGeom>
            <a:avLst/>
            <a:gdLst/>
            <a:ahLst/>
            <a:cxnLst/>
            <a:rect l="l" t="t" r="r" b="b"/>
            <a:pathLst>
              <a:path w="17779" h="158750">
                <a:moveTo>
                  <a:pt x="0" y="0"/>
                </a:moveTo>
                <a:lnTo>
                  <a:pt x="0" y="132590"/>
                </a:lnTo>
                <a:lnTo>
                  <a:pt x="17780" y="158534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bg object 1024"/>
          <p:cNvSpPr/>
          <p:nvPr/>
        </p:nvSpPr>
        <p:spPr>
          <a:xfrm>
            <a:off x="4870450" y="1040514"/>
            <a:ext cx="17780" cy="158750"/>
          </a:xfrm>
          <a:custGeom>
            <a:avLst/>
            <a:gdLst/>
            <a:ahLst/>
            <a:cxnLst/>
            <a:rect l="l" t="t" r="r" b="b"/>
            <a:pathLst>
              <a:path w="17779" h="158750">
                <a:moveTo>
                  <a:pt x="0" y="0"/>
                </a:moveTo>
                <a:lnTo>
                  <a:pt x="0" y="132643"/>
                </a:lnTo>
                <a:lnTo>
                  <a:pt x="17779" y="158587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bg object 1025"/>
          <p:cNvSpPr/>
          <p:nvPr/>
        </p:nvSpPr>
        <p:spPr>
          <a:xfrm>
            <a:off x="4886959" y="1064551"/>
            <a:ext cx="17780" cy="158750"/>
          </a:xfrm>
          <a:custGeom>
            <a:avLst/>
            <a:gdLst/>
            <a:ahLst/>
            <a:cxnLst/>
            <a:rect l="l" t="t" r="r" b="b"/>
            <a:pathLst>
              <a:path w="17779" h="158750">
                <a:moveTo>
                  <a:pt x="0" y="0"/>
                </a:moveTo>
                <a:lnTo>
                  <a:pt x="0" y="132697"/>
                </a:lnTo>
                <a:lnTo>
                  <a:pt x="17779" y="158640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bg object 1026"/>
          <p:cNvSpPr/>
          <p:nvPr/>
        </p:nvSpPr>
        <p:spPr>
          <a:xfrm>
            <a:off x="4903470" y="1088588"/>
            <a:ext cx="17780" cy="158750"/>
          </a:xfrm>
          <a:custGeom>
            <a:avLst/>
            <a:gdLst/>
            <a:ahLst/>
            <a:cxnLst/>
            <a:rect l="l" t="t" r="r" b="b"/>
            <a:pathLst>
              <a:path w="17779" h="158750">
                <a:moveTo>
                  <a:pt x="0" y="0"/>
                </a:moveTo>
                <a:lnTo>
                  <a:pt x="0" y="132750"/>
                </a:lnTo>
                <a:lnTo>
                  <a:pt x="17779" y="158694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bg object 1027"/>
          <p:cNvSpPr/>
          <p:nvPr/>
        </p:nvSpPr>
        <p:spPr>
          <a:xfrm>
            <a:off x="4919979" y="1112625"/>
            <a:ext cx="16510" cy="157480"/>
          </a:xfrm>
          <a:custGeom>
            <a:avLst/>
            <a:gdLst/>
            <a:ahLst/>
            <a:cxnLst/>
            <a:rect l="l" t="t" r="r" b="b"/>
            <a:pathLst>
              <a:path w="16510" h="157480">
                <a:moveTo>
                  <a:pt x="0" y="0"/>
                </a:moveTo>
                <a:lnTo>
                  <a:pt x="0" y="132803"/>
                </a:lnTo>
                <a:lnTo>
                  <a:pt x="16510" y="156894"/>
                </a:lnTo>
                <a:lnTo>
                  <a:pt x="16510" y="24037"/>
                </a:lnTo>
                <a:lnTo>
                  <a:pt x="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bg object 1028"/>
          <p:cNvSpPr/>
          <p:nvPr/>
        </p:nvSpPr>
        <p:spPr>
          <a:xfrm>
            <a:off x="4935220" y="1134814"/>
            <a:ext cx="17780" cy="159385"/>
          </a:xfrm>
          <a:custGeom>
            <a:avLst/>
            <a:gdLst/>
            <a:ahLst/>
            <a:cxnLst/>
            <a:rect l="l" t="t" r="r" b="b"/>
            <a:pathLst>
              <a:path w="17779" h="159384">
                <a:moveTo>
                  <a:pt x="0" y="0"/>
                </a:moveTo>
                <a:lnTo>
                  <a:pt x="0" y="132853"/>
                </a:lnTo>
                <a:lnTo>
                  <a:pt x="17779" y="158797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bg object 1029"/>
          <p:cNvSpPr/>
          <p:nvPr/>
        </p:nvSpPr>
        <p:spPr>
          <a:xfrm>
            <a:off x="4951729" y="1158851"/>
            <a:ext cx="17780" cy="159385"/>
          </a:xfrm>
          <a:custGeom>
            <a:avLst/>
            <a:gdLst/>
            <a:ahLst/>
            <a:cxnLst/>
            <a:rect l="l" t="t" r="r" b="b"/>
            <a:pathLst>
              <a:path w="17779" h="159384">
                <a:moveTo>
                  <a:pt x="0" y="0"/>
                </a:moveTo>
                <a:lnTo>
                  <a:pt x="0" y="132906"/>
                </a:lnTo>
                <a:lnTo>
                  <a:pt x="17780" y="158850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bg object 1030"/>
          <p:cNvSpPr/>
          <p:nvPr/>
        </p:nvSpPr>
        <p:spPr>
          <a:xfrm>
            <a:off x="4968240" y="1182888"/>
            <a:ext cx="17780" cy="159385"/>
          </a:xfrm>
          <a:custGeom>
            <a:avLst/>
            <a:gdLst/>
            <a:ahLst/>
            <a:cxnLst/>
            <a:rect l="l" t="t" r="r" b="b"/>
            <a:pathLst>
              <a:path w="17779" h="159384">
                <a:moveTo>
                  <a:pt x="0" y="0"/>
                </a:moveTo>
                <a:lnTo>
                  <a:pt x="0" y="132960"/>
                </a:lnTo>
                <a:lnTo>
                  <a:pt x="17780" y="158904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bg object 1031"/>
          <p:cNvSpPr/>
          <p:nvPr/>
        </p:nvSpPr>
        <p:spPr>
          <a:xfrm>
            <a:off x="4984750" y="1206926"/>
            <a:ext cx="17780" cy="159385"/>
          </a:xfrm>
          <a:custGeom>
            <a:avLst/>
            <a:gdLst/>
            <a:ahLst/>
            <a:cxnLst/>
            <a:rect l="l" t="t" r="r" b="b"/>
            <a:pathLst>
              <a:path w="17779" h="159384">
                <a:moveTo>
                  <a:pt x="0" y="0"/>
                </a:moveTo>
                <a:lnTo>
                  <a:pt x="0" y="133013"/>
                </a:lnTo>
                <a:lnTo>
                  <a:pt x="17779" y="158957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bg object 1032"/>
          <p:cNvSpPr/>
          <p:nvPr/>
        </p:nvSpPr>
        <p:spPr>
          <a:xfrm>
            <a:off x="5001259" y="1230963"/>
            <a:ext cx="16510" cy="157480"/>
          </a:xfrm>
          <a:custGeom>
            <a:avLst/>
            <a:gdLst/>
            <a:ahLst/>
            <a:cxnLst/>
            <a:rect l="l" t="t" r="r" b="b"/>
            <a:pathLst>
              <a:path w="16510" h="157480">
                <a:moveTo>
                  <a:pt x="0" y="0"/>
                </a:moveTo>
                <a:lnTo>
                  <a:pt x="0" y="133067"/>
                </a:lnTo>
                <a:lnTo>
                  <a:pt x="16510" y="157157"/>
                </a:lnTo>
                <a:lnTo>
                  <a:pt x="16510" y="24037"/>
                </a:lnTo>
                <a:lnTo>
                  <a:pt x="0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bg object 1033"/>
          <p:cNvSpPr/>
          <p:nvPr/>
        </p:nvSpPr>
        <p:spPr>
          <a:xfrm>
            <a:off x="5016500" y="1253151"/>
            <a:ext cx="17780" cy="159385"/>
          </a:xfrm>
          <a:custGeom>
            <a:avLst/>
            <a:gdLst/>
            <a:ahLst/>
            <a:cxnLst/>
            <a:rect l="l" t="t" r="r" b="b"/>
            <a:pathLst>
              <a:path w="17779" h="159384">
                <a:moveTo>
                  <a:pt x="0" y="0"/>
                </a:moveTo>
                <a:lnTo>
                  <a:pt x="0" y="133116"/>
                </a:lnTo>
                <a:lnTo>
                  <a:pt x="17779" y="159060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bg object 1034"/>
          <p:cNvSpPr/>
          <p:nvPr/>
        </p:nvSpPr>
        <p:spPr>
          <a:xfrm>
            <a:off x="5033009" y="1277188"/>
            <a:ext cx="17780" cy="159385"/>
          </a:xfrm>
          <a:custGeom>
            <a:avLst/>
            <a:gdLst/>
            <a:ahLst/>
            <a:cxnLst/>
            <a:rect l="l" t="t" r="r" b="b"/>
            <a:pathLst>
              <a:path w="17779" h="159384">
                <a:moveTo>
                  <a:pt x="0" y="0"/>
                </a:moveTo>
                <a:lnTo>
                  <a:pt x="0" y="133169"/>
                </a:lnTo>
                <a:lnTo>
                  <a:pt x="17779" y="159113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bg object 1035"/>
          <p:cNvSpPr/>
          <p:nvPr/>
        </p:nvSpPr>
        <p:spPr>
          <a:xfrm>
            <a:off x="5049520" y="1301226"/>
            <a:ext cx="17780" cy="159385"/>
          </a:xfrm>
          <a:custGeom>
            <a:avLst/>
            <a:gdLst/>
            <a:ahLst/>
            <a:cxnLst/>
            <a:rect l="l" t="t" r="r" b="b"/>
            <a:pathLst>
              <a:path w="17779" h="159384">
                <a:moveTo>
                  <a:pt x="0" y="0"/>
                </a:moveTo>
                <a:lnTo>
                  <a:pt x="0" y="133223"/>
                </a:lnTo>
                <a:lnTo>
                  <a:pt x="17779" y="159167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bg object 1036"/>
          <p:cNvSpPr/>
          <p:nvPr/>
        </p:nvSpPr>
        <p:spPr>
          <a:xfrm>
            <a:off x="5066029" y="1325263"/>
            <a:ext cx="17780" cy="159385"/>
          </a:xfrm>
          <a:custGeom>
            <a:avLst/>
            <a:gdLst/>
            <a:ahLst/>
            <a:cxnLst/>
            <a:rect l="l" t="t" r="r" b="b"/>
            <a:pathLst>
              <a:path w="17779" h="159384">
                <a:moveTo>
                  <a:pt x="0" y="0"/>
                </a:moveTo>
                <a:lnTo>
                  <a:pt x="0" y="133276"/>
                </a:lnTo>
                <a:lnTo>
                  <a:pt x="17780" y="159220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bg object 1037"/>
          <p:cNvSpPr/>
          <p:nvPr/>
        </p:nvSpPr>
        <p:spPr>
          <a:xfrm>
            <a:off x="5082540" y="1349300"/>
            <a:ext cx="17780" cy="159385"/>
          </a:xfrm>
          <a:custGeom>
            <a:avLst/>
            <a:gdLst/>
            <a:ahLst/>
            <a:cxnLst/>
            <a:rect l="l" t="t" r="r" b="b"/>
            <a:pathLst>
              <a:path w="17779" h="159384">
                <a:moveTo>
                  <a:pt x="0" y="0"/>
                </a:moveTo>
                <a:lnTo>
                  <a:pt x="0" y="133330"/>
                </a:lnTo>
                <a:lnTo>
                  <a:pt x="17780" y="159274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bg object 1038"/>
          <p:cNvSpPr/>
          <p:nvPr/>
        </p:nvSpPr>
        <p:spPr>
          <a:xfrm>
            <a:off x="5097779" y="1371489"/>
            <a:ext cx="19050" cy="161290"/>
          </a:xfrm>
          <a:custGeom>
            <a:avLst/>
            <a:gdLst/>
            <a:ahLst/>
            <a:cxnLst/>
            <a:rect l="l" t="t" r="r" b="b"/>
            <a:pathLst>
              <a:path w="19050" h="161290">
                <a:moveTo>
                  <a:pt x="0" y="0"/>
                </a:moveTo>
                <a:lnTo>
                  <a:pt x="0" y="133379"/>
                </a:lnTo>
                <a:lnTo>
                  <a:pt x="19050" y="161176"/>
                </a:lnTo>
                <a:lnTo>
                  <a:pt x="19050" y="27735"/>
                </a:lnTo>
                <a:lnTo>
                  <a:pt x="0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bg object 1039"/>
          <p:cNvSpPr/>
          <p:nvPr/>
        </p:nvSpPr>
        <p:spPr>
          <a:xfrm>
            <a:off x="5114290" y="1395526"/>
            <a:ext cx="17780" cy="159385"/>
          </a:xfrm>
          <a:custGeom>
            <a:avLst/>
            <a:gdLst/>
            <a:ahLst/>
            <a:cxnLst/>
            <a:rect l="l" t="t" r="r" b="b"/>
            <a:pathLst>
              <a:path w="17779" h="159384">
                <a:moveTo>
                  <a:pt x="0" y="0"/>
                </a:moveTo>
                <a:lnTo>
                  <a:pt x="0" y="133432"/>
                </a:lnTo>
                <a:lnTo>
                  <a:pt x="17780" y="159376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bg object 1040"/>
          <p:cNvSpPr/>
          <p:nvPr/>
        </p:nvSpPr>
        <p:spPr>
          <a:xfrm>
            <a:off x="5130800" y="1419563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0" y="0"/>
                </a:moveTo>
                <a:lnTo>
                  <a:pt x="0" y="133486"/>
                </a:lnTo>
                <a:lnTo>
                  <a:pt x="17779" y="159430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bg object 1041"/>
          <p:cNvSpPr/>
          <p:nvPr/>
        </p:nvSpPr>
        <p:spPr>
          <a:xfrm>
            <a:off x="5147309" y="1443601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0" y="0"/>
                </a:moveTo>
                <a:lnTo>
                  <a:pt x="0" y="133539"/>
                </a:lnTo>
                <a:lnTo>
                  <a:pt x="17779" y="159483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bg object 1042"/>
          <p:cNvSpPr/>
          <p:nvPr/>
        </p:nvSpPr>
        <p:spPr>
          <a:xfrm>
            <a:off x="5163820" y="1467638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0" y="0"/>
                </a:moveTo>
                <a:lnTo>
                  <a:pt x="0" y="133593"/>
                </a:lnTo>
                <a:lnTo>
                  <a:pt x="17779" y="159537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bg object 1043"/>
          <p:cNvSpPr/>
          <p:nvPr/>
        </p:nvSpPr>
        <p:spPr>
          <a:xfrm>
            <a:off x="5180329" y="1491675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0" y="0"/>
                </a:moveTo>
                <a:lnTo>
                  <a:pt x="0" y="133646"/>
                </a:lnTo>
                <a:lnTo>
                  <a:pt x="17780" y="159590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bg object 1044"/>
          <p:cNvSpPr/>
          <p:nvPr/>
        </p:nvSpPr>
        <p:spPr>
          <a:xfrm>
            <a:off x="5196840" y="1515713"/>
            <a:ext cx="16510" cy="158115"/>
          </a:xfrm>
          <a:custGeom>
            <a:avLst/>
            <a:gdLst/>
            <a:ahLst/>
            <a:cxnLst/>
            <a:rect l="l" t="t" r="r" b="b"/>
            <a:pathLst>
              <a:path w="16510" h="158114">
                <a:moveTo>
                  <a:pt x="0" y="0"/>
                </a:moveTo>
                <a:lnTo>
                  <a:pt x="0" y="133700"/>
                </a:lnTo>
                <a:lnTo>
                  <a:pt x="16510" y="157790"/>
                </a:lnTo>
                <a:lnTo>
                  <a:pt x="16510" y="24037"/>
                </a:lnTo>
                <a:lnTo>
                  <a:pt x="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bg object 1045"/>
          <p:cNvSpPr/>
          <p:nvPr/>
        </p:nvSpPr>
        <p:spPr>
          <a:xfrm>
            <a:off x="5212079" y="1537901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0" y="0"/>
                </a:moveTo>
                <a:lnTo>
                  <a:pt x="0" y="133749"/>
                </a:lnTo>
                <a:lnTo>
                  <a:pt x="17780" y="159693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bg object 1046"/>
          <p:cNvSpPr/>
          <p:nvPr/>
        </p:nvSpPr>
        <p:spPr>
          <a:xfrm>
            <a:off x="5228590" y="1561938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0" y="0"/>
                </a:moveTo>
                <a:lnTo>
                  <a:pt x="0" y="133802"/>
                </a:lnTo>
                <a:lnTo>
                  <a:pt x="17780" y="159746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bg object 1047"/>
          <p:cNvSpPr/>
          <p:nvPr/>
        </p:nvSpPr>
        <p:spPr>
          <a:xfrm>
            <a:off x="5245100" y="1585975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0" y="0"/>
                </a:moveTo>
                <a:lnTo>
                  <a:pt x="0" y="133856"/>
                </a:lnTo>
                <a:lnTo>
                  <a:pt x="17779" y="159800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bg object 1048"/>
          <p:cNvSpPr/>
          <p:nvPr/>
        </p:nvSpPr>
        <p:spPr>
          <a:xfrm>
            <a:off x="5261609" y="1610013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0" y="0"/>
                </a:moveTo>
                <a:lnTo>
                  <a:pt x="0" y="133909"/>
                </a:lnTo>
                <a:lnTo>
                  <a:pt x="17779" y="159853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bg object 1049"/>
          <p:cNvSpPr/>
          <p:nvPr/>
        </p:nvSpPr>
        <p:spPr>
          <a:xfrm>
            <a:off x="5278120" y="1634050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0" y="0"/>
                </a:moveTo>
                <a:lnTo>
                  <a:pt x="0" y="133963"/>
                </a:lnTo>
                <a:lnTo>
                  <a:pt x="17779" y="159907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bg object 1050"/>
          <p:cNvSpPr/>
          <p:nvPr/>
        </p:nvSpPr>
        <p:spPr>
          <a:xfrm>
            <a:off x="5294629" y="1658087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0" y="0"/>
                </a:moveTo>
                <a:lnTo>
                  <a:pt x="0" y="134016"/>
                </a:lnTo>
                <a:lnTo>
                  <a:pt x="17780" y="159960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bg object 1051"/>
          <p:cNvSpPr/>
          <p:nvPr/>
        </p:nvSpPr>
        <p:spPr>
          <a:xfrm>
            <a:off x="5309870" y="1680276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0" y="0"/>
                </a:moveTo>
                <a:lnTo>
                  <a:pt x="0" y="134065"/>
                </a:lnTo>
                <a:lnTo>
                  <a:pt x="17779" y="160009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bg object 1052"/>
          <p:cNvSpPr/>
          <p:nvPr/>
        </p:nvSpPr>
        <p:spPr>
          <a:xfrm>
            <a:off x="5326379" y="1704313"/>
            <a:ext cx="17780" cy="160655"/>
          </a:xfrm>
          <a:custGeom>
            <a:avLst/>
            <a:gdLst/>
            <a:ahLst/>
            <a:cxnLst/>
            <a:rect l="l" t="t" r="r" b="b"/>
            <a:pathLst>
              <a:path w="17779" h="160655">
                <a:moveTo>
                  <a:pt x="0" y="0"/>
                </a:moveTo>
                <a:lnTo>
                  <a:pt x="0" y="134119"/>
                </a:lnTo>
                <a:lnTo>
                  <a:pt x="17780" y="160063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bg object 1053"/>
          <p:cNvSpPr/>
          <p:nvPr/>
        </p:nvSpPr>
        <p:spPr>
          <a:xfrm>
            <a:off x="5342890" y="1728350"/>
            <a:ext cx="17780" cy="160655"/>
          </a:xfrm>
          <a:custGeom>
            <a:avLst/>
            <a:gdLst/>
            <a:ahLst/>
            <a:cxnLst/>
            <a:rect l="l" t="t" r="r" b="b"/>
            <a:pathLst>
              <a:path w="17779" h="160655">
                <a:moveTo>
                  <a:pt x="0" y="0"/>
                </a:moveTo>
                <a:lnTo>
                  <a:pt x="0" y="134172"/>
                </a:lnTo>
                <a:lnTo>
                  <a:pt x="17780" y="160116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bg object 1054"/>
          <p:cNvSpPr/>
          <p:nvPr/>
        </p:nvSpPr>
        <p:spPr>
          <a:xfrm>
            <a:off x="5359400" y="1752388"/>
            <a:ext cx="17780" cy="160655"/>
          </a:xfrm>
          <a:custGeom>
            <a:avLst/>
            <a:gdLst/>
            <a:ahLst/>
            <a:cxnLst/>
            <a:rect l="l" t="t" r="r" b="b"/>
            <a:pathLst>
              <a:path w="17779" h="160655">
                <a:moveTo>
                  <a:pt x="0" y="0"/>
                </a:moveTo>
                <a:lnTo>
                  <a:pt x="0" y="134226"/>
                </a:lnTo>
                <a:lnTo>
                  <a:pt x="17779" y="160170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bg object 1055"/>
          <p:cNvSpPr/>
          <p:nvPr/>
        </p:nvSpPr>
        <p:spPr>
          <a:xfrm>
            <a:off x="5375909" y="1776425"/>
            <a:ext cx="17780" cy="160655"/>
          </a:xfrm>
          <a:custGeom>
            <a:avLst/>
            <a:gdLst/>
            <a:ahLst/>
            <a:cxnLst/>
            <a:rect l="l" t="t" r="r" b="b"/>
            <a:pathLst>
              <a:path w="17779" h="160655">
                <a:moveTo>
                  <a:pt x="0" y="0"/>
                </a:moveTo>
                <a:lnTo>
                  <a:pt x="0" y="134279"/>
                </a:lnTo>
                <a:lnTo>
                  <a:pt x="17779" y="160223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bg object 1056"/>
          <p:cNvSpPr/>
          <p:nvPr/>
        </p:nvSpPr>
        <p:spPr>
          <a:xfrm>
            <a:off x="5391150" y="1798613"/>
            <a:ext cx="19050" cy="162560"/>
          </a:xfrm>
          <a:custGeom>
            <a:avLst/>
            <a:gdLst/>
            <a:ahLst/>
            <a:cxnLst/>
            <a:rect l="l" t="t" r="r" b="b"/>
            <a:pathLst>
              <a:path w="19050" h="162560">
                <a:moveTo>
                  <a:pt x="0" y="0"/>
                </a:moveTo>
                <a:lnTo>
                  <a:pt x="0" y="134329"/>
                </a:lnTo>
                <a:lnTo>
                  <a:pt x="19050" y="162126"/>
                </a:lnTo>
                <a:lnTo>
                  <a:pt x="19050" y="27735"/>
                </a:lnTo>
                <a:lnTo>
                  <a:pt x="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bg object 1057"/>
          <p:cNvSpPr/>
          <p:nvPr/>
        </p:nvSpPr>
        <p:spPr>
          <a:xfrm>
            <a:off x="5407659" y="1822650"/>
            <a:ext cx="17780" cy="160655"/>
          </a:xfrm>
          <a:custGeom>
            <a:avLst/>
            <a:gdLst/>
            <a:ahLst/>
            <a:cxnLst/>
            <a:rect l="l" t="t" r="r" b="b"/>
            <a:pathLst>
              <a:path w="17779" h="160655">
                <a:moveTo>
                  <a:pt x="0" y="0"/>
                </a:moveTo>
                <a:lnTo>
                  <a:pt x="0" y="134382"/>
                </a:lnTo>
                <a:lnTo>
                  <a:pt x="17779" y="160326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bg object 1058"/>
          <p:cNvSpPr/>
          <p:nvPr/>
        </p:nvSpPr>
        <p:spPr>
          <a:xfrm>
            <a:off x="5424170" y="1846688"/>
            <a:ext cx="17780" cy="160655"/>
          </a:xfrm>
          <a:custGeom>
            <a:avLst/>
            <a:gdLst/>
            <a:ahLst/>
            <a:cxnLst/>
            <a:rect l="l" t="t" r="r" b="b"/>
            <a:pathLst>
              <a:path w="17779" h="160655">
                <a:moveTo>
                  <a:pt x="0" y="0"/>
                </a:moveTo>
                <a:lnTo>
                  <a:pt x="0" y="134435"/>
                </a:lnTo>
                <a:lnTo>
                  <a:pt x="17779" y="160379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bg object 1059"/>
          <p:cNvSpPr/>
          <p:nvPr/>
        </p:nvSpPr>
        <p:spPr>
          <a:xfrm>
            <a:off x="5440679" y="1870725"/>
            <a:ext cx="17780" cy="160655"/>
          </a:xfrm>
          <a:custGeom>
            <a:avLst/>
            <a:gdLst/>
            <a:ahLst/>
            <a:cxnLst/>
            <a:rect l="l" t="t" r="r" b="b"/>
            <a:pathLst>
              <a:path w="17779" h="160655">
                <a:moveTo>
                  <a:pt x="0" y="0"/>
                </a:moveTo>
                <a:lnTo>
                  <a:pt x="0" y="134489"/>
                </a:lnTo>
                <a:lnTo>
                  <a:pt x="17780" y="160433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bg object 1060"/>
          <p:cNvSpPr/>
          <p:nvPr/>
        </p:nvSpPr>
        <p:spPr>
          <a:xfrm>
            <a:off x="5457190" y="1894763"/>
            <a:ext cx="17780" cy="160655"/>
          </a:xfrm>
          <a:custGeom>
            <a:avLst/>
            <a:gdLst/>
            <a:ahLst/>
            <a:cxnLst/>
            <a:rect l="l" t="t" r="r" b="b"/>
            <a:pathLst>
              <a:path w="17779" h="160655">
                <a:moveTo>
                  <a:pt x="0" y="0"/>
                </a:moveTo>
                <a:lnTo>
                  <a:pt x="0" y="134542"/>
                </a:lnTo>
                <a:lnTo>
                  <a:pt x="17780" y="160486"/>
                </a:lnTo>
                <a:lnTo>
                  <a:pt x="17780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bg object 1061"/>
          <p:cNvSpPr/>
          <p:nvPr/>
        </p:nvSpPr>
        <p:spPr>
          <a:xfrm>
            <a:off x="5473700" y="1918800"/>
            <a:ext cx="17780" cy="160655"/>
          </a:xfrm>
          <a:custGeom>
            <a:avLst/>
            <a:gdLst/>
            <a:ahLst/>
            <a:cxnLst/>
            <a:rect l="l" t="t" r="r" b="b"/>
            <a:pathLst>
              <a:path w="17779" h="160655">
                <a:moveTo>
                  <a:pt x="0" y="0"/>
                </a:moveTo>
                <a:lnTo>
                  <a:pt x="0" y="134596"/>
                </a:lnTo>
                <a:lnTo>
                  <a:pt x="17779" y="160540"/>
                </a:lnTo>
                <a:lnTo>
                  <a:pt x="17779" y="25886"/>
                </a:lnTo>
                <a:lnTo>
                  <a:pt x="0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bg object 1062"/>
          <p:cNvSpPr/>
          <p:nvPr/>
        </p:nvSpPr>
        <p:spPr>
          <a:xfrm>
            <a:off x="5490209" y="1942837"/>
            <a:ext cx="16510" cy="158750"/>
          </a:xfrm>
          <a:custGeom>
            <a:avLst/>
            <a:gdLst/>
            <a:ahLst/>
            <a:cxnLst/>
            <a:rect l="l" t="t" r="r" b="b"/>
            <a:pathLst>
              <a:path w="16510" h="158750">
                <a:moveTo>
                  <a:pt x="0" y="0"/>
                </a:moveTo>
                <a:lnTo>
                  <a:pt x="0" y="134649"/>
                </a:lnTo>
                <a:lnTo>
                  <a:pt x="16510" y="158740"/>
                </a:lnTo>
                <a:lnTo>
                  <a:pt x="16510" y="24037"/>
                </a:lnTo>
                <a:lnTo>
                  <a:pt x="0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bg object 1063"/>
          <p:cNvSpPr/>
          <p:nvPr/>
        </p:nvSpPr>
        <p:spPr>
          <a:xfrm>
            <a:off x="5505450" y="1965025"/>
            <a:ext cx="17780" cy="161925"/>
          </a:xfrm>
          <a:custGeom>
            <a:avLst/>
            <a:gdLst/>
            <a:ahLst/>
            <a:cxnLst/>
            <a:rect l="l" t="t" r="r" b="b"/>
            <a:pathLst>
              <a:path w="17779" h="161925">
                <a:moveTo>
                  <a:pt x="0" y="0"/>
                </a:moveTo>
                <a:lnTo>
                  <a:pt x="0" y="134699"/>
                </a:lnTo>
                <a:lnTo>
                  <a:pt x="10160" y="149524"/>
                </a:lnTo>
                <a:lnTo>
                  <a:pt x="17779" y="161590"/>
                </a:lnTo>
                <a:lnTo>
                  <a:pt x="17779" y="27185"/>
                </a:lnTo>
                <a:lnTo>
                  <a:pt x="7620" y="11094"/>
                </a:lnTo>
                <a:lnTo>
                  <a:pt x="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bg object 1064"/>
          <p:cNvSpPr/>
          <p:nvPr/>
        </p:nvSpPr>
        <p:spPr>
          <a:xfrm>
            <a:off x="5521959" y="1990200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404"/>
                </a:lnTo>
                <a:lnTo>
                  <a:pt x="17779" y="162558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bg object 1065"/>
          <p:cNvSpPr/>
          <p:nvPr/>
        </p:nvSpPr>
        <p:spPr>
          <a:xfrm>
            <a:off x="5538470" y="2016348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99"/>
                </a:lnTo>
                <a:lnTo>
                  <a:pt x="17779" y="162552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bg object 1066"/>
          <p:cNvSpPr/>
          <p:nvPr/>
        </p:nvSpPr>
        <p:spPr>
          <a:xfrm>
            <a:off x="5554979" y="2042497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93"/>
                </a:lnTo>
                <a:lnTo>
                  <a:pt x="17780" y="162547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bg object 1067"/>
          <p:cNvSpPr/>
          <p:nvPr/>
        </p:nvSpPr>
        <p:spPr>
          <a:xfrm>
            <a:off x="5571490" y="2068645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87"/>
                </a:lnTo>
                <a:lnTo>
                  <a:pt x="17780" y="162541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bg object 1068"/>
          <p:cNvSpPr/>
          <p:nvPr/>
        </p:nvSpPr>
        <p:spPr>
          <a:xfrm>
            <a:off x="5586729" y="2092782"/>
            <a:ext cx="19050" cy="165100"/>
          </a:xfrm>
          <a:custGeom>
            <a:avLst/>
            <a:gdLst/>
            <a:ahLst/>
            <a:cxnLst/>
            <a:rect l="l" t="t" r="r" b="b"/>
            <a:pathLst>
              <a:path w="19050" h="165100">
                <a:moveTo>
                  <a:pt x="0" y="0"/>
                </a:moveTo>
                <a:lnTo>
                  <a:pt x="0" y="134382"/>
                </a:lnTo>
                <a:lnTo>
                  <a:pt x="19050" y="164546"/>
                </a:lnTo>
                <a:lnTo>
                  <a:pt x="19050" y="30171"/>
                </a:lnTo>
                <a:lnTo>
                  <a:pt x="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bg object 1069"/>
          <p:cNvSpPr/>
          <p:nvPr/>
        </p:nvSpPr>
        <p:spPr>
          <a:xfrm>
            <a:off x="5603240" y="2118931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76"/>
                </a:lnTo>
                <a:lnTo>
                  <a:pt x="17780" y="162530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bg object 1070"/>
          <p:cNvSpPr/>
          <p:nvPr/>
        </p:nvSpPr>
        <p:spPr>
          <a:xfrm>
            <a:off x="5619750" y="2145079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70"/>
                </a:lnTo>
                <a:lnTo>
                  <a:pt x="17779" y="162524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bg object 1071"/>
          <p:cNvSpPr/>
          <p:nvPr/>
        </p:nvSpPr>
        <p:spPr>
          <a:xfrm>
            <a:off x="5636259" y="2171228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64"/>
                </a:lnTo>
                <a:lnTo>
                  <a:pt x="17779" y="162518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bg object 1072"/>
          <p:cNvSpPr/>
          <p:nvPr/>
        </p:nvSpPr>
        <p:spPr>
          <a:xfrm>
            <a:off x="5652770" y="2197376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59"/>
                </a:lnTo>
                <a:lnTo>
                  <a:pt x="17779" y="162512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bg object 1073"/>
          <p:cNvSpPr/>
          <p:nvPr/>
        </p:nvSpPr>
        <p:spPr>
          <a:xfrm>
            <a:off x="5669279" y="2223525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53"/>
                </a:lnTo>
                <a:lnTo>
                  <a:pt x="17780" y="162506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bg object 1074"/>
          <p:cNvSpPr/>
          <p:nvPr/>
        </p:nvSpPr>
        <p:spPr>
          <a:xfrm>
            <a:off x="5684520" y="2247662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47"/>
                </a:lnTo>
                <a:lnTo>
                  <a:pt x="17779" y="162501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bg object 1075"/>
          <p:cNvSpPr/>
          <p:nvPr/>
        </p:nvSpPr>
        <p:spPr>
          <a:xfrm>
            <a:off x="5701029" y="2273810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42"/>
                </a:lnTo>
                <a:lnTo>
                  <a:pt x="17780" y="162495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bg object 1076"/>
          <p:cNvSpPr/>
          <p:nvPr/>
        </p:nvSpPr>
        <p:spPr>
          <a:xfrm>
            <a:off x="5717540" y="2299959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36"/>
                </a:lnTo>
                <a:lnTo>
                  <a:pt x="17780" y="162490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bg object 1077"/>
          <p:cNvSpPr/>
          <p:nvPr/>
        </p:nvSpPr>
        <p:spPr>
          <a:xfrm>
            <a:off x="5734050" y="2326107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30"/>
                </a:lnTo>
                <a:lnTo>
                  <a:pt x="17779" y="162484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bg object 1078"/>
          <p:cNvSpPr/>
          <p:nvPr/>
        </p:nvSpPr>
        <p:spPr>
          <a:xfrm>
            <a:off x="5750560" y="2352268"/>
            <a:ext cx="34290" cy="189230"/>
          </a:xfrm>
          <a:custGeom>
            <a:avLst/>
            <a:gdLst/>
            <a:ahLst/>
            <a:cxnLst/>
            <a:rect l="l" t="t" r="r" b="b"/>
            <a:pathLst>
              <a:path w="34289" h="189230">
                <a:moveTo>
                  <a:pt x="34290" y="54305"/>
                </a:moveTo>
                <a:lnTo>
                  <a:pt x="17780" y="28155"/>
                </a:lnTo>
                <a:lnTo>
                  <a:pt x="16510" y="26149"/>
                </a:lnTo>
                <a:lnTo>
                  <a:pt x="0" y="0"/>
                </a:lnTo>
                <a:lnTo>
                  <a:pt x="0" y="134315"/>
                </a:lnTo>
                <a:lnTo>
                  <a:pt x="16510" y="160464"/>
                </a:lnTo>
                <a:lnTo>
                  <a:pt x="34290" y="188620"/>
                </a:lnTo>
                <a:lnTo>
                  <a:pt x="34290" y="54305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bg object 1079"/>
          <p:cNvSpPr/>
          <p:nvPr/>
        </p:nvSpPr>
        <p:spPr>
          <a:xfrm>
            <a:off x="5783579" y="2404553"/>
            <a:ext cx="16510" cy="160655"/>
          </a:xfrm>
          <a:custGeom>
            <a:avLst/>
            <a:gdLst/>
            <a:ahLst/>
            <a:cxnLst/>
            <a:rect l="l" t="t" r="r" b="b"/>
            <a:pathLst>
              <a:path w="16510" h="160655">
                <a:moveTo>
                  <a:pt x="0" y="0"/>
                </a:moveTo>
                <a:lnTo>
                  <a:pt x="0" y="134313"/>
                </a:lnTo>
                <a:lnTo>
                  <a:pt x="16510" y="160455"/>
                </a:lnTo>
                <a:lnTo>
                  <a:pt x="16510" y="26148"/>
                </a:lnTo>
                <a:lnTo>
                  <a:pt x="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bg object 1080"/>
          <p:cNvSpPr/>
          <p:nvPr/>
        </p:nvSpPr>
        <p:spPr>
          <a:xfrm>
            <a:off x="5798820" y="2428690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07"/>
                </a:lnTo>
                <a:lnTo>
                  <a:pt x="17779" y="162461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bg object 1081"/>
          <p:cNvSpPr/>
          <p:nvPr/>
        </p:nvSpPr>
        <p:spPr>
          <a:xfrm>
            <a:off x="5815329" y="2454839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302"/>
                </a:lnTo>
                <a:lnTo>
                  <a:pt x="17780" y="162455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bg object 1082"/>
          <p:cNvSpPr/>
          <p:nvPr/>
        </p:nvSpPr>
        <p:spPr>
          <a:xfrm>
            <a:off x="5831840" y="2480987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96"/>
                </a:lnTo>
                <a:lnTo>
                  <a:pt x="17780" y="162449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bg object 1083"/>
          <p:cNvSpPr/>
          <p:nvPr/>
        </p:nvSpPr>
        <p:spPr>
          <a:xfrm>
            <a:off x="5848350" y="2507136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90"/>
                </a:lnTo>
                <a:lnTo>
                  <a:pt x="17779" y="162444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bg object 1084"/>
          <p:cNvSpPr/>
          <p:nvPr/>
        </p:nvSpPr>
        <p:spPr>
          <a:xfrm>
            <a:off x="5864859" y="2533284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84"/>
                </a:lnTo>
                <a:lnTo>
                  <a:pt x="17779" y="162438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bg object 1085"/>
          <p:cNvSpPr/>
          <p:nvPr/>
        </p:nvSpPr>
        <p:spPr>
          <a:xfrm>
            <a:off x="5880100" y="2557421"/>
            <a:ext cx="19050" cy="164465"/>
          </a:xfrm>
          <a:custGeom>
            <a:avLst/>
            <a:gdLst/>
            <a:ahLst/>
            <a:cxnLst/>
            <a:rect l="l" t="t" r="r" b="b"/>
            <a:pathLst>
              <a:path w="19050" h="164464">
                <a:moveTo>
                  <a:pt x="0" y="0"/>
                </a:moveTo>
                <a:lnTo>
                  <a:pt x="0" y="134279"/>
                </a:lnTo>
                <a:lnTo>
                  <a:pt x="19050" y="164444"/>
                </a:lnTo>
                <a:lnTo>
                  <a:pt x="19050" y="30171"/>
                </a:lnTo>
                <a:lnTo>
                  <a:pt x="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bg object 1086"/>
          <p:cNvSpPr/>
          <p:nvPr/>
        </p:nvSpPr>
        <p:spPr>
          <a:xfrm>
            <a:off x="5896609" y="2583570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73"/>
                </a:lnTo>
                <a:lnTo>
                  <a:pt x="17779" y="162427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bg object 1087"/>
          <p:cNvSpPr/>
          <p:nvPr/>
        </p:nvSpPr>
        <p:spPr>
          <a:xfrm>
            <a:off x="5913120" y="2609718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67"/>
                </a:lnTo>
                <a:lnTo>
                  <a:pt x="17779" y="162421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bg object 1088"/>
          <p:cNvSpPr/>
          <p:nvPr/>
        </p:nvSpPr>
        <p:spPr>
          <a:xfrm>
            <a:off x="5929629" y="2635867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61"/>
                </a:lnTo>
                <a:lnTo>
                  <a:pt x="17780" y="162415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bg object 1089"/>
          <p:cNvSpPr/>
          <p:nvPr/>
        </p:nvSpPr>
        <p:spPr>
          <a:xfrm>
            <a:off x="5946140" y="2662015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56"/>
                </a:lnTo>
                <a:lnTo>
                  <a:pt x="17780" y="162409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bg object 1090"/>
          <p:cNvSpPr/>
          <p:nvPr/>
        </p:nvSpPr>
        <p:spPr>
          <a:xfrm>
            <a:off x="5962650" y="2688164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50"/>
                </a:lnTo>
                <a:lnTo>
                  <a:pt x="17779" y="162404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bg object 1091"/>
          <p:cNvSpPr/>
          <p:nvPr/>
        </p:nvSpPr>
        <p:spPr>
          <a:xfrm>
            <a:off x="5977890" y="2712301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45"/>
                </a:lnTo>
                <a:lnTo>
                  <a:pt x="17780" y="162398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bg object 1092"/>
          <p:cNvSpPr/>
          <p:nvPr/>
        </p:nvSpPr>
        <p:spPr>
          <a:xfrm>
            <a:off x="5994400" y="2738449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39"/>
                </a:lnTo>
                <a:lnTo>
                  <a:pt x="17779" y="162392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bg object 1093"/>
          <p:cNvSpPr/>
          <p:nvPr/>
        </p:nvSpPr>
        <p:spPr>
          <a:xfrm>
            <a:off x="6010909" y="2764598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33"/>
                </a:lnTo>
                <a:lnTo>
                  <a:pt x="17779" y="162387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bg object 1094"/>
          <p:cNvSpPr/>
          <p:nvPr/>
        </p:nvSpPr>
        <p:spPr>
          <a:xfrm>
            <a:off x="6027420" y="2790746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27"/>
                </a:lnTo>
                <a:lnTo>
                  <a:pt x="17779" y="162381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bg object 1095"/>
          <p:cNvSpPr/>
          <p:nvPr/>
        </p:nvSpPr>
        <p:spPr>
          <a:xfrm>
            <a:off x="6043929" y="2816895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21"/>
                </a:lnTo>
                <a:lnTo>
                  <a:pt x="17780" y="162375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bg object 1096"/>
          <p:cNvSpPr/>
          <p:nvPr/>
        </p:nvSpPr>
        <p:spPr>
          <a:xfrm>
            <a:off x="6060440" y="2843043"/>
            <a:ext cx="16510" cy="160655"/>
          </a:xfrm>
          <a:custGeom>
            <a:avLst/>
            <a:gdLst/>
            <a:ahLst/>
            <a:cxnLst/>
            <a:rect l="l" t="t" r="r" b="b"/>
            <a:pathLst>
              <a:path w="16510" h="160655">
                <a:moveTo>
                  <a:pt x="0" y="0"/>
                </a:moveTo>
                <a:lnTo>
                  <a:pt x="0" y="134216"/>
                </a:lnTo>
                <a:lnTo>
                  <a:pt x="16510" y="160358"/>
                </a:lnTo>
                <a:lnTo>
                  <a:pt x="16510" y="26148"/>
                </a:lnTo>
                <a:lnTo>
                  <a:pt x="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bg object 1097"/>
          <p:cNvSpPr/>
          <p:nvPr/>
        </p:nvSpPr>
        <p:spPr>
          <a:xfrm>
            <a:off x="6075679" y="2867180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10"/>
                </a:lnTo>
                <a:lnTo>
                  <a:pt x="17780" y="162364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bg object 1098"/>
          <p:cNvSpPr/>
          <p:nvPr/>
        </p:nvSpPr>
        <p:spPr>
          <a:xfrm>
            <a:off x="6092190" y="2893329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204"/>
                </a:lnTo>
                <a:lnTo>
                  <a:pt x="17780" y="162358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bg object 1099"/>
          <p:cNvSpPr/>
          <p:nvPr/>
        </p:nvSpPr>
        <p:spPr>
          <a:xfrm>
            <a:off x="6108700" y="2919478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99"/>
                </a:lnTo>
                <a:lnTo>
                  <a:pt x="17779" y="162352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bg object 1100"/>
          <p:cNvSpPr/>
          <p:nvPr/>
        </p:nvSpPr>
        <p:spPr>
          <a:xfrm>
            <a:off x="6125209" y="2945626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93"/>
                </a:lnTo>
                <a:lnTo>
                  <a:pt x="17779" y="162347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bg object 1101"/>
          <p:cNvSpPr/>
          <p:nvPr/>
        </p:nvSpPr>
        <p:spPr>
          <a:xfrm>
            <a:off x="6141720" y="2971775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87"/>
                </a:lnTo>
                <a:lnTo>
                  <a:pt x="17779" y="162341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bg object 1102"/>
          <p:cNvSpPr/>
          <p:nvPr/>
        </p:nvSpPr>
        <p:spPr>
          <a:xfrm>
            <a:off x="6158229" y="2997923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81"/>
                </a:lnTo>
                <a:lnTo>
                  <a:pt x="17780" y="162335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bg object 1103"/>
          <p:cNvSpPr/>
          <p:nvPr/>
        </p:nvSpPr>
        <p:spPr>
          <a:xfrm>
            <a:off x="6173470" y="3022060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76"/>
                </a:lnTo>
                <a:lnTo>
                  <a:pt x="17779" y="162330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bg object 1104"/>
          <p:cNvSpPr/>
          <p:nvPr/>
        </p:nvSpPr>
        <p:spPr>
          <a:xfrm>
            <a:off x="6189979" y="3048209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70"/>
                </a:lnTo>
                <a:lnTo>
                  <a:pt x="17780" y="162324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bg object 1105"/>
          <p:cNvSpPr/>
          <p:nvPr/>
        </p:nvSpPr>
        <p:spPr>
          <a:xfrm>
            <a:off x="6206490" y="3074357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64"/>
                </a:lnTo>
                <a:lnTo>
                  <a:pt x="17780" y="162318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bg object 1106"/>
          <p:cNvSpPr/>
          <p:nvPr/>
        </p:nvSpPr>
        <p:spPr>
          <a:xfrm>
            <a:off x="6223000" y="3100506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59"/>
                </a:lnTo>
                <a:lnTo>
                  <a:pt x="17779" y="162312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bg object 1107"/>
          <p:cNvSpPr/>
          <p:nvPr/>
        </p:nvSpPr>
        <p:spPr>
          <a:xfrm>
            <a:off x="6239509" y="3126654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53"/>
                </a:lnTo>
                <a:lnTo>
                  <a:pt x="17779" y="162307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bg object 1108"/>
          <p:cNvSpPr/>
          <p:nvPr/>
        </p:nvSpPr>
        <p:spPr>
          <a:xfrm>
            <a:off x="6254750" y="3150791"/>
            <a:ext cx="19050" cy="164465"/>
          </a:xfrm>
          <a:custGeom>
            <a:avLst/>
            <a:gdLst/>
            <a:ahLst/>
            <a:cxnLst/>
            <a:rect l="l" t="t" r="r" b="b"/>
            <a:pathLst>
              <a:path w="19050" h="164464">
                <a:moveTo>
                  <a:pt x="0" y="0"/>
                </a:moveTo>
                <a:lnTo>
                  <a:pt x="0" y="134148"/>
                </a:lnTo>
                <a:lnTo>
                  <a:pt x="19050" y="164312"/>
                </a:lnTo>
                <a:lnTo>
                  <a:pt x="19050" y="30171"/>
                </a:lnTo>
                <a:lnTo>
                  <a:pt x="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bg object 1109"/>
          <p:cNvSpPr/>
          <p:nvPr/>
        </p:nvSpPr>
        <p:spPr>
          <a:xfrm>
            <a:off x="6272529" y="3178951"/>
            <a:ext cx="16510" cy="160655"/>
          </a:xfrm>
          <a:custGeom>
            <a:avLst/>
            <a:gdLst/>
            <a:ahLst/>
            <a:cxnLst/>
            <a:rect l="l" t="t" r="r" b="b"/>
            <a:pathLst>
              <a:path w="16510" h="160654">
                <a:moveTo>
                  <a:pt x="0" y="0"/>
                </a:moveTo>
                <a:lnTo>
                  <a:pt x="0" y="134141"/>
                </a:lnTo>
                <a:lnTo>
                  <a:pt x="16510" y="160284"/>
                </a:lnTo>
                <a:lnTo>
                  <a:pt x="16510" y="26148"/>
                </a:lnTo>
                <a:lnTo>
                  <a:pt x="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bg object 1110"/>
          <p:cNvSpPr/>
          <p:nvPr/>
        </p:nvSpPr>
        <p:spPr>
          <a:xfrm>
            <a:off x="6287770" y="3203088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36"/>
                </a:lnTo>
                <a:lnTo>
                  <a:pt x="17779" y="162290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bg object 1111"/>
          <p:cNvSpPr/>
          <p:nvPr/>
        </p:nvSpPr>
        <p:spPr>
          <a:xfrm>
            <a:off x="6304279" y="3229237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30"/>
                </a:lnTo>
                <a:lnTo>
                  <a:pt x="17780" y="162284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bg object 1112"/>
          <p:cNvSpPr/>
          <p:nvPr/>
        </p:nvSpPr>
        <p:spPr>
          <a:xfrm>
            <a:off x="6320790" y="3255386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24"/>
                </a:lnTo>
                <a:lnTo>
                  <a:pt x="17780" y="162278"/>
                </a:lnTo>
                <a:lnTo>
                  <a:pt x="17780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bg object 1113"/>
          <p:cNvSpPr/>
          <p:nvPr/>
        </p:nvSpPr>
        <p:spPr>
          <a:xfrm>
            <a:off x="6337300" y="3281534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19"/>
                </a:lnTo>
                <a:lnTo>
                  <a:pt x="17779" y="162272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bg object 1114"/>
          <p:cNvSpPr/>
          <p:nvPr/>
        </p:nvSpPr>
        <p:spPr>
          <a:xfrm>
            <a:off x="6353809" y="3307682"/>
            <a:ext cx="16510" cy="160655"/>
          </a:xfrm>
          <a:custGeom>
            <a:avLst/>
            <a:gdLst/>
            <a:ahLst/>
            <a:cxnLst/>
            <a:rect l="l" t="t" r="r" b="b"/>
            <a:pathLst>
              <a:path w="16510" h="160654">
                <a:moveTo>
                  <a:pt x="0" y="0"/>
                </a:moveTo>
                <a:lnTo>
                  <a:pt x="0" y="134113"/>
                </a:lnTo>
                <a:lnTo>
                  <a:pt x="16510" y="160256"/>
                </a:lnTo>
                <a:lnTo>
                  <a:pt x="16510" y="26148"/>
                </a:lnTo>
                <a:lnTo>
                  <a:pt x="0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bg object 1115"/>
          <p:cNvSpPr/>
          <p:nvPr/>
        </p:nvSpPr>
        <p:spPr>
          <a:xfrm>
            <a:off x="6369050" y="3331820"/>
            <a:ext cx="19050" cy="164465"/>
          </a:xfrm>
          <a:custGeom>
            <a:avLst/>
            <a:gdLst/>
            <a:ahLst/>
            <a:cxnLst/>
            <a:rect l="l" t="t" r="r" b="b"/>
            <a:pathLst>
              <a:path w="19050" h="164464">
                <a:moveTo>
                  <a:pt x="0" y="0"/>
                </a:moveTo>
                <a:lnTo>
                  <a:pt x="0" y="134107"/>
                </a:lnTo>
                <a:lnTo>
                  <a:pt x="19050" y="164272"/>
                </a:lnTo>
                <a:lnTo>
                  <a:pt x="19050" y="30171"/>
                </a:lnTo>
                <a:lnTo>
                  <a:pt x="0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bg object 1116"/>
          <p:cNvSpPr/>
          <p:nvPr/>
        </p:nvSpPr>
        <p:spPr>
          <a:xfrm>
            <a:off x="6385559" y="3357968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102"/>
                </a:lnTo>
                <a:lnTo>
                  <a:pt x="17779" y="162255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bg object 1117"/>
          <p:cNvSpPr/>
          <p:nvPr/>
        </p:nvSpPr>
        <p:spPr>
          <a:xfrm>
            <a:off x="6402070" y="3384117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096"/>
                </a:lnTo>
                <a:lnTo>
                  <a:pt x="17779" y="162250"/>
                </a:lnTo>
                <a:lnTo>
                  <a:pt x="17779" y="28159"/>
                </a:lnTo>
                <a:lnTo>
                  <a:pt x="0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bg object 1118"/>
          <p:cNvSpPr/>
          <p:nvPr/>
        </p:nvSpPr>
        <p:spPr>
          <a:xfrm>
            <a:off x="6418579" y="3410265"/>
            <a:ext cx="17780" cy="162560"/>
          </a:xfrm>
          <a:custGeom>
            <a:avLst/>
            <a:gdLst/>
            <a:ahLst/>
            <a:cxnLst/>
            <a:rect l="l" t="t" r="r" b="b"/>
            <a:pathLst>
              <a:path w="17779" h="162560">
                <a:moveTo>
                  <a:pt x="0" y="0"/>
                </a:moveTo>
                <a:lnTo>
                  <a:pt x="0" y="134090"/>
                </a:lnTo>
                <a:lnTo>
                  <a:pt x="17780" y="162244"/>
                </a:lnTo>
                <a:lnTo>
                  <a:pt x="17780" y="30510"/>
                </a:lnTo>
                <a:lnTo>
                  <a:pt x="3810" y="6034"/>
                </a:lnTo>
                <a:lnTo>
                  <a:pt x="0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bg object 1119"/>
          <p:cNvSpPr/>
          <p:nvPr/>
        </p:nvSpPr>
        <p:spPr>
          <a:xfrm>
            <a:off x="6435090" y="3438550"/>
            <a:ext cx="17780" cy="163830"/>
          </a:xfrm>
          <a:custGeom>
            <a:avLst/>
            <a:gdLst/>
            <a:ahLst/>
            <a:cxnLst/>
            <a:rect l="l" t="t" r="r" b="b"/>
            <a:pathLst>
              <a:path w="17779" h="163829">
                <a:moveTo>
                  <a:pt x="0" y="0"/>
                </a:moveTo>
                <a:lnTo>
                  <a:pt x="0" y="131948"/>
                </a:lnTo>
                <a:lnTo>
                  <a:pt x="1270" y="133959"/>
                </a:lnTo>
                <a:lnTo>
                  <a:pt x="17780" y="163273"/>
                </a:lnTo>
                <a:lnTo>
                  <a:pt x="17780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bg object 1120"/>
          <p:cNvSpPr/>
          <p:nvPr/>
        </p:nvSpPr>
        <p:spPr>
          <a:xfrm>
            <a:off x="6451600" y="3467476"/>
            <a:ext cx="17780" cy="163830"/>
          </a:xfrm>
          <a:custGeom>
            <a:avLst/>
            <a:gdLst/>
            <a:ahLst/>
            <a:cxnLst/>
            <a:rect l="l" t="t" r="r" b="b"/>
            <a:pathLst>
              <a:path w="17779" h="163829">
                <a:moveTo>
                  <a:pt x="0" y="0"/>
                </a:moveTo>
                <a:lnTo>
                  <a:pt x="0" y="132093"/>
                </a:lnTo>
                <a:lnTo>
                  <a:pt x="17779" y="163662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bg object 1121"/>
          <p:cNvSpPr/>
          <p:nvPr/>
        </p:nvSpPr>
        <p:spPr>
          <a:xfrm>
            <a:off x="6466840" y="3494177"/>
            <a:ext cx="17780" cy="164465"/>
          </a:xfrm>
          <a:custGeom>
            <a:avLst/>
            <a:gdLst/>
            <a:ahLst/>
            <a:cxnLst/>
            <a:rect l="l" t="t" r="r" b="b"/>
            <a:pathLst>
              <a:path w="17779" h="164464">
                <a:moveTo>
                  <a:pt x="0" y="0"/>
                </a:moveTo>
                <a:lnTo>
                  <a:pt x="0" y="132451"/>
                </a:lnTo>
                <a:lnTo>
                  <a:pt x="17780" y="164021"/>
                </a:lnTo>
                <a:lnTo>
                  <a:pt x="17780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bg object 1122"/>
          <p:cNvSpPr/>
          <p:nvPr/>
        </p:nvSpPr>
        <p:spPr>
          <a:xfrm>
            <a:off x="6483350" y="3523103"/>
            <a:ext cx="17780" cy="164465"/>
          </a:xfrm>
          <a:custGeom>
            <a:avLst/>
            <a:gdLst/>
            <a:ahLst/>
            <a:cxnLst/>
            <a:rect l="l" t="t" r="r" b="b"/>
            <a:pathLst>
              <a:path w="17779" h="164464">
                <a:moveTo>
                  <a:pt x="0" y="0"/>
                </a:moveTo>
                <a:lnTo>
                  <a:pt x="0" y="132840"/>
                </a:lnTo>
                <a:lnTo>
                  <a:pt x="17779" y="164410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bg object 1123"/>
          <p:cNvSpPr/>
          <p:nvPr/>
        </p:nvSpPr>
        <p:spPr>
          <a:xfrm>
            <a:off x="6499859" y="3552028"/>
            <a:ext cx="17780" cy="165100"/>
          </a:xfrm>
          <a:custGeom>
            <a:avLst/>
            <a:gdLst/>
            <a:ahLst/>
            <a:cxnLst/>
            <a:rect l="l" t="t" r="r" b="b"/>
            <a:pathLst>
              <a:path w="17779" h="165100">
                <a:moveTo>
                  <a:pt x="0" y="0"/>
                </a:moveTo>
                <a:lnTo>
                  <a:pt x="0" y="133229"/>
                </a:lnTo>
                <a:lnTo>
                  <a:pt x="17780" y="164799"/>
                </a:lnTo>
                <a:lnTo>
                  <a:pt x="17780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bg object 1124"/>
          <p:cNvSpPr/>
          <p:nvPr/>
        </p:nvSpPr>
        <p:spPr>
          <a:xfrm>
            <a:off x="6516369" y="3580955"/>
            <a:ext cx="17780" cy="165735"/>
          </a:xfrm>
          <a:custGeom>
            <a:avLst/>
            <a:gdLst/>
            <a:ahLst/>
            <a:cxnLst/>
            <a:rect l="l" t="t" r="r" b="b"/>
            <a:pathLst>
              <a:path w="17779" h="165735">
                <a:moveTo>
                  <a:pt x="0" y="0"/>
                </a:moveTo>
                <a:lnTo>
                  <a:pt x="0" y="133618"/>
                </a:lnTo>
                <a:lnTo>
                  <a:pt x="17779" y="165187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bg object 1125"/>
          <p:cNvSpPr/>
          <p:nvPr/>
        </p:nvSpPr>
        <p:spPr>
          <a:xfrm>
            <a:off x="6532880" y="3609880"/>
            <a:ext cx="17780" cy="165735"/>
          </a:xfrm>
          <a:custGeom>
            <a:avLst/>
            <a:gdLst/>
            <a:ahLst/>
            <a:cxnLst/>
            <a:rect l="l" t="t" r="r" b="b"/>
            <a:pathLst>
              <a:path w="17779" h="165735">
                <a:moveTo>
                  <a:pt x="0" y="0"/>
                </a:moveTo>
                <a:lnTo>
                  <a:pt x="0" y="134006"/>
                </a:lnTo>
                <a:lnTo>
                  <a:pt x="17779" y="165576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bg object 1126"/>
          <p:cNvSpPr/>
          <p:nvPr/>
        </p:nvSpPr>
        <p:spPr>
          <a:xfrm>
            <a:off x="6549390" y="3638806"/>
            <a:ext cx="16510" cy="163830"/>
          </a:xfrm>
          <a:custGeom>
            <a:avLst/>
            <a:gdLst/>
            <a:ahLst/>
            <a:cxnLst/>
            <a:rect l="l" t="t" r="r" b="b"/>
            <a:pathLst>
              <a:path w="16509" h="163829">
                <a:moveTo>
                  <a:pt x="0" y="0"/>
                </a:moveTo>
                <a:lnTo>
                  <a:pt x="0" y="134395"/>
                </a:lnTo>
                <a:lnTo>
                  <a:pt x="16509" y="163710"/>
                </a:lnTo>
                <a:lnTo>
                  <a:pt x="16509" y="28925"/>
                </a:lnTo>
                <a:lnTo>
                  <a:pt x="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bg object 1127"/>
          <p:cNvSpPr/>
          <p:nvPr/>
        </p:nvSpPr>
        <p:spPr>
          <a:xfrm>
            <a:off x="6564630" y="3665507"/>
            <a:ext cx="17780" cy="166370"/>
          </a:xfrm>
          <a:custGeom>
            <a:avLst/>
            <a:gdLst/>
            <a:ahLst/>
            <a:cxnLst/>
            <a:rect l="l" t="t" r="r" b="b"/>
            <a:pathLst>
              <a:path w="17779" h="166370">
                <a:moveTo>
                  <a:pt x="0" y="0"/>
                </a:moveTo>
                <a:lnTo>
                  <a:pt x="0" y="134754"/>
                </a:lnTo>
                <a:lnTo>
                  <a:pt x="17779" y="166324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bg object 1128"/>
          <p:cNvSpPr/>
          <p:nvPr/>
        </p:nvSpPr>
        <p:spPr>
          <a:xfrm>
            <a:off x="6581140" y="3694433"/>
            <a:ext cx="17780" cy="167005"/>
          </a:xfrm>
          <a:custGeom>
            <a:avLst/>
            <a:gdLst/>
            <a:ahLst/>
            <a:cxnLst/>
            <a:rect l="l" t="t" r="r" b="b"/>
            <a:pathLst>
              <a:path w="17779" h="167004">
                <a:moveTo>
                  <a:pt x="0" y="0"/>
                </a:moveTo>
                <a:lnTo>
                  <a:pt x="0" y="135143"/>
                </a:lnTo>
                <a:lnTo>
                  <a:pt x="17779" y="166712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bg object 1129"/>
          <p:cNvSpPr/>
          <p:nvPr/>
        </p:nvSpPr>
        <p:spPr>
          <a:xfrm>
            <a:off x="6597650" y="3723359"/>
            <a:ext cx="17780" cy="167640"/>
          </a:xfrm>
          <a:custGeom>
            <a:avLst/>
            <a:gdLst/>
            <a:ahLst/>
            <a:cxnLst/>
            <a:rect l="l" t="t" r="r" b="b"/>
            <a:pathLst>
              <a:path w="17779" h="167639">
                <a:moveTo>
                  <a:pt x="0" y="0"/>
                </a:moveTo>
                <a:lnTo>
                  <a:pt x="0" y="135532"/>
                </a:lnTo>
                <a:lnTo>
                  <a:pt x="17779" y="167101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bg object 1130"/>
          <p:cNvSpPr/>
          <p:nvPr/>
        </p:nvSpPr>
        <p:spPr>
          <a:xfrm>
            <a:off x="6614159" y="3752285"/>
            <a:ext cx="17780" cy="167640"/>
          </a:xfrm>
          <a:custGeom>
            <a:avLst/>
            <a:gdLst/>
            <a:ahLst/>
            <a:cxnLst/>
            <a:rect l="l" t="t" r="r" b="b"/>
            <a:pathLst>
              <a:path w="17779" h="167639">
                <a:moveTo>
                  <a:pt x="0" y="0"/>
                </a:moveTo>
                <a:lnTo>
                  <a:pt x="0" y="135920"/>
                </a:lnTo>
                <a:lnTo>
                  <a:pt x="17780" y="167490"/>
                </a:lnTo>
                <a:lnTo>
                  <a:pt x="17780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bg object 1131"/>
          <p:cNvSpPr/>
          <p:nvPr/>
        </p:nvSpPr>
        <p:spPr>
          <a:xfrm>
            <a:off x="6630669" y="3781211"/>
            <a:ext cx="17780" cy="168275"/>
          </a:xfrm>
          <a:custGeom>
            <a:avLst/>
            <a:gdLst/>
            <a:ahLst/>
            <a:cxnLst/>
            <a:rect l="l" t="t" r="r" b="b"/>
            <a:pathLst>
              <a:path w="17779" h="168275">
                <a:moveTo>
                  <a:pt x="0" y="0"/>
                </a:moveTo>
                <a:lnTo>
                  <a:pt x="0" y="136309"/>
                </a:lnTo>
                <a:lnTo>
                  <a:pt x="17779" y="167879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bg object 1132"/>
          <p:cNvSpPr/>
          <p:nvPr/>
        </p:nvSpPr>
        <p:spPr>
          <a:xfrm>
            <a:off x="6647180" y="3810136"/>
            <a:ext cx="16510" cy="166370"/>
          </a:xfrm>
          <a:custGeom>
            <a:avLst/>
            <a:gdLst/>
            <a:ahLst/>
            <a:cxnLst/>
            <a:rect l="l" t="t" r="r" b="b"/>
            <a:pathLst>
              <a:path w="16509" h="166370">
                <a:moveTo>
                  <a:pt x="0" y="0"/>
                </a:moveTo>
                <a:lnTo>
                  <a:pt x="0" y="136698"/>
                </a:lnTo>
                <a:lnTo>
                  <a:pt x="16510" y="166012"/>
                </a:lnTo>
                <a:lnTo>
                  <a:pt x="16510" y="28925"/>
                </a:lnTo>
                <a:lnTo>
                  <a:pt x="0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bg object 1133"/>
          <p:cNvSpPr/>
          <p:nvPr/>
        </p:nvSpPr>
        <p:spPr>
          <a:xfrm>
            <a:off x="6662419" y="3836837"/>
            <a:ext cx="17780" cy="168910"/>
          </a:xfrm>
          <a:custGeom>
            <a:avLst/>
            <a:gdLst/>
            <a:ahLst/>
            <a:cxnLst/>
            <a:rect l="l" t="t" r="r" b="b"/>
            <a:pathLst>
              <a:path w="17779" h="168910">
                <a:moveTo>
                  <a:pt x="0" y="0"/>
                </a:moveTo>
                <a:lnTo>
                  <a:pt x="0" y="137057"/>
                </a:lnTo>
                <a:lnTo>
                  <a:pt x="17779" y="168626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bg object 1134"/>
          <p:cNvSpPr/>
          <p:nvPr/>
        </p:nvSpPr>
        <p:spPr>
          <a:xfrm>
            <a:off x="6678930" y="3865763"/>
            <a:ext cx="17780" cy="169545"/>
          </a:xfrm>
          <a:custGeom>
            <a:avLst/>
            <a:gdLst/>
            <a:ahLst/>
            <a:cxnLst/>
            <a:rect l="l" t="t" r="r" b="b"/>
            <a:pathLst>
              <a:path w="17779" h="169545">
                <a:moveTo>
                  <a:pt x="0" y="0"/>
                </a:moveTo>
                <a:lnTo>
                  <a:pt x="0" y="137445"/>
                </a:lnTo>
                <a:lnTo>
                  <a:pt x="17779" y="169015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bg object 1135"/>
          <p:cNvSpPr/>
          <p:nvPr/>
        </p:nvSpPr>
        <p:spPr>
          <a:xfrm>
            <a:off x="6695440" y="3894689"/>
            <a:ext cx="17780" cy="169545"/>
          </a:xfrm>
          <a:custGeom>
            <a:avLst/>
            <a:gdLst/>
            <a:ahLst/>
            <a:cxnLst/>
            <a:rect l="l" t="t" r="r" b="b"/>
            <a:pathLst>
              <a:path w="17779" h="169545">
                <a:moveTo>
                  <a:pt x="0" y="0"/>
                </a:moveTo>
                <a:lnTo>
                  <a:pt x="0" y="137834"/>
                </a:lnTo>
                <a:lnTo>
                  <a:pt x="17779" y="169404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bg object 1136"/>
          <p:cNvSpPr/>
          <p:nvPr/>
        </p:nvSpPr>
        <p:spPr>
          <a:xfrm>
            <a:off x="6711950" y="3923615"/>
            <a:ext cx="17780" cy="170180"/>
          </a:xfrm>
          <a:custGeom>
            <a:avLst/>
            <a:gdLst/>
            <a:ahLst/>
            <a:cxnLst/>
            <a:rect l="l" t="t" r="r" b="b"/>
            <a:pathLst>
              <a:path w="17779" h="170179">
                <a:moveTo>
                  <a:pt x="0" y="0"/>
                </a:moveTo>
                <a:lnTo>
                  <a:pt x="0" y="138223"/>
                </a:lnTo>
                <a:lnTo>
                  <a:pt x="17779" y="169793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bg object 1137"/>
          <p:cNvSpPr/>
          <p:nvPr/>
        </p:nvSpPr>
        <p:spPr>
          <a:xfrm>
            <a:off x="6728459" y="3952541"/>
            <a:ext cx="17780" cy="170180"/>
          </a:xfrm>
          <a:custGeom>
            <a:avLst/>
            <a:gdLst/>
            <a:ahLst/>
            <a:cxnLst/>
            <a:rect l="l" t="t" r="r" b="b"/>
            <a:pathLst>
              <a:path w="17779" h="170179">
                <a:moveTo>
                  <a:pt x="0" y="0"/>
                </a:moveTo>
                <a:lnTo>
                  <a:pt x="0" y="138612"/>
                </a:lnTo>
                <a:lnTo>
                  <a:pt x="17780" y="170181"/>
                </a:lnTo>
                <a:lnTo>
                  <a:pt x="17780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bg object 1138"/>
          <p:cNvSpPr/>
          <p:nvPr/>
        </p:nvSpPr>
        <p:spPr>
          <a:xfrm>
            <a:off x="6743700" y="3979241"/>
            <a:ext cx="19050" cy="173355"/>
          </a:xfrm>
          <a:custGeom>
            <a:avLst/>
            <a:gdLst/>
            <a:ahLst/>
            <a:cxnLst/>
            <a:rect l="l" t="t" r="r" b="b"/>
            <a:pathLst>
              <a:path w="19050" h="173354">
                <a:moveTo>
                  <a:pt x="0" y="0"/>
                </a:moveTo>
                <a:lnTo>
                  <a:pt x="0" y="138971"/>
                </a:lnTo>
                <a:lnTo>
                  <a:pt x="19050" y="172795"/>
                </a:lnTo>
                <a:lnTo>
                  <a:pt x="19050" y="33376"/>
                </a:lnTo>
                <a:lnTo>
                  <a:pt x="0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bg object 1139"/>
          <p:cNvSpPr/>
          <p:nvPr/>
        </p:nvSpPr>
        <p:spPr>
          <a:xfrm>
            <a:off x="6760209" y="4008167"/>
            <a:ext cx="17780" cy="171450"/>
          </a:xfrm>
          <a:custGeom>
            <a:avLst/>
            <a:gdLst/>
            <a:ahLst/>
            <a:cxnLst/>
            <a:rect l="l" t="t" r="r" b="b"/>
            <a:pathLst>
              <a:path w="17779" h="171450">
                <a:moveTo>
                  <a:pt x="0" y="0"/>
                </a:moveTo>
                <a:lnTo>
                  <a:pt x="0" y="139359"/>
                </a:lnTo>
                <a:lnTo>
                  <a:pt x="17780" y="170929"/>
                </a:lnTo>
                <a:lnTo>
                  <a:pt x="17780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bg object 1140"/>
          <p:cNvSpPr/>
          <p:nvPr/>
        </p:nvSpPr>
        <p:spPr>
          <a:xfrm>
            <a:off x="6776719" y="4037093"/>
            <a:ext cx="17780" cy="171450"/>
          </a:xfrm>
          <a:custGeom>
            <a:avLst/>
            <a:gdLst/>
            <a:ahLst/>
            <a:cxnLst/>
            <a:rect l="l" t="t" r="r" b="b"/>
            <a:pathLst>
              <a:path w="17779" h="171450">
                <a:moveTo>
                  <a:pt x="0" y="0"/>
                </a:moveTo>
                <a:lnTo>
                  <a:pt x="0" y="139748"/>
                </a:lnTo>
                <a:lnTo>
                  <a:pt x="17779" y="171318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bg object 1141"/>
          <p:cNvSpPr/>
          <p:nvPr/>
        </p:nvSpPr>
        <p:spPr>
          <a:xfrm>
            <a:off x="6793230" y="4066019"/>
            <a:ext cx="17780" cy="172085"/>
          </a:xfrm>
          <a:custGeom>
            <a:avLst/>
            <a:gdLst/>
            <a:ahLst/>
            <a:cxnLst/>
            <a:rect l="l" t="t" r="r" b="b"/>
            <a:pathLst>
              <a:path w="17779" h="172085">
                <a:moveTo>
                  <a:pt x="0" y="0"/>
                </a:moveTo>
                <a:lnTo>
                  <a:pt x="0" y="140137"/>
                </a:lnTo>
                <a:lnTo>
                  <a:pt x="17779" y="171706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bg object 1142"/>
          <p:cNvSpPr/>
          <p:nvPr/>
        </p:nvSpPr>
        <p:spPr>
          <a:xfrm>
            <a:off x="6809740" y="4094945"/>
            <a:ext cx="17780" cy="172720"/>
          </a:xfrm>
          <a:custGeom>
            <a:avLst/>
            <a:gdLst/>
            <a:ahLst/>
            <a:cxnLst/>
            <a:rect l="l" t="t" r="r" b="b"/>
            <a:pathLst>
              <a:path w="17779" h="172720">
                <a:moveTo>
                  <a:pt x="0" y="0"/>
                </a:moveTo>
                <a:lnTo>
                  <a:pt x="0" y="140526"/>
                </a:lnTo>
                <a:lnTo>
                  <a:pt x="17779" y="172095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bg object 1143"/>
          <p:cNvSpPr/>
          <p:nvPr/>
        </p:nvSpPr>
        <p:spPr>
          <a:xfrm>
            <a:off x="6826250" y="4123871"/>
            <a:ext cx="17780" cy="172720"/>
          </a:xfrm>
          <a:custGeom>
            <a:avLst/>
            <a:gdLst/>
            <a:ahLst/>
            <a:cxnLst/>
            <a:rect l="l" t="t" r="r" b="b"/>
            <a:pathLst>
              <a:path w="17779" h="172720">
                <a:moveTo>
                  <a:pt x="0" y="0"/>
                </a:moveTo>
                <a:lnTo>
                  <a:pt x="0" y="140914"/>
                </a:lnTo>
                <a:lnTo>
                  <a:pt x="17779" y="172484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bg object 1144"/>
          <p:cNvSpPr/>
          <p:nvPr/>
        </p:nvSpPr>
        <p:spPr>
          <a:xfrm>
            <a:off x="6842759" y="4152797"/>
            <a:ext cx="16510" cy="170815"/>
          </a:xfrm>
          <a:custGeom>
            <a:avLst/>
            <a:gdLst/>
            <a:ahLst/>
            <a:cxnLst/>
            <a:rect l="l" t="t" r="r" b="b"/>
            <a:pathLst>
              <a:path w="16509" h="170814">
                <a:moveTo>
                  <a:pt x="0" y="0"/>
                </a:moveTo>
                <a:lnTo>
                  <a:pt x="0" y="141303"/>
                </a:lnTo>
                <a:lnTo>
                  <a:pt x="16510" y="170618"/>
                </a:lnTo>
                <a:lnTo>
                  <a:pt x="16510" y="28925"/>
                </a:lnTo>
                <a:lnTo>
                  <a:pt x="0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bg object 1145"/>
          <p:cNvSpPr/>
          <p:nvPr/>
        </p:nvSpPr>
        <p:spPr>
          <a:xfrm>
            <a:off x="6858000" y="4179497"/>
            <a:ext cx="17780" cy="173355"/>
          </a:xfrm>
          <a:custGeom>
            <a:avLst/>
            <a:gdLst/>
            <a:ahLst/>
            <a:cxnLst/>
            <a:rect l="l" t="t" r="r" b="b"/>
            <a:pathLst>
              <a:path w="17779" h="173354">
                <a:moveTo>
                  <a:pt x="0" y="0"/>
                </a:moveTo>
                <a:lnTo>
                  <a:pt x="0" y="141662"/>
                </a:lnTo>
                <a:lnTo>
                  <a:pt x="17779" y="173232"/>
                </a:lnTo>
                <a:lnTo>
                  <a:pt x="17779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bg object 1146"/>
          <p:cNvSpPr/>
          <p:nvPr/>
        </p:nvSpPr>
        <p:spPr>
          <a:xfrm>
            <a:off x="6874509" y="4208424"/>
            <a:ext cx="17780" cy="175895"/>
          </a:xfrm>
          <a:custGeom>
            <a:avLst/>
            <a:gdLst/>
            <a:ahLst/>
            <a:cxnLst/>
            <a:rect l="l" t="t" r="r" b="b"/>
            <a:pathLst>
              <a:path w="17779" h="175895">
                <a:moveTo>
                  <a:pt x="0" y="0"/>
                </a:moveTo>
                <a:lnTo>
                  <a:pt x="0" y="142051"/>
                </a:lnTo>
                <a:lnTo>
                  <a:pt x="8890" y="157836"/>
                </a:lnTo>
                <a:lnTo>
                  <a:pt x="17780" y="175698"/>
                </a:lnTo>
                <a:lnTo>
                  <a:pt x="17780" y="31150"/>
                </a:lnTo>
                <a:lnTo>
                  <a:pt x="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bg object 1147"/>
          <p:cNvSpPr/>
          <p:nvPr/>
        </p:nvSpPr>
        <p:spPr>
          <a:xfrm>
            <a:off x="6891019" y="4237349"/>
            <a:ext cx="17780" cy="180340"/>
          </a:xfrm>
          <a:custGeom>
            <a:avLst/>
            <a:gdLst/>
            <a:ahLst/>
            <a:cxnLst/>
            <a:rect l="l" t="t" r="r" b="b"/>
            <a:pathLst>
              <a:path w="17779" h="180339">
                <a:moveTo>
                  <a:pt x="0" y="0"/>
                </a:moveTo>
                <a:lnTo>
                  <a:pt x="0" y="144221"/>
                </a:lnTo>
                <a:lnTo>
                  <a:pt x="17779" y="179946"/>
                </a:lnTo>
                <a:lnTo>
                  <a:pt x="17779" y="33278"/>
                </a:lnTo>
                <a:lnTo>
                  <a:pt x="2539" y="4450"/>
                </a:lnTo>
                <a:lnTo>
                  <a:pt x="0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bg object 1148"/>
          <p:cNvSpPr/>
          <p:nvPr/>
        </p:nvSpPr>
        <p:spPr>
          <a:xfrm>
            <a:off x="6907530" y="4268225"/>
            <a:ext cx="17780" cy="182245"/>
          </a:xfrm>
          <a:custGeom>
            <a:avLst/>
            <a:gdLst/>
            <a:ahLst/>
            <a:cxnLst/>
            <a:rect l="l" t="t" r="r" b="b"/>
            <a:pathLst>
              <a:path w="17779" h="182245">
                <a:moveTo>
                  <a:pt x="0" y="0"/>
                </a:moveTo>
                <a:lnTo>
                  <a:pt x="0" y="146519"/>
                </a:lnTo>
                <a:lnTo>
                  <a:pt x="17779" y="182244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bg object 1149"/>
          <p:cNvSpPr/>
          <p:nvPr/>
        </p:nvSpPr>
        <p:spPr>
          <a:xfrm>
            <a:off x="6924040" y="4299455"/>
            <a:ext cx="17780" cy="184785"/>
          </a:xfrm>
          <a:custGeom>
            <a:avLst/>
            <a:gdLst/>
            <a:ahLst/>
            <a:cxnLst/>
            <a:rect l="l" t="t" r="r" b="b"/>
            <a:pathLst>
              <a:path w="17779" h="184785">
                <a:moveTo>
                  <a:pt x="0" y="0"/>
                </a:moveTo>
                <a:lnTo>
                  <a:pt x="0" y="148462"/>
                </a:lnTo>
                <a:lnTo>
                  <a:pt x="17779" y="184188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bg object 1150"/>
          <p:cNvSpPr/>
          <p:nvPr/>
        </p:nvSpPr>
        <p:spPr>
          <a:xfrm>
            <a:off x="6940550" y="4330686"/>
            <a:ext cx="17780" cy="186690"/>
          </a:xfrm>
          <a:custGeom>
            <a:avLst/>
            <a:gdLst/>
            <a:ahLst/>
            <a:cxnLst/>
            <a:rect l="l" t="t" r="r" b="b"/>
            <a:pathLst>
              <a:path w="17779" h="186689">
                <a:moveTo>
                  <a:pt x="0" y="0"/>
                </a:moveTo>
                <a:lnTo>
                  <a:pt x="0" y="150406"/>
                </a:lnTo>
                <a:lnTo>
                  <a:pt x="17779" y="186131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bg object 1151"/>
          <p:cNvSpPr/>
          <p:nvPr/>
        </p:nvSpPr>
        <p:spPr>
          <a:xfrm>
            <a:off x="6955790" y="4359514"/>
            <a:ext cx="17780" cy="187960"/>
          </a:xfrm>
          <a:custGeom>
            <a:avLst/>
            <a:gdLst/>
            <a:ahLst/>
            <a:cxnLst/>
            <a:rect l="l" t="t" r="r" b="b"/>
            <a:pathLst>
              <a:path w="17779" h="187960">
                <a:moveTo>
                  <a:pt x="0" y="0"/>
                </a:moveTo>
                <a:lnTo>
                  <a:pt x="0" y="152200"/>
                </a:lnTo>
                <a:lnTo>
                  <a:pt x="17779" y="187925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bg object 1152"/>
          <p:cNvSpPr/>
          <p:nvPr/>
        </p:nvSpPr>
        <p:spPr>
          <a:xfrm>
            <a:off x="6972300" y="4390744"/>
            <a:ext cx="17780" cy="189865"/>
          </a:xfrm>
          <a:custGeom>
            <a:avLst/>
            <a:gdLst/>
            <a:ahLst/>
            <a:cxnLst/>
            <a:rect l="l" t="t" r="r" b="b"/>
            <a:pathLst>
              <a:path w="17779" h="189864">
                <a:moveTo>
                  <a:pt x="0" y="0"/>
                </a:moveTo>
                <a:lnTo>
                  <a:pt x="0" y="154143"/>
                </a:lnTo>
                <a:lnTo>
                  <a:pt x="17779" y="189869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bg object 1153"/>
          <p:cNvSpPr/>
          <p:nvPr/>
        </p:nvSpPr>
        <p:spPr>
          <a:xfrm>
            <a:off x="6988809" y="4421974"/>
            <a:ext cx="17780" cy="192405"/>
          </a:xfrm>
          <a:custGeom>
            <a:avLst/>
            <a:gdLst/>
            <a:ahLst/>
            <a:cxnLst/>
            <a:rect l="l" t="t" r="r" b="b"/>
            <a:pathLst>
              <a:path w="17779" h="192404">
                <a:moveTo>
                  <a:pt x="0" y="0"/>
                </a:moveTo>
                <a:lnTo>
                  <a:pt x="0" y="156087"/>
                </a:lnTo>
                <a:lnTo>
                  <a:pt x="17780" y="191812"/>
                </a:lnTo>
                <a:lnTo>
                  <a:pt x="17780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bg object 1154"/>
          <p:cNvSpPr/>
          <p:nvPr/>
        </p:nvSpPr>
        <p:spPr>
          <a:xfrm>
            <a:off x="7005319" y="4453204"/>
            <a:ext cx="17780" cy="194310"/>
          </a:xfrm>
          <a:custGeom>
            <a:avLst/>
            <a:gdLst/>
            <a:ahLst/>
            <a:cxnLst/>
            <a:rect l="l" t="t" r="r" b="b"/>
            <a:pathLst>
              <a:path w="17779" h="194310">
                <a:moveTo>
                  <a:pt x="0" y="0"/>
                </a:moveTo>
                <a:lnTo>
                  <a:pt x="0" y="158030"/>
                </a:lnTo>
                <a:lnTo>
                  <a:pt x="17779" y="193756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bg object 1155"/>
          <p:cNvSpPr/>
          <p:nvPr/>
        </p:nvSpPr>
        <p:spPr>
          <a:xfrm>
            <a:off x="7021830" y="4484435"/>
            <a:ext cx="17780" cy="196215"/>
          </a:xfrm>
          <a:custGeom>
            <a:avLst/>
            <a:gdLst/>
            <a:ahLst/>
            <a:cxnLst/>
            <a:rect l="l" t="t" r="r" b="b"/>
            <a:pathLst>
              <a:path w="17779" h="196214">
                <a:moveTo>
                  <a:pt x="0" y="0"/>
                </a:moveTo>
                <a:lnTo>
                  <a:pt x="0" y="159974"/>
                </a:lnTo>
                <a:lnTo>
                  <a:pt x="17779" y="195699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bg object 1156"/>
          <p:cNvSpPr/>
          <p:nvPr/>
        </p:nvSpPr>
        <p:spPr>
          <a:xfrm>
            <a:off x="7037069" y="4513263"/>
            <a:ext cx="17780" cy="198120"/>
          </a:xfrm>
          <a:custGeom>
            <a:avLst/>
            <a:gdLst/>
            <a:ahLst/>
            <a:cxnLst/>
            <a:rect l="l" t="t" r="r" b="b"/>
            <a:pathLst>
              <a:path w="17779" h="198120">
                <a:moveTo>
                  <a:pt x="0" y="0"/>
                </a:moveTo>
                <a:lnTo>
                  <a:pt x="0" y="161768"/>
                </a:lnTo>
                <a:lnTo>
                  <a:pt x="17779" y="197493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bg object 1157"/>
          <p:cNvSpPr/>
          <p:nvPr/>
        </p:nvSpPr>
        <p:spPr>
          <a:xfrm>
            <a:off x="7053580" y="4544493"/>
            <a:ext cx="17780" cy="200025"/>
          </a:xfrm>
          <a:custGeom>
            <a:avLst/>
            <a:gdLst/>
            <a:ahLst/>
            <a:cxnLst/>
            <a:rect l="l" t="t" r="r" b="b"/>
            <a:pathLst>
              <a:path w="17779" h="200025">
                <a:moveTo>
                  <a:pt x="0" y="0"/>
                </a:moveTo>
                <a:lnTo>
                  <a:pt x="0" y="163711"/>
                </a:lnTo>
                <a:lnTo>
                  <a:pt x="17779" y="199437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bg object 1158"/>
          <p:cNvSpPr/>
          <p:nvPr/>
        </p:nvSpPr>
        <p:spPr>
          <a:xfrm>
            <a:off x="7070090" y="4575723"/>
            <a:ext cx="17780" cy="201930"/>
          </a:xfrm>
          <a:custGeom>
            <a:avLst/>
            <a:gdLst/>
            <a:ahLst/>
            <a:cxnLst/>
            <a:rect l="l" t="t" r="r" b="b"/>
            <a:pathLst>
              <a:path w="17779" h="201929">
                <a:moveTo>
                  <a:pt x="0" y="0"/>
                </a:moveTo>
                <a:lnTo>
                  <a:pt x="0" y="165655"/>
                </a:lnTo>
                <a:lnTo>
                  <a:pt x="17779" y="201381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bg object 1159"/>
          <p:cNvSpPr/>
          <p:nvPr/>
        </p:nvSpPr>
        <p:spPr>
          <a:xfrm>
            <a:off x="7086600" y="4606954"/>
            <a:ext cx="17780" cy="203835"/>
          </a:xfrm>
          <a:custGeom>
            <a:avLst/>
            <a:gdLst/>
            <a:ahLst/>
            <a:cxnLst/>
            <a:rect l="l" t="t" r="r" b="b"/>
            <a:pathLst>
              <a:path w="17779" h="203835">
                <a:moveTo>
                  <a:pt x="0" y="0"/>
                </a:moveTo>
                <a:lnTo>
                  <a:pt x="0" y="167598"/>
                </a:lnTo>
                <a:lnTo>
                  <a:pt x="17779" y="203324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bg object 1160"/>
          <p:cNvSpPr/>
          <p:nvPr/>
        </p:nvSpPr>
        <p:spPr>
          <a:xfrm>
            <a:off x="7103109" y="4638184"/>
            <a:ext cx="17780" cy="205740"/>
          </a:xfrm>
          <a:custGeom>
            <a:avLst/>
            <a:gdLst/>
            <a:ahLst/>
            <a:cxnLst/>
            <a:rect l="l" t="t" r="r" b="b"/>
            <a:pathLst>
              <a:path w="17779" h="205739">
                <a:moveTo>
                  <a:pt x="0" y="0"/>
                </a:moveTo>
                <a:lnTo>
                  <a:pt x="0" y="169542"/>
                </a:lnTo>
                <a:lnTo>
                  <a:pt x="17780" y="205268"/>
                </a:lnTo>
                <a:lnTo>
                  <a:pt x="17780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bg object 1161"/>
          <p:cNvSpPr/>
          <p:nvPr/>
        </p:nvSpPr>
        <p:spPr>
          <a:xfrm>
            <a:off x="7119619" y="4669414"/>
            <a:ext cx="17780" cy="207645"/>
          </a:xfrm>
          <a:custGeom>
            <a:avLst/>
            <a:gdLst/>
            <a:ahLst/>
            <a:cxnLst/>
            <a:rect l="l" t="t" r="r" b="b"/>
            <a:pathLst>
              <a:path w="17779" h="207645">
                <a:moveTo>
                  <a:pt x="0" y="0"/>
                </a:moveTo>
                <a:lnTo>
                  <a:pt x="0" y="171485"/>
                </a:lnTo>
                <a:lnTo>
                  <a:pt x="17779" y="207211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bg object 1162"/>
          <p:cNvSpPr/>
          <p:nvPr/>
        </p:nvSpPr>
        <p:spPr>
          <a:xfrm>
            <a:off x="7136130" y="4700645"/>
            <a:ext cx="16510" cy="207010"/>
          </a:xfrm>
          <a:custGeom>
            <a:avLst/>
            <a:gdLst/>
            <a:ahLst/>
            <a:cxnLst/>
            <a:rect l="l" t="t" r="r" b="b"/>
            <a:pathLst>
              <a:path w="16509" h="207010">
                <a:moveTo>
                  <a:pt x="0" y="0"/>
                </a:moveTo>
                <a:lnTo>
                  <a:pt x="0" y="173429"/>
                </a:lnTo>
                <a:lnTo>
                  <a:pt x="16510" y="206603"/>
                </a:lnTo>
                <a:lnTo>
                  <a:pt x="16510" y="31230"/>
                </a:lnTo>
                <a:lnTo>
                  <a:pt x="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bg object 1163"/>
          <p:cNvSpPr/>
          <p:nvPr/>
        </p:nvSpPr>
        <p:spPr>
          <a:xfrm>
            <a:off x="7151369" y="4729472"/>
            <a:ext cx="17780" cy="211454"/>
          </a:xfrm>
          <a:custGeom>
            <a:avLst/>
            <a:gdLst/>
            <a:ahLst/>
            <a:cxnLst/>
            <a:rect l="l" t="t" r="r" b="b"/>
            <a:pathLst>
              <a:path w="17779" h="211454">
                <a:moveTo>
                  <a:pt x="0" y="0"/>
                </a:moveTo>
                <a:lnTo>
                  <a:pt x="0" y="175223"/>
                </a:lnTo>
                <a:lnTo>
                  <a:pt x="17779" y="210949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bg object 1164"/>
          <p:cNvSpPr/>
          <p:nvPr/>
        </p:nvSpPr>
        <p:spPr>
          <a:xfrm>
            <a:off x="7167880" y="4760703"/>
            <a:ext cx="17780" cy="213360"/>
          </a:xfrm>
          <a:custGeom>
            <a:avLst/>
            <a:gdLst/>
            <a:ahLst/>
            <a:cxnLst/>
            <a:rect l="l" t="t" r="r" b="b"/>
            <a:pathLst>
              <a:path w="17779" h="213360">
                <a:moveTo>
                  <a:pt x="0" y="0"/>
                </a:moveTo>
                <a:lnTo>
                  <a:pt x="0" y="177167"/>
                </a:lnTo>
                <a:lnTo>
                  <a:pt x="17779" y="212892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bg object 1165"/>
          <p:cNvSpPr/>
          <p:nvPr/>
        </p:nvSpPr>
        <p:spPr>
          <a:xfrm>
            <a:off x="7184390" y="4791933"/>
            <a:ext cx="17780" cy="215265"/>
          </a:xfrm>
          <a:custGeom>
            <a:avLst/>
            <a:gdLst/>
            <a:ahLst/>
            <a:cxnLst/>
            <a:rect l="l" t="t" r="r" b="b"/>
            <a:pathLst>
              <a:path w="17779" h="215264">
                <a:moveTo>
                  <a:pt x="0" y="0"/>
                </a:moveTo>
                <a:lnTo>
                  <a:pt x="0" y="179110"/>
                </a:lnTo>
                <a:lnTo>
                  <a:pt x="17779" y="214836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bg object 1166"/>
          <p:cNvSpPr/>
          <p:nvPr/>
        </p:nvSpPr>
        <p:spPr>
          <a:xfrm>
            <a:off x="7200900" y="4823164"/>
            <a:ext cx="17780" cy="217170"/>
          </a:xfrm>
          <a:custGeom>
            <a:avLst/>
            <a:gdLst/>
            <a:ahLst/>
            <a:cxnLst/>
            <a:rect l="l" t="t" r="r" b="b"/>
            <a:pathLst>
              <a:path w="17779" h="217170">
                <a:moveTo>
                  <a:pt x="0" y="0"/>
                </a:moveTo>
                <a:lnTo>
                  <a:pt x="0" y="181054"/>
                </a:lnTo>
                <a:lnTo>
                  <a:pt x="17779" y="216779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bg object 1167"/>
          <p:cNvSpPr/>
          <p:nvPr/>
        </p:nvSpPr>
        <p:spPr>
          <a:xfrm>
            <a:off x="7217409" y="4854394"/>
            <a:ext cx="17780" cy="219075"/>
          </a:xfrm>
          <a:custGeom>
            <a:avLst/>
            <a:gdLst/>
            <a:ahLst/>
            <a:cxnLst/>
            <a:rect l="l" t="t" r="r" b="b"/>
            <a:pathLst>
              <a:path w="17779" h="219075">
                <a:moveTo>
                  <a:pt x="0" y="0"/>
                </a:moveTo>
                <a:lnTo>
                  <a:pt x="0" y="182997"/>
                </a:lnTo>
                <a:lnTo>
                  <a:pt x="17780" y="218723"/>
                </a:lnTo>
                <a:lnTo>
                  <a:pt x="17780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bg object 1168"/>
          <p:cNvSpPr/>
          <p:nvPr/>
        </p:nvSpPr>
        <p:spPr>
          <a:xfrm>
            <a:off x="7232650" y="4883222"/>
            <a:ext cx="19050" cy="223520"/>
          </a:xfrm>
          <a:custGeom>
            <a:avLst/>
            <a:gdLst/>
            <a:ahLst/>
            <a:cxnLst/>
            <a:rect l="l" t="t" r="r" b="b"/>
            <a:pathLst>
              <a:path w="19050" h="223520">
                <a:moveTo>
                  <a:pt x="0" y="0"/>
                </a:moveTo>
                <a:lnTo>
                  <a:pt x="0" y="184791"/>
                </a:lnTo>
                <a:lnTo>
                  <a:pt x="19050" y="223069"/>
                </a:lnTo>
                <a:lnTo>
                  <a:pt x="19050" y="36034"/>
                </a:lnTo>
                <a:lnTo>
                  <a:pt x="0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bg object 1169"/>
          <p:cNvSpPr/>
          <p:nvPr/>
        </p:nvSpPr>
        <p:spPr>
          <a:xfrm>
            <a:off x="7249159" y="4914452"/>
            <a:ext cx="17780" cy="222885"/>
          </a:xfrm>
          <a:custGeom>
            <a:avLst/>
            <a:gdLst/>
            <a:ahLst/>
            <a:cxnLst/>
            <a:rect l="l" t="t" r="r" b="b"/>
            <a:pathLst>
              <a:path w="17779" h="222885">
                <a:moveTo>
                  <a:pt x="0" y="0"/>
                </a:moveTo>
                <a:lnTo>
                  <a:pt x="0" y="186735"/>
                </a:lnTo>
                <a:lnTo>
                  <a:pt x="17780" y="222460"/>
                </a:lnTo>
                <a:lnTo>
                  <a:pt x="17780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bg object 1170"/>
          <p:cNvSpPr/>
          <p:nvPr/>
        </p:nvSpPr>
        <p:spPr>
          <a:xfrm>
            <a:off x="7265669" y="4945683"/>
            <a:ext cx="17780" cy="224790"/>
          </a:xfrm>
          <a:custGeom>
            <a:avLst/>
            <a:gdLst/>
            <a:ahLst/>
            <a:cxnLst/>
            <a:rect l="l" t="t" r="r" b="b"/>
            <a:pathLst>
              <a:path w="17779" h="224789">
                <a:moveTo>
                  <a:pt x="0" y="0"/>
                </a:moveTo>
                <a:lnTo>
                  <a:pt x="0" y="188678"/>
                </a:lnTo>
                <a:lnTo>
                  <a:pt x="17779" y="224404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bg object 1171"/>
          <p:cNvSpPr/>
          <p:nvPr/>
        </p:nvSpPr>
        <p:spPr>
          <a:xfrm>
            <a:off x="7282180" y="4976913"/>
            <a:ext cx="17780" cy="211454"/>
          </a:xfrm>
          <a:custGeom>
            <a:avLst/>
            <a:gdLst/>
            <a:ahLst/>
            <a:cxnLst/>
            <a:rect l="l" t="t" r="r" b="b"/>
            <a:pathLst>
              <a:path w="17779" h="211454">
                <a:moveTo>
                  <a:pt x="0" y="0"/>
                </a:moveTo>
                <a:lnTo>
                  <a:pt x="0" y="190622"/>
                </a:lnTo>
                <a:lnTo>
                  <a:pt x="10160" y="211036"/>
                </a:lnTo>
                <a:lnTo>
                  <a:pt x="17779" y="204525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bg object 1172"/>
          <p:cNvSpPr/>
          <p:nvPr/>
        </p:nvSpPr>
        <p:spPr>
          <a:xfrm>
            <a:off x="7298690" y="5008143"/>
            <a:ext cx="17780" cy="174625"/>
          </a:xfrm>
          <a:custGeom>
            <a:avLst/>
            <a:gdLst/>
            <a:ahLst/>
            <a:cxnLst/>
            <a:rect l="l" t="t" r="r" b="b"/>
            <a:pathLst>
              <a:path w="17779" h="174625">
                <a:moveTo>
                  <a:pt x="0" y="0"/>
                </a:moveTo>
                <a:lnTo>
                  <a:pt x="0" y="174380"/>
                </a:lnTo>
                <a:lnTo>
                  <a:pt x="17779" y="159186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bg object 1173"/>
          <p:cNvSpPr/>
          <p:nvPr/>
        </p:nvSpPr>
        <p:spPr>
          <a:xfrm>
            <a:off x="7315200" y="5039373"/>
            <a:ext cx="17780" cy="129539"/>
          </a:xfrm>
          <a:custGeom>
            <a:avLst/>
            <a:gdLst/>
            <a:ahLst/>
            <a:cxnLst/>
            <a:rect l="l" t="t" r="r" b="b"/>
            <a:pathLst>
              <a:path w="17779" h="129539">
                <a:moveTo>
                  <a:pt x="0" y="0"/>
                </a:moveTo>
                <a:lnTo>
                  <a:pt x="0" y="129041"/>
                </a:lnTo>
                <a:lnTo>
                  <a:pt x="17779" y="113847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bg object 1174"/>
          <p:cNvSpPr/>
          <p:nvPr/>
        </p:nvSpPr>
        <p:spPr>
          <a:xfrm>
            <a:off x="7330440" y="5068201"/>
            <a:ext cx="17780" cy="87630"/>
          </a:xfrm>
          <a:custGeom>
            <a:avLst/>
            <a:gdLst/>
            <a:ahLst/>
            <a:cxnLst/>
            <a:rect l="l" t="t" r="r" b="b"/>
            <a:pathLst>
              <a:path w="17779" h="87629">
                <a:moveTo>
                  <a:pt x="0" y="0"/>
                </a:moveTo>
                <a:lnTo>
                  <a:pt x="0" y="87190"/>
                </a:lnTo>
                <a:lnTo>
                  <a:pt x="17779" y="71996"/>
                </a:lnTo>
                <a:lnTo>
                  <a:pt x="17779" y="33632"/>
                </a:lnTo>
                <a:lnTo>
                  <a:pt x="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bg object 1175"/>
          <p:cNvSpPr/>
          <p:nvPr/>
        </p:nvSpPr>
        <p:spPr>
          <a:xfrm>
            <a:off x="7346950" y="5099432"/>
            <a:ext cx="15240" cy="41910"/>
          </a:xfrm>
          <a:custGeom>
            <a:avLst/>
            <a:gdLst/>
            <a:ahLst/>
            <a:cxnLst/>
            <a:rect l="l" t="t" r="r" b="b"/>
            <a:pathLst>
              <a:path w="15240" h="41910">
                <a:moveTo>
                  <a:pt x="0" y="0"/>
                </a:moveTo>
                <a:lnTo>
                  <a:pt x="0" y="41851"/>
                </a:lnTo>
                <a:lnTo>
                  <a:pt x="15240" y="28827"/>
                </a:lnTo>
                <a:lnTo>
                  <a:pt x="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bg object 1176"/>
          <p:cNvSpPr/>
          <p:nvPr/>
        </p:nvSpPr>
        <p:spPr>
          <a:xfrm>
            <a:off x="6746240" y="3574863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89" y="0"/>
                </a:moveTo>
                <a:lnTo>
                  <a:pt x="0" y="24316"/>
                </a:lnTo>
                <a:lnTo>
                  <a:pt x="8889" y="29341"/>
                </a:lnTo>
                <a:lnTo>
                  <a:pt x="8889" y="0"/>
                </a:lnTo>
                <a:close/>
              </a:path>
            </a:pathLst>
          </a:custGeom>
          <a:solidFill>
            <a:srgbClr val="256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bg object 1177"/>
          <p:cNvSpPr/>
          <p:nvPr/>
        </p:nvSpPr>
        <p:spPr>
          <a:xfrm>
            <a:off x="6753859" y="3554020"/>
            <a:ext cx="8890" cy="54610"/>
          </a:xfrm>
          <a:custGeom>
            <a:avLst/>
            <a:gdLst/>
            <a:ahLst/>
            <a:cxnLst/>
            <a:rect l="l" t="t" r="r" b="b"/>
            <a:pathLst>
              <a:path w="8890" h="54610">
                <a:moveTo>
                  <a:pt x="8890" y="0"/>
                </a:moveTo>
                <a:lnTo>
                  <a:pt x="0" y="24316"/>
                </a:lnTo>
                <a:lnTo>
                  <a:pt x="0" y="49466"/>
                </a:lnTo>
                <a:lnTo>
                  <a:pt x="8890" y="54491"/>
                </a:lnTo>
                <a:lnTo>
                  <a:pt x="8890" y="0"/>
                </a:lnTo>
                <a:close/>
              </a:path>
            </a:pathLst>
          </a:custGeom>
          <a:solidFill>
            <a:srgbClr val="256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bg object 1178"/>
          <p:cNvSpPr/>
          <p:nvPr/>
        </p:nvSpPr>
        <p:spPr>
          <a:xfrm>
            <a:off x="6762749" y="3529703"/>
            <a:ext cx="8890" cy="84455"/>
          </a:xfrm>
          <a:custGeom>
            <a:avLst/>
            <a:gdLst/>
            <a:ahLst/>
            <a:cxnLst/>
            <a:rect l="l" t="t" r="r" b="b"/>
            <a:pathLst>
              <a:path w="8890" h="84454">
                <a:moveTo>
                  <a:pt x="8890" y="0"/>
                </a:moveTo>
                <a:lnTo>
                  <a:pt x="0" y="24316"/>
                </a:lnTo>
                <a:lnTo>
                  <a:pt x="0" y="78808"/>
                </a:lnTo>
                <a:lnTo>
                  <a:pt x="8890" y="83832"/>
                </a:lnTo>
                <a:lnTo>
                  <a:pt x="8890" y="0"/>
                </a:lnTo>
                <a:close/>
              </a:path>
            </a:pathLst>
          </a:custGeom>
          <a:solidFill>
            <a:srgbClr val="256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bg object 1179"/>
          <p:cNvSpPr/>
          <p:nvPr/>
        </p:nvSpPr>
        <p:spPr>
          <a:xfrm>
            <a:off x="6771639" y="3505386"/>
            <a:ext cx="8890" cy="113664"/>
          </a:xfrm>
          <a:custGeom>
            <a:avLst/>
            <a:gdLst/>
            <a:ahLst/>
            <a:cxnLst/>
            <a:rect l="l" t="t" r="r" b="b"/>
            <a:pathLst>
              <a:path w="8890" h="113664">
                <a:moveTo>
                  <a:pt x="8889" y="0"/>
                </a:moveTo>
                <a:lnTo>
                  <a:pt x="0" y="24316"/>
                </a:lnTo>
                <a:lnTo>
                  <a:pt x="0" y="108149"/>
                </a:lnTo>
                <a:lnTo>
                  <a:pt x="8889" y="113174"/>
                </a:lnTo>
                <a:lnTo>
                  <a:pt x="8889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bg object 1180"/>
          <p:cNvSpPr/>
          <p:nvPr/>
        </p:nvSpPr>
        <p:spPr>
          <a:xfrm>
            <a:off x="6779259" y="3481069"/>
            <a:ext cx="10160" cy="142875"/>
          </a:xfrm>
          <a:custGeom>
            <a:avLst/>
            <a:gdLst/>
            <a:ahLst/>
            <a:cxnLst/>
            <a:rect l="l" t="t" r="r" b="b"/>
            <a:pathLst>
              <a:path w="10159" h="142875">
                <a:moveTo>
                  <a:pt x="10160" y="0"/>
                </a:moveTo>
                <a:lnTo>
                  <a:pt x="0" y="27790"/>
                </a:lnTo>
                <a:lnTo>
                  <a:pt x="0" y="136773"/>
                </a:lnTo>
                <a:lnTo>
                  <a:pt x="10160" y="142516"/>
                </a:lnTo>
                <a:lnTo>
                  <a:pt x="1016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bg object 1181"/>
          <p:cNvSpPr/>
          <p:nvPr/>
        </p:nvSpPr>
        <p:spPr>
          <a:xfrm>
            <a:off x="6788149" y="3456753"/>
            <a:ext cx="10160" cy="172085"/>
          </a:xfrm>
          <a:custGeom>
            <a:avLst/>
            <a:gdLst/>
            <a:ahLst/>
            <a:cxnLst/>
            <a:rect l="l" t="t" r="r" b="b"/>
            <a:pathLst>
              <a:path w="10159" h="172085">
                <a:moveTo>
                  <a:pt x="10159" y="0"/>
                </a:moveTo>
                <a:lnTo>
                  <a:pt x="0" y="27790"/>
                </a:lnTo>
                <a:lnTo>
                  <a:pt x="0" y="166115"/>
                </a:lnTo>
                <a:lnTo>
                  <a:pt x="10159" y="171857"/>
                </a:lnTo>
                <a:lnTo>
                  <a:pt x="10159" y="0"/>
                </a:lnTo>
                <a:close/>
              </a:path>
            </a:pathLst>
          </a:custGeom>
          <a:solidFill>
            <a:srgbClr val="24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bg object 1182"/>
          <p:cNvSpPr/>
          <p:nvPr/>
        </p:nvSpPr>
        <p:spPr>
          <a:xfrm>
            <a:off x="6797040" y="3432810"/>
            <a:ext cx="10160" cy="199390"/>
          </a:xfrm>
          <a:custGeom>
            <a:avLst/>
            <a:gdLst/>
            <a:ahLst/>
            <a:cxnLst/>
            <a:rect l="l" t="t" r="r" b="b"/>
            <a:pathLst>
              <a:path w="10159" h="199389">
                <a:moveTo>
                  <a:pt x="10160" y="0"/>
                </a:moveTo>
                <a:lnTo>
                  <a:pt x="4914" y="0"/>
                </a:lnTo>
                <a:lnTo>
                  <a:pt x="4914" y="27940"/>
                </a:lnTo>
                <a:lnTo>
                  <a:pt x="0" y="27940"/>
                </a:lnTo>
                <a:lnTo>
                  <a:pt x="0" y="195580"/>
                </a:lnTo>
                <a:lnTo>
                  <a:pt x="4241" y="195580"/>
                </a:lnTo>
                <a:lnTo>
                  <a:pt x="4241" y="199390"/>
                </a:lnTo>
                <a:lnTo>
                  <a:pt x="8293" y="199390"/>
                </a:lnTo>
                <a:lnTo>
                  <a:pt x="8293" y="195580"/>
                </a:lnTo>
                <a:lnTo>
                  <a:pt x="10160" y="195580"/>
                </a:lnTo>
                <a:lnTo>
                  <a:pt x="10160" y="27940"/>
                </a:lnTo>
                <a:lnTo>
                  <a:pt x="1016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bg object 1183"/>
          <p:cNvSpPr/>
          <p:nvPr/>
        </p:nvSpPr>
        <p:spPr>
          <a:xfrm>
            <a:off x="6805929" y="3408119"/>
            <a:ext cx="10160" cy="220979"/>
          </a:xfrm>
          <a:custGeom>
            <a:avLst/>
            <a:gdLst/>
            <a:ahLst/>
            <a:cxnLst/>
            <a:rect l="l" t="t" r="r" b="b"/>
            <a:pathLst>
              <a:path w="10159" h="220979">
                <a:moveTo>
                  <a:pt x="10160" y="0"/>
                </a:moveTo>
                <a:lnTo>
                  <a:pt x="0" y="27790"/>
                </a:lnTo>
                <a:lnTo>
                  <a:pt x="0" y="220532"/>
                </a:lnTo>
                <a:lnTo>
                  <a:pt x="10160" y="192148"/>
                </a:lnTo>
                <a:lnTo>
                  <a:pt x="10160" y="0"/>
                </a:lnTo>
                <a:close/>
              </a:path>
            </a:pathLst>
          </a:custGeom>
          <a:solidFill>
            <a:srgbClr val="23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bg object 1184"/>
          <p:cNvSpPr/>
          <p:nvPr/>
        </p:nvSpPr>
        <p:spPr>
          <a:xfrm>
            <a:off x="6814819" y="3387276"/>
            <a:ext cx="8890" cy="216535"/>
          </a:xfrm>
          <a:custGeom>
            <a:avLst/>
            <a:gdLst/>
            <a:ahLst/>
            <a:cxnLst/>
            <a:rect l="l" t="t" r="r" b="b"/>
            <a:pathLst>
              <a:path w="8890" h="216535">
                <a:moveTo>
                  <a:pt x="8889" y="0"/>
                </a:moveTo>
                <a:lnTo>
                  <a:pt x="0" y="24316"/>
                </a:lnTo>
                <a:lnTo>
                  <a:pt x="0" y="216539"/>
                </a:lnTo>
                <a:lnTo>
                  <a:pt x="8889" y="191704"/>
                </a:lnTo>
                <a:lnTo>
                  <a:pt x="8889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bg object 1185"/>
          <p:cNvSpPr/>
          <p:nvPr/>
        </p:nvSpPr>
        <p:spPr>
          <a:xfrm>
            <a:off x="6823709" y="3362960"/>
            <a:ext cx="8890" cy="216535"/>
          </a:xfrm>
          <a:custGeom>
            <a:avLst/>
            <a:gdLst/>
            <a:ahLst/>
            <a:cxnLst/>
            <a:rect l="l" t="t" r="r" b="b"/>
            <a:pathLst>
              <a:path w="8890" h="216535">
                <a:moveTo>
                  <a:pt x="8890" y="0"/>
                </a:moveTo>
                <a:lnTo>
                  <a:pt x="0" y="24316"/>
                </a:lnTo>
                <a:lnTo>
                  <a:pt x="0" y="216020"/>
                </a:lnTo>
                <a:lnTo>
                  <a:pt x="8890" y="191185"/>
                </a:lnTo>
                <a:lnTo>
                  <a:pt x="889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bg object 1186"/>
          <p:cNvSpPr/>
          <p:nvPr/>
        </p:nvSpPr>
        <p:spPr>
          <a:xfrm>
            <a:off x="6832599" y="3338643"/>
            <a:ext cx="8890" cy="215900"/>
          </a:xfrm>
          <a:custGeom>
            <a:avLst/>
            <a:gdLst/>
            <a:ahLst/>
            <a:cxnLst/>
            <a:rect l="l" t="t" r="r" b="b"/>
            <a:pathLst>
              <a:path w="8890" h="215900">
                <a:moveTo>
                  <a:pt x="8890" y="0"/>
                </a:moveTo>
                <a:lnTo>
                  <a:pt x="0" y="24316"/>
                </a:lnTo>
                <a:lnTo>
                  <a:pt x="0" y="215502"/>
                </a:lnTo>
                <a:lnTo>
                  <a:pt x="8890" y="190666"/>
                </a:lnTo>
                <a:lnTo>
                  <a:pt x="8890" y="0"/>
                </a:lnTo>
                <a:close/>
              </a:path>
            </a:pathLst>
          </a:custGeom>
          <a:solidFill>
            <a:srgbClr val="22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bg object 1187"/>
          <p:cNvSpPr/>
          <p:nvPr/>
        </p:nvSpPr>
        <p:spPr>
          <a:xfrm>
            <a:off x="6840219" y="3314326"/>
            <a:ext cx="10160" cy="219075"/>
          </a:xfrm>
          <a:custGeom>
            <a:avLst/>
            <a:gdLst/>
            <a:ahLst/>
            <a:cxnLst/>
            <a:rect l="l" t="t" r="r" b="b"/>
            <a:pathLst>
              <a:path w="10159" h="219075">
                <a:moveTo>
                  <a:pt x="10159" y="0"/>
                </a:moveTo>
                <a:lnTo>
                  <a:pt x="0" y="27790"/>
                </a:lnTo>
                <a:lnTo>
                  <a:pt x="0" y="218531"/>
                </a:lnTo>
                <a:lnTo>
                  <a:pt x="10159" y="190147"/>
                </a:lnTo>
                <a:lnTo>
                  <a:pt x="1015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bg object 1188"/>
          <p:cNvSpPr/>
          <p:nvPr/>
        </p:nvSpPr>
        <p:spPr>
          <a:xfrm>
            <a:off x="6849109" y="3290009"/>
            <a:ext cx="10160" cy="218440"/>
          </a:xfrm>
          <a:custGeom>
            <a:avLst/>
            <a:gdLst/>
            <a:ahLst/>
            <a:cxnLst/>
            <a:rect l="l" t="t" r="r" b="b"/>
            <a:pathLst>
              <a:path w="10159" h="218439">
                <a:moveTo>
                  <a:pt x="10160" y="0"/>
                </a:moveTo>
                <a:lnTo>
                  <a:pt x="0" y="27790"/>
                </a:lnTo>
                <a:lnTo>
                  <a:pt x="0" y="218012"/>
                </a:lnTo>
                <a:lnTo>
                  <a:pt x="10160" y="189629"/>
                </a:lnTo>
                <a:lnTo>
                  <a:pt x="1016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bg object 1189"/>
          <p:cNvSpPr/>
          <p:nvPr/>
        </p:nvSpPr>
        <p:spPr>
          <a:xfrm>
            <a:off x="6857999" y="3265693"/>
            <a:ext cx="10160" cy="217804"/>
          </a:xfrm>
          <a:custGeom>
            <a:avLst/>
            <a:gdLst/>
            <a:ahLst/>
            <a:cxnLst/>
            <a:rect l="l" t="t" r="r" b="b"/>
            <a:pathLst>
              <a:path w="10159" h="217804">
                <a:moveTo>
                  <a:pt x="10159" y="0"/>
                </a:moveTo>
                <a:lnTo>
                  <a:pt x="0" y="27790"/>
                </a:lnTo>
                <a:lnTo>
                  <a:pt x="0" y="217493"/>
                </a:lnTo>
                <a:lnTo>
                  <a:pt x="10159" y="189110"/>
                </a:lnTo>
                <a:lnTo>
                  <a:pt x="10159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bg object 1190"/>
          <p:cNvSpPr/>
          <p:nvPr/>
        </p:nvSpPr>
        <p:spPr>
          <a:xfrm>
            <a:off x="6866889" y="3244849"/>
            <a:ext cx="8890" cy="213995"/>
          </a:xfrm>
          <a:custGeom>
            <a:avLst/>
            <a:gdLst/>
            <a:ahLst/>
            <a:cxnLst/>
            <a:rect l="l" t="t" r="r" b="b"/>
            <a:pathLst>
              <a:path w="8890" h="213995">
                <a:moveTo>
                  <a:pt x="8889" y="0"/>
                </a:moveTo>
                <a:lnTo>
                  <a:pt x="0" y="24316"/>
                </a:lnTo>
                <a:lnTo>
                  <a:pt x="0" y="213501"/>
                </a:lnTo>
                <a:lnTo>
                  <a:pt x="8889" y="188665"/>
                </a:lnTo>
                <a:lnTo>
                  <a:pt x="888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bg object 1191"/>
          <p:cNvSpPr/>
          <p:nvPr/>
        </p:nvSpPr>
        <p:spPr>
          <a:xfrm>
            <a:off x="6875779" y="3220533"/>
            <a:ext cx="8890" cy="213360"/>
          </a:xfrm>
          <a:custGeom>
            <a:avLst/>
            <a:gdLst/>
            <a:ahLst/>
            <a:cxnLst/>
            <a:rect l="l" t="t" r="r" b="b"/>
            <a:pathLst>
              <a:path w="8890" h="213360">
                <a:moveTo>
                  <a:pt x="8890" y="0"/>
                </a:moveTo>
                <a:lnTo>
                  <a:pt x="0" y="24316"/>
                </a:lnTo>
                <a:lnTo>
                  <a:pt x="0" y="212982"/>
                </a:lnTo>
                <a:lnTo>
                  <a:pt x="8890" y="188146"/>
                </a:lnTo>
                <a:lnTo>
                  <a:pt x="8890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bg object 1192"/>
          <p:cNvSpPr/>
          <p:nvPr/>
        </p:nvSpPr>
        <p:spPr>
          <a:xfrm>
            <a:off x="6884669" y="3196216"/>
            <a:ext cx="8890" cy="212725"/>
          </a:xfrm>
          <a:custGeom>
            <a:avLst/>
            <a:gdLst/>
            <a:ahLst/>
            <a:cxnLst/>
            <a:rect l="l" t="t" r="r" b="b"/>
            <a:pathLst>
              <a:path w="8890" h="212725">
                <a:moveTo>
                  <a:pt x="8889" y="0"/>
                </a:moveTo>
                <a:lnTo>
                  <a:pt x="0" y="24316"/>
                </a:lnTo>
                <a:lnTo>
                  <a:pt x="0" y="212463"/>
                </a:lnTo>
                <a:lnTo>
                  <a:pt x="8889" y="187627"/>
                </a:lnTo>
                <a:lnTo>
                  <a:pt x="8889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bg object 1193"/>
          <p:cNvSpPr/>
          <p:nvPr/>
        </p:nvSpPr>
        <p:spPr>
          <a:xfrm>
            <a:off x="6893559" y="3171899"/>
            <a:ext cx="8890" cy="212090"/>
          </a:xfrm>
          <a:custGeom>
            <a:avLst/>
            <a:gdLst/>
            <a:ahLst/>
            <a:cxnLst/>
            <a:rect l="l" t="t" r="r" b="b"/>
            <a:pathLst>
              <a:path w="8890" h="212089">
                <a:moveTo>
                  <a:pt x="8890" y="0"/>
                </a:moveTo>
                <a:lnTo>
                  <a:pt x="0" y="24316"/>
                </a:lnTo>
                <a:lnTo>
                  <a:pt x="0" y="211944"/>
                </a:lnTo>
                <a:lnTo>
                  <a:pt x="8890" y="187109"/>
                </a:lnTo>
                <a:lnTo>
                  <a:pt x="889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bg object 1194"/>
          <p:cNvSpPr/>
          <p:nvPr/>
        </p:nvSpPr>
        <p:spPr>
          <a:xfrm>
            <a:off x="6902449" y="3147583"/>
            <a:ext cx="8890" cy="211454"/>
          </a:xfrm>
          <a:custGeom>
            <a:avLst/>
            <a:gdLst/>
            <a:ahLst/>
            <a:cxnLst/>
            <a:rect l="l" t="t" r="r" b="b"/>
            <a:pathLst>
              <a:path w="8890" h="211454">
                <a:moveTo>
                  <a:pt x="8890" y="0"/>
                </a:moveTo>
                <a:lnTo>
                  <a:pt x="0" y="24316"/>
                </a:lnTo>
                <a:lnTo>
                  <a:pt x="0" y="211425"/>
                </a:lnTo>
                <a:lnTo>
                  <a:pt x="8890" y="186590"/>
                </a:lnTo>
                <a:lnTo>
                  <a:pt x="8890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bg object 1195"/>
          <p:cNvSpPr/>
          <p:nvPr/>
        </p:nvSpPr>
        <p:spPr>
          <a:xfrm>
            <a:off x="6910069" y="3123266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59" h="214629">
                <a:moveTo>
                  <a:pt x="10159" y="0"/>
                </a:moveTo>
                <a:lnTo>
                  <a:pt x="0" y="27790"/>
                </a:lnTo>
                <a:lnTo>
                  <a:pt x="0" y="214455"/>
                </a:lnTo>
                <a:lnTo>
                  <a:pt x="10159" y="186071"/>
                </a:lnTo>
                <a:lnTo>
                  <a:pt x="10159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bg object 1196"/>
          <p:cNvSpPr/>
          <p:nvPr/>
        </p:nvSpPr>
        <p:spPr>
          <a:xfrm>
            <a:off x="6918959" y="3098949"/>
            <a:ext cx="10160" cy="213995"/>
          </a:xfrm>
          <a:custGeom>
            <a:avLst/>
            <a:gdLst/>
            <a:ahLst/>
            <a:cxnLst/>
            <a:rect l="l" t="t" r="r" b="b"/>
            <a:pathLst>
              <a:path w="10159" h="213995">
                <a:moveTo>
                  <a:pt x="10160" y="0"/>
                </a:moveTo>
                <a:lnTo>
                  <a:pt x="0" y="27790"/>
                </a:lnTo>
                <a:lnTo>
                  <a:pt x="0" y="213936"/>
                </a:lnTo>
                <a:lnTo>
                  <a:pt x="10160" y="185552"/>
                </a:lnTo>
                <a:lnTo>
                  <a:pt x="1016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bg object 1197"/>
          <p:cNvSpPr/>
          <p:nvPr/>
        </p:nvSpPr>
        <p:spPr>
          <a:xfrm>
            <a:off x="6927849" y="3078106"/>
            <a:ext cx="8890" cy="210185"/>
          </a:xfrm>
          <a:custGeom>
            <a:avLst/>
            <a:gdLst/>
            <a:ahLst/>
            <a:cxnLst/>
            <a:rect l="l" t="t" r="r" b="b"/>
            <a:pathLst>
              <a:path w="8890" h="210185">
                <a:moveTo>
                  <a:pt x="8890" y="0"/>
                </a:moveTo>
                <a:lnTo>
                  <a:pt x="0" y="24316"/>
                </a:lnTo>
                <a:lnTo>
                  <a:pt x="0" y="209943"/>
                </a:lnTo>
                <a:lnTo>
                  <a:pt x="8890" y="185108"/>
                </a:lnTo>
                <a:lnTo>
                  <a:pt x="8890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bg object 1198"/>
          <p:cNvSpPr/>
          <p:nvPr/>
        </p:nvSpPr>
        <p:spPr>
          <a:xfrm>
            <a:off x="6936739" y="3053789"/>
            <a:ext cx="8890" cy="209550"/>
          </a:xfrm>
          <a:custGeom>
            <a:avLst/>
            <a:gdLst/>
            <a:ahLst/>
            <a:cxnLst/>
            <a:rect l="l" t="t" r="r" b="b"/>
            <a:pathLst>
              <a:path w="8890" h="209550">
                <a:moveTo>
                  <a:pt x="8889" y="0"/>
                </a:moveTo>
                <a:lnTo>
                  <a:pt x="0" y="24316"/>
                </a:lnTo>
                <a:lnTo>
                  <a:pt x="0" y="209424"/>
                </a:lnTo>
                <a:lnTo>
                  <a:pt x="8889" y="184589"/>
                </a:lnTo>
                <a:lnTo>
                  <a:pt x="8889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bg object 1199"/>
          <p:cNvSpPr/>
          <p:nvPr/>
        </p:nvSpPr>
        <p:spPr>
          <a:xfrm>
            <a:off x="6945629" y="3029472"/>
            <a:ext cx="8890" cy="208915"/>
          </a:xfrm>
          <a:custGeom>
            <a:avLst/>
            <a:gdLst/>
            <a:ahLst/>
            <a:cxnLst/>
            <a:rect l="l" t="t" r="r" b="b"/>
            <a:pathLst>
              <a:path w="8890" h="208914">
                <a:moveTo>
                  <a:pt x="8890" y="0"/>
                </a:moveTo>
                <a:lnTo>
                  <a:pt x="0" y="24316"/>
                </a:lnTo>
                <a:lnTo>
                  <a:pt x="0" y="208906"/>
                </a:lnTo>
                <a:lnTo>
                  <a:pt x="8890" y="184070"/>
                </a:lnTo>
                <a:lnTo>
                  <a:pt x="8890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bg object 1200"/>
          <p:cNvSpPr/>
          <p:nvPr/>
        </p:nvSpPr>
        <p:spPr>
          <a:xfrm>
            <a:off x="6954519" y="3005156"/>
            <a:ext cx="8890" cy="208915"/>
          </a:xfrm>
          <a:custGeom>
            <a:avLst/>
            <a:gdLst/>
            <a:ahLst/>
            <a:cxnLst/>
            <a:rect l="l" t="t" r="r" b="b"/>
            <a:pathLst>
              <a:path w="8890" h="208914">
                <a:moveTo>
                  <a:pt x="8889" y="0"/>
                </a:moveTo>
                <a:lnTo>
                  <a:pt x="0" y="24316"/>
                </a:lnTo>
                <a:lnTo>
                  <a:pt x="0" y="208387"/>
                </a:lnTo>
                <a:lnTo>
                  <a:pt x="8889" y="183551"/>
                </a:lnTo>
                <a:lnTo>
                  <a:pt x="888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bg object 1201"/>
          <p:cNvSpPr/>
          <p:nvPr/>
        </p:nvSpPr>
        <p:spPr>
          <a:xfrm>
            <a:off x="6962139" y="2980839"/>
            <a:ext cx="10160" cy="211454"/>
          </a:xfrm>
          <a:custGeom>
            <a:avLst/>
            <a:gdLst/>
            <a:ahLst/>
            <a:cxnLst/>
            <a:rect l="l" t="t" r="r" b="b"/>
            <a:pathLst>
              <a:path w="10159" h="211455">
                <a:moveTo>
                  <a:pt x="10159" y="0"/>
                </a:moveTo>
                <a:lnTo>
                  <a:pt x="0" y="27790"/>
                </a:lnTo>
                <a:lnTo>
                  <a:pt x="0" y="211416"/>
                </a:lnTo>
                <a:lnTo>
                  <a:pt x="10159" y="183032"/>
                </a:lnTo>
                <a:lnTo>
                  <a:pt x="1015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bg object 1202"/>
          <p:cNvSpPr/>
          <p:nvPr/>
        </p:nvSpPr>
        <p:spPr>
          <a:xfrm>
            <a:off x="6971029" y="2956522"/>
            <a:ext cx="10160" cy="211454"/>
          </a:xfrm>
          <a:custGeom>
            <a:avLst/>
            <a:gdLst/>
            <a:ahLst/>
            <a:cxnLst/>
            <a:rect l="l" t="t" r="r" b="b"/>
            <a:pathLst>
              <a:path w="10159" h="211455">
                <a:moveTo>
                  <a:pt x="10160" y="0"/>
                </a:moveTo>
                <a:lnTo>
                  <a:pt x="0" y="27790"/>
                </a:lnTo>
                <a:lnTo>
                  <a:pt x="0" y="210897"/>
                </a:lnTo>
                <a:lnTo>
                  <a:pt x="10160" y="182514"/>
                </a:lnTo>
                <a:lnTo>
                  <a:pt x="10160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bg object 1203"/>
          <p:cNvSpPr/>
          <p:nvPr/>
        </p:nvSpPr>
        <p:spPr>
          <a:xfrm>
            <a:off x="6979919" y="2932205"/>
            <a:ext cx="10160" cy="210820"/>
          </a:xfrm>
          <a:custGeom>
            <a:avLst/>
            <a:gdLst/>
            <a:ahLst/>
            <a:cxnLst/>
            <a:rect l="l" t="t" r="r" b="b"/>
            <a:pathLst>
              <a:path w="10159" h="210819">
                <a:moveTo>
                  <a:pt x="10159" y="0"/>
                </a:moveTo>
                <a:lnTo>
                  <a:pt x="0" y="27790"/>
                </a:lnTo>
                <a:lnTo>
                  <a:pt x="0" y="210378"/>
                </a:lnTo>
                <a:lnTo>
                  <a:pt x="10159" y="181995"/>
                </a:lnTo>
                <a:lnTo>
                  <a:pt x="10159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bg object 1204"/>
          <p:cNvSpPr/>
          <p:nvPr/>
        </p:nvSpPr>
        <p:spPr>
          <a:xfrm>
            <a:off x="6988809" y="2907889"/>
            <a:ext cx="10160" cy="210185"/>
          </a:xfrm>
          <a:custGeom>
            <a:avLst/>
            <a:gdLst/>
            <a:ahLst/>
            <a:cxnLst/>
            <a:rect l="l" t="t" r="r" b="b"/>
            <a:pathLst>
              <a:path w="10159" h="210185">
                <a:moveTo>
                  <a:pt x="10160" y="0"/>
                </a:moveTo>
                <a:lnTo>
                  <a:pt x="0" y="27790"/>
                </a:lnTo>
                <a:lnTo>
                  <a:pt x="0" y="209860"/>
                </a:lnTo>
                <a:lnTo>
                  <a:pt x="10160" y="181476"/>
                </a:lnTo>
                <a:lnTo>
                  <a:pt x="10160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bg object 1205"/>
          <p:cNvSpPr/>
          <p:nvPr/>
        </p:nvSpPr>
        <p:spPr>
          <a:xfrm>
            <a:off x="6997700" y="2887979"/>
            <a:ext cx="8890" cy="204470"/>
          </a:xfrm>
          <a:custGeom>
            <a:avLst/>
            <a:gdLst/>
            <a:ahLst/>
            <a:cxnLst/>
            <a:rect l="l" t="t" r="r" b="b"/>
            <a:pathLst>
              <a:path w="8890" h="204469">
                <a:moveTo>
                  <a:pt x="8890" y="0"/>
                </a:moveTo>
                <a:lnTo>
                  <a:pt x="8128" y="0"/>
                </a:lnTo>
                <a:lnTo>
                  <a:pt x="8128" y="2540"/>
                </a:lnTo>
                <a:lnTo>
                  <a:pt x="3898" y="2540"/>
                </a:lnTo>
                <a:lnTo>
                  <a:pt x="3898" y="22860"/>
                </a:lnTo>
                <a:lnTo>
                  <a:pt x="0" y="22860"/>
                </a:lnTo>
                <a:lnTo>
                  <a:pt x="0" y="180340"/>
                </a:lnTo>
                <a:lnTo>
                  <a:pt x="0" y="204470"/>
                </a:lnTo>
                <a:lnTo>
                  <a:pt x="4483" y="204470"/>
                </a:lnTo>
                <a:lnTo>
                  <a:pt x="4483" y="180340"/>
                </a:lnTo>
                <a:lnTo>
                  <a:pt x="8890" y="180340"/>
                </a:lnTo>
                <a:lnTo>
                  <a:pt x="8890" y="22860"/>
                </a:lnTo>
                <a:lnTo>
                  <a:pt x="8890" y="2540"/>
                </a:lnTo>
                <a:lnTo>
                  <a:pt x="8890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bg object 1206"/>
          <p:cNvSpPr/>
          <p:nvPr/>
        </p:nvSpPr>
        <p:spPr>
          <a:xfrm>
            <a:off x="7006589" y="2865656"/>
            <a:ext cx="8890" cy="202565"/>
          </a:xfrm>
          <a:custGeom>
            <a:avLst/>
            <a:gdLst/>
            <a:ahLst/>
            <a:cxnLst/>
            <a:rect l="l" t="t" r="r" b="b"/>
            <a:pathLst>
              <a:path w="8890" h="202564">
                <a:moveTo>
                  <a:pt x="8889" y="0"/>
                </a:moveTo>
                <a:lnTo>
                  <a:pt x="0" y="21755"/>
                </a:lnTo>
                <a:lnTo>
                  <a:pt x="0" y="202422"/>
                </a:lnTo>
                <a:lnTo>
                  <a:pt x="8889" y="177586"/>
                </a:lnTo>
                <a:lnTo>
                  <a:pt x="888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bg object 1207"/>
          <p:cNvSpPr/>
          <p:nvPr/>
        </p:nvSpPr>
        <p:spPr>
          <a:xfrm>
            <a:off x="7015479" y="2843900"/>
            <a:ext cx="8890" cy="199390"/>
          </a:xfrm>
          <a:custGeom>
            <a:avLst/>
            <a:gdLst/>
            <a:ahLst/>
            <a:cxnLst/>
            <a:rect l="l" t="t" r="r" b="b"/>
            <a:pathLst>
              <a:path w="8890" h="199389">
                <a:moveTo>
                  <a:pt x="8890" y="0"/>
                </a:moveTo>
                <a:lnTo>
                  <a:pt x="0" y="21755"/>
                </a:lnTo>
                <a:lnTo>
                  <a:pt x="0" y="199342"/>
                </a:lnTo>
                <a:lnTo>
                  <a:pt x="8890" y="174506"/>
                </a:lnTo>
                <a:lnTo>
                  <a:pt x="8890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bg object 1208"/>
          <p:cNvSpPr/>
          <p:nvPr/>
        </p:nvSpPr>
        <p:spPr>
          <a:xfrm>
            <a:off x="7023099" y="2822144"/>
            <a:ext cx="10160" cy="200025"/>
          </a:xfrm>
          <a:custGeom>
            <a:avLst/>
            <a:gdLst/>
            <a:ahLst/>
            <a:cxnLst/>
            <a:rect l="l" t="t" r="r" b="b"/>
            <a:pathLst>
              <a:path w="10159" h="200025">
                <a:moveTo>
                  <a:pt x="10159" y="0"/>
                </a:moveTo>
                <a:lnTo>
                  <a:pt x="0" y="24863"/>
                </a:lnTo>
                <a:lnTo>
                  <a:pt x="0" y="199810"/>
                </a:lnTo>
                <a:lnTo>
                  <a:pt x="10159" y="171427"/>
                </a:lnTo>
                <a:lnTo>
                  <a:pt x="10159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bg object 1209"/>
          <p:cNvSpPr/>
          <p:nvPr/>
        </p:nvSpPr>
        <p:spPr>
          <a:xfrm>
            <a:off x="7031989" y="2800388"/>
            <a:ext cx="10160" cy="196850"/>
          </a:xfrm>
          <a:custGeom>
            <a:avLst/>
            <a:gdLst/>
            <a:ahLst/>
            <a:cxnLst/>
            <a:rect l="l" t="t" r="r" b="b"/>
            <a:pathLst>
              <a:path w="10159" h="196850">
                <a:moveTo>
                  <a:pt x="10159" y="0"/>
                </a:moveTo>
                <a:lnTo>
                  <a:pt x="0" y="24863"/>
                </a:lnTo>
                <a:lnTo>
                  <a:pt x="0" y="196731"/>
                </a:lnTo>
                <a:lnTo>
                  <a:pt x="10159" y="168347"/>
                </a:lnTo>
                <a:lnTo>
                  <a:pt x="1015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bg object 1210"/>
          <p:cNvSpPr/>
          <p:nvPr/>
        </p:nvSpPr>
        <p:spPr>
          <a:xfrm>
            <a:off x="7040880" y="2778759"/>
            <a:ext cx="10160" cy="193040"/>
          </a:xfrm>
          <a:custGeom>
            <a:avLst/>
            <a:gdLst/>
            <a:ahLst/>
            <a:cxnLst/>
            <a:rect l="l" t="t" r="r" b="b"/>
            <a:pathLst>
              <a:path w="10159" h="193039">
                <a:moveTo>
                  <a:pt x="10160" y="0"/>
                </a:moveTo>
                <a:lnTo>
                  <a:pt x="5168" y="0"/>
                </a:lnTo>
                <a:lnTo>
                  <a:pt x="5168" y="24130"/>
                </a:lnTo>
                <a:lnTo>
                  <a:pt x="0" y="24130"/>
                </a:lnTo>
                <a:lnTo>
                  <a:pt x="0" y="167640"/>
                </a:lnTo>
                <a:lnTo>
                  <a:pt x="0" y="182880"/>
                </a:lnTo>
                <a:lnTo>
                  <a:pt x="0" y="193040"/>
                </a:lnTo>
                <a:lnTo>
                  <a:pt x="1981" y="193040"/>
                </a:lnTo>
                <a:lnTo>
                  <a:pt x="1981" y="182880"/>
                </a:lnTo>
                <a:lnTo>
                  <a:pt x="6908" y="182880"/>
                </a:lnTo>
                <a:lnTo>
                  <a:pt x="6908" y="167640"/>
                </a:lnTo>
                <a:lnTo>
                  <a:pt x="10160" y="167640"/>
                </a:lnTo>
                <a:lnTo>
                  <a:pt x="10160" y="24130"/>
                </a:lnTo>
                <a:lnTo>
                  <a:pt x="10160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bg object 1211"/>
          <p:cNvSpPr/>
          <p:nvPr/>
        </p:nvSpPr>
        <p:spPr>
          <a:xfrm>
            <a:off x="7049769" y="2759984"/>
            <a:ext cx="8890" cy="189230"/>
          </a:xfrm>
          <a:custGeom>
            <a:avLst/>
            <a:gdLst/>
            <a:ahLst/>
            <a:cxnLst/>
            <a:rect l="l" t="t" r="r" b="b"/>
            <a:pathLst>
              <a:path w="8890" h="189230">
                <a:moveTo>
                  <a:pt x="8889" y="0"/>
                </a:moveTo>
                <a:lnTo>
                  <a:pt x="0" y="21755"/>
                </a:lnTo>
                <a:lnTo>
                  <a:pt x="0" y="189183"/>
                </a:lnTo>
                <a:lnTo>
                  <a:pt x="8889" y="167356"/>
                </a:lnTo>
                <a:lnTo>
                  <a:pt x="8889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bg object 1212"/>
          <p:cNvSpPr/>
          <p:nvPr/>
        </p:nvSpPr>
        <p:spPr>
          <a:xfrm>
            <a:off x="7058659" y="2738228"/>
            <a:ext cx="8890" cy="189230"/>
          </a:xfrm>
          <a:custGeom>
            <a:avLst/>
            <a:gdLst/>
            <a:ahLst/>
            <a:cxnLst/>
            <a:rect l="l" t="t" r="r" b="b"/>
            <a:pathLst>
              <a:path w="8890" h="189230">
                <a:moveTo>
                  <a:pt x="8890" y="0"/>
                </a:moveTo>
                <a:lnTo>
                  <a:pt x="0" y="21755"/>
                </a:lnTo>
                <a:lnTo>
                  <a:pt x="0" y="189112"/>
                </a:lnTo>
                <a:lnTo>
                  <a:pt x="8890" y="167286"/>
                </a:lnTo>
                <a:lnTo>
                  <a:pt x="8890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bg object 1213"/>
          <p:cNvSpPr/>
          <p:nvPr/>
        </p:nvSpPr>
        <p:spPr>
          <a:xfrm>
            <a:off x="7067549" y="2716472"/>
            <a:ext cx="8890" cy="189230"/>
          </a:xfrm>
          <a:custGeom>
            <a:avLst/>
            <a:gdLst/>
            <a:ahLst/>
            <a:cxnLst/>
            <a:rect l="l" t="t" r="r" b="b"/>
            <a:pathLst>
              <a:path w="8890" h="189230">
                <a:moveTo>
                  <a:pt x="8890" y="0"/>
                </a:moveTo>
                <a:lnTo>
                  <a:pt x="0" y="21755"/>
                </a:lnTo>
                <a:lnTo>
                  <a:pt x="0" y="189042"/>
                </a:lnTo>
                <a:lnTo>
                  <a:pt x="8890" y="167215"/>
                </a:lnTo>
                <a:lnTo>
                  <a:pt x="8890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bg object 1214"/>
          <p:cNvSpPr/>
          <p:nvPr/>
        </p:nvSpPr>
        <p:spPr>
          <a:xfrm>
            <a:off x="7075169" y="2694716"/>
            <a:ext cx="10160" cy="192405"/>
          </a:xfrm>
          <a:custGeom>
            <a:avLst/>
            <a:gdLst/>
            <a:ahLst/>
            <a:cxnLst/>
            <a:rect l="l" t="t" r="r" b="b"/>
            <a:pathLst>
              <a:path w="10159" h="192405">
                <a:moveTo>
                  <a:pt x="10159" y="0"/>
                </a:moveTo>
                <a:lnTo>
                  <a:pt x="0" y="24863"/>
                </a:lnTo>
                <a:lnTo>
                  <a:pt x="0" y="192089"/>
                </a:lnTo>
                <a:lnTo>
                  <a:pt x="10159" y="167145"/>
                </a:lnTo>
                <a:lnTo>
                  <a:pt x="10159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bg object 1215"/>
          <p:cNvSpPr/>
          <p:nvPr/>
        </p:nvSpPr>
        <p:spPr>
          <a:xfrm>
            <a:off x="7085329" y="2672960"/>
            <a:ext cx="8890" cy="189230"/>
          </a:xfrm>
          <a:custGeom>
            <a:avLst/>
            <a:gdLst/>
            <a:ahLst/>
            <a:cxnLst/>
            <a:rect l="l" t="t" r="r" b="b"/>
            <a:pathLst>
              <a:path w="8890" h="189230">
                <a:moveTo>
                  <a:pt x="8890" y="0"/>
                </a:moveTo>
                <a:lnTo>
                  <a:pt x="0" y="21755"/>
                </a:lnTo>
                <a:lnTo>
                  <a:pt x="0" y="188901"/>
                </a:lnTo>
                <a:lnTo>
                  <a:pt x="8890" y="167074"/>
                </a:lnTo>
                <a:lnTo>
                  <a:pt x="8890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bg object 1216"/>
          <p:cNvSpPr/>
          <p:nvPr/>
        </p:nvSpPr>
        <p:spPr>
          <a:xfrm>
            <a:off x="7092949" y="2651204"/>
            <a:ext cx="10160" cy="192405"/>
          </a:xfrm>
          <a:custGeom>
            <a:avLst/>
            <a:gdLst/>
            <a:ahLst/>
            <a:cxnLst/>
            <a:rect l="l" t="t" r="r" b="b"/>
            <a:pathLst>
              <a:path w="10159" h="192405">
                <a:moveTo>
                  <a:pt x="10159" y="0"/>
                </a:moveTo>
                <a:lnTo>
                  <a:pt x="0" y="24863"/>
                </a:lnTo>
                <a:lnTo>
                  <a:pt x="0" y="191948"/>
                </a:lnTo>
                <a:lnTo>
                  <a:pt x="10159" y="167004"/>
                </a:lnTo>
                <a:lnTo>
                  <a:pt x="1015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bg object 1217"/>
          <p:cNvSpPr/>
          <p:nvPr/>
        </p:nvSpPr>
        <p:spPr>
          <a:xfrm>
            <a:off x="7101839" y="2629448"/>
            <a:ext cx="10160" cy="192405"/>
          </a:xfrm>
          <a:custGeom>
            <a:avLst/>
            <a:gdLst/>
            <a:ahLst/>
            <a:cxnLst/>
            <a:rect l="l" t="t" r="r" b="b"/>
            <a:pathLst>
              <a:path w="10159" h="192405">
                <a:moveTo>
                  <a:pt x="10159" y="0"/>
                </a:moveTo>
                <a:lnTo>
                  <a:pt x="0" y="24863"/>
                </a:lnTo>
                <a:lnTo>
                  <a:pt x="0" y="191878"/>
                </a:lnTo>
                <a:lnTo>
                  <a:pt x="10159" y="166933"/>
                </a:lnTo>
                <a:lnTo>
                  <a:pt x="10159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bg object 1218"/>
          <p:cNvSpPr/>
          <p:nvPr/>
        </p:nvSpPr>
        <p:spPr>
          <a:xfrm>
            <a:off x="7110729" y="2610800"/>
            <a:ext cx="8890" cy="189230"/>
          </a:xfrm>
          <a:custGeom>
            <a:avLst/>
            <a:gdLst/>
            <a:ahLst/>
            <a:cxnLst/>
            <a:rect l="l" t="t" r="r" b="b"/>
            <a:pathLst>
              <a:path w="8890" h="189230">
                <a:moveTo>
                  <a:pt x="8890" y="0"/>
                </a:moveTo>
                <a:lnTo>
                  <a:pt x="0" y="21755"/>
                </a:lnTo>
                <a:lnTo>
                  <a:pt x="0" y="188699"/>
                </a:lnTo>
                <a:lnTo>
                  <a:pt x="8890" y="166873"/>
                </a:lnTo>
                <a:lnTo>
                  <a:pt x="8890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bg object 1219"/>
          <p:cNvSpPr/>
          <p:nvPr/>
        </p:nvSpPr>
        <p:spPr>
          <a:xfrm>
            <a:off x="7119619" y="2589045"/>
            <a:ext cx="8890" cy="189230"/>
          </a:xfrm>
          <a:custGeom>
            <a:avLst/>
            <a:gdLst/>
            <a:ahLst/>
            <a:cxnLst/>
            <a:rect l="l" t="t" r="r" b="b"/>
            <a:pathLst>
              <a:path w="8890" h="189230">
                <a:moveTo>
                  <a:pt x="8889" y="0"/>
                </a:moveTo>
                <a:lnTo>
                  <a:pt x="0" y="21755"/>
                </a:lnTo>
                <a:lnTo>
                  <a:pt x="0" y="188628"/>
                </a:lnTo>
                <a:lnTo>
                  <a:pt x="8889" y="166802"/>
                </a:lnTo>
                <a:lnTo>
                  <a:pt x="8889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bg object 1220"/>
          <p:cNvSpPr/>
          <p:nvPr/>
        </p:nvSpPr>
        <p:spPr>
          <a:xfrm>
            <a:off x="7128509" y="2567288"/>
            <a:ext cx="8890" cy="188595"/>
          </a:xfrm>
          <a:custGeom>
            <a:avLst/>
            <a:gdLst/>
            <a:ahLst/>
            <a:cxnLst/>
            <a:rect l="l" t="t" r="r" b="b"/>
            <a:pathLst>
              <a:path w="8890" h="188594">
                <a:moveTo>
                  <a:pt x="8890" y="0"/>
                </a:moveTo>
                <a:lnTo>
                  <a:pt x="0" y="21755"/>
                </a:lnTo>
                <a:lnTo>
                  <a:pt x="0" y="188558"/>
                </a:lnTo>
                <a:lnTo>
                  <a:pt x="8890" y="166731"/>
                </a:lnTo>
                <a:lnTo>
                  <a:pt x="8890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bg object 1221"/>
          <p:cNvSpPr/>
          <p:nvPr/>
        </p:nvSpPr>
        <p:spPr>
          <a:xfrm>
            <a:off x="7137399" y="2545533"/>
            <a:ext cx="8890" cy="188595"/>
          </a:xfrm>
          <a:custGeom>
            <a:avLst/>
            <a:gdLst/>
            <a:ahLst/>
            <a:cxnLst/>
            <a:rect l="l" t="t" r="r" b="b"/>
            <a:pathLst>
              <a:path w="8890" h="188594">
                <a:moveTo>
                  <a:pt x="8890" y="0"/>
                </a:moveTo>
                <a:lnTo>
                  <a:pt x="0" y="21755"/>
                </a:lnTo>
                <a:lnTo>
                  <a:pt x="0" y="188487"/>
                </a:lnTo>
                <a:lnTo>
                  <a:pt x="8890" y="166661"/>
                </a:lnTo>
                <a:lnTo>
                  <a:pt x="8890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bg object 1222"/>
          <p:cNvSpPr/>
          <p:nvPr/>
        </p:nvSpPr>
        <p:spPr>
          <a:xfrm>
            <a:off x="7145019" y="2523777"/>
            <a:ext cx="10160" cy="191770"/>
          </a:xfrm>
          <a:custGeom>
            <a:avLst/>
            <a:gdLst/>
            <a:ahLst/>
            <a:cxnLst/>
            <a:rect l="l" t="t" r="r" b="b"/>
            <a:pathLst>
              <a:path w="10159" h="191769">
                <a:moveTo>
                  <a:pt x="10159" y="0"/>
                </a:moveTo>
                <a:lnTo>
                  <a:pt x="0" y="24863"/>
                </a:lnTo>
                <a:lnTo>
                  <a:pt x="0" y="191535"/>
                </a:lnTo>
                <a:lnTo>
                  <a:pt x="10159" y="166590"/>
                </a:lnTo>
                <a:lnTo>
                  <a:pt x="10159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bg object 1223"/>
          <p:cNvSpPr/>
          <p:nvPr/>
        </p:nvSpPr>
        <p:spPr>
          <a:xfrm>
            <a:off x="7153909" y="2502021"/>
            <a:ext cx="10160" cy="191770"/>
          </a:xfrm>
          <a:custGeom>
            <a:avLst/>
            <a:gdLst/>
            <a:ahLst/>
            <a:cxnLst/>
            <a:rect l="l" t="t" r="r" b="b"/>
            <a:pathLst>
              <a:path w="10159" h="191769">
                <a:moveTo>
                  <a:pt x="10160" y="0"/>
                </a:moveTo>
                <a:lnTo>
                  <a:pt x="0" y="24863"/>
                </a:lnTo>
                <a:lnTo>
                  <a:pt x="0" y="191464"/>
                </a:lnTo>
                <a:lnTo>
                  <a:pt x="10160" y="166520"/>
                </a:lnTo>
                <a:lnTo>
                  <a:pt x="10160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bg object 1224"/>
          <p:cNvSpPr/>
          <p:nvPr/>
        </p:nvSpPr>
        <p:spPr>
          <a:xfrm>
            <a:off x="7162799" y="2483373"/>
            <a:ext cx="8890" cy="188595"/>
          </a:xfrm>
          <a:custGeom>
            <a:avLst/>
            <a:gdLst/>
            <a:ahLst/>
            <a:cxnLst/>
            <a:rect l="l" t="t" r="r" b="b"/>
            <a:pathLst>
              <a:path w="8890" h="188594">
                <a:moveTo>
                  <a:pt x="8890" y="0"/>
                </a:moveTo>
                <a:lnTo>
                  <a:pt x="0" y="21755"/>
                </a:lnTo>
                <a:lnTo>
                  <a:pt x="0" y="188286"/>
                </a:lnTo>
                <a:lnTo>
                  <a:pt x="8890" y="166459"/>
                </a:lnTo>
                <a:lnTo>
                  <a:pt x="8890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bg object 1225"/>
          <p:cNvSpPr/>
          <p:nvPr/>
        </p:nvSpPr>
        <p:spPr>
          <a:xfrm>
            <a:off x="7171689" y="2458509"/>
            <a:ext cx="10160" cy="191770"/>
          </a:xfrm>
          <a:custGeom>
            <a:avLst/>
            <a:gdLst/>
            <a:ahLst/>
            <a:cxnLst/>
            <a:rect l="l" t="t" r="r" b="b"/>
            <a:pathLst>
              <a:path w="10159" h="191769">
                <a:moveTo>
                  <a:pt x="10159" y="0"/>
                </a:moveTo>
                <a:lnTo>
                  <a:pt x="0" y="24863"/>
                </a:lnTo>
                <a:lnTo>
                  <a:pt x="0" y="191323"/>
                </a:lnTo>
                <a:lnTo>
                  <a:pt x="10159" y="166379"/>
                </a:lnTo>
                <a:lnTo>
                  <a:pt x="10159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bg object 1226"/>
          <p:cNvSpPr/>
          <p:nvPr/>
        </p:nvSpPr>
        <p:spPr>
          <a:xfrm>
            <a:off x="7180579" y="2439861"/>
            <a:ext cx="8890" cy="188595"/>
          </a:xfrm>
          <a:custGeom>
            <a:avLst/>
            <a:gdLst/>
            <a:ahLst/>
            <a:cxnLst/>
            <a:rect l="l" t="t" r="r" b="b"/>
            <a:pathLst>
              <a:path w="8890" h="188594">
                <a:moveTo>
                  <a:pt x="8890" y="0"/>
                </a:moveTo>
                <a:lnTo>
                  <a:pt x="0" y="21755"/>
                </a:lnTo>
                <a:lnTo>
                  <a:pt x="0" y="188145"/>
                </a:lnTo>
                <a:lnTo>
                  <a:pt x="8890" y="166318"/>
                </a:lnTo>
                <a:lnTo>
                  <a:pt x="8890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bg object 1227"/>
          <p:cNvSpPr/>
          <p:nvPr/>
        </p:nvSpPr>
        <p:spPr>
          <a:xfrm>
            <a:off x="7189469" y="2418105"/>
            <a:ext cx="8890" cy="188595"/>
          </a:xfrm>
          <a:custGeom>
            <a:avLst/>
            <a:gdLst/>
            <a:ahLst/>
            <a:cxnLst/>
            <a:rect l="l" t="t" r="r" b="b"/>
            <a:pathLst>
              <a:path w="8890" h="188594">
                <a:moveTo>
                  <a:pt x="8889" y="0"/>
                </a:moveTo>
                <a:lnTo>
                  <a:pt x="0" y="21755"/>
                </a:lnTo>
                <a:lnTo>
                  <a:pt x="0" y="188074"/>
                </a:lnTo>
                <a:lnTo>
                  <a:pt x="8889" y="166248"/>
                </a:lnTo>
                <a:lnTo>
                  <a:pt x="8889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bg object 1228"/>
          <p:cNvSpPr/>
          <p:nvPr/>
        </p:nvSpPr>
        <p:spPr>
          <a:xfrm>
            <a:off x="7198359" y="2396349"/>
            <a:ext cx="8890" cy="188595"/>
          </a:xfrm>
          <a:custGeom>
            <a:avLst/>
            <a:gdLst/>
            <a:ahLst/>
            <a:cxnLst/>
            <a:rect l="l" t="t" r="r" b="b"/>
            <a:pathLst>
              <a:path w="8890" h="188594">
                <a:moveTo>
                  <a:pt x="8890" y="0"/>
                </a:moveTo>
                <a:lnTo>
                  <a:pt x="0" y="21755"/>
                </a:lnTo>
                <a:lnTo>
                  <a:pt x="0" y="188004"/>
                </a:lnTo>
                <a:lnTo>
                  <a:pt x="8890" y="166177"/>
                </a:lnTo>
                <a:lnTo>
                  <a:pt x="889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bg object 1229"/>
          <p:cNvSpPr/>
          <p:nvPr/>
        </p:nvSpPr>
        <p:spPr>
          <a:xfrm>
            <a:off x="7205979" y="2374593"/>
            <a:ext cx="10160" cy="191135"/>
          </a:xfrm>
          <a:custGeom>
            <a:avLst/>
            <a:gdLst/>
            <a:ahLst/>
            <a:cxnLst/>
            <a:rect l="l" t="t" r="r" b="b"/>
            <a:pathLst>
              <a:path w="10159" h="191135">
                <a:moveTo>
                  <a:pt x="10160" y="0"/>
                </a:moveTo>
                <a:lnTo>
                  <a:pt x="0" y="24863"/>
                </a:lnTo>
                <a:lnTo>
                  <a:pt x="0" y="191051"/>
                </a:lnTo>
                <a:lnTo>
                  <a:pt x="10160" y="166107"/>
                </a:lnTo>
                <a:lnTo>
                  <a:pt x="10160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bg object 1230"/>
          <p:cNvSpPr/>
          <p:nvPr/>
        </p:nvSpPr>
        <p:spPr>
          <a:xfrm>
            <a:off x="7214869" y="2352837"/>
            <a:ext cx="10160" cy="191135"/>
          </a:xfrm>
          <a:custGeom>
            <a:avLst/>
            <a:gdLst/>
            <a:ahLst/>
            <a:cxnLst/>
            <a:rect l="l" t="t" r="r" b="b"/>
            <a:pathLst>
              <a:path w="10159" h="191135">
                <a:moveTo>
                  <a:pt x="10159" y="0"/>
                </a:moveTo>
                <a:lnTo>
                  <a:pt x="0" y="24863"/>
                </a:lnTo>
                <a:lnTo>
                  <a:pt x="0" y="190981"/>
                </a:lnTo>
                <a:lnTo>
                  <a:pt x="10159" y="166036"/>
                </a:lnTo>
                <a:lnTo>
                  <a:pt x="10159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bg object 1231"/>
          <p:cNvSpPr/>
          <p:nvPr/>
        </p:nvSpPr>
        <p:spPr>
          <a:xfrm>
            <a:off x="7223759" y="2331081"/>
            <a:ext cx="10160" cy="191135"/>
          </a:xfrm>
          <a:custGeom>
            <a:avLst/>
            <a:gdLst/>
            <a:ahLst/>
            <a:cxnLst/>
            <a:rect l="l" t="t" r="r" b="b"/>
            <a:pathLst>
              <a:path w="10159" h="191135">
                <a:moveTo>
                  <a:pt x="10160" y="0"/>
                </a:moveTo>
                <a:lnTo>
                  <a:pt x="0" y="24863"/>
                </a:lnTo>
                <a:lnTo>
                  <a:pt x="0" y="190910"/>
                </a:lnTo>
                <a:lnTo>
                  <a:pt x="10160" y="165965"/>
                </a:lnTo>
                <a:lnTo>
                  <a:pt x="10160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bg object 1232"/>
          <p:cNvSpPr/>
          <p:nvPr/>
        </p:nvSpPr>
        <p:spPr>
          <a:xfrm>
            <a:off x="7232649" y="2312433"/>
            <a:ext cx="8890" cy="187960"/>
          </a:xfrm>
          <a:custGeom>
            <a:avLst/>
            <a:gdLst/>
            <a:ahLst/>
            <a:cxnLst/>
            <a:rect l="l" t="t" r="r" b="b"/>
            <a:pathLst>
              <a:path w="8890" h="187960">
                <a:moveTo>
                  <a:pt x="8890" y="0"/>
                </a:moveTo>
                <a:lnTo>
                  <a:pt x="0" y="21755"/>
                </a:lnTo>
                <a:lnTo>
                  <a:pt x="0" y="187731"/>
                </a:lnTo>
                <a:lnTo>
                  <a:pt x="8890" y="165905"/>
                </a:lnTo>
                <a:lnTo>
                  <a:pt x="8890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bg object 1233"/>
          <p:cNvSpPr/>
          <p:nvPr/>
        </p:nvSpPr>
        <p:spPr>
          <a:xfrm>
            <a:off x="7241539" y="2290677"/>
            <a:ext cx="8890" cy="187960"/>
          </a:xfrm>
          <a:custGeom>
            <a:avLst/>
            <a:gdLst/>
            <a:ahLst/>
            <a:cxnLst/>
            <a:rect l="l" t="t" r="r" b="b"/>
            <a:pathLst>
              <a:path w="8890" h="187960">
                <a:moveTo>
                  <a:pt x="8889" y="0"/>
                </a:moveTo>
                <a:lnTo>
                  <a:pt x="0" y="21755"/>
                </a:lnTo>
                <a:lnTo>
                  <a:pt x="0" y="187661"/>
                </a:lnTo>
                <a:lnTo>
                  <a:pt x="8889" y="165834"/>
                </a:lnTo>
                <a:lnTo>
                  <a:pt x="8889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bg object 1234"/>
          <p:cNvSpPr/>
          <p:nvPr/>
        </p:nvSpPr>
        <p:spPr>
          <a:xfrm>
            <a:off x="7250430" y="2269489"/>
            <a:ext cx="8890" cy="186690"/>
          </a:xfrm>
          <a:custGeom>
            <a:avLst/>
            <a:gdLst/>
            <a:ahLst/>
            <a:cxnLst/>
            <a:rect l="l" t="t" r="r" b="b"/>
            <a:pathLst>
              <a:path w="8890" h="186689">
                <a:moveTo>
                  <a:pt x="8890" y="0"/>
                </a:moveTo>
                <a:lnTo>
                  <a:pt x="8204" y="0"/>
                </a:lnTo>
                <a:lnTo>
                  <a:pt x="8204" y="2540"/>
                </a:lnTo>
                <a:lnTo>
                  <a:pt x="3721" y="2540"/>
                </a:lnTo>
                <a:lnTo>
                  <a:pt x="3721" y="21590"/>
                </a:lnTo>
                <a:lnTo>
                  <a:pt x="0" y="21590"/>
                </a:lnTo>
                <a:lnTo>
                  <a:pt x="0" y="165100"/>
                </a:lnTo>
                <a:lnTo>
                  <a:pt x="0" y="186690"/>
                </a:lnTo>
                <a:lnTo>
                  <a:pt x="4521" y="186690"/>
                </a:lnTo>
                <a:lnTo>
                  <a:pt x="4521" y="165100"/>
                </a:lnTo>
                <a:lnTo>
                  <a:pt x="8890" y="165100"/>
                </a:lnTo>
                <a:lnTo>
                  <a:pt x="8890" y="21590"/>
                </a:lnTo>
                <a:lnTo>
                  <a:pt x="8890" y="2540"/>
                </a:lnTo>
                <a:lnTo>
                  <a:pt x="8890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bg object 1235"/>
          <p:cNvSpPr/>
          <p:nvPr/>
        </p:nvSpPr>
        <p:spPr>
          <a:xfrm>
            <a:off x="7258049" y="2250246"/>
            <a:ext cx="10160" cy="187960"/>
          </a:xfrm>
          <a:custGeom>
            <a:avLst/>
            <a:gdLst/>
            <a:ahLst/>
            <a:cxnLst/>
            <a:rect l="l" t="t" r="r" b="b"/>
            <a:pathLst>
              <a:path w="10159" h="187960">
                <a:moveTo>
                  <a:pt x="10159" y="0"/>
                </a:moveTo>
                <a:lnTo>
                  <a:pt x="0" y="21783"/>
                </a:lnTo>
                <a:lnTo>
                  <a:pt x="0" y="187557"/>
                </a:lnTo>
                <a:lnTo>
                  <a:pt x="10159" y="162613"/>
                </a:lnTo>
                <a:lnTo>
                  <a:pt x="10159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bg object 1236"/>
          <p:cNvSpPr/>
          <p:nvPr/>
        </p:nvSpPr>
        <p:spPr>
          <a:xfrm>
            <a:off x="7266939" y="2231186"/>
            <a:ext cx="10160" cy="185420"/>
          </a:xfrm>
          <a:custGeom>
            <a:avLst/>
            <a:gdLst/>
            <a:ahLst/>
            <a:cxnLst/>
            <a:rect l="l" t="t" r="r" b="b"/>
            <a:pathLst>
              <a:path w="10159" h="185419">
                <a:moveTo>
                  <a:pt x="10159" y="0"/>
                </a:moveTo>
                <a:lnTo>
                  <a:pt x="0" y="21783"/>
                </a:lnTo>
                <a:lnTo>
                  <a:pt x="0" y="184791"/>
                </a:lnTo>
                <a:lnTo>
                  <a:pt x="10159" y="159846"/>
                </a:lnTo>
                <a:lnTo>
                  <a:pt x="10159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bg object 1237"/>
          <p:cNvSpPr/>
          <p:nvPr/>
        </p:nvSpPr>
        <p:spPr>
          <a:xfrm>
            <a:off x="7275829" y="2212125"/>
            <a:ext cx="10160" cy="182245"/>
          </a:xfrm>
          <a:custGeom>
            <a:avLst/>
            <a:gdLst/>
            <a:ahLst/>
            <a:cxnLst/>
            <a:rect l="l" t="t" r="r" b="b"/>
            <a:pathLst>
              <a:path w="10159" h="182244">
                <a:moveTo>
                  <a:pt x="10160" y="0"/>
                </a:moveTo>
                <a:lnTo>
                  <a:pt x="0" y="21783"/>
                </a:lnTo>
                <a:lnTo>
                  <a:pt x="0" y="182025"/>
                </a:lnTo>
                <a:lnTo>
                  <a:pt x="10160" y="157080"/>
                </a:lnTo>
                <a:lnTo>
                  <a:pt x="1016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bg object 1238"/>
          <p:cNvSpPr/>
          <p:nvPr/>
        </p:nvSpPr>
        <p:spPr>
          <a:xfrm>
            <a:off x="7284719" y="2193065"/>
            <a:ext cx="10160" cy="179705"/>
          </a:xfrm>
          <a:custGeom>
            <a:avLst/>
            <a:gdLst/>
            <a:ahLst/>
            <a:cxnLst/>
            <a:rect l="l" t="t" r="r" b="b"/>
            <a:pathLst>
              <a:path w="10159" h="179705">
                <a:moveTo>
                  <a:pt x="10159" y="0"/>
                </a:moveTo>
                <a:lnTo>
                  <a:pt x="0" y="21783"/>
                </a:lnTo>
                <a:lnTo>
                  <a:pt x="0" y="179259"/>
                </a:lnTo>
                <a:lnTo>
                  <a:pt x="10159" y="154314"/>
                </a:lnTo>
                <a:lnTo>
                  <a:pt x="10159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bg object 1239"/>
          <p:cNvSpPr/>
          <p:nvPr/>
        </p:nvSpPr>
        <p:spPr>
          <a:xfrm>
            <a:off x="7293609" y="2176728"/>
            <a:ext cx="8890" cy="173990"/>
          </a:xfrm>
          <a:custGeom>
            <a:avLst/>
            <a:gdLst/>
            <a:ahLst/>
            <a:cxnLst/>
            <a:rect l="l" t="t" r="r" b="b"/>
            <a:pathLst>
              <a:path w="8890" h="173989">
                <a:moveTo>
                  <a:pt x="8890" y="0"/>
                </a:moveTo>
                <a:lnTo>
                  <a:pt x="0" y="19060"/>
                </a:lnTo>
                <a:lnTo>
                  <a:pt x="0" y="173770"/>
                </a:lnTo>
                <a:lnTo>
                  <a:pt x="8890" y="151943"/>
                </a:lnTo>
                <a:lnTo>
                  <a:pt x="8890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bg object 1240"/>
          <p:cNvSpPr/>
          <p:nvPr/>
        </p:nvSpPr>
        <p:spPr>
          <a:xfrm>
            <a:off x="7302499" y="2157667"/>
            <a:ext cx="8890" cy="171450"/>
          </a:xfrm>
          <a:custGeom>
            <a:avLst/>
            <a:gdLst/>
            <a:ahLst/>
            <a:cxnLst/>
            <a:rect l="l" t="t" r="r" b="b"/>
            <a:pathLst>
              <a:path w="8890" h="171450">
                <a:moveTo>
                  <a:pt x="8890" y="0"/>
                </a:moveTo>
                <a:lnTo>
                  <a:pt x="0" y="19060"/>
                </a:lnTo>
                <a:lnTo>
                  <a:pt x="0" y="171004"/>
                </a:lnTo>
                <a:lnTo>
                  <a:pt x="8890" y="149177"/>
                </a:lnTo>
                <a:lnTo>
                  <a:pt x="8890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bg object 1241"/>
          <p:cNvSpPr/>
          <p:nvPr/>
        </p:nvSpPr>
        <p:spPr>
          <a:xfrm>
            <a:off x="7311389" y="2138607"/>
            <a:ext cx="8890" cy="168275"/>
          </a:xfrm>
          <a:custGeom>
            <a:avLst/>
            <a:gdLst/>
            <a:ahLst/>
            <a:cxnLst/>
            <a:rect l="l" t="t" r="r" b="b"/>
            <a:pathLst>
              <a:path w="8890" h="168275">
                <a:moveTo>
                  <a:pt x="8889" y="0"/>
                </a:moveTo>
                <a:lnTo>
                  <a:pt x="0" y="19060"/>
                </a:lnTo>
                <a:lnTo>
                  <a:pt x="0" y="168237"/>
                </a:lnTo>
                <a:lnTo>
                  <a:pt x="8889" y="146411"/>
                </a:lnTo>
                <a:lnTo>
                  <a:pt x="8889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bg object 1242"/>
          <p:cNvSpPr/>
          <p:nvPr/>
        </p:nvSpPr>
        <p:spPr>
          <a:xfrm>
            <a:off x="7319009" y="2119547"/>
            <a:ext cx="10160" cy="168910"/>
          </a:xfrm>
          <a:custGeom>
            <a:avLst/>
            <a:gdLst/>
            <a:ahLst/>
            <a:cxnLst/>
            <a:rect l="l" t="t" r="r" b="b"/>
            <a:pathLst>
              <a:path w="10159" h="168910">
                <a:moveTo>
                  <a:pt x="10160" y="0"/>
                </a:moveTo>
                <a:lnTo>
                  <a:pt x="0" y="21783"/>
                </a:lnTo>
                <a:lnTo>
                  <a:pt x="0" y="168589"/>
                </a:lnTo>
                <a:lnTo>
                  <a:pt x="10160" y="143645"/>
                </a:lnTo>
                <a:lnTo>
                  <a:pt x="1016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bg object 1243"/>
          <p:cNvSpPr/>
          <p:nvPr/>
        </p:nvSpPr>
        <p:spPr>
          <a:xfrm>
            <a:off x="7327899" y="2100486"/>
            <a:ext cx="10160" cy="166370"/>
          </a:xfrm>
          <a:custGeom>
            <a:avLst/>
            <a:gdLst/>
            <a:ahLst/>
            <a:cxnLst/>
            <a:rect l="l" t="t" r="r" b="b"/>
            <a:pathLst>
              <a:path w="10159" h="166369">
                <a:moveTo>
                  <a:pt x="10159" y="0"/>
                </a:moveTo>
                <a:lnTo>
                  <a:pt x="0" y="21783"/>
                </a:lnTo>
                <a:lnTo>
                  <a:pt x="0" y="165823"/>
                </a:lnTo>
                <a:lnTo>
                  <a:pt x="10159" y="140879"/>
                </a:lnTo>
                <a:lnTo>
                  <a:pt x="10159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bg object 1244"/>
          <p:cNvSpPr/>
          <p:nvPr/>
        </p:nvSpPr>
        <p:spPr>
          <a:xfrm>
            <a:off x="7336789" y="2081426"/>
            <a:ext cx="10160" cy="163195"/>
          </a:xfrm>
          <a:custGeom>
            <a:avLst/>
            <a:gdLst/>
            <a:ahLst/>
            <a:cxnLst/>
            <a:rect l="l" t="t" r="r" b="b"/>
            <a:pathLst>
              <a:path w="10159" h="163194">
                <a:moveTo>
                  <a:pt x="10159" y="0"/>
                </a:moveTo>
                <a:lnTo>
                  <a:pt x="0" y="21783"/>
                </a:lnTo>
                <a:lnTo>
                  <a:pt x="0" y="163057"/>
                </a:lnTo>
                <a:lnTo>
                  <a:pt x="10159" y="138113"/>
                </a:lnTo>
                <a:lnTo>
                  <a:pt x="10159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bg object 1245"/>
          <p:cNvSpPr/>
          <p:nvPr/>
        </p:nvSpPr>
        <p:spPr>
          <a:xfrm>
            <a:off x="7345679" y="2065089"/>
            <a:ext cx="8890" cy="158115"/>
          </a:xfrm>
          <a:custGeom>
            <a:avLst/>
            <a:gdLst/>
            <a:ahLst/>
            <a:cxnLst/>
            <a:rect l="l" t="t" r="r" b="b"/>
            <a:pathLst>
              <a:path w="8890" h="158114">
                <a:moveTo>
                  <a:pt x="8890" y="0"/>
                </a:moveTo>
                <a:lnTo>
                  <a:pt x="0" y="19060"/>
                </a:lnTo>
                <a:lnTo>
                  <a:pt x="0" y="157568"/>
                </a:lnTo>
                <a:lnTo>
                  <a:pt x="8890" y="135742"/>
                </a:lnTo>
                <a:lnTo>
                  <a:pt x="889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bg object 1246"/>
          <p:cNvSpPr/>
          <p:nvPr/>
        </p:nvSpPr>
        <p:spPr>
          <a:xfrm>
            <a:off x="7354569" y="2046028"/>
            <a:ext cx="8890" cy="154940"/>
          </a:xfrm>
          <a:custGeom>
            <a:avLst/>
            <a:gdLst/>
            <a:ahLst/>
            <a:cxnLst/>
            <a:rect l="l" t="t" r="r" b="b"/>
            <a:pathLst>
              <a:path w="8890" h="154939">
                <a:moveTo>
                  <a:pt x="8889" y="0"/>
                </a:moveTo>
                <a:lnTo>
                  <a:pt x="0" y="19060"/>
                </a:lnTo>
                <a:lnTo>
                  <a:pt x="0" y="154802"/>
                </a:lnTo>
                <a:lnTo>
                  <a:pt x="8889" y="132976"/>
                </a:lnTo>
                <a:lnTo>
                  <a:pt x="8889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bg object 1247"/>
          <p:cNvSpPr/>
          <p:nvPr/>
        </p:nvSpPr>
        <p:spPr>
          <a:xfrm>
            <a:off x="7363459" y="2026968"/>
            <a:ext cx="8890" cy="152400"/>
          </a:xfrm>
          <a:custGeom>
            <a:avLst/>
            <a:gdLst/>
            <a:ahLst/>
            <a:cxnLst/>
            <a:rect l="l" t="t" r="r" b="b"/>
            <a:pathLst>
              <a:path w="8890" h="152400">
                <a:moveTo>
                  <a:pt x="8890" y="0"/>
                </a:moveTo>
                <a:lnTo>
                  <a:pt x="0" y="19060"/>
                </a:lnTo>
                <a:lnTo>
                  <a:pt x="0" y="152036"/>
                </a:lnTo>
                <a:lnTo>
                  <a:pt x="8890" y="130209"/>
                </a:lnTo>
                <a:lnTo>
                  <a:pt x="8890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bg object 1248"/>
          <p:cNvSpPr/>
          <p:nvPr/>
        </p:nvSpPr>
        <p:spPr>
          <a:xfrm>
            <a:off x="7372349" y="2007908"/>
            <a:ext cx="8890" cy="149860"/>
          </a:xfrm>
          <a:custGeom>
            <a:avLst/>
            <a:gdLst/>
            <a:ahLst/>
            <a:cxnLst/>
            <a:rect l="l" t="t" r="r" b="b"/>
            <a:pathLst>
              <a:path w="8890" h="149860">
                <a:moveTo>
                  <a:pt x="8890" y="0"/>
                </a:moveTo>
                <a:lnTo>
                  <a:pt x="0" y="19060"/>
                </a:lnTo>
                <a:lnTo>
                  <a:pt x="0" y="149270"/>
                </a:lnTo>
                <a:lnTo>
                  <a:pt x="8890" y="127443"/>
                </a:lnTo>
                <a:lnTo>
                  <a:pt x="889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bg object 1249"/>
          <p:cNvSpPr/>
          <p:nvPr/>
        </p:nvSpPr>
        <p:spPr>
          <a:xfrm>
            <a:off x="7381239" y="1988847"/>
            <a:ext cx="8890" cy="146685"/>
          </a:xfrm>
          <a:custGeom>
            <a:avLst/>
            <a:gdLst/>
            <a:ahLst/>
            <a:cxnLst/>
            <a:rect l="l" t="t" r="r" b="b"/>
            <a:pathLst>
              <a:path w="8890" h="146685">
                <a:moveTo>
                  <a:pt x="8889" y="0"/>
                </a:moveTo>
                <a:lnTo>
                  <a:pt x="0" y="19060"/>
                </a:lnTo>
                <a:lnTo>
                  <a:pt x="0" y="146504"/>
                </a:lnTo>
                <a:lnTo>
                  <a:pt x="8889" y="124677"/>
                </a:lnTo>
                <a:lnTo>
                  <a:pt x="8889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bg object 1250"/>
          <p:cNvSpPr/>
          <p:nvPr/>
        </p:nvSpPr>
        <p:spPr>
          <a:xfrm>
            <a:off x="7388859" y="1969787"/>
            <a:ext cx="10160" cy="147320"/>
          </a:xfrm>
          <a:custGeom>
            <a:avLst/>
            <a:gdLst/>
            <a:ahLst/>
            <a:cxnLst/>
            <a:rect l="l" t="t" r="r" b="b"/>
            <a:pathLst>
              <a:path w="10159" h="147319">
                <a:moveTo>
                  <a:pt x="10160" y="0"/>
                </a:moveTo>
                <a:lnTo>
                  <a:pt x="0" y="21783"/>
                </a:lnTo>
                <a:lnTo>
                  <a:pt x="0" y="146856"/>
                </a:lnTo>
                <a:lnTo>
                  <a:pt x="10160" y="121911"/>
                </a:lnTo>
                <a:lnTo>
                  <a:pt x="1016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bg object 1251"/>
          <p:cNvSpPr/>
          <p:nvPr/>
        </p:nvSpPr>
        <p:spPr>
          <a:xfrm>
            <a:off x="7397749" y="1950726"/>
            <a:ext cx="10160" cy="144145"/>
          </a:xfrm>
          <a:custGeom>
            <a:avLst/>
            <a:gdLst/>
            <a:ahLst/>
            <a:cxnLst/>
            <a:rect l="l" t="t" r="r" b="b"/>
            <a:pathLst>
              <a:path w="10159" h="144144">
                <a:moveTo>
                  <a:pt x="10159" y="0"/>
                </a:moveTo>
                <a:lnTo>
                  <a:pt x="0" y="21783"/>
                </a:lnTo>
                <a:lnTo>
                  <a:pt x="0" y="144089"/>
                </a:lnTo>
                <a:lnTo>
                  <a:pt x="10159" y="119145"/>
                </a:lnTo>
                <a:lnTo>
                  <a:pt x="10159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bg object 1252"/>
          <p:cNvSpPr/>
          <p:nvPr/>
        </p:nvSpPr>
        <p:spPr>
          <a:xfrm>
            <a:off x="7406640" y="1934209"/>
            <a:ext cx="8890" cy="138430"/>
          </a:xfrm>
          <a:custGeom>
            <a:avLst/>
            <a:gdLst/>
            <a:ahLst/>
            <a:cxnLst/>
            <a:rect l="l" t="t" r="r" b="b"/>
            <a:pathLst>
              <a:path w="8890" h="138430">
                <a:moveTo>
                  <a:pt x="8890" y="0"/>
                </a:moveTo>
                <a:lnTo>
                  <a:pt x="4521" y="0"/>
                </a:lnTo>
                <a:lnTo>
                  <a:pt x="4521" y="19050"/>
                </a:lnTo>
                <a:lnTo>
                  <a:pt x="0" y="19050"/>
                </a:lnTo>
                <a:lnTo>
                  <a:pt x="0" y="123190"/>
                </a:lnTo>
                <a:lnTo>
                  <a:pt x="0" y="138430"/>
                </a:lnTo>
                <a:lnTo>
                  <a:pt x="3238" y="138430"/>
                </a:lnTo>
                <a:lnTo>
                  <a:pt x="3238" y="123190"/>
                </a:lnTo>
                <a:lnTo>
                  <a:pt x="8890" y="123190"/>
                </a:lnTo>
                <a:lnTo>
                  <a:pt x="8890" y="19050"/>
                </a:lnTo>
                <a:lnTo>
                  <a:pt x="8890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bg object 1253"/>
          <p:cNvSpPr/>
          <p:nvPr/>
        </p:nvSpPr>
        <p:spPr>
          <a:xfrm>
            <a:off x="7415529" y="1915329"/>
            <a:ext cx="8890" cy="137160"/>
          </a:xfrm>
          <a:custGeom>
            <a:avLst/>
            <a:gdLst/>
            <a:ahLst/>
            <a:cxnLst/>
            <a:rect l="l" t="t" r="r" b="b"/>
            <a:pathLst>
              <a:path w="8890" h="137160">
                <a:moveTo>
                  <a:pt x="8890" y="0"/>
                </a:moveTo>
                <a:lnTo>
                  <a:pt x="0" y="19060"/>
                </a:lnTo>
                <a:lnTo>
                  <a:pt x="0" y="136676"/>
                </a:lnTo>
                <a:lnTo>
                  <a:pt x="8890" y="117797"/>
                </a:lnTo>
                <a:lnTo>
                  <a:pt x="889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bg object 1254"/>
          <p:cNvSpPr/>
          <p:nvPr/>
        </p:nvSpPr>
        <p:spPr>
          <a:xfrm>
            <a:off x="7424419" y="1896268"/>
            <a:ext cx="8890" cy="137160"/>
          </a:xfrm>
          <a:custGeom>
            <a:avLst/>
            <a:gdLst/>
            <a:ahLst/>
            <a:cxnLst/>
            <a:rect l="l" t="t" r="r" b="b"/>
            <a:pathLst>
              <a:path w="8890" h="137160">
                <a:moveTo>
                  <a:pt x="8889" y="0"/>
                </a:moveTo>
                <a:lnTo>
                  <a:pt x="0" y="19060"/>
                </a:lnTo>
                <a:lnTo>
                  <a:pt x="0" y="136857"/>
                </a:lnTo>
                <a:lnTo>
                  <a:pt x="8889" y="117977"/>
                </a:lnTo>
                <a:lnTo>
                  <a:pt x="8889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bg object 1255"/>
          <p:cNvSpPr/>
          <p:nvPr/>
        </p:nvSpPr>
        <p:spPr>
          <a:xfrm>
            <a:off x="7433309" y="1877208"/>
            <a:ext cx="8890" cy="137160"/>
          </a:xfrm>
          <a:custGeom>
            <a:avLst/>
            <a:gdLst/>
            <a:ahLst/>
            <a:cxnLst/>
            <a:rect l="l" t="t" r="r" b="b"/>
            <a:pathLst>
              <a:path w="8890" h="137160">
                <a:moveTo>
                  <a:pt x="8890" y="0"/>
                </a:moveTo>
                <a:lnTo>
                  <a:pt x="0" y="19060"/>
                </a:lnTo>
                <a:lnTo>
                  <a:pt x="0" y="137038"/>
                </a:lnTo>
                <a:lnTo>
                  <a:pt x="8890" y="118158"/>
                </a:lnTo>
                <a:lnTo>
                  <a:pt x="8890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bg object 1256"/>
          <p:cNvSpPr/>
          <p:nvPr/>
        </p:nvSpPr>
        <p:spPr>
          <a:xfrm>
            <a:off x="7440929" y="1858147"/>
            <a:ext cx="10160" cy="140335"/>
          </a:xfrm>
          <a:custGeom>
            <a:avLst/>
            <a:gdLst/>
            <a:ahLst/>
            <a:cxnLst/>
            <a:rect l="l" t="t" r="r" b="b"/>
            <a:pathLst>
              <a:path w="10159" h="140335">
                <a:moveTo>
                  <a:pt x="10160" y="0"/>
                </a:moveTo>
                <a:lnTo>
                  <a:pt x="0" y="21783"/>
                </a:lnTo>
                <a:lnTo>
                  <a:pt x="0" y="139916"/>
                </a:lnTo>
                <a:lnTo>
                  <a:pt x="10160" y="118339"/>
                </a:lnTo>
                <a:lnTo>
                  <a:pt x="1016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bg object 1257"/>
          <p:cNvSpPr/>
          <p:nvPr/>
        </p:nvSpPr>
        <p:spPr>
          <a:xfrm>
            <a:off x="7449819" y="1839087"/>
            <a:ext cx="10160" cy="140335"/>
          </a:xfrm>
          <a:custGeom>
            <a:avLst/>
            <a:gdLst/>
            <a:ahLst/>
            <a:cxnLst/>
            <a:rect l="l" t="t" r="r" b="b"/>
            <a:pathLst>
              <a:path w="10159" h="140335">
                <a:moveTo>
                  <a:pt x="10159" y="0"/>
                </a:moveTo>
                <a:lnTo>
                  <a:pt x="0" y="21783"/>
                </a:lnTo>
                <a:lnTo>
                  <a:pt x="0" y="140097"/>
                </a:lnTo>
                <a:lnTo>
                  <a:pt x="10159" y="118520"/>
                </a:lnTo>
                <a:lnTo>
                  <a:pt x="10159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bg object 1258"/>
          <p:cNvSpPr/>
          <p:nvPr/>
        </p:nvSpPr>
        <p:spPr>
          <a:xfrm>
            <a:off x="7458709" y="1820027"/>
            <a:ext cx="10160" cy="140335"/>
          </a:xfrm>
          <a:custGeom>
            <a:avLst/>
            <a:gdLst/>
            <a:ahLst/>
            <a:cxnLst/>
            <a:rect l="l" t="t" r="r" b="b"/>
            <a:pathLst>
              <a:path w="10159" h="140335">
                <a:moveTo>
                  <a:pt x="10160" y="0"/>
                </a:moveTo>
                <a:lnTo>
                  <a:pt x="0" y="21783"/>
                </a:lnTo>
                <a:lnTo>
                  <a:pt x="0" y="140277"/>
                </a:lnTo>
                <a:lnTo>
                  <a:pt x="10160" y="118701"/>
                </a:lnTo>
                <a:lnTo>
                  <a:pt x="1016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bg object 1259"/>
          <p:cNvSpPr/>
          <p:nvPr/>
        </p:nvSpPr>
        <p:spPr>
          <a:xfrm>
            <a:off x="7467599" y="1800966"/>
            <a:ext cx="10160" cy="140970"/>
          </a:xfrm>
          <a:custGeom>
            <a:avLst/>
            <a:gdLst/>
            <a:ahLst/>
            <a:cxnLst/>
            <a:rect l="l" t="t" r="r" b="b"/>
            <a:pathLst>
              <a:path w="10159" h="140969">
                <a:moveTo>
                  <a:pt x="10159" y="0"/>
                </a:moveTo>
                <a:lnTo>
                  <a:pt x="0" y="21783"/>
                </a:lnTo>
                <a:lnTo>
                  <a:pt x="0" y="140458"/>
                </a:lnTo>
                <a:lnTo>
                  <a:pt x="10159" y="118881"/>
                </a:lnTo>
                <a:lnTo>
                  <a:pt x="10159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bg object 1260"/>
          <p:cNvSpPr/>
          <p:nvPr/>
        </p:nvSpPr>
        <p:spPr>
          <a:xfrm>
            <a:off x="7476489" y="1784629"/>
            <a:ext cx="8890" cy="138430"/>
          </a:xfrm>
          <a:custGeom>
            <a:avLst/>
            <a:gdLst/>
            <a:ahLst/>
            <a:cxnLst/>
            <a:rect l="l" t="t" r="r" b="b"/>
            <a:pathLst>
              <a:path w="8890" h="138430">
                <a:moveTo>
                  <a:pt x="8889" y="0"/>
                </a:moveTo>
                <a:lnTo>
                  <a:pt x="0" y="19060"/>
                </a:lnTo>
                <a:lnTo>
                  <a:pt x="0" y="137916"/>
                </a:lnTo>
                <a:lnTo>
                  <a:pt x="8889" y="119036"/>
                </a:lnTo>
                <a:lnTo>
                  <a:pt x="8889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bg object 1261"/>
          <p:cNvSpPr/>
          <p:nvPr/>
        </p:nvSpPr>
        <p:spPr>
          <a:xfrm>
            <a:off x="7485379" y="1765569"/>
            <a:ext cx="8890" cy="138430"/>
          </a:xfrm>
          <a:custGeom>
            <a:avLst/>
            <a:gdLst/>
            <a:ahLst/>
            <a:cxnLst/>
            <a:rect l="l" t="t" r="r" b="b"/>
            <a:pathLst>
              <a:path w="8890" h="138430">
                <a:moveTo>
                  <a:pt x="8890" y="0"/>
                </a:moveTo>
                <a:lnTo>
                  <a:pt x="0" y="19060"/>
                </a:lnTo>
                <a:lnTo>
                  <a:pt x="0" y="138097"/>
                </a:lnTo>
                <a:lnTo>
                  <a:pt x="8890" y="119217"/>
                </a:lnTo>
                <a:lnTo>
                  <a:pt x="889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bg object 1262"/>
          <p:cNvSpPr/>
          <p:nvPr/>
        </p:nvSpPr>
        <p:spPr>
          <a:xfrm>
            <a:off x="7494269" y="1746508"/>
            <a:ext cx="8890" cy="138430"/>
          </a:xfrm>
          <a:custGeom>
            <a:avLst/>
            <a:gdLst/>
            <a:ahLst/>
            <a:cxnLst/>
            <a:rect l="l" t="t" r="r" b="b"/>
            <a:pathLst>
              <a:path w="8890" h="138430">
                <a:moveTo>
                  <a:pt x="8889" y="0"/>
                </a:moveTo>
                <a:lnTo>
                  <a:pt x="0" y="19060"/>
                </a:lnTo>
                <a:lnTo>
                  <a:pt x="0" y="138278"/>
                </a:lnTo>
                <a:lnTo>
                  <a:pt x="8889" y="119398"/>
                </a:lnTo>
                <a:lnTo>
                  <a:pt x="888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bg object 1263"/>
          <p:cNvSpPr/>
          <p:nvPr/>
        </p:nvSpPr>
        <p:spPr>
          <a:xfrm>
            <a:off x="7501889" y="1727448"/>
            <a:ext cx="10160" cy="141605"/>
          </a:xfrm>
          <a:custGeom>
            <a:avLst/>
            <a:gdLst/>
            <a:ahLst/>
            <a:cxnLst/>
            <a:rect l="l" t="t" r="r" b="b"/>
            <a:pathLst>
              <a:path w="10159" h="141605">
                <a:moveTo>
                  <a:pt x="10159" y="0"/>
                </a:moveTo>
                <a:lnTo>
                  <a:pt x="0" y="21783"/>
                </a:lnTo>
                <a:lnTo>
                  <a:pt x="0" y="141155"/>
                </a:lnTo>
                <a:lnTo>
                  <a:pt x="10159" y="119579"/>
                </a:lnTo>
                <a:lnTo>
                  <a:pt x="10159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bg object 1264"/>
          <p:cNvSpPr/>
          <p:nvPr/>
        </p:nvSpPr>
        <p:spPr>
          <a:xfrm>
            <a:off x="7510779" y="1708388"/>
            <a:ext cx="10160" cy="141605"/>
          </a:xfrm>
          <a:custGeom>
            <a:avLst/>
            <a:gdLst/>
            <a:ahLst/>
            <a:cxnLst/>
            <a:rect l="l" t="t" r="r" b="b"/>
            <a:pathLst>
              <a:path w="10159" h="141605">
                <a:moveTo>
                  <a:pt x="10160" y="0"/>
                </a:moveTo>
                <a:lnTo>
                  <a:pt x="0" y="21783"/>
                </a:lnTo>
                <a:lnTo>
                  <a:pt x="0" y="141336"/>
                </a:lnTo>
                <a:lnTo>
                  <a:pt x="10160" y="119760"/>
                </a:lnTo>
                <a:lnTo>
                  <a:pt x="1016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bg object 1265"/>
          <p:cNvSpPr/>
          <p:nvPr/>
        </p:nvSpPr>
        <p:spPr>
          <a:xfrm>
            <a:off x="7519669" y="1689327"/>
            <a:ext cx="10160" cy="141605"/>
          </a:xfrm>
          <a:custGeom>
            <a:avLst/>
            <a:gdLst/>
            <a:ahLst/>
            <a:cxnLst/>
            <a:rect l="l" t="t" r="r" b="b"/>
            <a:pathLst>
              <a:path w="10159" h="141605">
                <a:moveTo>
                  <a:pt x="10159" y="0"/>
                </a:moveTo>
                <a:lnTo>
                  <a:pt x="0" y="21783"/>
                </a:lnTo>
                <a:lnTo>
                  <a:pt x="0" y="141517"/>
                </a:lnTo>
                <a:lnTo>
                  <a:pt x="10159" y="119940"/>
                </a:lnTo>
                <a:lnTo>
                  <a:pt x="10159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bg object 1266"/>
          <p:cNvSpPr/>
          <p:nvPr/>
        </p:nvSpPr>
        <p:spPr>
          <a:xfrm>
            <a:off x="7528559" y="1672990"/>
            <a:ext cx="8890" cy="139065"/>
          </a:xfrm>
          <a:custGeom>
            <a:avLst/>
            <a:gdLst/>
            <a:ahLst/>
            <a:cxnLst/>
            <a:rect l="l" t="t" r="r" b="b"/>
            <a:pathLst>
              <a:path w="8890" h="139064">
                <a:moveTo>
                  <a:pt x="8890" y="0"/>
                </a:moveTo>
                <a:lnTo>
                  <a:pt x="0" y="19060"/>
                </a:lnTo>
                <a:lnTo>
                  <a:pt x="0" y="138975"/>
                </a:lnTo>
                <a:lnTo>
                  <a:pt x="8890" y="120095"/>
                </a:lnTo>
                <a:lnTo>
                  <a:pt x="889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bg object 1267"/>
          <p:cNvSpPr/>
          <p:nvPr/>
        </p:nvSpPr>
        <p:spPr>
          <a:xfrm>
            <a:off x="7537449" y="1653930"/>
            <a:ext cx="8890" cy="139700"/>
          </a:xfrm>
          <a:custGeom>
            <a:avLst/>
            <a:gdLst/>
            <a:ahLst/>
            <a:cxnLst/>
            <a:rect l="l" t="t" r="r" b="b"/>
            <a:pathLst>
              <a:path w="8890" h="139700">
                <a:moveTo>
                  <a:pt x="8890" y="0"/>
                </a:moveTo>
                <a:lnTo>
                  <a:pt x="0" y="19060"/>
                </a:lnTo>
                <a:lnTo>
                  <a:pt x="0" y="139156"/>
                </a:lnTo>
                <a:lnTo>
                  <a:pt x="8890" y="120276"/>
                </a:lnTo>
                <a:lnTo>
                  <a:pt x="889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bg object 1268"/>
          <p:cNvSpPr/>
          <p:nvPr/>
        </p:nvSpPr>
        <p:spPr>
          <a:xfrm>
            <a:off x="7546339" y="1634869"/>
            <a:ext cx="8890" cy="139700"/>
          </a:xfrm>
          <a:custGeom>
            <a:avLst/>
            <a:gdLst/>
            <a:ahLst/>
            <a:cxnLst/>
            <a:rect l="l" t="t" r="r" b="b"/>
            <a:pathLst>
              <a:path w="8890" h="139700">
                <a:moveTo>
                  <a:pt x="8889" y="0"/>
                </a:moveTo>
                <a:lnTo>
                  <a:pt x="0" y="19060"/>
                </a:lnTo>
                <a:lnTo>
                  <a:pt x="0" y="139337"/>
                </a:lnTo>
                <a:lnTo>
                  <a:pt x="8889" y="120457"/>
                </a:lnTo>
                <a:lnTo>
                  <a:pt x="8889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bg object 1269"/>
          <p:cNvSpPr/>
          <p:nvPr/>
        </p:nvSpPr>
        <p:spPr>
          <a:xfrm>
            <a:off x="7555229" y="1615809"/>
            <a:ext cx="8890" cy="139700"/>
          </a:xfrm>
          <a:custGeom>
            <a:avLst/>
            <a:gdLst/>
            <a:ahLst/>
            <a:cxnLst/>
            <a:rect l="l" t="t" r="r" b="b"/>
            <a:pathLst>
              <a:path w="8890" h="139700">
                <a:moveTo>
                  <a:pt x="8890" y="0"/>
                </a:moveTo>
                <a:lnTo>
                  <a:pt x="0" y="19060"/>
                </a:lnTo>
                <a:lnTo>
                  <a:pt x="0" y="139517"/>
                </a:lnTo>
                <a:lnTo>
                  <a:pt x="8890" y="120638"/>
                </a:lnTo>
                <a:lnTo>
                  <a:pt x="889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bg object 1270"/>
          <p:cNvSpPr/>
          <p:nvPr/>
        </p:nvSpPr>
        <p:spPr>
          <a:xfrm>
            <a:off x="7564119" y="1596748"/>
            <a:ext cx="8890" cy="139700"/>
          </a:xfrm>
          <a:custGeom>
            <a:avLst/>
            <a:gdLst/>
            <a:ahLst/>
            <a:cxnLst/>
            <a:rect l="l" t="t" r="r" b="b"/>
            <a:pathLst>
              <a:path w="8890" h="139700">
                <a:moveTo>
                  <a:pt x="8889" y="0"/>
                </a:moveTo>
                <a:lnTo>
                  <a:pt x="0" y="19060"/>
                </a:lnTo>
                <a:lnTo>
                  <a:pt x="0" y="139698"/>
                </a:lnTo>
                <a:lnTo>
                  <a:pt x="8889" y="120819"/>
                </a:lnTo>
                <a:lnTo>
                  <a:pt x="888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bg object 1271"/>
          <p:cNvSpPr/>
          <p:nvPr/>
        </p:nvSpPr>
        <p:spPr>
          <a:xfrm>
            <a:off x="7571739" y="1577688"/>
            <a:ext cx="10160" cy="142875"/>
          </a:xfrm>
          <a:custGeom>
            <a:avLst/>
            <a:gdLst/>
            <a:ahLst/>
            <a:cxnLst/>
            <a:rect l="l" t="t" r="r" b="b"/>
            <a:pathLst>
              <a:path w="10159" h="142875">
                <a:moveTo>
                  <a:pt x="10159" y="0"/>
                </a:moveTo>
                <a:lnTo>
                  <a:pt x="0" y="21783"/>
                </a:lnTo>
                <a:lnTo>
                  <a:pt x="0" y="142576"/>
                </a:lnTo>
                <a:lnTo>
                  <a:pt x="10159" y="120999"/>
                </a:lnTo>
                <a:lnTo>
                  <a:pt x="10159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bg object 1272"/>
          <p:cNvSpPr/>
          <p:nvPr/>
        </p:nvSpPr>
        <p:spPr>
          <a:xfrm>
            <a:off x="7580629" y="1558628"/>
            <a:ext cx="10160" cy="142875"/>
          </a:xfrm>
          <a:custGeom>
            <a:avLst/>
            <a:gdLst/>
            <a:ahLst/>
            <a:cxnLst/>
            <a:rect l="l" t="t" r="r" b="b"/>
            <a:pathLst>
              <a:path w="10159" h="142875">
                <a:moveTo>
                  <a:pt x="10160" y="0"/>
                </a:moveTo>
                <a:lnTo>
                  <a:pt x="0" y="21783"/>
                </a:lnTo>
                <a:lnTo>
                  <a:pt x="0" y="142757"/>
                </a:lnTo>
                <a:lnTo>
                  <a:pt x="10160" y="121180"/>
                </a:lnTo>
                <a:lnTo>
                  <a:pt x="1016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bg object 1273"/>
          <p:cNvSpPr/>
          <p:nvPr/>
        </p:nvSpPr>
        <p:spPr>
          <a:xfrm>
            <a:off x="7589519" y="1542290"/>
            <a:ext cx="8890" cy="140335"/>
          </a:xfrm>
          <a:custGeom>
            <a:avLst/>
            <a:gdLst/>
            <a:ahLst/>
            <a:cxnLst/>
            <a:rect l="l" t="t" r="r" b="b"/>
            <a:pathLst>
              <a:path w="8890" h="140335">
                <a:moveTo>
                  <a:pt x="8889" y="0"/>
                </a:moveTo>
                <a:lnTo>
                  <a:pt x="0" y="19060"/>
                </a:lnTo>
                <a:lnTo>
                  <a:pt x="0" y="140215"/>
                </a:lnTo>
                <a:lnTo>
                  <a:pt x="8889" y="121335"/>
                </a:lnTo>
                <a:lnTo>
                  <a:pt x="8889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bg object 1274"/>
          <p:cNvSpPr/>
          <p:nvPr/>
        </p:nvSpPr>
        <p:spPr>
          <a:xfrm>
            <a:off x="7598409" y="1523230"/>
            <a:ext cx="8890" cy="140970"/>
          </a:xfrm>
          <a:custGeom>
            <a:avLst/>
            <a:gdLst/>
            <a:ahLst/>
            <a:cxnLst/>
            <a:rect l="l" t="t" r="r" b="b"/>
            <a:pathLst>
              <a:path w="8890" h="140969">
                <a:moveTo>
                  <a:pt x="8890" y="0"/>
                </a:moveTo>
                <a:lnTo>
                  <a:pt x="0" y="19060"/>
                </a:lnTo>
                <a:lnTo>
                  <a:pt x="0" y="140396"/>
                </a:lnTo>
                <a:lnTo>
                  <a:pt x="8890" y="121516"/>
                </a:lnTo>
                <a:lnTo>
                  <a:pt x="889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bg object 1275"/>
          <p:cNvSpPr/>
          <p:nvPr/>
        </p:nvSpPr>
        <p:spPr>
          <a:xfrm>
            <a:off x="7607299" y="1504170"/>
            <a:ext cx="8890" cy="140970"/>
          </a:xfrm>
          <a:custGeom>
            <a:avLst/>
            <a:gdLst/>
            <a:ahLst/>
            <a:cxnLst/>
            <a:rect l="l" t="t" r="r" b="b"/>
            <a:pathLst>
              <a:path w="8890" h="140969">
                <a:moveTo>
                  <a:pt x="8890" y="0"/>
                </a:moveTo>
                <a:lnTo>
                  <a:pt x="0" y="19060"/>
                </a:lnTo>
                <a:lnTo>
                  <a:pt x="0" y="140576"/>
                </a:lnTo>
                <a:lnTo>
                  <a:pt x="8890" y="121697"/>
                </a:lnTo>
                <a:lnTo>
                  <a:pt x="889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bg object 1276"/>
          <p:cNvSpPr/>
          <p:nvPr/>
        </p:nvSpPr>
        <p:spPr>
          <a:xfrm>
            <a:off x="7616190" y="1466049"/>
            <a:ext cx="17780" cy="160020"/>
          </a:xfrm>
          <a:custGeom>
            <a:avLst/>
            <a:gdLst/>
            <a:ahLst/>
            <a:cxnLst/>
            <a:rect l="l" t="t" r="r" b="b"/>
            <a:pathLst>
              <a:path w="17779" h="160019">
                <a:moveTo>
                  <a:pt x="17780" y="0"/>
                </a:moveTo>
                <a:lnTo>
                  <a:pt x="8890" y="19062"/>
                </a:lnTo>
                <a:lnTo>
                  <a:pt x="7620" y="21793"/>
                </a:lnTo>
                <a:lnTo>
                  <a:pt x="0" y="38125"/>
                </a:lnTo>
                <a:lnTo>
                  <a:pt x="0" y="159829"/>
                </a:lnTo>
                <a:lnTo>
                  <a:pt x="7620" y="143637"/>
                </a:lnTo>
                <a:lnTo>
                  <a:pt x="8890" y="140944"/>
                </a:lnTo>
                <a:lnTo>
                  <a:pt x="17780" y="122059"/>
                </a:lnTo>
                <a:lnTo>
                  <a:pt x="1778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bg object 1277"/>
          <p:cNvSpPr/>
          <p:nvPr/>
        </p:nvSpPr>
        <p:spPr>
          <a:xfrm>
            <a:off x="7632699" y="1446988"/>
            <a:ext cx="10160" cy="144145"/>
          </a:xfrm>
          <a:custGeom>
            <a:avLst/>
            <a:gdLst/>
            <a:ahLst/>
            <a:cxnLst/>
            <a:rect l="l" t="t" r="r" b="b"/>
            <a:pathLst>
              <a:path w="10159" h="144144">
                <a:moveTo>
                  <a:pt x="10159" y="0"/>
                </a:moveTo>
                <a:lnTo>
                  <a:pt x="0" y="21783"/>
                </a:lnTo>
                <a:lnTo>
                  <a:pt x="0" y="143816"/>
                </a:lnTo>
                <a:lnTo>
                  <a:pt x="10159" y="122239"/>
                </a:lnTo>
                <a:lnTo>
                  <a:pt x="10159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bg object 1278"/>
          <p:cNvSpPr/>
          <p:nvPr/>
        </p:nvSpPr>
        <p:spPr>
          <a:xfrm>
            <a:off x="7641589" y="1430651"/>
            <a:ext cx="8890" cy="141605"/>
          </a:xfrm>
          <a:custGeom>
            <a:avLst/>
            <a:gdLst/>
            <a:ahLst/>
            <a:cxnLst/>
            <a:rect l="l" t="t" r="r" b="b"/>
            <a:pathLst>
              <a:path w="8890" h="141605">
                <a:moveTo>
                  <a:pt x="8889" y="0"/>
                </a:moveTo>
                <a:lnTo>
                  <a:pt x="0" y="19060"/>
                </a:lnTo>
                <a:lnTo>
                  <a:pt x="0" y="141274"/>
                </a:lnTo>
                <a:lnTo>
                  <a:pt x="8889" y="122394"/>
                </a:lnTo>
                <a:lnTo>
                  <a:pt x="888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bg object 1279"/>
          <p:cNvSpPr/>
          <p:nvPr/>
        </p:nvSpPr>
        <p:spPr>
          <a:xfrm>
            <a:off x="7650479" y="1411591"/>
            <a:ext cx="8890" cy="141605"/>
          </a:xfrm>
          <a:custGeom>
            <a:avLst/>
            <a:gdLst/>
            <a:ahLst/>
            <a:cxnLst/>
            <a:rect l="l" t="t" r="r" b="b"/>
            <a:pathLst>
              <a:path w="8890" h="141605">
                <a:moveTo>
                  <a:pt x="8890" y="0"/>
                </a:moveTo>
                <a:lnTo>
                  <a:pt x="0" y="19060"/>
                </a:lnTo>
                <a:lnTo>
                  <a:pt x="0" y="141455"/>
                </a:lnTo>
                <a:lnTo>
                  <a:pt x="8890" y="122575"/>
                </a:lnTo>
                <a:lnTo>
                  <a:pt x="8890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bg object 1280"/>
          <p:cNvSpPr/>
          <p:nvPr/>
        </p:nvSpPr>
        <p:spPr>
          <a:xfrm>
            <a:off x="7659369" y="1392530"/>
            <a:ext cx="8890" cy="142240"/>
          </a:xfrm>
          <a:custGeom>
            <a:avLst/>
            <a:gdLst/>
            <a:ahLst/>
            <a:cxnLst/>
            <a:rect l="l" t="t" r="r" b="b"/>
            <a:pathLst>
              <a:path w="8890" h="142240">
                <a:moveTo>
                  <a:pt x="8889" y="0"/>
                </a:moveTo>
                <a:lnTo>
                  <a:pt x="0" y="19060"/>
                </a:lnTo>
                <a:lnTo>
                  <a:pt x="0" y="141635"/>
                </a:lnTo>
                <a:lnTo>
                  <a:pt x="8889" y="122756"/>
                </a:lnTo>
                <a:lnTo>
                  <a:pt x="8889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bg object 1281"/>
          <p:cNvSpPr/>
          <p:nvPr/>
        </p:nvSpPr>
        <p:spPr>
          <a:xfrm>
            <a:off x="7668259" y="1373470"/>
            <a:ext cx="8890" cy="142240"/>
          </a:xfrm>
          <a:custGeom>
            <a:avLst/>
            <a:gdLst/>
            <a:ahLst/>
            <a:cxnLst/>
            <a:rect l="l" t="t" r="r" b="b"/>
            <a:pathLst>
              <a:path w="8890" h="142240">
                <a:moveTo>
                  <a:pt x="8890" y="0"/>
                </a:moveTo>
                <a:lnTo>
                  <a:pt x="0" y="19060"/>
                </a:lnTo>
                <a:lnTo>
                  <a:pt x="0" y="141816"/>
                </a:lnTo>
                <a:lnTo>
                  <a:pt x="8890" y="122937"/>
                </a:lnTo>
                <a:lnTo>
                  <a:pt x="8890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bg object 1282"/>
          <p:cNvSpPr/>
          <p:nvPr/>
        </p:nvSpPr>
        <p:spPr>
          <a:xfrm>
            <a:off x="7677149" y="1354410"/>
            <a:ext cx="8890" cy="142240"/>
          </a:xfrm>
          <a:custGeom>
            <a:avLst/>
            <a:gdLst/>
            <a:ahLst/>
            <a:cxnLst/>
            <a:rect l="l" t="t" r="r" b="b"/>
            <a:pathLst>
              <a:path w="8890" h="142240">
                <a:moveTo>
                  <a:pt x="8890" y="0"/>
                </a:moveTo>
                <a:lnTo>
                  <a:pt x="0" y="19060"/>
                </a:lnTo>
                <a:lnTo>
                  <a:pt x="0" y="141997"/>
                </a:lnTo>
                <a:lnTo>
                  <a:pt x="8890" y="123117"/>
                </a:lnTo>
                <a:lnTo>
                  <a:pt x="889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bg object 1283"/>
          <p:cNvSpPr/>
          <p:nvPr/>
        </p:nvSpPr>
        <p:spPr>
          <a:xfrm>
            <a:off x="7684769" y="1335349"/>
            <a:ext cx="10160" cy="145415"/>
          </a:xfrm>
          <a:custGeom>
            <a:avLst/>
            <a:gdLst/>
            <a:ahLst/>
            <a:cxnLst/>
            <a:rect l="l" t="t" r="r" b="b"/>
            <a:pathLst>
              <a:path w="10159" h="145415">
                <a:moveTo>
                  <a:pt x="10159" y="0"/>
                </a:moveTo>
                <a:lnTo>
                  <a:pt x="0" y="21783"/>
                </a:lnTo>
                <a:lnTo>
                  <a:pt x="0" y="144875"/>
                </a:lnTo>
                <a:lnTo>
                  <a:pt x="10159" y="123298"/>
                </a:lnTo>
                <a:lnTo>
                  <a:pt x="10159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bg object 1284"/>
          <p:cNvSpPr/>
          <p:nvPr/>
        </p:nvSpPr>
        <p:spPr>
          <a:xfrm>
            <a:off x="7693659" y="1316289"/>
            <a:ext cx="10160" cy="145415"/>
          </a:xfrm>
          <a:custGeom>
            <a:avLst/>
            <a:gdLst/>
            <a:ahLst/>
            <a:cxnLst/>
            <a:rect l="l" t="t" r="r" b="b"/>
            <a:pathLst>
              <a:path w="10159" h="145415">
                <a:moveTo>
                  <a:pt x="10160" y="0"/>
                </a:moveTo>
                <a:lnTo>
                  <a:pt x="0" y="21783"/>
                </a:lnTo>
                <a:lnTo>
                  <a:pt x="0" y="145056"/>
                </a:lnTo>
                <a:lnTo>
                  <a:pt x="10160" y="123479"/>
                </a:lnTo>
                <a:lnTo>
                  <a:pt x="10160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bg object 1285"/>
          <p:cNvSpPr/>
          <p:nvPr/>
        </p:nvSpPr>
        <p:spPr>
          <a:xfrm>
            <a:off x="7702549" y="1297229"/>
            <a:ext cx="10160" cy="145415"/>
          </a:xfrm>
          <a:custGeom>
            <a:avLst/>
            <a:gdLst/>
            <a:ahLst/>
            <a:cxnLst/>
            <a:rect l="l" t="t" r="r" b="b"/>
            <a:pathLst>
              <a:path w="10159" h="145415">
                <a:moveTo>
                  <a:pt x="10159" y="0"/>
                </a:moveTo>
                <a:lnTo>
                  <a:pt x="0" y="21783"/>
                </a:lnTo>
                <a:lnTo>
                  <a:pt x="0" y="145236"/>
                </a:lnTo>
                <a:lnTo>
                  <a:pt x="10159" y="123660"/>
                </a:lnTo>
                <a:lnTo>
                  <a:pt x="1015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bg object 1286"/>
          <p:cNvSpPr/>
          <p:nvPr/>
        </p:nvSpPr>
        <p:spPr>
          <a:xfrm>
            <a:off x="7711439" y="1280891"/>
            <a:ext cx="8890" cy="142875"/>
          </a:xfrm>
          <a:custGeom>
            <a:avLst/>
            <a:gdLst/>
            <a:ahLst/>
            <a:cxnLst/>
            <a:rect l="l" t="t" r="r" b="b"/>
            <a:pathLst>
              <a:path w="8890" h="142875">
                <a:moveTo>
                  <a:pt x="8889" y="0"/>
                </a:moveTo>
                <a:lnTo>
                  <a:pt x="0" y="19060"/>
                </a:lnTo>
                <a:lnTo>
                  <a:pt x="0" y="142694"/>
                </a:lnTo>
                <a:lnTo>
                  <a:pt x="8889" y="123815"/>
                </a:lnTo>
                <a:lnTo>
                  <a:pt x="8889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bg object 1287"/>
          <p:cNvSpPr/>
          <p:nvPr/>
        </p:nvSpPr>
        <p:spPr>
          <a:xfrm>
            <a:off x="7720330" y="1262379"/>
            <a:ext cx="8890" cy="142240"/>
          </a:xfrm>
          <a:custGeom>
            <a:avLst/>
            <a:gdLst/>
            <a:ahLst/>
            <a:cxnLst/>
            <a:rect l="l" t="t" r="r" b="b"/>
            <a:pathLst>
              <a:path w="8890" h="142240">
                <a:moveTo>
                  <a:pt x="8890" y="0"/>
                </a:moveTo>
                <a:lnTo>
                  <a:pt x="7073" y="0"/>
                </a:lnTo>
                <a:lnTo>
                  <a:pt x="7073" y="7620"/>
                </a:lnTo>
                <a:lnTo>
                  <a:pt x="0" y="7620"/>
                </a:lnTo>
                <a:lnTo>
                  <a:pt x="0" y="123190"/>
                </a:lnTo>
                <a:lnTo>
                  <a:pt x="0" y="142240"/>
                </a:lnTo>
                <a:lnTo>
                  <a:pt x="4521" y="142240"/>
                </a:lnTo>
                <a:lnTo>
                  <a:pt x="4521" y="123190"/>
                </a:lnTo>
                <a:lnTo>
                  <a:pt x="8890" y="123190"/>
                </a:lnTo>
                <a:lnTo>
                  <a:pt x="8890" y="7620"/>
                </a:lnTo>
                <a:lnTo>
                  <a:pt x="889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bg object 1288"/>
          <p:cNvSpPr/>
          <p:nvPr/>
        </p:nvSpPr>
        <p:spPr>
          <a:xfrm>
            <a:off x="7729219" y="1245849"/>
            <a:ext cx="8890" cy="140335"/>
          </a:xfrm>
          <a:custGeom>
            <a:avLst/>
            <a:gdLst/>
            <a:ahLst/>
            <a:cxnLst/>
            <a:rect l="l" t="t" r="r" b="b"/>
            <a:pathLst>
              <a:path w="8890" h="140334">
                <a:moveTo>
                  <a:pt x="8889" y="0"/>
                </a:moveTo>
                <a:lnTo>
                  <a:pt x="0" y="16905"/>
                </a:lnTo>
                <a:lnTo>
                  <a:pt x="0" y="139978"/>
                </a:lnTo>
                <a:lnTo>
                  <a:pt x="8889" y="121098"/>
                </a:lnTo>
                <a:lnTo>
                  <a:pt x="888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bg object 1289"/>
          <p:cNvSpPr/>
          <p:nvPr/>
        </p:nvSpPr>
        <p:spPr>
          <a:xfrm>
            <a:off x="7738109" y="1228943"/>
            <a:ext cx="8890" cy="138430"/>
          </a:xfrm>
          <a:custGeom>
            <a:avLst/>
            <a:gdLst/>
            <a:ahLst/>
            <a:cxnLst/>
            <a:rect l="l" t="t" r="r" b="b"/>
            <a:pathLst>
              <a:path w="8890" h="138430">
                <a:moveTo>
                  <a:pt x="8890" y="0"/>
                </a:moveTo>
                <a:lnTo>
                  <a:pt x="0" y="16905"/>
                </a:lnTo>
                <a:lnTo>
                  <a:pt x="0" y="138004"/>
                </a:lnTo>
                <a:lnTo>
                  <a:pt x="8890" y="119124"/>
                </a:lnTo>
                <a:lnTo>
                  <a:pt x="8890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bg object 1290"/>
          <p:cNvSpPr/>
          <p:nvPr/>
        </p:nvSpPr>
        <p:spPr>
          <a:xfrm>
            <a:off x="7745729" y="1212037"/>
            <a:ext cx="10160" cy="139065"/>
          </a:xfrm>
          <a:custGeom>
            <a:avLst/>
            <a:gdLst/>
            <a:ahLst/>
            <a:cxnLst/>
            <a:rect l="l" t="t" r="r" b="b"/>
            <a:pathLst>
              <a:path w="10159" h="139065">
                <a:moveTo>
                  <a:pt x="10160" y="0"/>
                </a:moveTo>
                <a:lnTo>
                  <a:pt x="0" y="19320"/>
                </a:lnTo>
                <a:lnTo>
                  <a:pt x="0" y="138727"/>
                </a:lnTo>
                <a:lnTo>
                  <a:pt x="10160" y="117150"/>
                </a:lnTo>
                <a:lnTo>
                  <a:pt x="1016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bg object 1291"/>
          <p:cNvSpPr/>
          <p:nvPr/>
        </p:nvSpPr>
        <p:spPr>
          <a:xfrm>
            <a:off x="7754619" y="1195132"/>
            <a:ext cx="10160" cy="137160"/>
          </a:xfrm>
          <a:custGeom>
            <a:avLst/>
            <a:gdLst/>
            <a:ahLst/>
            <a:cxnLst/>
            <a:rect l="l" t="t" r="r" b="b"/>
            <a:pathLst>
              <a:path w="10159" h="137159">
                <a:moveTo>
                  <a:pt x="10159" y="0"/>
                </a:moveTo>
                <a:lnTo>
                  <a:pt x="0" y="19320"/>
                </a:lnTo>
                <a:lnTo>
                  <a:pt x="0" y="136753"/>
                </a:lnTo>
                <a:lnTo>
                  <a:pt x="10159" y="115176"/>
                </a:lnTo>
                <a:lnTo>
                  <a:pt x="10159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bg object 1292"/>
          <p:cNvSpPr/>
          <p:nvPr/>
        </p:nvSpPr>
        <p:spPr>
          <a:xfrm>
            <a:off x="7763509" y="1178226"/>
            <a:ext cx="10160" cy="135255"/>
          </a:xfrm>
          <a:custGeom>
            <a:avLst/>
            <a:gdLst/>
            <a:ahLst/>
            <a:cxnLst/>
            <a:rect l="l" t="t" r="r" b="b"/>
            <a:pathLst>
              <a:path w="10159" h="135255">
                <a:moveTo>
                  <a:pt x="10160" y="0"/>
                </a:moveTo>
                <a:lnTo>
                  <a:pt x="0" y="19320"/>
                </a:lnTo>
                <a:lnTo>
                  <a:pt x="0" y="134779"/>
                </a:lnTo>
                <a:lnTo>
                  <a:pt x="10160" y="113202"/>
                </a:lnTo>
                <a:lnTo>
                  <a:pt x="1016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bg object 1293"/>
          <p:cNvSpPr/>
          <p:nvPr/>
        </p:nvSpPr>
        <p:spPr>
          <a:xfrm>
            <a:off x="7772399" y="1163736"/>
            <a:ext cx="8890" cy="130810"/>
          </a:xfrm>
          <a:custGeom>
            <a:avLst/>
            <a:gdLst/>
            <a:ahLst/>
            <a:cxnLst/>
            <a:rect l="l" t="t" r="r" b="b"/>
            <a:pathLst>
              <a:path w="8890" h="130809">
                <a:moveTo>
                  <a:pt x="8890" y="0"/>
                </a:moveTo>
                <a:lnTo>
                  <a:pt x="0" y="16905"/>
                </a:lnTo>
                <a:lnTo>
                  <a:pt x="0" y="130390"/>
                </a:lnTo>
                <a:lnTo>
                  <a:pt x="8890" y="111510"/>
                </a:lnTo>
                <a:lnTo>
                  <a:pt x="8890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bg object 1294"/>
          <p:cNvSpPr/>
          <p:nvPr/>
        </p:nvSpPr>
        <p:spPr>
          <a:xfrm>
            <a:off x="7781289" y="1146830"/>
            <a:ext cx="8890" cy="128905"/>
          </a:xfrm>
          <a:custGeom>
            <a:avLst/>
            <a:gdLst/>
            <a:ahLst/>
            <a:cxnLst/>
            <a:rect l="l" t="t" r="r" b="b"/>
            <a:pathLst>
              <a:path w="8890" h="128905">
                <a:moveTo>
                  <a:pt x="8889" y="0"/>
                </a:moveTo>
                <a:lnTo>
                  <a:pt x="0" y="16905"/>
                </a:lnTo>
                <a:lnTo>
                  <a:pt x="0" y="128416"/>
                </a:lnTo>
                <a:lnTo>
                  <a:pt x="8889" y="109536"/>
                </a:lnTo>
                <a:lnTo>
                  <a:pt x="888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bg object 1295"/>
          <p:cNvSpPr/>
          <p:nvPr/>
        </p:nvSpPr>
        <p:spPr>
          <a:xfrm>
            <a:off x="7790179" y="1129925"/>
            <a:ext cx="8890" cy="127000"/>
          </a:xfrm>
          <a:custGeom>
            <a:avLst/>
            <a:gdLst/>
            <a:ahLst/>
            <a:cxnLst/>
            <a:rect l="l" t="t" r="r" b="b"/>
            <a:pathLst>
              <a:path w="8890" h="127000">
                <a:moveTo>
                  <a:pt x="8890" y="0"/>
                </a:moveTo>
                <a:lnTo>
                  <a:pt x="0" y="16905"/>
                </a:lnTo>
                <a:lnTo>
                  <a:pt x="0" y="126442"/>
                </a:lnTo>
                <a:lnTo>
                  <a:pt x="8890" y="107562"/>
                </a:lnTo>
                <a:lnTo>
                  <a:pt x="8890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bg object 1296"/>
          <p:cNvSpPr/>
          <p:nvPr/>
        </p:nvSpPr>
        <p:spPr>
          <a:xfrm>
            <a:off x="7797799" y="1113019"/>
            <a:ext cx="10160" cy="127635"/>
          </a:xfrm>
          <a:custGeom>
            <a:avLst/>
            <a:gdLst/>
            <a:ahLst/>
            <a:cxnLst/>
            <a:rect l="l" t="t" r="r" b="b"/>
            <a:pathLst>
              <a:path w="10159" h="127634">
                <a:moveTo>
                  <a:pt x="10159" y="0"/>
                </a:moveTo>
                <a:lnTo>
                  <a:pt x="0" y="19320"/>
                </a:lnTo>
                <a:lnTo>
                  <a:pt x="0" y="127165"/>
                </a:lnTo>
                <a:lnTo>
                  <a:pt x="10159" y="105588"/>
                </a:lnTo>
                <a:lnTo>
                  <a:pt x="10159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bg object 1297"/>
          <p:cNvSpPr/>
          <p:nvPr/>
        </p:nvSpPr>
        <p:spPr>
          <a:xfrm>
            <a:off x="7806689" y="1096114"/>
            <a:ext cx="10160" cy="125730"/>
          </a:xfrm>
          <a:custGeom>
            <a:avLst/>
            <a:gdLst/>
            <a:ahLst/>
            <a:cxnLst/>
            <a:rect l="l" t="t" r="r" b="b"/>
            <a:pathLst>
              <a:path w="10159" h="125730">
                <a:moveTo>
                  <a:pt x="10159" y="0"/>
                </a:moveTo>
                <a:lnTo>
                  <a:pt x="0" y="19320"/>
                </a:lnTo>
                <a:lnTo>
                  <a:pt x="0" y="125191"/>
                </a:lnTo>
                <a:lnTo>
                  <a:pt x="10159" y="103614"/>
                </a:lnTo>
                <a:lnTo>
                  <a:pt x="10159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bg object 1298"/>
          <p:cNvSpPr/>
          <p:nvPr/>
        </p:nvSpPr>
        <p:spPr>
          <a:xfrm>
            <a:off x="7815579" y="1079208"/>
            <a:ext cx="10160" cy="123825"/>
          </a:xfrm>
          <a:custGeom>
            <a:avLst/>
            <a:gdLst/>
            <a:ahLst/>
            <a:cxnLst/>
            <a:rect l="l" t="t" r="r" b="b"/>
            <a:pathLst>
              <a:path w="10159" h="123825">
                <a:moveTo>
                  <a:pt x="10160" y="0"/>
                </a:moveTo>
                <a:lnTo>
                  <a:pt x="0" y="19320"/>
                </a:lnTo>
                <a:lnTo>
                  <a:pt x="0" y="123217"/>
                </a:lnTo>
                <a:lnTo>
                  <a:pt x="10160" y="101640"/>
                </a:lnTo>
                <a:lnTo>
                  <a:pt x="1016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bg object 1299"/>
          <p:cNvSpPr/>
          <p:nvPr/>
        </p:nvSpPr>
        <p:spPr>
          <a:xfrm>
            <a:off x="7824469" y="1064718"/>
            <a:ext cx="8890" cy="119380"/>
          </a:xfrm>
          <a:custGeom>
            <a:avLst/>
            <a:gdLst/>
            <a:ahLst/>
            <a:cxnLst/>
            <a:rect l="l" t="t" r="r" b="b"/>
            <a:pathLst>
              <a:path w="8890" h="119380">
                <a:moveTo>
                  <a:pt x="8889" y="0"/>
                </a:moveTo>
                <a:lnTo>
                  <a:pt x="0" y="16905"/>
                </a:lnTo>
                <a:lnTo>
                  <a:pt x="0" y="118828"/>
                </a:lnTo>
                <a:lnTo>
                  <a:pt x="8889" y="99948"/>
                </a:lnTo>
                <a:lnTo>
                  <a:pt x="888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bg object 1300"/>
          <p:cNvSpPr/>
          <p:nvPr/>
        </p:nvSpPr>
        <p:spPr>
          <a:xfrm>
            <a:off x="7833359" y="1047812"/>
            <a:ext cx="8890" cy="117475"/>
          </a:xfrm>
          <a:custGeom>
            <a:avLst/>
            <a:gdLst/>
            <a:ahLst/>
            <a:cxnLst/>
            <a:rect l="l" t="t" r="r" b="b"/>
            <a:pathLst>
              <a:path w="8890" h="117475">
                <a:moveTo>
                  <a:pt x="8890" y="0"/>
                </a:moveTo>
                <a:lnTo>
                  <a:pt x="0" y="16905"/>
                </a:lnTo>
                <a:lnTo>
                  <a:pt x="0" y="116854"/>
                </a:lnTo>
                <a:lnTo>
                  <a:pt x="8890" y="97974"/>
                </a:lnTo>
                <a:lnTo>
                  <a:pt x="8890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bg object 1301"/>
          <p:cNvSpPr/>
          <p:nvPr/>
        </p:nvSpPr>
        <p:spPr>
          <a:xfrm>
            <a:off x="7842249" y="1030906"/>
            <a:ext cx="8890" cy="114935"/>
          </a:xfrm>
          <a:custGeom>
            <a:avLst/>
            <a:gdLst/>
            <a:ahLst/>
            <a:cxnLst/>
            <a:rect l="l" t="t" r="r" b="b"/>
            <a:pathLst>
              <a:path w="8890" h="114934">
                <a:moveTo>
                  <a:pt x="8890" y="0"/>
                </a:moveTo>
                <a:lnTo>
                  <a:pt x="0" y="16905"/>
                </a:lnTo>
                <a:lnTo>
                  <a:pt x="0" y="114880"/>
                </a:lnTo>
                <a:lnTo>
                  <a:pt x="8890" y="96000"/>
                </a:lnTo>
                <a:lnTo>
                  <a:pt x="889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bg object 1302"/>
          <p:cNvSpPr/>
          <p:nvPr/>
        </p:nvSpPr>
        <p:spPr>
          <a:xfrm>
            <a:off x="7851139" y="1014001"/>
            <a:ext cx="8890" cy="113030"/>
          </a:xfrm>
          <a:custGeom>
            <a:avLst/>
            <a:gdLst/>
            <a:ahLst/>
            <a:cxnLst/>
            <a:rect l="l" t="t" r="r" b="b"/>
            <a:pathLst>
              <a:path w="8890" h="113030">
                <a:moveTo>
                  <a:pt x="8889" y="0"/>
                </a:moveTo>
                <a:lnTo>
                  <a:pt x="0" y="16905"/>
                </a:lnTo>
                <a:lnTo>
                  <a:pt x="0" y="112906"/>
                </a:lnTo>
                <a:lnTo>
                  <a:pt x="8889" y="94026"/>
                </a:lnTo>
                <a:lnTo>
                  <a:pt x="8889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bg object 1303"/>
          <p:cNvSpPr/>
          <p:nvPr/>
        </p:nvSpPr>
        <p:spPr>
          <a:xfrm>
            <a:off x="7860029" y="997095"/>
            <a:ext cx="8890" cy="111125"/>
          </a:xfrm>
          <a:custGeom>
            <a:avLst/>
            <a:gdLst/>
            <a:ahLst/>
            <a:cxnLst/>
            <a:rect l="l" t="t" r="r" b="b"/>
            <a:pathLst>
              <a:path w="8890" h="111125">
                <a:moveTo>
                  <a:pt x="8890" y="0"/>
                </a:moveTo>
                <a:lnTo>
                  <a:pt x="0" y="16905"/>
                </a:lnTo>
                <a:lnTo>
                  <a:pt x="0" y="110932"/>
                </a:lnTo>
                <a:lnTo>
                  <a:pt x="8890" y="92052"/>
                </a:lnTo>
                <a:lnTo>
                  <a:pt x="8890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bg object 1304"/>
          <p:cNvSpPr/>
          <p:nvPr/>
        </p:nvSpPr>
        <p:spPr>
          <a:xfrm>
            <a:off x="7867649" y="980190"/>
            <a:ext cx="10160" cy="111760"/>
          </a:xfrm>
          <a:custGeom>
            <a:avLst/>
            <a:gdLst/>
            <a:ahLst/>
            <a:cxnLst/>
            <a:rect l="l" t="t" r="r" b="b"/>
            <a:pathLst>
              <a:path w="10159" h="111759">
                <a:moveTo>
                  <a:pt x="10159" y="0"/>
                </a:moveTo>
                <a:lnTo>
                  <a:pt x="0" y="19320"/>
                </a:lnTo>
                <a:lnTo>
                  <a:pt x="0" y="111655"/>
                </a:lnTo>
                <a:lnTo>
                  <a:pt x="10159" y="90078"/>
                </a:lnTo>
                <a:lnTo>
                  <a:pt x="1015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bg object 1305"/>
          <p:cNvSpPr/>
          <p:nvPr/>
        </p:nvSpPr>
        <p:spPr>
          <a:xfrm>
            <a:off x="7876539" y="963284"/>
            <a:ext cx="10160" cy="109855"/>
          </a:xfrm>
          <a:custGeom>
            <a:avLst/>
            <a:gdLst/>
            <a:ahLst/>
            <a:cxnLst/>
            <a:rect l="l" t="t" r="r" b="b"/>
            <a:pathLst>
              <a:path w="10159" h="109855">
                <a:moveTo>
                  <a:pt x="10159" y="0"/>
                </a:moveTo>
                <a:lnTo>
                  <a:pt x="0" y="19320"/>
                </a:lnTo>
                <a:lnTo>
                  <a:pt x="0" y="109681"/>
                </a:lnTo>
                <a:lnTo>
                  <a:pt x="10159" y="88104"/>
                </a:lnTo>
                <a:lnTo>
                  <a:pt x="10159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bg object 1306"/>
          <p:cNvSpPr/>
          <p:nvPr/>
        </p:nvSpPr>
        <p:spPr>
          <a:xfrm>
            <a:off x="7885429" y="948794"/>
            <a:ext cx="8890" cy="105410"/>
          </a:xfrm>
          <a:custGeom>
            <a:avLst/>
            <a:gdLst/>
            <a:ahLst/>
            <a:cxnLst/>
            <a:rect l="l" t="t" r="r" b="b"/>
            <a:pathLst>
              <a:path w="8890" h="105409">
                <a:moveTo>
                  <a:pt x="8890" y="0"/>
                </a:moveTo>
                <a:lnTo>
                  <a:pt x="0" y="16905"/>
                </a:lnTo>
                <a:lnTo>
                  <a:pt x="0" y="105292"/>
                </a:lnTo>
                <a:lnTo>
                  <a:pt x="8890" y="86412"/>
                </a:lnTo>
                <a:lnTo>
                  <a:pt x="889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bg object 1307"/>
          <p:cNvSpPr/>
          <p:nvPr/>
        </p:nvSpPr>
        <p:spPr>
          <a:xfrm>
            <a:off x="7894319" y="931888"/>
            <a:ext cx="8890" cy="103505"/>
          </a:xfrm>
          <a:custGeom>
            <a:avLst/>
            <a:gdLst/>
            <a:ahLst/>
            <a:cxnLst/>
            <a:rect l="l" t="t" r="r" b="b"/>
            <a:pathLst>
              <a:path w="8890" h="103505">
                <a:moveTo>
                  <a:pt x="8889" y="0"/>
                </a:moveTo>
                <a:lnTo>
                  <a:pt x="0" y="16905"/>
                </a:lnTo>
                <a:lnTo>
                  <a:pt x="0" y="103318"/>
                </a:lnTo>
                <a:lnTo>
                  <a:pt x="1270" y="100621"/>
                </a:lnTo>
                <a:lnTo>
                  <a:pt x="8889" y="86355"/>
                </a:lnTo>
                <a:lnTo>
                  <a:pt x="8889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bg object 1308"/>
          <p:cNvSpPr/>
          <p:nvPr/>
        </p:nvSpPr>
        <p:spPr>
          <a:xfrm>
            <a:off x="7903209" y="914982"/>
            <a:ext cx="8890" cy="103505"/>
          </a:xfrm>
          <a:custGeom>
            <a:avLst/>
            <a:gdLst/>
            <a:ahLst/>
            <a:cxnLst/>
            <a:rect l="l" t="t" r="r" b="b"/>
            <a:pathLst>
              <a:path w="8890" h="103505">
                <a:moveTo>
                  <a:pt x="8890" y="0"/>
                </a:moveTo>
                <a:lnTo>
                  <a:pt x="0" y="16905"/>
                </a:lnTo>
                <a:lnTo>
                  <a:pt x="0" y="103261"/>
                </a:lnTo>
                <a:lnTo>
                  <a:pt x="8890" y="86617"/>
                </a:lnTo>
                <a:lnTo>
                  <a:pt x="8890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bg object 1309"/>
          <p:cNvSpPr/>
          <p:nvPr/>
        </p:nvSpPr>
        <p:spPr>
          <a:xfrm>
            <a:off x="7912099" y="898077"/>
            <a:ext cx="8890" cy="104139"/>
          </a:xfrm>
          <a:custGeom>
            <a:avLst/>
            <a:gdLst/>
            <a:ahLst/>
            <a:cxnLst/>
            <a:rect l="l" t="t" r="r" b="b"/>
            <a:pathLst>
              <a:path w="8890" h="104140">
                <a:moveTo>
                  <a:pt x="8890" y="0"/>
                </a:moveTo>
                <a:lnTo>
                  <a:pt x="0" y="16905"/>
                </a:lnTo>
                <a:lnTo>
                  <a:pt x="0" y="103523"/>
                </a:lnTo>
                <a:lnTo>
                  <a:pt x="8890" y="86880"/>
                </a:lnTo>
                <a:lnTo>
                  <a:pt x="8890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bg object 1310"/>
          <p:cNvSpPr/>
          <p:nvPr/>
        </p:nvSpPr>
        <p:spPr>
          <a:xfrm>
            <a:off x="7920989" y="881171"/>
            <a:ext cx="8890" cy="104139"/>
          </a:xfrm>
          <a:custGeom>
            <a:avLst/>
            <a:gdLst/>
            <a:ahLst/>
            <a:cxnLst/>
            <a:rect l="l" t="t" r="r" b="b"/>
            <a:pathLst>
              <a:path w="8890" h="104140">
                <a:moveTo>
                  <a:pt x="8889" y="0"/>
                </a:moveTo>
                <a:lnTo>
                  <a:pt x="0" y="16905"/>
                </a:lnTo>
                <a:lnTo>
                  <a:pt x="0" y="103785"/>
                </a:lnTo>
                <a:lnTo>
                  <a:pt x="8889" y="87142"/>
                </a:lnTo>
                <a:lnTo>
                  <a:pt x="8889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bg object 1311"/>
          <p:cNvSpPr/>
          <p:nvPr/>
        </p:nvSpPr>
        <p:spPr>
          <a:xfrm>
            <a:off x="7928609" y="864266"/>
            <a:ext cx="10160" cy="106680"/>
          </a:xfrm>
          <a:custGeom>
            <a:avLst/>
            <a:gdLst/>
            <a:ahLst/>
            <a:cxnLst/>
            <a:rect l="l" t="t" r="r" b="b"/>
            <a:pathLst>
              <a:path w="10159" h="106680">
                <a:moveTo>
                  <a:pt x="10160" y="0"/>
                </a:moveTo>
                <a:lnTo>
                  <a:pt x="0" y="19320"/>
                </a:lnTo>
                <a:lnTo>
                  <a:pt x="0" y="106425"/>
                </a:lnTo>
                <a:lnTo>
                  <a:pt x="10160" y="87404"/>
                </a:lnTo>
                <a:lnTo>
                  <a:pt x="10160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bg object 1312"/>
          <p:cNvSpPr/>
          <p:nvPr/>
        </p:nvSpPr>
        <p:spPr>
          <a:xfrm>
            <a:off x="7937499" y="849775"/>
            <a:ext cx="8890" cy="104775"/>
          </a:xfrm>
          <a:custGeom>
            <a:avLst/>
            <a:gdLst/>
            <a:ahLst/>
            <a:cxnLst/>
            <a:rect l="l" t="t" r="r" b="b"/>
            <a:pathLst>
              <a:path w="8890" h="104775">
                <a:moveTo>
                  <a:pt x="8890" y="0"/>
                </a:moveTo>
                <a:lnTo>
                  <a:pt x="0" y="16905"/>
                </a:lnTo>
                <a:lnTo>
                  <a:pt x="0" y="104272"/>
                </a:lnTo>
                <a:lnTo>
                  <a:pt x="8890" y="87629"/>
                </a:lnTo>
                <a:lnTo>
                  <a:pt x="8890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bg object 1313"/>
          <p:cNvSpPr/>
          <p:nvPr/>
        </p:nvSpPr>
        <p:spPr>
          <a:xfrm>
            <a:off x="7946389" y="830455"/>
            <a:ext cx="10160" cy="107314"/>
          </a:xfrm>
          <a:custGeom>
            <a:avLst/>
            <a:gdLst/>
            <a:ahLst/>
            <a:cxnLst/>
            <a:rect l="l" t="t" r="r" b="b"/>
            <a:pathLst>
              <a:path w="10159" h="107315">
                <a:moveTo>
                  <a:pt x="10159" y="0"/>
                </a:moveTo>
                <a:lnTo>
                  <a:pt x="0" y="19320"/>
                </a:lnTo>
                <a:lnTo>
                  <a:pt x="0" y="106949"/>
                </a:lnTo>
                <a:lnTo>
                  <a:pt x="10159" y="87928"/>
                </a:lnTo>
                <a:lnTo>
                  <a:pt x="10159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bg object 1314"/>
          <p:cNvSpPr/>
          <p:nvPr/>
        </p:nvSpPr>
        <p:spPr>
          <a:xfrm>
            <a:off x="7955279" y="815964"/>
            <a:ext cx="8890" cy="105410"/>
          </a:xfrm>
          <a:custGeom>
            <a:avLst/>
            <a:gdLst/>
            <a:ahLst/>
            <a:cxnLst/>
            <a:rect l="l" t="t" r="r" b="b"/>
            <a:pathLst>
              <a:path w="8890" h="105409">
                <a:moveTo>
                  <a:pt x="8890" y="0"/>
                </a:moveTo>
                <a:lnTo>
                  <a:pt x="0" y="16905"/>
                </a:lnTo>
                <a:lnTo>
                  <a:pt x="0" y="104797"/>
                </a:lnTo>
                <a:lnTo>
                  <a:pt x="8890" y="88153"/>
                </a:lnTo>
                <a:lnTo>
                  <a:pt x="889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bg object 1315"/>
          <p:cNvSpPr/>
          <p:nvPr/>
        </p:nvSpPr>
        <p:spPr>
          <a:xfrm>
            <a:off x="7964169" y="799059"/>
            <a:ext cx="8890" cy="105410"/>
          </a:xfrm>
          <a:custGeom>
            <a:avLst/>
            <a:gdLst/>
            <a:ahLst/>
            <a:cxnLst/>
            <a:rect l="l" t="t" r="r" b="b"/>
            <a:pathLst>
              <a:path w="8890" h="105409">
                <a:moveTo>
                  <a:pt x="8889" y="0"/>
                </a:moveTo>
                <a:lnTo>
                  <a:pt x="0" y="16905"/>
                </a:lnTo>
                <a:lnTo>
                  <a:pt x="0" y="105059"/>
                </a:lnTo>
                <a:lnTo>
                  <a:pt x="8889" y="88415"/>
                </a:lnTo>
                <a:lnTo>
                  <a:pt x="8889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bg object 1316"/>
          <p:cNvSpPr/>
          <p:nvPr/>
        </p:nvSpPr>
        <p:spPr>
          <a:xfrm>
            <a:off x="7973059" y="782153"/>
            <a:ext cx="8890" cy="105410"/>
          </a:xfrm>
          <a:custGeom>
            <a:avLst/>
            <a:gdLst/>
            <a:ahLst/>
            <a:cxnLst/>
            <a:rect l="l" t="t" r="r" b="b"/>
            <a:pathLst>
              <a:path w="8890" h="105409">
                <a:moveTo>
                  <a:pt x="8890" y="0"/>
                </a:moveTo>
                <a:lnTo>
                  <a:pt x="0" y="16905"/>
                </a:lnTo>
                <a:lnTo>
                  <a:pt x="0" y="105321"/>
                </a:lnTo>
                <a:lnTo>
                  <a:pt x="8890" y="88678"/>
                </a:lnTo>
                <a:lnTo>
                  <a:pt x="8890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bg object 1317"/>
          <p:cNvSpPr/>
          <p:nvPr/>
        </p:nvSpPr>
        <p:spPr>
          <a:xfrm>
            <a:off x="7980679" y="765247"/>
            <a:ext cx="10160" cy="108585"/>
          </a:xfrm>
          <a:custGeom>
            <a:avLst/>
            <a:gdLst/>
            <a:ahLst/>
            <a:cxnLst/>
            <a:rect l="l" t="t" r="r" b="b"/>
            <a:pathLst>
              <a:path w="10159" h="108584">
                <a:moveTo>
                  <a:pt x="10160" y="0"/>
                </a:moveTo>
                <a:lnTo>
                  <a:pt x="0" y="19320"/>
                </a:lnTo>
                <a:lnTo>
                  <a:pt x="0" y="107961"/>
                </a:lnTo>
                <a:lnTo>
                  <a:pt x="10160" y="88940"/>
                </a:lnTo>
                <a:lnTo>
                  <a:pt x="10160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bg object 1318"/>
          <p:cNvSpPr/>
          <p:nvPr/>
        </p:nvSpPr>
        <p:spPr>
          <a:xfrm>
            <a:off x="7989569" y="748342"/>
            <a:ext cx="10160" cy="108585"/>
          </a:xfrm>
          <a:custGeom>
            <a:avLst/>
            <a:gdLst/>
            <a:ahLst/>
            <a:cxnLst/>
            <a:rect l="l" t="t" r="r" b="b"/>
            <a:pathLst>
              <a:path w="10159" h="108584">
                <a:moveTo>
                  <a:pt x="10159" y="0"/>
                </a:moveTo>
                <a:lnTo>
                  <a:pt x="0" y="19320"/>
                </a:lnTo>
                <a:lnTo>
                  <a:pt x="0" y="108223"/>
                </a:lnTo>
                <a:lnTo>
                  <a:pt x="10159" y="89202"/>
                </a:lnTo>
                <a:lnTo>
                  <a:pt x="10159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bg object 1319"/>
          <p:cNvSpPr/>
          <p:nvPr/>
        </p:nvSpPr>
        <p:spPr>
          <a:xfrm>
            <a:off x="7998459" y="731436"/>
            <a:ext cx="10160" cy="108585"/>
          </a:xfrm>
          <a:custGeom>
            <a:avLst/>
            <a:gdLst/>
            <a:ahLst/>
            <a:cxnLst/>
            <a:rect l="l" t="t" r="r" b="b"/>
            <a:pathLst>
              <a:path w="10159" h="108584">
                <a:moveTo>
                  <a:pt x="10160" y="0"/>
                </a:moveTo>
                <a:lnTo>
                  <a:pt x="0" y="19320"/>
                </a:lnTo>
                <a:lnTo>
                  <a:pt x="0" y="108485"/>
                </a:lnTo>
                <a:lnTo>
                  <a:pt x="10160" y="89464"/>
                </a:lnTo>
                <a:lnTo>
                  <a:pt x="10160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bg object 1320"/>
          <p:cNvSpPr/>
          <p:nvPr/>
        </p:nvSpPr>
        <p:spPr>
          <a:xfrm>
            <a:off x="8007349" y="716946"/>
            <a:ext cx="8890" cy="106680"/>
          </a:xfrm>
          <a:custGeom>
            <a:avLst/>
            <a:gdLst/>
            <a:ahLst/>
            <a:cxnLst/>
            <a:rect l="l" t="t" r="r" b="b"/>
            <a:pathLst>
              <a:path w="8890" h="106680">
                <a:moveTo>
                  <a:pt x="8890" y="0"/>
                </a:moveTo>
                <a:lnTo>
                  <a:pt x="0" y="16905"/>
                </a:lnTo>
                <a:lnTo>
                  <a:pt x="0" y="106332"/>
                </a:lnTo>
                <a:lnTo>
                  <a:pt x="8890" y="89689"/>
                </a:lnTo>
                <a:lnTo>
                  <a:pt x="8890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bg object 1321"/>
          <p:cNvSpPr/>
          <p:nvPr/>
        </p:nvSpPr>
        <p:spPr>
          <a:xfrm>
            <a:off x="8016239" y="700040"/>
            <a:ext cx="8890" cy="106680"/>
          </a:xfrm>
          <a:custGeom>
            <a:avLst/>
            <a:gdLst/>
            <a:ahLst/>
            <a:cxnLst/>
            <a:rect l="l" t="t" r="r" b="b"/>
            <a:pathLst>
              <a:path w="8890" h="106679">
                <a:moveTo>
                  <a:pt x="8889" y="0"/>
                </a:moveTo>
                <a:lnTo>
                  <a:pt x="0" y="16905"/>
                </a:lnTo>
                <a:lnTo>
                  <a:pt x="0" y="106594"/>
                </a:lnTo>
                <a:lnTo>
                  <a:pt x="8889" y="89951"/>
                </a:lnTo>
                <a:lnTo>
                  <a:pt x="8889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bg object 1322"/>
          <p:cNvSpPr/>
          <p:nvPr/>
        </p:nvSpPr>
        <p:spPr>
          <a:xfrm>
            <a:off x="8025129" y="683135"/>
            <a:ext cx="8890" cy="107314"/>
          </a:xfrm>
          <a:custGeom>
            <a:avLst/>
            <a:gdLst/>
            <a:ahLst/>
            <a:cxnLst/>
            <a:rect l="l" t="t" r="r" b="b"/>
            <a:pathLst>
              <a:path w="8890" h="107315">
                <a:moveTo>
                  <a:pt x="8890" y="0"/>
                </a:moveTo>
                <a:lnTo>
                  <a:pt x="0" y="16905"/>
                </a:lnTo>
                <a:lnTo>
                  <a:pt x="0" y="106857"/>
                </a:lnTo>
                <a:lnTo>
                  <a:pt x="8890" y="90213"/>
                </a:lnTo>
                <a:lnTo>
                  <a:pt x="8890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bg object 1323"/>
          <p:cNvSpPr/>
          <p:nvPr/>
        </p:nvSpPr>
        <p:spPr>
          <a:xfrm>
            <a:off x="8034019" y="666229"/>
            <a:ext cx="8890" cy="107314"/>
          </a:xfrm>
          <a:custGeom>
            <a:avLst/>
            <a:gdLst/>
            <a:ahLst/>
            <a:cxnLst/>
            <a:rect l="l" t="t" r="r" b="b"/>
            <a:pathLst>
              <a:path w="8890" h="107315">
                <a:moveTo>
                  <a:pt x="8889" y="0"/>
                </a:moveTo>
                <a:lnTo>
                  <a:pt x="0" y="16905"/>
                </a:lnTo>
                <a:lnTo>
                  <a:pt x="0" y="107119"/>
                </a:lnTo>
                <a:lnTo>
                  <a:pt x="8889" y="90475"/>
                </a:lnTo>
                <a:lnTo>
                  <a:pt x="8889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bg object 1324"/>
          <p:cNvSpPr/>
          <p:nvPr/>
        </p:nvSpPr>
        <p:spPr>
          <a:xfrm>
            <a:off x="8041639" y="649323"/>
            <a:ext cx="10160" cy="109855"/>
          </a:xfrm>
          <a:custGeom>
            <a:avLst/>
            <a:gdLst/>
            <a:ahLst/>
            <a:cxnLst/>
            <a:rect l="l" t="t" r="r" b="b"/>
            <a:pathLst>
              <a:path w="10159" h="109854">
                <a:moveTo>
                  <a:pt x="10159" y="0"/>
                </a:moveTo>
                <a:lnTo>
                  <a:pt x="0" y="19320"/>
                </a:lnTo>
                <a:lnTo>
                  <a:pt x="0" y="109759"/>
                </a:lnTo>
                <a:lnTo>
                  <a:pt x="10159" y="90738"/>
                </a:lnTo>
                <a:lnTo>
                  <a:pt x="10159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bg object 1325"/>
          <p:cNvSpPr/>
          <p:nvPr/>
        </p:nvSpPr>
        <p:spPr>
          <a:xfrm>
            <a:off x="8050529" y="632418"/>
            <a:ext cx="10160" cy="110489"/>
          </a:xfrm>
          <a:custGeom>
            <a:avLst/>
            <a:gdLst/>
            <a:ahLst/>
            <a:cxnLst/>
            <a:rect l="l" t="t" r="r" b="b"/>
            <a:pathLst>
              <a:path w="10159" h="110490">
                <a:moveTo>
                  <a:pt x="10160" y="0"/>
                </a:moveTo>
                <a:lnTo>
                  <a:pt x="0" y="19320"/>
                </a:lnTo>
                <a:lnTo>
                  <a:pt x="0" y="110021"/>
                </a:lnTo>
                <a:lnTo>
                  <a:pt x="10160" y="91000"/>
                </a:lnTo>
                <a:lnTo>
                  <a:pt x="1016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bg object 1326"/>
          <p:cNvSpPr/>
          <p:nvPr/>
        </p:nvSpPr>
        <p:spPr>
          <a:xfrm>
            <a:off x="8059419" y="615512"/>
            <a:ext cx="10160" cy="110489"/>
          </a:xfrm>
          <a:custGeom>
            <a:avLst/>
            <a:gdLst/>
            <a:ahLst/>
            <a:cxnLst/>
            <a:rect l="l" t="t" r="r" b="b"/>
            <a:pathLst>
              <a:path w="10159" h="110490">
                <a:moveTo>
                  <a:pt x="10159" y="0"/>
                </a:moveTo>
                <a:lnTo>
                  <a:pt x="0" y="19320"/>
                </a:lnTo>
                <a:lnTo>
                  <a:pt x="0" y="110283"/>
                </a:lnTo>
                <a:lnTo>
                  <a:pt x="10159" y="91262"/>
                </a:lnTo>
                <a:lnTo>
                  <a:pt x="10159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bg object 1327"/>
          <p:cNvSpPr/>
          <p:nvPr/>
        </p:nvSpPr>
        <p:spPr>
          <a:xfrm>
            <a:off x="8068309" y="601022"/>
            <a:ext cx="8890" cy="108585"/>
          </a:xfrm>
          <a:custGeom>
            <a:avLst/>
            <a:gdLst/>
            <a:ahLst/>
            <a:cxnLst/>
            <a:rect l="l" t="t" r="r" b="b"/>
            <a:pathLst>
              <a:path w="8890" h="108584">
                <a:moveTo>
                  <a:pt x="8890" y="0"/>
                </a:moveTo>
                <a:lnTo>
                  <a:pt x="0" y="16905"/>
                </a:lnTo>
                <a:lnTo>
                  <a:pt x="0" y="108130"/>
                </a:lnTo>
                <a:lnTo>
                  <a:pt x="8890" y="91487"/>
                </a:lnTo>
                <a:lnTo>
                  <a:pt x="889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bg object 1328"/>
          <p:cNvSpPr/>
          <p:nvPr/>
        </p:nvSpPr>
        <p:spPr>
          <a:xfrm>
            <a:off x="8077199" y="584116"/>
            <a:ext cx="8890" cy="108585"/>
          </a:xfrm>
          <a:custGeom>
            <a:avLst/>
            <a:gdLst/>
            <a:ahLst/>
            <a:cxnLst/>
            <a:rect l="l" t="t" r="r" b="b"/>
            <a:pathLst>
              <a:path w="8890" h="108584">
                <a:moveTo>
                  <a:pt x="8890" y="0"/>
                </a:moveTo>
                <a:lnTo>
                  <a:pt x="0" y="16905"/>
                </a:lnTo>
                <a:lnTo>
                  <a:pt x="0" y="108392"/>
                </a:lnTo>
                <a:lnTo>
                  <a:pt x="8890" y="91749"/>
                </a:lnTo>
                <a:lnTo>
                  <a:pt x="8890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bg object 1329"/>
          <p:cNvSpPr/>
          <p:nvPr/>
        </p:nvSpPr>
        <p:spPr>
          <a:xfrm>
            <a:off x="8086089" y="567211"/>
            <a:ext cx="8890" cy="109220"/>
          </a:xfrm>
          <a:custGeom>
            <a:avLst/>
            <a:gdLst/>
            <a:ahLst/>
            <a:cxnLst/>
            <a:rect l="l" t="t" r="r" b="b"/>
            <a:pathLst>
              <a:path w="8890" h="109220">
                <a:moveTo>
                  <a:pt x="8889" y="0"/>
                </a:moveTo>
                <a:lnTo>
                  <a:pt x="0" y="16905"/>
                </a:lnTo>
                <a:lnTo>
                  <a:pt x="0" y="108655"/>
                </a:lnTo>
                <a:lnTo>
                  <a:pt x="8889" y="92011"/>
                </a:lnTo>
                <a:lnTo>
                  <a:pt x="8889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bg object 1330"/>
          <p:cNvSpPr/>
          <p:nvPr/>
        </p:nvSpPr>
        <p:spPr>
          <a:xfrm>
            <a:off x="8094979" y="550305"/>
            <a:ext cx="8890" cy="109220"/>
          </a:xfrm>
          <a:custGeom>
            <a:avLst/>
            <a:gdLst/>
            <a:ahLst/>
            <a:cxnLst/>
            <a:rect l="l" t="t" r="r" b="b"/>
            <a:pathLst>
              <a:path w="8890" h="109220">
                <a:moveTo>
                  <a:pt x="8890" y="0"/>
                </a:moveTo>
                <a:lnTo>
                  <a:pt x="0" y="16905"/>
                </a:lnTo>
                <a:lnTo>
                  <a:pt x="0" y="108917"/>
                </a:lnTo>
                <a:lnTo>
                  <a:pt x="8890" y="92273"/>
                </a:lnTo>
                <a:lnTo>
                  <a:pt x="8890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bg object 1331"/>
          <p:cNvSpPr/>
          <p:nvPr/>
        </p:nvSpPr>
        <p:spPr>
          <a:xfrm>
            <a:off x="8103869" y="533400"/>
            <a:ext cx="8890" cy="109220"/>
          </a:xfrm>
          <a:custGeom>
            <a:avLst/>
            <a:gdLst/>
            <a:ahLst/>
            <a:cxnLst/>
            <a:rect l="l" t="t" r="r" b="b"/>
            <a:pathLst>
              <a:path w="8890" h="109220">
                <a:moveTo>
                  <a:pt x="8889" y="0"/>
                </a:moveTo>
                <a:lnTo>
                  <a:pt x="0" y="16905"/>
                </a:lnTo>
                <a:lnTo>
                  <a:pt x="0" y="109179"/>
                </a:lnTo>
                <a:lnTo>
                  <a:pt x="8889" y="92536"/>
                </a:lnTo>
                <a:lnTo>
                  <a:pt x="8889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bg object 1332"/>
          <p:cNvSpPr/>
          <p:nvPr/>
        </p:nvSpPr>
        <p:spPr>
          <a:xfrm>
            <a:off x="8111489" y="516591"/>
            <a:ext cx="10160" cy="111760"/>
          </a:xfrm>
          <a:custGeom>
            <a:avLst/>
            <a:gdLst/>
            <a:ahLst/>
            <a:cxnLst/>
            <a:rect l="l" t="t" r="r" b="b"/>
            <a:pathLst>
              <a:path w="10159" h="111759">
                <a:moveTo>
                  <a:pt x="10159" y="0"/>
                </a:moveTo>
                <a:lnTo>
                  <a:pt x="0" y="19223"/>
                </a:lnTo>
                <a:lnTo>
                  <a:pt x="0" y="111722"/>
                </a:lnTo>
                <a:lnTo>
                  <a:pt x="10159" y="92701"/>
                </a:lnTo>
                <a:lnTo>
                  <a:pt x="10159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bg object 1333"/>
          <p:cNvSpPr/>
          <p:nvPr/>
        </p:nvSpPr>
        <p:spPr>
          <a:xfrm>
            <a:off x="8120379" y="502183"/>
            <a:ext cx="8890" cy="109855"/>
          </a:xfrm>
          <a:custGeom>
            <a:avLst/>
            <a:gdLst/>
            <a:ahLst/>
            <a:cxnLst/>
            <a:rect l="l" t="t" r="r" b="b"/>
            <a:pathLst>
              <a:path w="8890" h="109854">
                <a:moveTo>
                  <a:pt x="8890" y="0"/>
                </a:moveTo>
                <a:lnTo>
                  <a:pt x="0" y="16808"/>
                </a:lnTo>
                <a:lnTo>
                  <a:pt x="0" y="109486"/>
                </a:lnTo>
                <a:lnTo>
                  <a:pt x="8890" y="92843"/>
                </a:lnTo>
                <a:lnTo>
                  <a:pt x="8890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bg object 1334"/>
          <p:cNvSpPr/>
          <p:nvPr/>
        </p:nvSpPr>
        <p:spPr>
          <a:xfrm>
            <a:off x="8129269" y="485374"/>
            <a:ext cx="8890" cy="109855"/>
          </a:xfrm>
          <a:custGeom>
            <a:avLst/>
            <a:gdLst/>
            <a:ahLst/>
            <a:cxnLst/>
            <a:rect l="l" t="t" r="r" b="b"/>
            <a:pathLst>
              <a:path w="8890" h="109854">
                <a:moveTo>
                  <a:pt x="8889" y="0"/>
                </a:moveTo>
                <a:lnTo>
                  <a:pt x="0" y="16808"/>
                </a:lnTo>
                <a:lnTo>
                  <a:pt x="0" y="109652"/>
                </a:lnTo>
                <a:lnTo>
                  <a:pt x="8889" y="93008"/>
                </a:lnTo>
                <a:lnTo>
                  <a:pt x="8889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bg object 1335"/>
          <p:cNvSpPr/>
          <p:nvPr/>
        </p:nvSpPr>
        <p:spPr>
          <a:xfrm>
            <a:off x="8138159" y="468565"/>
            <a:ext cx="8890" cy="109855"/>
          </a:xfrm>
          <a:custGeom>
            <a:avLst/>
            <a:gdLst/>
            <a:ahLst/>
            <a:cxnLst/>
            <a:rect l="l" t="t" r="r" b="b"/>
            <a:pathLst>
              <a:path w="8890" h="109854">
                <a:moveTo>
                  <a:pt x="8890" y="0"/>
                </a:moveTo>
                <a:lnTo>
                  <a:pt x="0" y="16808"/>
                </a:lnTo>
                <a:lnTo>
                  <a:pt x="0" y="109817"/>
                </a:lnTo>
                <a:lnTo>
                  <a:pt x="8890" y="93174"/>
                </a:lnTo>
                <a:lnTo>
                  <a:pt x="889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bg object 1336"/>
          <p:cNvSpPr/>
          <p:nvPr/>
        </p:nvSpPr>
        <p:spPr>
          <a:xfrm>
            <a:off x="8147049" y="451757"/>
            <a:ext cx="8890" cy="110489"/>
          </a:xfrm>
          <a:custGeom>
            <a:avLst/>
            <a:gdLst/>
            <a:ahLst/>
            <a:cxnLst/>
            <a:rect l="l" t="t" r="r" b="b"/>
            <a:pathLst>
              <a:path w="8890" h="110490">
                <a:moveTo>
                  <a:pt x="8890" y="0"/>
                </a:moveTo>
                <a:lnTo>
                  <a:pt x="0" y="16808"/>
                </a:lnTo>
                <a:lnTo>
                  <a:pt x="0" y="109982"/>
                </a:lnTo>
                <a:lnTo>
                  <a:pt x="8890" y="93339"/>
                </a:lnTo>
                <a:lnTo>
                  <a:pt x="8890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bg object 1337"/>
          <p:cNvSpPr/>
          <p:nvPr/>
        </p:nvSpPr>
        <p:spPr>
          <a:xfrm>
            <a:off x="8155939" y="434948"/>
            <a:ext cx="8890" cy="110489"/>
          </a:xfrm>
          <a:custGeom>
            <a:avLst/>
            <a:gdLst/>
            <a:ahLst/>
            <a:cxnLst/>
            <a:rect l="l" t="t" r="r" b="b"/>
            <a:pathLst>
              <a:path w="8890" h="110490">
                <a:moveTo>
                  <a:pt x="8889" y="0"/>
                </a:moveTo>
                <a:lnTo>
                  <a:pt x="0" y="16808"/>
                </a:lnTo>
                <a:lnTo>
                  <a:pt x="0" y="110148"/>
                </a:lnTo>
                <a:lnTo>
                  <a:pt x="8889" y="93505"/>
                </a:lnTo>
                <a:lnTo>
                  <a:pt x="8889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bg object 1338"/>
          <p:cNvSpPr/>
          <p:nvPr/>
        </p:nvSpPr>
        <p:spPr>
          <a:xfrm>
            <a:off x="8163559" y="418139"/>
            <a:ext cx="10160" cy="113030"/>
          </a:xfrm>
          <a:custGeom>
            <a:avLst/>
            <a:gdLst/>
            <a:ahLst/>
            <a:cxnLst/>
            <a:rect l="l" t="t" r="r" b="b"/>
            <a:pathLst>
              <a:path w="10159" h="113029">
                <a:moveTo>
                  <a:pt x="10160" y="0"/>
                </a:moveTo>
                <a:lnTo>
                  <a:pt x="0" y="19210"/>
                </a:lnTo>
                <a:lnTo>
                  <a:pt x="0" y="112691"/>
                </a:lnTo>
                <a:lnTo>
                  <a:pt x="10160" y="93670"/>
                </a:lnTo>
                <a:lnTo>
                  <a:pt x="10160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bg object 1339"/>
          <p:cNvSpPr/>
          <p:nvPr/>
        </p:nvSpPr>
        <p:spPr>
          <a:xfrm>
            <a:off x="8172449" y="401330"/>
            <a:ext cx="10160" cy="113030"/>
          </a:xfrm>
          <a:custGeom>
            <a:avLst/>
            <a:gdLst/>
            <a:ahLst/>
            <a:cxnLst/>
            <a:rect l="l" t="t" r="r" b="b"/>
            <a:pathLst>
              <a:path w="10159" h="113029">
                <a:moveTo>
                  <a:pt x="10159" y="0"/>
                </a:moveTo>
                <a:lnTo>
                  <a:pt x="0" y="19210"/>
                </a:lnTo>
                <a:lnTo>
                  <a:pt x="0" y="112856"/>
                </a:lnTo>
                <a:lnTo>
                  <a:pt x="1270" y="110479"/>
                </a:lnTo>
                <a:lnTo>
                  <a:pt x="10159" y="95475"/>
                </a:lnTo>
                <a:lnTo>
                  <a:pt x="10159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bg object 1340"/>
          <p:cNvSpPr/>
          <p:nvPr/>
        </p:nvSpPr>
        <p:spPr>
          <a:xfrm>
            <a:off x="8181339" y="384521"/>
            <a:ext cx="10160" cy="114935"/>
          </a:xfrm>
          <a:custGeom>
            <a:avLst/>
            <a:gdLst/>
            <a:ahLst/>
            <a:cxnLst/>
            <a:rect l="l" t="t" r="r" b="b"/>
            <a:pathLst>
              <a:path w="10159" h="114934">
                <a:moveTo>
                  <a:pt x="10159" y="0"/>
                </a:moveTo>
                <a:lnTo>
                  <a:pt x="0" y="19210"/>
                </a:lnTo>
                <a:lnTo>
                  <a:pt x="0" y="114427"/>
                </a:lnTo>
                <a:lnTo>
                  <a:pt x="10159" y="97279"/>
                </a:lnTo>
                <a:lnTo>
                  <a:pt x="10159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bg object 1341"/>
          <p:cNvSpPr/>
          <p:nvPr/>
        </p:nvSpPr>
        <p:spPr>
          <a:xfrm>
            <a:off x="8190229" y="370114"/>
            <a:ext cx="8890" cy="114300"/>
          </a:xfrm>
          <a:custGeom>
            <a:avLst/>
            <a:gdLst/>
            <a:ahLst/>
            <a:cxnLst/>
            <a:rect l="l" t="t" r="r" b="b"/>
            <a:pathLst>
              <a:path w="8890" h="114300">
                <a:moveTo>
                  <a:pt x="8890" y="0"/>
                </a:moveTo>
                <a:lnTo>
                  <a:pt x="0" y="16808"/>
                </a:lnTo>
                <a:lnTo>
                  <a:pt x="0" y="113830"/>
                </a:lnTo>
                <a:lnTo>
                  <a:pt x="8890" y="98826"/>
                </a:lnTo>
                <a:lnTo>
                  <a:pt x="8890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bg object 1342"/>
          <p:cNvSpPr/>
          <p:nvPr/>
        </p:nvSpPr>
        <p:spPr>
          <a:xfrm>
            <a:off x="8199119" y="353305"/>
            <a:ext cx="8890" cy="116205"/>
          </a:xfrm>
          <a:custGeom>
            <a:avLst/>
            <a:gdLst/>
            <a:ahLst/>
            <a:cxnLst/>
            <a:rect l="l" t="t" r="r" b="b"/>
            <a:pathLst>
              <a:path w="8890" h="116204">
                <a:moveTo>
                  <a:pt x="8889" y="0"/>
                </a:moveTo>
                <a:lnTo>
                  <a:pt x="0" y="16808"/>
                </a:lnTo>
                <a:lnTo>
                  <a:pt x="0" y="115635"/>
                </a:lnTo>
                <a:lnTo>
                  <a:pt x="8889" y="100631"/>
                </a:lnTo>
                <a:lnTo>
                  <a:pt x="8889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bg object 1343"/>
          <p:cNvSpPr/>
          <p:nvPr/>
        </p:nvSpPr>
        <p:spPr>
          <a:xfrm>
            <a:off x="8208009" y="336496"/>
            <a:ext cx="8890" cy="117475"/>
          </a:xfrm>
          <a:custGeom>
            <a:avLst/>
            <a:gdLst/>
            <a:ahLst/>
            <a:cxnLst/>
            <a:rect l="l" t="t" r="r" b="b"/>
            <a:pathLst>
              <a:path w="8890" h="117475">
                <a:moveTo>
                  <a:pt x="8890" y="0"/>
                </a:moveTo>
                <a:lnTo>
                  <a:pt x="0" y="16808"/>
                </a:lnTo>
                <a:lnTo>
                  <a:pt x="0" y="117439"/>
                </a:lnTo>
                <a:lnTo>
                  <a:pt x="8890" y="102435"/>
                </a:lnTo>
                <a:lnTo>
                  <a:pt x="889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bg object 1344"/>
          <p:cNvSpPr/>
          <p:nvPr/>
        </p:nvSpPr>
        <p:spPr>
          <a:xfrm>
            <a:off x="8216899" y="319687"/>
            <a:ext cx="8890" cy="119380"/>
          </a:xfrm>
          <a:custGeom>
            <a:avLst/>
            <a:gdLst/>
            <a:ahLst/>
            <a:cxnLst/>
            <a:rect l="l" t="t" r="r" b="b"/>
            <a:pathLst>
              <a:path w="8890" h="119379">
                <a:moveTo>
                  <a:pt x="8890" y="0"/>
                </a:moveTo>
                <a:lnTo>
                  <a:pt x="0" y="16808"/>
                </a:lnTo>
                <a:lnTo>
                  <a:pt x="0" y="119244"/>
                </a:lnTo>
                <a:lnTo>
                  <a:pt x="8890" y="104240"/>
                </a:lnTo>
                <a:lnTo>
                  <a:pt x="889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bg object 1345"/>
          <p:cNvSpPr/>
          <p:nvPr/>
        </p:nvSpPr>
        <p:spPr>
          <a:xfrm>
            <a:off x="8224519" y="302879"/>
            <a:ext cx="10160" cy="123189"/>
          </a:xfrm>
          <a:custGeom>
            <a:avLst/>
            <a:gdLst/>
            <a:ahLst/>
            <a:cxnLst/>
            <a:rect l="l" t="t" r="r" b="b"/>
            <a:pathLst>
              <a:path w="10159" h="123190">
                <a:moveTo>
                  <a:pt x="10159" y="0"/>
                </a:moveTo>
                <a:lnTo>
                  <a:pt x="0" y="19210"/>
                </a:lnTo>
                <a:lnTo>
                  <a:pt x="0" y="123192"/>
                </a:lnTo>
                <a:lnTo>
                  <a:pt x="10159" y="106044"/>
                </a:lnTo>
                <a:lnTo>
                  <a:pt x="10159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bg object 1346"/>
          <p:cNvSpPr/>
          <p:nvPr/>
        </p:nvSpPr>
        <p:spPr>
          <a:xfrm>
            <a:off x="8233409" y="286070"/>
            <a:ext cx="10160" cy="125095"/>
          </a:xfrm>
          <a:custGeom>
            <a:avLst/>
            <a:gdLst/>
            <a:ahLst/>
            <a:cxnLst/>
            <a:rect l="l" t="t" r="r" b="b"/>
            <a:pathLst>
              <a:path w="10159" h="125095">
                <a:moveTo>
                  <a:pt x="10160" y="0"/>
                </a:moveTo>
                <a:lnTo>
                  <a:pt x="0" y="19210"/>
                </a:lnTo>
                <a:lnTo>
                  <a:pt x="0" y="124997"/>
                </a:lnTo>
                <a:lnTo>
                  <a:pt x="10160" y="107849"/>
                </a:lnTo>
                <a:lnTo>
                  <a:pt x="1016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bg object 1347"/>
          <p:cNvSpPr/>
          <p:nvPr/>
        </p:nvSpPr>
        <p:spPr>
          <a:xfrm>
            <a:off x="8242299" y="269261"/>
            <a:ext cx="10160" cy="127000"/>
          </a:xfrm>
          <a:custGeom>
            <a:avLst/>
            <a:gdLst/>
            <a:ahLst/>
            <a:cxnLst/>
            <a:rect l="l" t="t" r="r" b="b"/>
            <a:pathLst>
              <a:path w="10159" h="127000">
                <a:moveTo>
                  <a:pt x="10159" y="0"/>
                </a:moveTo>
                <a:lnTo>
                  <a:pt x="0" y="19210"/>
                </a:lnTo>
                <a:lnTo>
                  <a:pt x="0" y="126801"/>
                </a:lnTo>
                <a:lnTo>
                  <a:pt x="10159" y="109654"/>
                </a:lnTo>
                <a:lnTo>
                  <a:pt x="10159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bg object 1348"/>
          <p:cNvSpPr/>
          <p:nvPr/>
        </p:nvSpPr>
        <p:spPr>
          <a:xfrm>
            <a:off x="8251189" y="254853"/>
            <a:ext cx="8890" cy="126364"/>
          </a:xfrm>
          <a:custGeom>
            <a:avLst/>
            <a:gdLst/>
            <a:ahLst/>
            <a:cxnLst/>
            <a:rect l="l" t="t" r="r" b="b"/>
            <a:pathLst>
              <a:path w="8890" h="126364">
                <a:moveTo>
                  <a:pt x="8889" y="0"/>
                </a:moveTo>
                <a:lnTo>
                  <a:pt x="0" y="16808"/>
                </a:lnTo>
                <a:lnTo>
                  <a:pt x="0" y="126205"/>
                </a:lnTo>
                <a:lnTo>
                  <a:pt x="8889" y="111200"/>
                </a:lnTo>
                <a:lnTo>
                  <a:pt x="8889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bg object 1349"/>
          <p:cNvSpPr/>
          <p:nvPr/>
        </p:nvSpPr>
        <p:spPr>
          <a:xfrm>
            <a:off x="8260080" y="237489"/>
            <a:ext cx="8890" cy="128270"/>
          </a:xfrm>
          <a:custGeom>
            <a:avLst/>
            <a:gdLst/>
            <a:ahLst/>
            <a:cxnLst/>
            <a:rect l="l" t="t" r="r" b="b"/>
            <a:pathLst>
              <a:path w="8890" h="128270">
                <a:moveTo>
                  <a:pt x="8890" y="0"/>
                </a:moveTo>
                <a:lnTo>
                  <a:pt x="6261" y="0"/>
                </a:lnTo>
                <a:lnTo>
                  <a:pt x="6261" y="10160"/>
                </a:lnTo>
                <a:lnTo>
                  <a:pt x="0" y="10160"/>
                </a:lnTo>
                <a:lnTo>
                  <a:pt x="0" y="113030"/>
                </a:lnTo>
                <a:lnTo>
                  <a:pt x="0" y="128270"/>
                </a:lnTo>
                <a:lnTo>
                  <a:pt x="4686" y="128270"/>
                </a:lnTo>
                <a:lnTo>
                  <a:pt x="4686" y="113030"/>
                </a:lnTo>
                <a:lnTo>
                  <a:pt x="8890" y="113030"/>
                </a:lnTo>
                <a:lnTo>
                  <a:pt x="8890" y="10160"/>
                </a:lnTo>
                <a:lnTo>
                  <a:pt x="889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bg object 1350"/>
          <p:cNvSpPr/>
          <p:nvPr/>
        </p:nvSpPr>
        <p:spPr>
          <a:xfrm>
            <a:off x="8268969" y="218808"/>
            <a:ext cx="8890" cy="132715"/>
          </a:xfrm>
          <a:custGeom>
            <a:avLst/>
            <a:gdLst/>
            <a:ahLst/>
            <a:cxnLst/>
            <a:rect l="l" t="t" r="r" b="b"/>
            <a:pathLst>
              <a:path w="8890" h="132715">
                <a:moveTo>
                  <a:pt x="8889" y="0"/>
                </a:moveTo>
                <a:lnTo>
                  <a:pt x="0" y="18353"/>
                </a:lnTo>
                <a:lnTo>
                  <a:pt x="0" y="132241"/>
                </a:lnTo>
                <a:lnTo>
                  <a:pt x="8889" y="117237"/>
                </a:lnTo>
                <a:lnTo>
                  <a:pt x="8889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bg object 1351"/>
          <p:cNvSpPr/>
          <p:nvPr/>
        </p:nvSpPr>
        <p:spPr>
          <a:xfrm>
            <a:off x="8276589" y="200455"/>
            <a:ext cx="10160" cy="137795"/>
          </a:xfrm>
          <a:custGeom>
            <a:avLst/>
            <a:gdLst/>
            <a:ahLst/>
            <a:cxnLst/>
            <a:rect l="l" t="t" r="r" b="b"/>
            <a:pathLst>
              <a:path w="10159" h="137795">
                <a:moveTo>
                  <a:pt x="10159" y="0"/>
                </a:moveTo>
                <a:lnTo>
                  <a:pt x="0" y="20975"/>
                </a:lnTo>
                <a:lnTo>
                  <a:pt x="0" y="137734"/>
                </a:lnTo>
                <a:lnTo>
                  <a:pt x="10159" y="120586"/>
                </a:lnTo>
                <a:lnTo>
                  <a:pt x="1015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bg object 1352"/>
          <p:cNvSpPr/>
          <p:nvPr/>
        </p:nvSpPr>
        <p:spPr>
          <a:xfrm>
            <a:off x="8286749" y="182101"/>
            <a:ext cx="8890" cy="139065"/>
          </a:xfrm>
          <a:custGeom>
            <a:avLst/>
            <a:gdLst/>
            <a:ahLst/>
            <a:cxnLst/>
            <a:rect l="l" t="t" r="r" b="b"/>
            <a:pathLst>
              <a:path w="8890" h="139065">
                <a:moveTo>
                  <a:pt x="8890" y="0"/>
                </a:moveTo>
                <a:lnTo>
                  <a:pt x="0" y="18353"/>
                </a:lnTo>
                <a:lnTo>
                  <a:pt x="0" y="138940"/>
                </a:lnTo>
                <a:lnTo>
                  <a:pt x="8890" y="123936"/>
                </a:lnTo>
                <a:lnTo>
                  <a:pt x="889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bg object 1353"/>
          <p:cNvSpPr/>
          <p:nvPr/>
        </p:nvSpPr>
        <p:spPr>
          <a:xfrm>
            <a:off x="8294369" y="163748"/>
            <a:ext cx="10160" cy="144780"/>
          </a:xfrm>
          <a:custGeom>
            <a:avLst/>
            <a:gdLst/>
            <a:ahLst/>
            <a:cxnLst/>
            <a:rect l="l" t="t" r="r" b="b"/>
            <a:pathLst>
              <a:path w="10159" h="144779">
                <a:moveTo>
                  <a:pt x="10159" y="0"/>
                </a:moveTo>
                <a:lnTo>
                  <a:pt x="0" y="20975"/>
                </a:lnTo>
                <a:lnTo>
                  <a:pt x="0" y="144433"/>
                </a:lnTo>
                <a:lnTo>
                  <a:pt x="10159" y="127285"/>
                </a:lnTo>
                <a:lnTo>
                  <a:pt x="10159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bg object 1354"/>
          <p:cNvSpPr/>
          <p:nvPr/>
        </p:nvSpPr>
        <p:spPr>
          <a:xfrm>
            <a:off x="8303259" y="148016"/>
            <a:ext cx="8890" cy="145415"/>
          </a:xfrm>
          <a:custGeom>
            <a:avLst/>
            <a:gdLst/>
            <a:ahLst/>
            <a:cxnLst/>
            <a:rect l="l" t="t" r="r" b="b"/>
            <a:pathLst>
              <a:path w="8890" h="145415">
                <a:moveTo>
                  <a:pt x="8890" y="0"/>
                </a:moveTo>
                <a:lnTo>
                  <a:pt x="0" y="18353"/>
                </a:lnTo>
                <a:lnTo>
                  <a:pt x="0" y="145160"/>
                </a:lnTo>
                <a:lnTo>
                  <a:pt x="8890" y="130156"/>
                </a:lnTo>
                <a:lnTo>
                  <a:pt x="889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bg object 1355"/>
          <p:cNvSpPr/>
          <p:nvPr/>
        </p:nvSpPr>
        <p:spPr>
          <a:xfrm>
            <a:off x="8312149" y="129662"/>
            <a:ext cx="8890" cy="148590"/>
          </a:xfrm>
          <a:custGeom>
            <a:avLst/>
            <a:gdLst/>
            <a:ahLst/>
            <a:cxnLst/>
            <a:rect l="l" t="t" r="r" b="b"/>
            <a:pathLst>
              <a:path w="8890" h="148590">
                <a:moveTo>
                  <a:pt x="8890" y="0"/>
                </a:moveTo>
                <a:lnTo>
                  <a:pt x="0" y="18353"/>
                </a:lnTo>
                <a:lnTo>
                  <a:pt x="0" y="148509"/>
                </a:lnTo>
                <a:lnTo>
                  <a:pt x="8890" y="133505"/>
                </a:lnTo>
                <a:lnTo>
                  <a:pt x="8890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bg object 1356"/>
          <p:cNvSpPr/>
          <p:nvPr/>
        </p:nvSpPr>
        <p:spPr>
          <a:xfrm>
            <a:off x="8321039" y="111309"/>
            <a:ext cx="8890" cy="152400"/>
          </a:xfrm>
          <a:custGeom>
            <a:avLst/>
            <a:gdLst/>
            <a:ahLst/>
            <a:cxnLst/>
            <a:rect l="l" t="t" r="r" b="b"/>
            <a:pathLst>
              <a:path w="8890" h="152400">
                <a:moveTo>
                  <a:pt x="8889" y="0"/>
                </a:moveTo>
                <a:lnTo>
                  <a:pt x="0" y="18353"/>
                </a:lnTo>
                <a:lnTo>
                  <a:pt x="0" y="151859"/>
                </a:lnTo>
                <a:lnTo>
                  <a:pt x="8889" y="136855"/>
                </a:lnTo>
                <a:lnTo>
                  <a:pt x="888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bg object 1357"/>
          <p:cNvSpPr/>
          <p:nvPr/>
        </p:nvSpPr>
        <p:spPr>
          <a:xfrm>
            <a:off x="8329929" y="92955"/>
            <a:ext cx="8890" cy="155575"/>
          </a:xfrm>
          <a:custGeom>
            <a:avLst/>
            <a:gdLst/>
            <a:ahLst/>
            <a:cxnLst/>
            <a:rect l="l" t="t" r="r" b="b"/>
            <a:pathLst>
              <a:path w="8890" h="155575">
                <a:moveTo>
                  <a:pt x="8890" y="0"/>
                </a:moveTo>
                <a:lnTo>
                  <a:pt x="0" y="18353"/>
                </a:lnTo>
                <a:lnTo>
                  <a:pt x="0" y="155208"/>
                </a:lnTo>
                <a:lnTo>
                  <a:pt x="8890" y="140204"/>
                </a:lnTo>
                <a:lnTo>
                  <a:pt x="8890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bg object 1358"/>
          <p:cNvSpPr/>
          <p:nvPr/>
        </p:nvSpPr>
        <p:spPr>
          <a:xfrm>
            <a:off x="8338819" y="74602"/>
            <a:ext cx="8890" cy="158750"/>
          </a:xfrm>
          <a:custGeom>
            <a:avLst/>
            <a:gdLst/>
            <a:ahLst/>
            <a:cxnLst/>
            <a:rect l="l" t="t" r="r" b="b"/>
            <a:pathLst>
              <a:path w="8890" h="158750">
                <a:moveTo>
                  <a:pt x="8889" y="0"/>
                </a:moveTo>
                <a:lnTo>
                  <a:pt x="0" y="18353"/>
                </a:lnTo>
                <a:lnTo>
                  <a:pt x="0" y="158557"/>
                </a:lnTo>
                <a:lnTo>
                  <a:pt x="8889" y="143553"/>
                </a:lnTo>
                <a:lnTo>
                  <a:pt x="8889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bg object 1359"/>
          <p:cNvSpPr/>
          <p:nvPr/>
        </p:nvSpPr>
        <p:spPr>
          <a:xfrm>
            <a:off x="8346439" y="56248"/>
            <a:ext cx="10160" cy="164465"/>
          </a:xfrm>
          <a:custGeom>
            <a:avLst/>
            <a:gdLst/>
            <a:ahLst/>
            <a:cxnLst/>
            <a:rect l="l" t="t" r="r" b="b"/>
            <a:pathLst>
              <a:path w="10159" h="164465">
                <a:moveTo>
                  <a:pt x="10159" y="0"/>
                </a:moveTo>
                <a:lnTo>
                  <a:pt x="0" y="20975"/>
                </a:lnTo>
                <a:lnTo>
                  <a:pt x="0" y="164050"/>
                </a:lnTo>
                <a:lnTo>
                  <a:pt x="10159" y="146903"/>
                </a:lnTo>
                <a:lnTo>
                  <a:pt x="10159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bg object 1360"/>
          <p:cNvSpPr/>
          <p:nvPr/>
        </p:nvSpPr>
        <p:spPr>
          <a:xfrm>
            <a:off x="8355329" y="37895"/>
            <a:ext cx="10160" cy="167640"/>
          </a:xfrm>
          <a:custGeom>
            <a:avLst/>
            <a:gdLst/>
            <a:ahLst/>
            <a:cxnLst/>
            <a:rect l="l" t="t" r="r" b="b"/>
            <a:pathLst>
              <a:path w="10159" h="167640">
                <a:moveTo>
                  <a:pt x="10160" y="0"/>
                </a:moveTo>
                <a:lnTo>
                  <a:pt x="0" y="20975"/>
                </a:lnTo>
                <a:lnTo>
                  <a:pt x="0" y="167400"/>
                </a:lnTo>
                <a:lnTo>
                  <a:pt x="10160" y="150252"/>
                </a:lnTo>
                <a:lnTo>
                  <a:pt x="1016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bg object 1361"/>
          <p:cNvSpPr/>
          <p:nvPr/>
        </p:nvSpPr>
        <p:spPr>
          <a:xfrm>
            <a:off x="8364219" y="22163"/>
            <a:ext cx="8890" cy="168275"/>
          </a:xfrm>
          <a:custGeom>
            <a:avLst/>
            <a:gdLst/>
            <a:ahLst/>
            <a:cxnLst/>
            <a:rect l="l" t="t" r="r" b="b"/>
            <a:pathLst>
              <a:path w="8890" h="168275">
                <a:moveTo>
                  <a:pt x="8889" y="0"/>
                </a:moveTo>
                <a:lnTo>
                  <a:pt x="0" y="18353"/>
                </a:lnTo>
                <a:lnTo>
                  <a:pt x="0" y="168127"/>
                </a:lnTo>
                <a:lnTo>
                  <a:pt x="8889" y="153123"/>
                </a:lnTo>
                <a:lnTo>
                  <a:pt x="8889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bg object 1362"/>
          <p:cNvSpPr/>
          <p:nvPr/>
        </p:nvSpPr>
        <p:spPr>
          <a:xfrm>
            <a:off x="8373109" y="3810"/>
            <a:ext cx="8890" cy="172085"/>
          </a:xfrm>
          <a:custGeom>
            <a:avLst/>
            <a:gdLst/>
            <a:ahLst/>
            <a:cxnLst/>
            <a:rect l="l" t="t" r="r" b="b"/>
            <a:pathLst>
              <a:path w="8890" h="172085">
                <a:moveTo>
                  <a:pt x="8890" y="0"/>
                </a:moveTo>
                <a:lnTo>
                  <a:pt x="0" y="18353"/>
                </a:lnTo>
                <a:lnTo>
                  <a:pt x="0" y="171476"/>
                </a:lnTo>
                <a:lnTo>
                  <a:pt x="8890" y="156472"/>
                </a:lnTo>
                <a:lnTo>
                  <a:pt x="889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bg object 1363"/>
          <p:cNvSpPr/>
          <p:nvPr/>
        </p:nvSpPr>
        <p:spPr>
          <a:xfrm>
            <a:off x="8381999" y="3810"/>
            <a:ext cx="8890" cy="156845"/>
          </a:xfrm>
          <a:custGeom>
            <a:avLst/>
            <a:gdLst/>
            <a:ahLst/>
            <a:cxnLst/>
            <a:rect l="l" t="t" r="r" b="b"/>
            <a:pathLst>
              <a:path w="8890" h="156845">
                <a:moveTo>
                  <a:pt x="8890" y="0"/>
                </a:moveTo>
                <a:lnTo>
                  <a:pt x="0" y="0"/>
                </a:lnTo>
                <a:lnTo>
                  <a:pt x="0" y="156472"/>
                </a:lnTo>
                <a:lnTo>
                  <a:pt x="8890" y="141468"/>
                </a:lnTo>
                <a:lnTo>
                  <a:pt x="8890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bg object 1364"/>
          <p:cNvSpPr/>
          <p:nvPr/>
        </p:nvSpPr>
        <p:spPr>
          <a:xfrm>
            <a:off x="8390889" y="3810"/>
            <a:ext cx="8890" cy="141605"/>
          </a:xfrm>
          <a:custGeom>
            <a:avLst/>
            <a:gdLst/>
            <a:ahLst/>
            <a:cxnLst/>
            <a:rect l="l" t="t" r="r" b="b"/>
            <a:pathLst>
              <a:path w="8890" h="141605">
                <a:moveTo>
                  <a:pt x="8889" y="0"/>
                </a:moveTo>
                <a:lnTo>
                  <a:pt x="0" y="0"/>
                </a:lnTo>
                <a:lnTo>
                  <a:pt x="0" y="141468"/>
                </a:lnTo>
                <a:lnTo>
                  <a:pt x="8889" y="126464"/>
                </a:lnTo>
                <a:lnTo>
                  <a:pt x="8889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bg object 1365"/>
          <p:cNvSpPr/>
          <p:nvPr/>
        </p:nvSpPr>
        <p:spPr>
          <a:xfrm>
            <a:off x="8399779" y="3810"/>
            <a:ext cx="8890" cy="127000"/>
          </a:xfrm>
          <a:custGeom>
            <a:avLst/>
            <a:gdLst/>
            <a:ahLst/>
            <a:cxnLst/>
            <a:rect l="l" t="t" r="r" b="b"/>
            <a:pathLst>
              <a:path w="8890" h="127000">
                <a:moveTo>
                  <a:pt x="8890" y="0"/>
                </a:moveTo>
                <a:lnTo>
                  <a:pt x="0" y="0"/>
                </a:lnTo>
                <a:lnTo>
                  <a:pt x="0" y="126464"/>
                </a:lnTo>
                <a:lnTo>
                  <a:pt x="8890" y="111459"/>
                </a:lnTo>
                <a:lnTo>
                  <a:pt x="889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bg object 1366"/>
          <p:cNvSpPr/>
          <p:nvPr/>
        </p:nvSpPr>
        <p:spPr>
          <a:xfrm>
            <a:off x="8407399" y="3810"/>
            <a:ext cx="10160" cy="113664"/>
          </a:xfrm>
          <a:custGeom>
            <a:avLst/>
            <a:gdLst/>
            <a:ahLst/>
            <a:cxnLst/>
            <a:rect l="l" t="t" r="r" b="b"/>
            <a:pathLst>
              <a:path w="10159" h="113664">
                <a:moveTo>
                  <a:pt x="10159" y="0"/>
                </a:moveTo>
                <a:lnTo>
                  <a:pt x="0" y="0"/>
                </a:lnTo>
                <a:lnTo>
                  <a:pt x="0" y="113603"/>
                </a:lnTo>
                <a:lnTo>
                  <a:pt x="10159" y="96455"/>
                </a:lnTo>
                <a:lnTo>
                  <a:pt x="10159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bg object 1367"/>
          <p:cNvSpPr/>
          <p:nvPr/>
        </p:nvSpPr>
        <p:spPr>
          <a:xfrm>
            <a:off x="8416289" y="3810"/>
            <a:ext cx="8890" cy="99060"/>
          </a:xfrm>
          <a:custGeom>
            <a:avLst/>
            <a:gdLst/>
            <a:ahLst/>
            <a:cxnLst/>
            <a:rect l="l" t="t" r="r" b="b"/>
            <a:pathLst>
              <a:path w="8890" h="99060">
                <a:moveTo>
                  <a:pt x="8889" y="0"/>
                </a:moveTo>
                <a:lnTo>
                  <a:pt x="0" y="0"/>
                </a:lnTo>
                <a:lnTo>
                  <a:pt x="0" y="98599"/>
                </a:lnTo>
                <a:lnTo>
                  <a:pt x="8889" y="83594"/>
                </a:lnTo>
                <a:lnTo>
                  <a:pt x="8889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bg object 1368"/>
          <p:cNvSpPr/>
          <p:nvPr/>
        </p:nvSpPr>
        <p:spPr>
          <a:xfrm>
            <a:off x="8425179" y="3810"/>
            <a:ext cx="10160" cy="83820"/>
          </a:xfrm>
          <a:custGeom>
            <a:avLst/>
            <a:gdLst/>
            <a:ahLst/>
            <a:cxnLst/>
            <a:rect l="l" t="t" r="r" b="b"/>
            <a:pathLst>
              <a:path w="10159" h="83820">
                <a:moveTo>
                  <a:pt x="10160" y="0"/>
                </a:moveTo>
                <a:lnTo>
                  <a:pt x="0" y="0"/>
                </a:lnTo>
                <a:lnTo>
                  <a:pt x="0" y="83594"/>
                </a:lnTo>
                <a:lnTo>
                  <a:pt x="10160" y="66447"/>
                </a:lnTo>
                <a:lnTo>
                  <a:pt x="1016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bg object 1369"/>
          <p:cNvSpPr/>
          <p:nvPr/>
        </p:nvSpPr>
        <p:spPr>
          <a:xfrm>
            <a:off x="8434069" y="3810"/>
            <a:ext cx="8890" cy="69215"/>
          </a:xfrm>
          <a:custGeom>
            <a:avLst/>
            <a:gdLst/>
            <a:ahLst/>
            <a:cxnLst/>
            <a:rect l="l" t="t" r="r" b="b"/>
            <a:pathLst>
              <a:path w="8890" h="69215">
                <a:moveTo>
                  <a:pt x="8889" y="0"/>
                </a:moveTo>
                <a:lnTo>
                  <a:pt x="0" y="0"/>
                </a:lnTo>
                <a:lnTo>
                  <a:pt x="0" y="68590"/>
                </a:lnTo>
                <a:lnTo>
                  <a:pt x="8889" y="53586"/>
                </a:lnTo>
                <a:lnTo>
                  <a:pt x="8889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bg object 1370"/>
          <p:cNvSpPr/>
          <p:nvPr/>
        </p:nvSpPr>
        <p:spPr>
          <a:xfrm>
            <a:off x="8442959" y="3810"/>
            <a:ext cx="8890" cy="53975"/>
          </a:xfrm>
          <a:custGeom>
            <a:avLst/>
            <a:gdLst/>
            <a:ahLst/>
            <a:cxnLst/>
            <a:rect l="l" t="t" r="r" b="b"/>
            <a:pathLst>
              <a:path w="8890" h="53975">
                <a:moveTo>
                  <a:pt x="8890" y="0"/>
                </a:moveTo>
                <a:lnTo>
                  <a:pt x="0" y="0"/>
                </a:lnTo>
                <a:lnTo>
                  <a:pt x="0" y="53586"/>
                </a:lnTo>
                <a:lnTo>
                  <a:pt x="8890" y="38582"/>
                </a:lnTo>
                <a:lnTo>
                  <a:pt x="889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bg object 1371"/>
          <p:cNvSpPr/>
          <p:nvPr/>
        </p:nvSpPr>
        <p:spPr>
          <a:xfrm>
            <a:off x="8451849" y="3810"/>
            <a:ext cx="8890" cy="38735"/>
          </a:xfrm>
          <a:custGeom>
            <a:avLst/>
            <a:gdLst/>
            <a:ahLst/>
            <a:cxnLst/>
            <a:rect l="l" t="t" r="r" b="b"/>
            <a:pathLst>
              <a:path w="8890" h="38735">
                <a:moveTo>
                  <a:pt x="8890" y="0"/>
                </a:moveTo>
                <a:lnTo>
                  <a:pt x="0" y="0"/>
                </a:lnTo>
                <a:lnTo>
                  <a:pt x="0" y="38582"/>
                </a:lnTo>
                <a:lnTo>
                  <a:pt x="8890" y="23578"/>
                </a:lnTo>
                <a:lnTo>
                  <a:pt x="8890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bg object 1372"/>
          <p:cNvSpPr/>
          <p:nvPr/>
        </p:nvSpPr>
        <p:spPr>
          <a:xfrm>
            <a:off x="8459469" y="3810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59" h="26034">
                <a:moveTo>
                  <a:pt x="10159" y="0"/>
                </a:moveTo>
                <a:lnTo>
                  <a:pt x="0" y="0"/>
                </a:lnTo>
                <a:lnTo>
                  <a:pt x="0" y="25721"/>
                </a:lnTo>
                <a:lnTo>
                  <a:pt x="10159" y="8573"/>
                </a:lnTo>
                <a:lnTo>
                  <a:pt x="10159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bg object 1373"/>
          <p:cNvSpPr/>
          <p:nvPr/>
        </p:nvSpPr>
        <p:spPr>
          <a:xfrm>
            <a:off x="8468359" y="3810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350" y="0"/>
                </a:moveTo>
                <a:lnTo>
                  <a:pt x="0" y="0"/>
                </a:lnTo>
                <a:lnTo>
                  <a:pt x="0" y="10717"/>
                </a:lnTo>
                <a:lnTo>
                  <a:pt x="635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bg object 1374"/>
          <p:cNvSpPr/>
          <p:nvPr/>
        </p:nvSpPr>
        <p:spPr>
          <a:xfrm>
            <a:off x="-1270" y="6220459"/>
            <a:ext cx="9146540" cy="41910"/>
          </a:xfrm>
          <a:custGeom>
            <a:avLst/>
            <a:gdLst/>
            <a:ahLst/>
            <a:cxnLst/>
            <a:rect l="l" t="t" r="r" b="b"/>
            <a:pathLst>
              <a:path w="9146540" h="41910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0" y="21590"/>
                </a:lnTo>
                <a:lnTo>
                  <a:pt x="0" y="41910"/>
                </a:lnTo>
                <a:lnTo>
                  <a:pt x="9146540" y="41910"/>
                </a:lnTo>
                <a:lnTo>
                  <a:pt x="9146540" y="2159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bg object 1375"/>
          <p:cNvSpPr/>
          <p:nvPr/>
        </p:nvSpPr>
        <p:spPr>
          <a:xfrm>
            <a:off x="-1270" y="626110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89">
                <a:moveTo>
                  <a:pt x="9146540" y="0"/>
                </a:moveTo>
                <a:lnTo>
                  <a:pt x="0" y="0"/>
                </a:lnTo>
                <a:lnTo>
                  <a:pt x="0" y="21590"/>
                </a:lnTo>
                <a:lnTo>
                  <a:pt x="9146540" y="215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bg object 1376"/>
          <p:cNvSpPr/>
          <p:nvPr/>
        </p:nvSpPr>
        <p:spPr>
          <a:xfrm>
            <a:off x="-1270" y="6281419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89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bg object 1377"/>
          <p:cNvSpPr/>
          <p:nvPr/>
        </p:nvSpPr>
        <p:spPr>
          <a:xfrm>
            <a:off x="-1270" y="6300470"/>
            <a:ext cx="9146540" cy="22860"/>
          </a:xfrm>
          <a:custGeom>
            <a:avLst/>
            <a:gdLst/>
            <a:ahLst/>
            <a:cxnLst/>
            <a:rect l="l" t="t" r="r" b="b"/>
            <a:pathLst>
              <a:path w="9146540" h="22860">
                <a:moveTo>
                  <a:pt x="9146540" y="0"/>
                </a:moveTo>
                <a:lnTo>
                  <a:pt x="0" y="0"/>
                </a:lnTo>
                <a:lnTo>
                  <a:pt x="0" y="22859"/>
                </a:lnTo>
                <a:lnTo>
                  <a:pt x="9146540" y="228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bg object 1378"/>
          <p:cNvSpPr/>
          <p:nvPr/>
        </p:nvSpPr>
        <p:spPr>
          <a:xfrm>
            <a:off x="-1270" y="6320789"/>
            <a:ext cx="9146540" cy="22860"/>
          </a:xfrm>
          <a:custGeom>
            <a:avLst/>
            <a:gdLst/>
            <a:ahLst/>
            <a:cxnLst/>
            <a:rect l="l" t="t" r="r" b="b"/>
            <a:pathLst>
              <a:path w="9146540" h="22860">
                <a:moveTo>
                  <a:pt x="9146540" y="0"/>
                </a:moveTo>
                <a:lnTo>
                  <a:pt x="0" y="0"/>
                </a:lnTo>
                <a:lnTo>
                  <a:pt x="0" y="22860"/>
                </a:lnTo>
                <a:lnTo>
                  <a:pt x="9146540" y="22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bg object 1379"/>
          <p:cNvSpPr/>
          <p:nvPr/>
        </p:nvSpPr>
        <p:spPr>
          <a:xfrm>
            <a:off x="-1270" y="6342379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89">
                <a:moveTo>
                  <a:pt x="9146540" y="0"/>
                </a:moveTo>
                <a:lnTo>
                  <a:pt x="0" y="0"/>
                </a:lnTo>
                <a:lnTo>
                  <a:pt x="0" y="21590"/>
                </a:lnTo>
                <a:lnTo>
                  <a:pt x="9146540" y="215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bg object 1380"/>
          <p:cNvSpPr/>
          <p:nvPr/>
        </p:nvSpPr>
        <p:spPr>
          <a:xfrm>
            <a:off x="-1270" y="6361429"/>
            <a:ext cx="9146540" cy="22860"/>
          </a:xfrm>
          <a:custGeom>
            <a:avLst/>
            <a:gdLst/>
            <a:ahLst/>
            <a:cxnLst/>
            <a:rect l="l" t="t" r="r" b="b"/>
            <a:pathLst>
              <a:path w="9146540" h="22860">
                <a:moveTo>
                  <a:pt x="9146540" y="0"/>
                </a:moveTo>
                <a:lnTo>
                  <a:pt x="0" y="0"/>
                </a:lnTo>
                <a:lnTo>
                  <a:pt x="0" y="22860"/>
                </a:lnTo>
                <a:lnTo>
                  <a:pt x="9146540" y="22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bg object 1381"/>
          <p:cNvSpPr/>
          <p:nvPr/>
        </p:nvSpPr>
        <p:spPr>
          <a:xfrm>
            <a:off x="-1270" y="6381750"/>
            <a:ext cx="9146540" cy="22860"/>
          </a:xfrm>
          <a:custGeom>
            <a:avLst/>
            <a:gdLst/>
            <a:ahLst/>
            <a:cxnLst/>
            <a:rect l="l" t="t" r="r" b="b"/>
            <a:pathLst>
              <a:path w="9146540" h="22860">
                <a:moveTo>
                  <a:pt x="9146540" y="0"/>
                </a:moveTo>
                <a:lnTo>
                  <a:pt x="0" y="0"/>
                </a:lnTo>
                <a:lnTo>
                  <a:pt x="0" y="22859"/>
                </a:lnTo>
                <a:lnTo>
                  <a:pt x="9146540" y="228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bg object 1382"/>
          <p:cNvSpPr/>
          <p:nvPr/>
        </p:nvSpPr>
        <p:spPr>
          <a:xfrm>
            <a:off x="-1270" y="640207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89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bg object 1383"/>
          <p:cNvSpPr/>
          <p:nvPr/>
        </p:nvSpPr>
        <p:spPr>
          <a:xfrm>
            <a:off x="-1270" y="642239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89">
                <a:moveTo>
                  <a:pt x="9146540" y="0"/>
                </a:moveTo>
                <a:lnTo>
                  <a:pt x="0" y="0"/>
                </a:lnTo>
                <a:lnTo>
                  <a:pt x="0" y="21590"/>
                </a:lnTo>
                <a:lnTo>
                  <a:pt x="9146540" y="215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bg object 1384"/>
          <p:cNvSpPr/>
          <p:nvPr/>
        </p:nvSpPr>
        <p:spPr>
          <a:xfrm>
            <a:off x="-1270" y="6442709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89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bg object 1385"/>
          <p:cNvSpPr/>
          <p:nvPr/>
        </p:nvSpPr>
        <p:spPr>
          <a:xfrm>
            <a:off x="-1270" y="6463029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89">
                <a:moveTo>
                  <a:pt x="9146540" y="0"/>
                </a:moveTo>
                <a:lnTo>
                  <a:pt x="0" y="0"/>
                </a:lnTo>
                <a:lnTo>
                  <a:pt x="0" y="21590"/>
                </a:lnTo>
                <a:lnTo>
                  <a:pt x="9146540" y="215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bg object 1386"/>
          <p:cNvSpPr/>
          <p:nvPr/>
        </p:nvSpPr>
        <p:spPr>
          <a:xfrm>
            <a:off x="-1270" y="648335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bg object 1387"/>
          <p:cNvSpPr/>
          <p:nvPr/>
        </p:nvSpPr>
        <p:spPr>
          <a:xfrm>
            <a:off x="-1270" y="650367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bg object 1388"/>
          <p:cNvSpPr/>
          <p:nvPr/>
        </p:nvSpPr>
        <p:spPr>
          <a:xfrm>
            <a:off x="-1270" y="652399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bg object 1389"/>
          <p:cNvSpPr/>
          <p:nvPr/>
        </p:nvSpPr>
        <p:spPr>
          <a:xfrm>
            <a:off x="-1270" y="6544309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90"/>
                </a:lnTo>
                <a:lnTo>
                  <a:pt x="9146540" y="215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bg object 1390"/>
          <p:cNvSpPr/>
          <p:nvPr/>
        </p:nvSpPr>
        <p:spPr>
          <a:xfrm>
            <a:off x="-1270" y="6563359"/>
            <a:ext cx="9146540" cy="22860"/>
          </a:xfrm>
          <a:custGeom>
            <a:avLst/>
            <a:gdLst/>
            <a:ahLst/>
            <a:cxnLst/>
            <a:rect l="l" t="t" r="r" b="b"/>
            <a:pathLst>
              <a:path w="9146540" h="22859">
                <a:moveTo>
                  <a:pt x="9146540" y="0"/>
                </a:moveTo>
                <a:lnTo>
                  <a:pt x="0" y="0"/>
                </a:lnTo>
                <a:lnTo>
                  <a:pt x="0" y="22860"/>
                </a:lnTo>
                <a:lnTo>
                  <a:pt x="9146540" y="22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bg object 1391"/>
          <p:cNvSpPr/>
          <p:nvPr/>
        </p:nvSpPr>
        <p:spPr>
          <a:xfrm>
            <a:off x="-1270" y="658495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bg object 1392"/>
          <p:cNvSpPr/>
          <p:nvPr/>
        </p:nvSpPr>
        <p:spPr>
          <a:xfrm>
            <a:off x="-1270" y="6604000"/>
            <a:ext cx="9146540" cy="22860"/>
          </a:xfrm>
          <a:custGeom>
            <a:avLst/>
            <a:gdLst/>
            <a:ahLst/>
            <a:cxnLst/>
            <a:rect l="l" t="t" r="r" b="b"/>
            <a:pathLst>
              <a:path w="9146540" h="22859">
                <a:moveTo>
                  <a:pt x="9146540" y="0"/>
                </a:moveTo>
                <a:lnTo>
                  <a:pt x="0" y="0"/>
                </a:lnTo>
                <a:lnTo>
                  <a:pt x="0" y="22860"/>
                </a:lnTo>
                <a:lnTo>
                  <a:pt x="9146540" y="22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bg object 1393"/>
          <p:cNvSpPr/>
          <p:nvPr/>
        </p:nvSpPr>
        <p:spPr>
          <a:xfrm>
            <a:off x="-1270" y="6624319"/>
            <a:ext cx="9146540" cy="22860"/>
          </a:xfrm>
          <a:custGeom>
            <a:avLst/>
            <a:gdLst/>
            <a:ahLst/>
            <a:cxnLst/>
            <a:rect l="l" t="t" r="r" b="b"/>
            <a:pathLst>
              <a:path w="9146540" h="22859">
                <a:moveTo>
                  <a:pt x="9146540" y="0"/>
                </a:moveTo>
                <a:lnTo>
                  <a:pt x="0" y="0"/>
                </a:lnTo>
                <a:lnTo>
                  <a:pt x="0" y="22859"/>
                </a:lnTo>
                <a:lnTo>
                  <a:pt x="9146540" y="228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bg object 1394"/>
          <p:cNvSpPr/>
          <p:nvPr/>
        </p:nvSpPr>
        <p:spPr>
          <a:xfrm>
            <a:off x="-1270" y="664464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bg object 1395"/>
          <p:cNvSpPr/>
          <p:nvPr/>
        </p:nvSpPr>
        <p:spPr>
          <a:xfrm>
            <a:off x="-1270" y="6664959"/>
            <a:ext cx="9146540" cy="22860"/>
          </a:xfrm>
          <a:custGeom>
            <a:avLst/>
            <a:gdLst/>
            <a:ahLst/>
            <a:cxnLst/>
            <a:rect l="l" t="t" r="r" b="b"/>
            <a:pathLst>
              <a:path w="9146540" h="22859">
                <a:moveTo>
                  <a:pt x="9146540" y="0"/>
                </a:moveTo>
                <a:lnTo>
                  <a:pt x="0" y="0"/>
                </a:lnTo>
                <a:lnTo>
                  <a:pt x="0" y="22860"/>
                </a:lnTo>
                <a:lnTo>
                  <a:pt x="9146540" y="22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bg object 1396"/>
          <p:cNvSpPr/>
          <p:nvPr/>
        </p:nvSpPr>
        <p:spPr>
          <a:xfrm>
            <a:off x="-1270" y="6685280"/>
            <a:ext cx="9146540" cy="22860"/>
          </a:xfrm>
          <a:custGeom>
            <a:avLst/>
            <a:gdLst/>
            <a:ahLst/>
            <a:cxnLst/>
            <a:rect l="l" t="t" r="r" b="b"/>
            <a:pathLst>
              <a:path w="9146540" h="22859">
                <a:moveTo>
                  <a:pt x="9146540" y="0"/>
                </a:moveTo>
                <a:lnTo>
                  <a:pt x="0" y="0"/>
                </a:lnTo>
                <a:lnTo>
                  <a:pt x="0" y="22860"/>
                </a:lnTo>
                <a:lnTo>
                  <a:pt x="9146540" y="22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bg object 1397"/>
          <p:cNvSpPr/>
          <p:nvPr/>
        </p:nvSpPr>
        <p:spPr>
          <a:xfrm>
            <a:off x="-1270" y="670560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bg object 1398"/>
          <p:cNvSpPr/>
          <p:nvPr/>
        </p:nvSpPr>
        <p:spPr>
          <a:xfrm>
            <a:off x="-1270" y="6725919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bg object 1399"/>
          <p:cNvSpPr/>
          <p:nvPr/>
        </p:nvSpPr>
        <p:spPr>
          <a:xfrm>
            <a:off x="-1270" y="674624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bg object 1400"/>
          <p:cNvSpPr/>
          <p:nvPr/>
        </p:nvSpPr>
        <p:spPr>
          <a:xfrm>
            <a:off x="-1270" y="6766559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90"/>
                </a:lnTo>
                <a:lnTo>
                  <a:pt x="9146540" y="215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bg object 1401"/>
          <p:cNvSpPr/>
          <p:nvPr/>
        </p:nvSpPr>
        <p:spPr>
          <a:xfrm>
            <a:off x="-1270" y="678688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90"/>
                </a:lnTo>
                <a:lnTo>
                  <a:pt x="9146540" y="215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bg object 1402"/>
          <p:cNvSpPr/>
          <p:nvPr/>
        </p:nvSpPr>
        <p:spPr>
          <a:xfrm>
            <a:off x="-1270" y="6807200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90"/>
                </a:lnTo>
                <a:lnTo>
                  <a:pt x="9146540" y="215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bg object 1403"/>
          <p:cNvSpPr/>
          <p:nvPr/>
        </p:nvSpPr>
        <p:spPr>
          <a:xfrm>
            <a:off x="-1270" y="6827519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90">
                <a:moveTo>
                  <a:pt x="9146540" y="0"/>
                </a:moveTo>
                <a:lnTo>
                  <a:pt x="0" y="0"/>
                </a:lnTo>
                <a:lnTo>
                  <a:pt x="0" y="21589"/>
                </a:lnTo>
                <a:lnTo>
                  <a:pt x="9146540" y="215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0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bg object 1404"/>
          <p:cNvSpPr/>
          <p:nvPr/>
        </p:nvSpPr>
        <p:spPr>
          <a:xfrm>
            <a:off x="0" y="6846569"/>
            <a:ext cx="9144000" cy="11430"/>
          </a:xfrm>
          <a:custGeom>
            <a:avLst/>
            <a:gdLst/>
            <a:ahLst/>
            <a:cxnLst/>
            <a:rect l="l" t="t" r="r" b="b"/>
            <a:pathLst>
              <a:path w="9144000" h="11429">
                <a:moveTo>
                  <a:pt x="0" y="11429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11429"/>
                </a:lnTo>
                <a:lnTo>
                  <a:pt x="0" y="11429"/>
                </a:lnTo>
                <a:close/>
              </a:path>
            </a:pathLst>
          </a:custGeom>
          <a:solidFill>
            <a:srgbClr val="000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bg object 1405"/>
          <p:cNvSpPr/>
          <p:nvPr/>
        </p:nvSpPr>
        <p:spPr>
          <a:xfrm>
            <a:off x="2590800" y="6295389"/>
            <a:ext cx="417830" cy="322580"/>
          </a:xfrm>
          <a:custGeom>
            <a:avLst/>
            <a:gdLst/>
            <a:ahLst/>
            <a:cxnLst/>
            <a:rect l="l" t="t" r="r" b="b"/>
            <a:pathLst>
              <a:path w="417830" h="322579">
                <a:moveTo>
                  <a:pt x="95250" y="0"/>
                </a:moveTo>
                <a:lnTo>
                  <a:pt x="0" y="0"/>
                </a:lnTo>
                <a:lnTo>
                  <a:pt x="417354" y="322104"/>
                </a:lnTo>
                <a:lnTo>
                  <a:pt x="95250" y="0"/>
                </a:lnTo>
                <a:close/>
              </a:path>
            </a:pathLst>
          </a:custGeom>
          <a:solidFill>
            <a:srgbClr val="000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bg object 1406"/>
          <p:cNvSpPr/>
          <p:nvPr/>
        </p:nvSpPr>
        <p:spPr>
          <a:xfrm>
            <a:off x="2677159" y="6295389"/>
            <a:ext cx="671195" cy="562610"/>
          </a:xfrm>
          <a:custGeom>
            <a:avLst/>
            <a:gdLst/>
            <a:ahLst/>
            <a:cxnLst/>
            <a:rect l="l" t="t" r="r" b="b"/>
            <a:pathLst>
              <a:path w="671195" h="562609">
                <a:moveTo>
                  <a:pt x="108024" y="0"/>
                </a:moveTo>
                <a:lnTo>
                  <a:pt x="0" y="0"/>
                </a:lnTo>
                <a:lnTo>
                  <a:pt x="292041" y="292041"/>
                </a:lnTo>
                <a:lnTo>
                  <a:pt x="642619" y="562610"/>
                </a:lnTo>
                <a:lnTo>
                  <a:pt x="671058" y="562610"/>
                </a:lnTo>
                <a:lnTo>
                  <a:pt x="108024" y="0"/>
                </a:lnTo>
                <a:close/>
              </a:path>
            </a:pathLst>
          </a:custGeom>
          <a:solidFill>
            <a:srgbClr val="000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bg object 1407"/>
          <p:cNvSpPr/>
          <p:nvPr/>
        </p:nvSpPr>
        <p:spPr>
          <a:xfrm>
            <a:off x="2776219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60" h="562609">
                <a:moveTo>
                  <a:pt x="107950" y="0"/>
                </a:moveTo>
                <a:lnTo>
                  <a:pt x="0" y="0"/>
                </a:lnTo>
                <a:lnTo>
                  <a:pt x="562609" y="562609"/>
                </a:lnTo>
                <a:lnTo>
                  <a:pt x="670559" y="562609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bg object 1408"/>
          <p:cNvSpPr/>
          <p:nvPr/>
        </p:nvSpPr>
        <p:spPr>
          <a:xfrm>
            <a:off x="2875279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60" h="562609">
                <a:moveTo>
                  <a:pt x="107950" y="0"/>
                </a:moveTo>
                <a:lnTo>
                  <a:pt x="0" y="0"/>
                </a:lnTo>
                <a:lnTo>
                  <a:pt x="562610" y="562610"/>
                </a:lnTo>
                <a:lnTo>
                  <a:pt x="670560" y="56261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bg object 1409"/>
          <p:cNvSpPr/>
          <p:nvPr/>
        </p:nvSpPr>
        <p:spPr>
          <a:xfrm>
            <a:off x="2974340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60" h="562609">
                <a:moveTo>
                  <a:pt x="107950" y="0"/>
                </a:moveTo>
                <a:lnTo>
                  <a:pt x="0" y="0"/>
                </a:lnTo>
                <a:lnTo>
                  <a:pt x="562609" y="562609"/>
                </a:lnTo>
                <a:lnTo>
                  <a:pt x="670559" y="562609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bg object 1410"/>
          <p:cNvSpPr/>
          <p:nvPr/>
        </p:nvSpPr>
        <p:spPr>
          <a:xfrm>
            <a:off x="3073400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60" h="562609">
                <a:moveTo>
                  <a:pt x="107950" y="0"/>
                </a:moveTo>
                <a:lnTo>
                  <a:pt x="0" y="0"/>
                </a:lnTo>
                <a:lnTo>
                  <a:pt x="562610" y="562610"/>
                </a:lnTo>
                <a:lnTo>
                  <a:pt x="670559" y="56261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bg object 1411"/>
          <p:cNvSpPr/>
          <p:nvPr/>
        </p:nvSpPr>
        <p:spPr>
          <a:xfrm>
            <a:off x="3172459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60" h="562609">
                <a:moveTo>
                  <a:pt x="107950" y="0"/>
                </a:moveTo>
                <a:lnTo>
                  <a:pt x="0" y="0"/>
                </a:lnTo>
                <a:lnTo>
                  <a:pt x="562610" y="562610"/>
                </a:lnTo>
                <a:lnTo>
                  <a:pt x="670560" y="56261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bg object 1412"/>
          <p:cNvSpPr/>
          <p:nvPr/>
        </p:nvSpPr>
        <p:spPr>
          <a:xfrm>
            <a:off x="3271520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60" h="562609">
                <a:moveTo>
                  <a:pt x="107950" y="0"/>
                </a:moveTo>
                <a:lnTo>
                  <a:pt x="0" y="0"/>
                </a:lnTo>
                <a:lnTo>
                  <a:pt x="562609" y="562610"/>
                </a:lnTo>
                <a:lnTo>
                  <a:pt x="670560" y="56261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bg object 1413"/>
          <p:cNvSpPr/>
          <p:nvPr/>
        </p:nvSpPr>
        <p:spPr>
          <a:xfrm>
            <a:off x="3370579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60" h="562609">
                <a:moveTo>
                  <a:pt x="50800" y="0"/>
                </a:moveTo>
                <a:lnTo>
                  <a:pt x="0" y="0"/>
                </a:lnTo>
                <a:lnTo>
                  <a:pt x="562610" y="562609"/>
                </a:lnTo>
                <a:lnTo>
                  <a:pt x="670560" y="562609"/>
                </a:lnTo>
                <a:lnTo>
                  <a:pt x="134158" y="26208"/>
                </a:lnTo>
                <a:lnTo>
                  <a:pt x="50800" y="0"/>
                </a:lnTo>
                <a:close/>
              </a:path>
            </a:pathLst>
          </a:custGeom>
          <a:solidFill>
            <a:srgbClr val="000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bg object 1414"/>
          <p:cNvSpPr/>
          <p:nvPr/>
        </p:nvSpPr>
        <p:spPr>
          <a:xfrm>
            <a:off x="3491771" y="6317521"/>
            <a:ext cx="648970" cy="541020"/>
          </a:xfrm>
          <a:custGeom>
            <a:avLst/>
            <a:gdLst/>
            <a:ahLst/>
            <a:cxnLst/>
            <a:rect l="l" t="t" r="r" b="b"/>
            <a:pathLst>
              <a:path w="648970" h="541020">
                <a:moveTo>
                  <a:pt x="0" y="0"/>
                </a:moveTo>
                <a:lnTo>
                  <a:pt x="540478" y="540478"/>
                </a:lnTo>
                <a:lnTo>
                  <a:pt x="648428" y="540478"/>
                </a:lnTo>
                <a:lnTo>
                  <a:pt x="157455" y="49505"/>
                </a:lnTo>
                <a:lnTo>
                  <a:pt x="0" y="0"/>
                </a:lnTo>
                <a:close/>
              </a:path>
            </a:pathLst>
          </a:custGeom>
          <a:solidFill>
            <a:srgbClr val="000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bg object 1415"/>
          <p:cNvSpPr/>
          <p:nvPr/>
        </p:nvSpPr>
        <p:spPr>
          <a:xfrm>
            <a:off x="3636259" y="6362949"/>
            <a:ext cx="603250" cy="495300"/>
          </a:xfrm>
          <a:custGeom>
            <a:avLst/>
            <a:gdLst/>
            <a:ahLst/>
            <a:cxnLst/>
            <a:rect l="l" t="t" r="r" b="b"/>
            <a:pathLst>
              <a:path w="603250" h="495300">
                <a:moveTo>
                  <a:pt x="0" y="0"/>
                </a:moveTo>
                <a:lnTo>
                  <a:pt x="495050" y="495050"/>
                </a:lnTo>
                <a:lnTo>
                  <a:pt x="603000" y="495050"/>
                </a:lnTo>
                <a:lnTo>
                  <a:pt x="157455" y="49505"/>
                </a:lnTo>
                <a:lnTo>
                  <a:pt x="0" y="0"/>
                </a:lnTo>
                <a:close/>
              </a:path>
            </a:pathLst>
          </a:custGeom>
          <a:solidFill>
            <a:srgbClr val="00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bg object 1416"/>
          <p:cNvSpPr/>
          <p:nvPr/>
        </p:nvSpPr>
        <p:spPr>
          <a:xfrm>
            <a:off x="3780747" y="6408377"/>
            <a:ext cx="558165" cy="450215"/>
          </a:xfrm>
          <a:custGeom>
            <a:avLst/>
            <a:gdLst/>
            <a:ahLst/>
            <a:cxnLst/>
            <a:rect l="l" t="t" r="r" b="b"/>
            <a:pathLst>
              <a:path w="558164" h="450215">
                <a:moveTo>
                  <a:pt x="0" y="0"/>
                </a:moveTo>
                <a:lnTo>
                  <a:pt x="449622" y="449622"/>
                </a:lnTo>
                <a:lnTo>
                  <a:pt x="557572" y="449622"/>
                </a:lnTo>
                <a:lnTo>
                  <a:pt x="157455" y="49505"/>
                </a:lnTo>
                <a:lnTo>
                  <a:pt x="0" y="0"/>
                </a:lnTo>
                <a:close/>
              </a:path>
            </a:pathLst>
          </a:custGeom>
          <a:solidFill>
            <a:srgbClr val="00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bg object 1417"/>
          <p:cNvSpPr/>
          <p:nvPr/>
        </p:nvSpPr>
        <p:spPr>
          <a:xfrm>
            <a:off x="3925236" y="6453806"/>
            <a:ext cx="512445" cy="404495"/>
          </a:xfrm>
          <a:custGeom>
            <a:avLst/>
            <a:gdLst/>
            <a:ahLst/>
            <a:cxnLst/>
            <a:rect l="l" t="t" r="r" b="b"/>
            <a:pathLst>
              <a:path w="512445" h="404495">
                <a:moveTo>
                  <a:pt x="0" y="0"/>
                </a:moveTo>
                <a:lnTo>
                  <a:pt x="404193" y="404193"/>
                </a:lnTo>
                <a:lnTo>
                  <a:pt x="512143" y="404193"/>
                </a:lnTo>
                <a:lnTo>
                  <a:pt x="157455" y="49505"/>
                </a:lnTo>
                <a:lnTo>
                  <a:pt x="0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bg object 1418"/>
          <p:cNvSpPr/>
          <p:nvPr/>
        </p:nvSpPr>
        <p:spPr>
          <a:xfrm>
            <a:off x="4069724" y="6499234"/>
            <a:ext cx="466725" cy="358775"/>
          </a:xfrm>
          <a:custGeom>
            <a:avLst/>
            <a:gdLst/>
            <a:ahLst/>
            <a:cxnLst/>
            <a:rect l="l" t="t" r="r" b="b"/>
            <a:pathLst>
              <a:path w="466725" h="358775">
                <a:moveTo>
                  <a:pt x="0" y="0"/>
                </a:moveTo>
                <a:lnTo>
                  <a:pt x="358765" y="358765"/>
                </a:lnTo>
                <a:lnTo>
                  <a:pt x="466715" y="358765"/>
                </a:lnTo>
                <a:lnTo>
                  <a:pt x="157455" y="49505"/>
                </a:lnTo>
                <a:lnTo>
                  <a:pt x="0" y="0"/>
                </a:lnTo>
                <a:close/>
              </a:path>
            </a:pathLst>
          </a:custGeom>
          <a:solidFill>
            <a:srgbClr val="000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bg object 1419"/>
          <p:cNvSpPr/>
          <p:nvPr/>
        </p:nvSpPr>
        <p:spPr>
          <a:xfrm>
            <a:off x="4214212" y="6544662"/>
            <a:ext cx="421640" cy="313690"/>
          </a:xfrm>
          <a:custGeom>
            <a:avLst/>
            <a:gdLst/>
            <a:ahLst/>
            <a:cxnLst/>
            <a:rect l="l" t="t" r="r" b="b"/>
            <a:pathLst>
              <a:path w="421639" h="313690">
                <a:moveTo>
                  <a:pt x="0" y="0"/>
                </a:moveTo>
                <a:lnTo>
                  <a:pt x="313337" y="313337"/>
                </a:lnTo>
                <a:lnTo>
                  <a:pt x="421287" y="313337"/>
                </a:lnTo>
                <a:lnTo>
                  <a:pt x="157455" y="49505"/>
                </a:lnTo>
                <a:lnTo>
                  <a:pt x="0" y="0"/>
                </a:lnTo>
                <a:close/>
              </a:path>
            </a:pathLst>
          </a:custGeom>
          <a:solidFill>
            <a:srgbClr val="000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bg object 1420"/>
          <p:cNvSpPr/>
          <p:nvPr/>
        </p:nvSpPr>
        <p:spPr>
          <a:xfrm>
            <a:off x="4358700" y="6590090"/>
            <a:ext cx="375920" cy="267970"/>
          </a:xfrm>
          <a:custGeom>
            <a:avLst/>
            <a:gdLst/>
            <a:ahLst/>
            <a:cxnLst/>
            <a:rect l="l" t="t" r="r" b="b"/>
            <a:pathLst>
              <a:path w="375920" h="267970">
                <a:moveTo>
                  <a:pt x="0" y="0"/>
                </a:moveTo>
                <a:lnTo>
                  <a:pt x="267909" y="267909"/>
                </a:lnTo>
                <a:lnTo>
                  <a:pt x="375859" y="267909"/>
                </a:lnTo>
                <a:lnTo>
                  <a:pt x="157455" y="49505"/>
                </a:lnTo>
                <a:lnTo>
                  <a:pt x="0" y="0"/>
                </a:lnTo>
                <a:close/>
              </a:path>
            </a:pathLst>
          </a:custGeom>
          <a:solidFill>
            <a:srgbClr val="000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bg object 1421"/>
          <p:cNvSpPr/>
          <p:nvPr/>
        </p:nvSpPr>
        <p:spPr>
          <a:xfrm>
            <a:off x="4502576" y="6635326"/>
            <a:ext cx="331470" cy="222885"/>
          </a:xfrm>
          <a:custGeom>
            <a:avLst/>
            <a:gdLst/>
            <a:ahLst/>
            <a:cxnLst/>
            <a:rect l="l" t="t" r="r" b="b"/>
            <a:pathLst>
              <a:path w="331470" h="222884">
                <a:moveTo>
                  <a:pt x="0" y="0"/>
                </a:moveTo>
                <a:lnTo>
                  <a:pt x="222841" y="222673"/>
                </a:lnTo>
                <a:lnTo>
                  <a:pt x="331043" y="222673"/>
                </a:lnTo>
                <a:lnTo>
                  <a:pt x="158067" y="49697"/>
                </a:lnTo>
                <a:lnTo>
                  <a:pt x="0" y="0"/>
                </a:lnTo>
                <a:close/>
              </a:path>
            </a:pathLst>
          </a:custGeom>
          <a:solidFill>
            <a:srgbClr val="00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bg object 1422"/>
          <p:cNvSpPr/>
          <p:nvPr/>
        </p:nvSpPr>
        <p:spPr>
          <a:xfrm>
            <a:off x="4647676" y="6680946"/>
            <a:ext cx="285115" cy="177165"/>
          </a:xfrm>
          <a:custGeom>
            <a:avLst/>
            <a:gdLst/>
            <a:ahLst/>
            <a:cxnLst/>
            <a:rect l="l" t="t" r="r" b="b"/>
            <a:pathLst>
              <a:path w="285114" h="177165">
                <a:moveTo>
                  <a:pt x="0" y="0"/>
                </a:moveTo>
                <a:lnTo>
                  <a:pt x="177053" y="177053"/>
                </a:lnTo>
                <a:lnTo>
                  <a:pt x="285003" y="177053"/>
                </a:lnTo>
                <a:lnTo>
                  <a:pt x="157455" y="49505"/>
                </a:lnTo>
                <a:lnTo>
                  <a:pt x="0" y="0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bg object 1423"/>
          <p:cNvSpPr/>
          <p:nvPr/>
        </p:nvSpPr>
        <p:spPr>
          <a:xfrm>
            <a:off x="4790312" y="6725792"/>
            <a:ext cx="420497" cy="132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bg object 1424"/>
          <p:cNvSpPr/>
          <p:nvPr/>
        </p:nvSpPr>
        <p:spPr>
          <a:xfrm>
            <a:off x="0" y="6295389"/>
            <a:ext cx="419734" cy="322580"/>
          </a:xfrm>
          <a:custGeom>
            <a:avLst/>
            <a:gdLst/>
            <a:ahLst/>
            <a:cxnLst/>
            <a:rect l="l" t="t" r="r" b="b"/>
            <a:pathLst>
              <a:path w="419734" h="322579">
                <a:moveTo>
                  <a:pt x="96557" y="0"/>
                </a:moveTo>
                <a:lnTo>
                  <a:pt x="0" y="0"/>
                </a:lnTo>
                <a:lnTo>
                  <a:pt x="419227" y="322426"/>
                </a:lnTo>
                <a:lnTo>
                  <a:pt x="96557" y="0"/>
                </a:lnTo>
                <a:close/>
              </a:path>
            </a:pathLst>
          </a:custGeom>
          <a:solidFill>
            <a:srgbClr val="000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bg object 1425"/>
          <p:cNvSpPr/>
          <p:nvPr/>
        </p:nvSpPr>
        <p:spPr>
          <a:xfrm>
            <a:off x="87629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60" h="562609">
                <a:moveTo>
                  <a:pt x="107949" y="0"/>
                </a:moveTo>
                <a:lnTo>
                  <a:pt x="0" y="0"/>
                </a:lnTo>
                <a:lnTo>
                  <a:pt x="291880" y="291880"/>
                </a:lnTo>
                <a:lnTo>
                  <a:pt x="643890" y="562610"/>
                </a:lnTo>
                <a:lnTo>
                  <a:pt x="670560" y="562610"/>
                </a:lnTo>
                <a:lnTo>
                  <a:pt x="107949" y="0"/>
                </a:lnTo>
                <a:close/>
              </a:path>
            </a:pathLst>
          </a:custGeom>
          <a:solidFill>
            <a:srgbClr val="000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bg object 1426"/>
          <p:cNvSpPr/>
          <p:nvPr/>
        </p:nvSpPr>
        <p:spPr>
          <a:xfrm>
            <a:off x="186618" y="6295389"/>
            <a:ext cx="671195" cy="562610"/>
          </a:xfrm>
          <a:custGeom>
            <a:avLst/>
            <a:gdLst/>
            <a:ahLst/>
            <a:cxnLst/>
            <a:rect l="l" t="t" r="r" b="b"/>
            <a:pathLst>
              <a:path w="671194" h="562609">
                <a:moveTo>
                  <a:pt x="108133" y="0"/>
                </a:moveTo>
                <a:lnTo>
                  <a:pt x="0" y="0"/>
                </a:lnTo>
                <a:lnTo>
                  <a:pt x="562185" y="562610"/>
                </a:lnTo>
                <a:lnTo>
                  <a:pt x="671168" y="562610"/>
                </a:lnTo>
                <a:lnTo>
                  <a:pt x="108133" y="0"/>
                </a:lnTo>
                <a:close/>
              </a:path>
            </a:pathLst>
          </a:custGeom>
          <a:solidFill>
            <a:srgbClr val="000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bg object 1427"/>
          <p:cNvSpPr/>
          <p:nvPr/>
        </p:nvSpPr>
        <p:spPr>
          <a:xfrm>
            <a:off x="285750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60" h="562609">
                <a:moveTo>
                  <a:pt x="107949" y="0"/>
                </a:moveTo>
                <a:lnTo>
                  <a:pt x="0" y="0"/>
                </a:lnTo>
                <a:lnTo>
                  <a:pt x="562610" y="562610"/>
                </a:lnTo>
                <a:lnTo>
                  <a:pt x="670560" y="562610"/>
                </a:lnTo>
                <a:lnTo>
                  <a:pt x="107949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bg object 1428"/>
          <p:cNvSpPr/>
          <p:nvPr/>
        </p:nvSpPr>
        <p:spPr>
          <a:xfrm>
            <a:off x="384663" y="6295389"/>
            <a:ext cx="671830" cy="562610"/>
          </a:xfrm>
          <a:custGeom>
            <a:avLst/>
            <a:gdLst/>
            <a:ahLst/>
            <a:cxnLst/>
            <a:rect l="l" t="t" r="r" b="b"/>
            <a:pathLst>
              <a:path w="671830" h="562609">
                <a:moveTo>
                  <a:pt x="108283" y="0"/>
                </a:moveTo>
                <a:lnTo>
                  <a:pt x="0" y="0"/>
                </a:lnTo>
                <a:lnTo>
                  <a:pt x="562185" y="562610"/>
                </a:lnTo>
                <a:lnTo>
                  <a:pt x="671318" y="562610"/>
                </a:lnTo>
                <a:lnTo>
                  <a:pt x="108283" y="0"/>
                </a:lnTo>
                <a:close/>
              </a:path>
            </a:pathLst>
          </a:custGeom>
          <a:solidFill>
            <a:srgbClr val="000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bg object 1429"/>
          <p:cNvSpPr/>
          <p:nvPr/>
        </p:nvSpPr>
        <p:spPr>
          <a:xfrm>
            <a:off x="483870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60" h="562609">
                <a:moveTo>
                  <a:pt x="107950" y="0"/>
                </a:moveTo>
                <a:lnTo>
                  <a:pt x="0" y="0"/>
                </a:lnTo>
                <a:lnTo>
                  <a:pt x="562610" y="562610"/>
                </a:lnTo>
                <a:lnTo>
                  <a:pt x="670560" y="56261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bg object 1430"/>
          <p:cNvSpPr/>
          <p:nvPr/>
        </p:nvSpPr>
        <p:spPr>
          <a:xfrm>
            <a:off x="582708" y="6295389"/>
            <a:ext cx="671195" cy="562610"/>
          </a:xfrm>
          <a:custGeom>
            <a:avLst/>
            <a:gdLst/>
            <a:ahLst/>
            <a:cxnLst/>
            <a:rect l="l" t="t" r="r" b="b"/>
            <a:pathLst>
              <a:path w="671194" h="562609">
                <a:moveTo>
                  <a:pt x="108171" y="0"/>
                </a:moveTo>
                <a:lnTo>
                  <a:pt x="0" y="0"/>
                </a:lnTo>
                <a:lnTo>
                  <a:pt x="562185" y="562610"/>
                </a:lnTo>
                <a:lnTo>
                  <a:pt x="670781" y="562610"/>
                </a:lnTo>
                <a:lnTo>
                  <a:pt x="108171" y="0"/>
                </a:lnTo>
                <a:close/>
              </a:path>
            </a:pathLst>
          </a:custGeom>
          <a:solidFill>
            <a:srgbClr val="00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bg object 1431"/>
          <p:cNvSpPr/>
          <p:nvPr/>
        </p:nvSpPr>
        <p:spPr>
          <a:xfrm>
            <a:off x="681989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60" h="562609">
                <a:moveTo>
                  <a:pt x="107950" y="0"/>
                </a:moveTo>
                <a:lnTo>
                  <a:pt x="0" y="0"/>
                </a:lnTo>
                <a:lnTo>
                  <a:pt x="562610" y="562610"/>
                </a:lnTo>
                <a:lnTo>
                  <a:pt x="670560" y="56261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bg object 1432"/>
          <p:cNvSpPr/>
          <p:nvPr/>
        </p:nvSpPr>
        <p:spPr>
          <a:xfrm>
            <a:off x="779779" y="6295389"/>
            <a:ext cx="671830" cy="562610"/>
          </a:xfrm>
          <a:custGeom>
            <a:avLst/>
            <a:gdLst/>
            <a:ahLst/>
            <a:cxnLst/>
            <a:rect l="l" t="t" r="r" b="b"/>
            <a:pathLst>
              <a:path w="671830" h="562609">
                <a:moveTo>
                  <a:pt x="52070" y="0"/>
                </a:moveTo>
                <a:lnTo>
                  <a:pt x="0" y="0"/>
                </a:lnTo>
                <a:lnTo>
                  <a:pt x="562609" y="562610"/>
                </a:lnTo>
                <a:lnTo>
                  <a:pt x="671830" y="562610"/>
                </a:lnTo>
                <a:lnTo>
                  <a:pt x="135374" y="26154"/>
                </a:lnTo>
                <a:lnTo>
                  <a:pt x="52070" y="0"/>
                </a:lnTo>
                <a:close/>
              </a:path>
            </a:pathLst>
          </a:custGeom>
          <a:solidFill>
            <a:srgbClr val="000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bg object 1433"/>
          <p:cNvSpPr/>
          <p:nvPr/>
        </p:nvSpPr>
        <p:spPr>
          <a:xfrm>
            <a:off x="901686" y="6317315"/>
            <a:ext cx="649605" cy="541020"/>
          </a:xfrm>
          <a:custGeom>
            <a:avLst/>
            <a:gdLst/>
            <a:ahLst/>
            <a:cxnLst/>
            <a:rect l="l" t="t" r="r" b="b"/>
            <a:pathLst>
              <a:path w="649605" h="541020">
                <a:moveTo>
                  <a:pt x="0" y="0"/>
                </a:moveTo>
                <a:lnTo>
                  <a:pt x="540276" y="540684"/>
                </a:lnTo>
                <a:lnTo>
                  <a:pt x="648984" y="540684"/>
                </a:lnTo>
                <a:lnTo>
                  <a:pt x="157862" y="49562"/>
                </a:lnTo>
                <a:lnTo>
                  <a:pt x="0" y="0"/>
                </a:lnTo>
                <a:close/>
              </a:path>
            </a:pathLst>
          </a:custGeom>
          <a:solidFill>
            <a:srgbClr val="000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bg object 1434"/>
          <p:cNvSpPr/>
          <p:nvPr/>
        </p:nvSpPr>
        <p:spPr>
          <a:xfrm>
            <a:off x="1045352" y="6362421"/>
            <a:ext cx="604520" cy="495934"/>
          </a:xfrm>
          <a:custGeom>
            <a:avLst/>
            <a:gdLst/>
            <a:ahLst/>
            <a:cxnLst/>
            <a:rect l="l" t="t" r="r" b="b"/>
            <a:pathLst>
              <a:path w="604519" h="495934">
                <a:moveTo>
                  <a:pt x="0" y="0"/>
                </a:moveTo>
                <a:lnTo>
                  <a:pt x="495952" y="495578"/>
                </a:lnTo>
                <a:lnTo>
                  <a:pt x="604377" y="495578"/>
                </a:lnTo>
                <a:lnTo>
                  <a:pt x="158590" y="49791"/>
                </a:lnTo>
                <a:lnTo>
                  <a:pt x="0" y="0"/>
                </a:lnTo>
                <a:close/>
              </a:path>
            </a:pathLst>
          </a:custGeom>
          <a:solidFill>
            <a:srgbClr val="00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bg object 1435"/>
          <p:cNvSpPr/>
          <p:nvPr/>
        </p:nvSpPr>
        <p:spPr>
          <a:xfrm>
            <a:off x="1189133" y="6407563"/>
            <a:ext cx="560070" cy="450850"/>
          </a:xfrm>
          <a:custGeom>
            <a:avLst/>
            <a:gdLst/>
            <a:ahLst/>
            <a:cxnLst/>
            <a:rect l="l" t="t" r="r" b="b"/>
            <a:pathLst>
              <a:path w="560069" h="450850">
                <a:moveTo>
                  <a:pt x="0" y="0"/>
                </a:moveTo>
                <a:lnTo>
                  <a:pt x="450436" y="450436"/>
                </a:lnTo>
                <a:lnTo>
                  <a:pt x="559656" y="450436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bg object 1436"/>
          <p:cNvSpPr/>
          <p:nvPr/>
        </p:nvSpPr>
        <p:spPr>
          <a:xfrm>
            <a:off x="1334349" y="6453155"/>
            <a:ext cx="513715" cy="405130"/>
          </a:xfrm>
          <a:custGeom>
            <a:avLst/>
            <a:gdLst/>
            <a:ahLst/>
            <a:cxnLst/>
            <a:rect l="l" t="t" r="r" b="b"/>
            <a:pathLst>
              <a:path w="513714" h="405129">
                <a:moveTo>
                  <a:pt x="0" y="0"/>
                </a:moveTo>
                <a:lnTo>
                  <a:pt x="405149" y="404844"/>
                </a:lnTo>
                <a:lnTo>
                  <a:pt x="513500" y="404844"/>
                </a:lnTo>
                <a:lnTo>
                  <a:pt x="158382" y="49725"/>
                </a:lnTo>
                <a:lnTo>
                  <a:pt x="0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bg object 1437"/>
          <p:cNvSpPr/>
          <p:nvPr/>
        </p:nvSpPr>
        <p:spPr>
          <a:xfrm>
            <a:off x="1477921" y="6498231"/>
            <a:ext cx="469265" cy="360045"/>
          </a:xfrm>
          <a:custGeom>
            <a:avLst/>
            <a:gdLst/>
            <a:ahLst/>
            <a:cxnLst/>
            <a:rect l="l" t="t" r="r" b="b"/>
            <a:pathLst>
              <a:path w="469264" h="360045">
                <a:moveTo>
                  <a:pt x="0" y="0"/>
                </a:moveTo>
                <a:lnTo>
                  <a:pt x="359768" y="359768"/>
                </a:lnTo>
                <a:lnTo>
                  <a:pt x="468988" y="359768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bg object 1438"/>
          <p:cNvSpPr/>
          <p:nvPr/>
        </p:nvSpPr>
        <p:spPr>
          <a:xfrm>
            <a:off x="1622316" y="6543566"/>
            <a:ext cx="424180" cy="314960"/>
          </a:xfrm>
          <a:custGeom>
            <a:avLst/>
            <a:gdLst/>
            <a:ahLst/>
            <a:cxnLst/>
            <a:rect l="l" t="t" r="r" b="b"/>
            <a:pathLst>
              <a:path w="424180" h="314959">
                <a:moveTo>
                  <a:pt x="0" y="0"/>
                </a:moveTo>
                <a:lnTo>
                  <a:pt x="314433" y="314433"/>
                </a:lnTo>
                <a:lnTo>
                  <a:pt x="423653" y="314433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bg object 1439"/>
          <p:cNvSpPr/>
          <p:nvPr/>
        </p:nvSpPr>
        <p:spPr>
          <a:xfrm>
            <a:off x="1766710" y="6588900"/>
            <a:ext cx="378460" cy="269240"/>
          </a:xfrm>
          <a:custGeom>
            <a:avLst/>
            <a:gdLst/>
            <a:ahLst/>
            <a:cxnLst/>
            <a:rect l="l" t="t" r="r" b="b"/>
            <a:pathLst>
              <a:path w="378460" h="269240">
                <a:moveTo>
                  <a:pt x="0" y="0"/>
                </a:moveTo>
                <a:lnTo>
                  <a:pt x="269099" y="269099"/>
                </a:lnTo>
                <a:lnTo>
                  <a:pt x="378319" y="269099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bg object 1440"/>
          <p:cNvSpPr/>
          <p:nvPr/>
        </p:nvSpPr>
        <p:spPr>
          <a:xfrm>
            <a:off x="1911104" y="6634234"/>
            <a:ext cx="333375" cy="224154"/>
          </a:xfrm>
          <a:custGeom>
            <a:avLst/>
            <a:gdLst/>
            <a:ahLst/>
            <a:cxnLst/>
            <a:rect l="l" t="t" r="r" b="b"/>
            <a:pathLst>
              <a:path w="333375" h="224154">
                <a:moveTo>
                  <a:pt x="0" y="0"/>
                </a:moveTo>
                <a:lnTo>
                  <a:pt x="223765" y="223765"/>
                </a:lnTo>
                <a:lnTo>
                  <a:pt x="332775" y="223765"/>
                </a:lnTo>
                <a:lnTo>
                  <a:pt x="158706" y="49827"/>
                </a:lnTo>
                <a:lnTo>
                  <a:pt x="0" y="0"/>
                </a:lnTo>
                <a:close/>
              </a:path>
            </a:pathLst>
          </a:custGeom>
          <a:solidFill>
            <a:srgbClr val="00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bg object 1441"/>
          <p:cNvSpPr/>
          <p:nvPr/>
        </p:nvSpPr>
        <p:spPr>
          <a:xfrm>
            <a:off x="2055499" y="6679568"/>
            <a:ext cx="287655" cy="178435"/>
          </a:xfrm>
          <a:custGeom>
            <a:avLst/>
            <a:gdLst/>
            <a:ahLst/>
            <a:cxnLst/>
            <a:rect l="l" t="t" r="r" b="b"/>
            <a:pathLst>
              <a:path w="287655" h="178434">
                <a:moveTo>
                  <a:pt x="0" y="0"/>
                </a:moveTo>
                <a:lnTo>
                  <a:pt x="178431" y="178431"/>
                </a:lnTo>
                <a:lnTo>
                  <a:pt x="287651" y="178431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bg object 1442"/>
          <p:cNvSpPr/>
          <p:nvPr/>
        </p:nvSpPr>
        <p:spPr>
          <a:xfrm>
            <a:off x="2199893" y="6724903"/>
            <a:ext cx="423926" cy="1330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bg object 1443"/>
          <p:cNvSpPr/>
          <p:nvPr/>
        </p:nvSpPr>
        <p:spPr>
          <a:xfrm>
            <a:off x="5943600" y="6295389"/>
            <a:ext cx="425450" cy="328930"/>
          </a:xfrm>
          <a:custGeom>
            <a:avLst/>
            <a:gdLst/>
            <a:ahLst/>
            <a:cxnLst/>
            <a:rect l="l" t="t" r="r" b="b"/>
            <a:pathLst>
              <a:path w="425450" h="328929">
                <a:moveTo>
                  <a:pt x="96520" y="0"/>
                </a:moveTo>
                <a:lnTo>
                  <a:pt x="0" y="0"/>
                </a:lnTo>
                <a:lnTo>
                  <a:pt x="425430" y="328910"/>
                </a:lnTo>
                <a:lnTo>
                  <a:pt x="96520" y="0"/>
                </a:lnTo>
                <a:close/>
              </a:path>
            </a:pathLst>
          </a:custGeom>
          <a:solidFill>
            <a:srgbClr val="000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bg object 1444"/>
          <p:cNvSpPr/>
          <p:nvPr/>
        </p:nvSpPr>
        <p:spPr>
          <a:xfrm>
            <a:off x="6029959" y="6295389"/>
            <a:ext cx="673100" cy="562610"/>
          </a:xfrm>
          <a:custGeom>
            <a:avLst/>
            <a:gdLst/>
            <a:ahLst/>
            <a:cxnLst/>
            <a:rect l="l" t="t" r="r" b="b"/>
            <a:pathLst>
              <a:path w="673100" h="562609">
                <a:moveTo>
                  <a:pt x="110414" y="0"/>
                </a:moveTo>
                <a:lnTo>
                  <a:pt x="0" y="0"/>
                </a:lnTo>
                <a:lnTo>
                  <a:pt x="294288" y="294288"/>
                </a:lnTo>
                <a:lnTo>
                  <a:pt x="641349" y="562609"/>
                </a:lnTo>
                <a:lnTo>
                  <a:pt x="672600" y="562609"/>
                </a:lnTo>
                <a:lnTo>
                  <a:pt x="110414" y="0"/>
                </a:lnTo>
                <a:close/>
              </a:path>
            </a:pathLst>
          </a:custGeom>
          <a:solidFill>
            <a:srgbClr val="000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bg object 1445"/>
          <p:cNvSpPr/>
          <p:nvPr/>
        </p:nvSpPr>
        <p:spPr>
          <a:xfrm>
            <a:off x="6130218" y="6295389"/>
            <a:ext cx="671195" cy="562610"/>
          </a:xfrm>
          <a:custGeom>
            <a:avLst/>
            <a:gdLst/>
            <a:ahLst/>
            <a:cxnLst/>
            <a:rect l="l" t="t" r="r" b="b"/>
            <a:pathLst>
              <a:path w="671195" h="562609">
                <a:moveTo>
                  <a:pt x="108021" y="0"/>
                </a:moveTo>
                <a:lnTo>
                  <a:pt x="0" y="0"/>
                </a:lnTo>
                <a:lnTo>
                  <a:pt x="562186" y="562610"/>
                </a:lnTo>
                <a:lnTo>
                  <a:pt x="670631" y="562610"/>
                </a:lnTo>
                <a:lnTo>
                  <a:pt x="108021" y="0"/>
                </a:lnTo>
                <a:close/>
              </a:path>
            </a:pathLst>
          </a:custGeom>
          <a:solidFill>
            <a:srgbClr val="000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bg object 1446"/>
          <p:cNvSpPr/>
          <p:nvPr/>
        </p:nvSpPr>
        <p:spPr>
          <a:xfrm>
            <a:off x="6228079" y="6295389"/>
            <a:ext cx="673100" cy="562610"/>
          </a:xfrm>
          <a:custGeom>
            <a:avLst/>
            <a:gdLst/>
            <a:ahLst/>
            <a:cxnLst/>
            <a:rect l="l" t="t" r="r" b="b"/>
            <a:pathLst>
              <a:path w="673100" h="562609">
                <a:moveTo>
                  <a:pt x="110339" y="0"/>
                </a:moveTo>
                <a:lnTo>
                  <a:pt x="0" y="0"/>
                </a:lnTo>
                <a:lnTo>
                  <a:pt x="562610" y="562610"/>
                </a:lnTo>
                <a:lnTo>
                  <a:pt x="672526" y="562610"/>
                </a:lnTo>
                <a:lnTo>
                  <a:pt x="110339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bg object 1447"/>
          <p:cNvSpPr/>
          <p:nvPr/>
        </p:nvSpPr>
        <p:spPr>
          <a:xfrm>
            <a:off x="6328263" y="6295389"/>
            <a:ext cx="671195" cy="562610"/>
          </a:xfrm>
          <a:custGeom>
            <a:avLst/>
            <a:gdLst/>
            <a:ahLst/>
            <a:cxnLst/>
            <a:rect l="l" t="t" r="r" b="b"/>
            <a:pathLst>
              <a:path w="671195" h="562609">
                <a:moveTo>
                  <a:pt x="108096" y="0"/>
                </a:moveTo>
                <a:lnTo>
                  <a:pt x="0" y="0"/>
                </a:lnTo>
                <a:lnTo>
                  <a:pt x="562186" y="562610"/>
                </a:lnTo>
                <a:lnTo>
                  <a:pt x="670706" y="562610"/>
                </a:lnTo>
                <a:lnTo>
                  <a:pt x="108096" y="0"/>
                </a:lnTo>
                <a:close/>
              </a:path>
            </a:pathLst>
          </a:custGeom>
          <a:solidFill>
            <a:srgbClr val="000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bg object 1448"/>
          <p:cNvSpPr/>
          <p:nvPr/>
        </p:nvSpPr>
        <p:spPr>
          <a:xfrm>
            <a:off x="6427470" y="6295389"/>
            <a:ext cx="670560" cy="562610"/>
          </a:xfrm>
          <a:custGeom>
            <a:avLst/>
            <a:gdLst/>
            <a:ahLst/>
            <a:cxnLst/>
            <a:rect l="l" t="t" r="r" b="b"/>
            <a:pathLst>
              <a:path w="670559" h="562609">
                <a:moveTo>
                  <a:pt x="107950" y="0"/>
                </a:moveTo>
                <a:lnTo>
                  <a:pt x="0" y="0"/>
                </a:lnTo>
                <a:lnTo>
                  <a:pt x="562609" y="562610"/>
                </a:lnTo>
                <a:lnTo>
                  <a:pt x="670559" y="56261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bg object 1449"/>
          <p:cNvSpPr/>
          <p:nvPr/>
        </p:nvSpPr>
        <p:spPr>
          <a:xfrm>
            <a:off x="6526529" y="6295389"/>
            <a:ext cx="671195" cy="562610"/>
          </a:xfrm>
          <a:custGeom>
            <a:avLst/>
            <a:gdLst/>
            <a:ahLst/>
            <a:cxnLst/>
            <a:rect l="l" t="t" r="r" b="b"/>
            <a:pathLst>
              <a:path w="671195" h="562609">
                <a:moveTo>
                  <a:pt x="108957" y="0"/>
                </a:moveTo>
                <a:lnTo>
                  <a:pt x="0" y="0"/>
                </a:lnTo>
                <a:lnTo>
                  <a:pt x="562610" y="562610"/>
                </a:lnTo>
                <a:lnTo>
                  <a:pt x="671144" y="562610"/>
                </a:lnTo>
                <a:lnTo>
                  <a:pt x="108957" y="0"/>
                </a:lnTo>
                <a:close/>
              </a:path>
            </a:pathLst>
          </a:custGeom>
          <a:solidFill>
            <a:srgbClr val="00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bg object 1450"/>
          <p:cNvSpPr/>
          <p:nvPr/>
        </p:nvSpPr>
        <p:spPr>
          <a:xfrm>
            <a:off x="6625331" y="6295389"/>
            <a:ext cx="671195" cy="562610"/>
          </a:xfrm>
          <a:custGeom>
            <a:avLst/>
            <a:gdLst/>
            <a:ahLst/>
            <a:cxnLst/>
            <a:rect l="l" t="t" r="r" b="b"/>
            <a:pathLst>
              <a:path w="671195" h="562609">
                <a:moveTo>
                  <a:pt x="108208" y="0"/>
                </a:moveTo>
                <a:lnTo>
                  <a:pt x="0" y="0"/>
                </a:lnTo>
                <a:lnTo>
                  <a:pt x="562186" y="562610"/>
                </a:lnTo>
                <a:lnTo>
                  <a:pt x="670818" y="562610"/>
                </a:lnTo>
                <a:lnTo>
                  <a:pt x="108208" y="0"/>
                </a:lnTo>
                <a:close/>
              </a:path>
            </a:pathLst>
          </a:custGeom>
          <a:solidFill>
            <a:srgbClr val="00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bg object 1451"/>
          <p:cNvSpPr/>
          <p:nvPr/>
        </p:nvSpPr>
        <p:spPr>
          <a:xfrm>
            <a:off x="6724649" y="6295389"/>
            <a:ext cx="671195" cy="562610"/>
          </a:xfrm>
          <a:custGeom>
            <a:avLst/>
            <a:gdLst/>
            <a:ahLst/>
            <a:cxnLst/>
            <a:rect l="l" t="t" r="r" b="b"/>
            <a:pathLst>
              <a:path w="671195" h="562609">
                <a:moveTo>
                  <a:pt x="49529" y="0"/>
                </a:moveTo>
                <a:lnTo>
                  <a:pt x="0" y="0"/>
                </a:lnTo>
                <a:lnTo>
                  <a:pt x="562609" y="562610"/>
                </a:lnTo>
                <a:lnTo>
                  <a:pt x="671069" y="562610"/>
                </a:lnTo>
                <a:lnTo>
                  <a:pt x="136016" y="27153"/>
                </a:lnTo>
                <a:lnTo>
                  <a:pt x="49529" y="0"/>
                </a:lnTo>
                <a:close/>
              </a:path>
            </a:pathLst>
          </a:custGeom>
          <a:solidFill>
            <a:srgbClr val="000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bg object 1452"/>
          <p:cNvSpPr/>
          <p:nvPr/>
        </p:nvSpPr>
        <p:spPr>
          <a:xfrm>
            <a:off x="6846377" y="6318057"/>
            <a:ext cx="649605" cy="540385"/>
          </a:xfrm>
          <a:custGeom>
            <a:avLst/>
            <a:gdLst/>
            <a:ahLst/>
            <a:cxnLst/>
            <a:rect l="l" t="t" r="r" b="b"/>
            <a:pathLst>
              <a:path w="649604" h="540384">
                <a:moveTo>
                  <a:pt x="0" y="0"/>
                </a:moveTo>
                <a:lnTo>
                  <a:pt x="539942" y="539942"/>
                </a:lnTo>
                <a:lnTo>
                  <a:pt x="649162" y="539942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bg object 1453"/>
          <p:cNvSpPr/>
          <p:nvPr/>
        </p:nvSpPr>
        <p:spPr>
          <a:xfrm>
            <a:off x="6990771" y="6363391"/>
            <a:ext cx="603885" cy="494665"/>
          </a:xfrm>
          <a:custGeom>
            <a:avLst/>
            <a:gdLst/>
            <a:ahLst/>
            <a:cxnLst/>
            <a:rect l="l" t="t" r="r" b="b"/>
            <a:pathLst>
              <a:path w="603884" h="494665">
                <a:moveTo>
                  <a:pt x="0" y="0"/>
                </a:moveTo>
                <a:lnTo>
                  <a:pt x="494608" y="494608"/>
                </a:lnTo>
                <a:lnTo>
                  <a:pt x="603828" y="494608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bg object 1454"/>
          <p:cNvSpPr/>
          <p:nvPr/>
        </p:nvSpPr>
        <p:spPr>
          <a:xfrm>
            <a:off x="7135165" y="6408725"/>
            <a:ext cx="558165" cy="449580"/>
          </a:xfrm>
          <a:custGeom>
            <a:avLst/>
            <a:gdLst/>
            <a:ahLst/>
            <a:cxnLst/>
            <a:rect l="l" t="t" r="r" b="b"/>
            <a:pathLst>
              <a:path w="558165" h="449579">
                <a:moveTo>
                  <a:pt x="0" y="0"/>
                </a:moveTo>
                <a:lnTo>
                  <a:pt x="449274" y="449274"/>
                </a:lnTo>
                <a:lnTo>
                  <a:pt x="557622" y="449274"/>
                </a:lnTo>
                <a:lnTo>
                  <a:pt x="158371" y="49722"/>
                </a:lnTo>
                <a:lnTo>
                  <a:pt x="0" y="0"/>
                </a:lnTo>
                <a:close/>
              </a:path>
            </a:pathLst>
          </a:custGeom>
          <a:solidFill>
            <a:srgbClr val="00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bg object 1455"/>
          <p:cNvSpPr/>
          <p:nvPr/>
        </p:nvSpPr>
        <p:spPr>
          <a:xfrm>
            <a:off x="7279560" y="6454059"/>
            <a:ext cx="513715" cy="404495"/>
          </a:xfrm>
          <a:custGeom>
            <a:avLst/>
            <a:gdLst/>
            <a:ahLst/>
            <a:cxnLst/>
            <a:rect l="l" t="t" r="r" b="b"/>
            <a:pathLst>
              <a:path w="513715" h="404495">
                <a:moveTo>
                  <a:pt x="0" y="0"/>
                </a:moveTo>
                <a:lnTo>
                  <a:pt x="403940" y="403940"/>
                </a:lnTo>
                <a:lnTo>
                  <a:pt x="513160" y="403940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bg object 1456"/>
          <p:cNvSpPr/>
          <p:nvPr/>
        </p:nvSpPr>
        <p:spPr>
          <a:xfrm>
            <a:off x="7423954" y="6499394"/>
            <a:ext cx="467995" cy="358775"/>
          </a:xfrm>
          <a:custGeom>
            <a:avLst/>
            <a:gdLst/>
            <a:ahLst/>
            <a:cxnLst/>
            <a:rect l="l" t="t" r="r" b="b"/>
            <a:pathLst>
              <a:path w="467995" h="358775">
                <a:moveTo>
                  <a:pt x="0" y="0"/>
                </a:moveTo>
                <a:lnTo>
                  <a:pt x="358605" y="358605"/>
                </a:lnTo>
                <a:lnTo>
                  <a:pt x="467825" y="358605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bg object 1457"/>
          <p:cNvSpPr/>
          <p:nvPr/>
        </p:nvSpPr>
        <p:spPr>
          <a:xfrm>
            <a:off x="7568348" y="6544728"/>
            <a:ext cx="422909" cy="313690"/>
          </a:xfrm>
          <a:custGeom>
            <a:avLst/>
            <a:gdLst/>
            <a:ahLst/>
            <a:cxnLst/>
            <a:rect l="l" t="t" r="r" b="b"/>
            <a:pathLst>
              <a:path w="422909" h="313690">
                <a:moveTo>
                  <a:pt x="0" y="0"/>
                </a:moveTo>
                <a:lnTo>
                  <a:pt x="313271" y="313271"/>
                </a:lnTo>
                <a:lnTo>
                  <a:pt x="422491" y="313271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bg object 1458"/>
          <p:cNvSpPr/>
          <p:nvPr/>
        </p:nvSpPr>
        <p:spPr>
          <a:xfrm>
            <a:off x="7713878" y="6590419"/>
            <a:ext cx="376555" cy="267970"/>
          </a:xfrm>
          <a:custGeom>
            <a:avLst/>
            <a:gdLst/>
            <a:ahLst/>
            <a:cxnLst/>
            <a:rect l="l" t="t" r="r" b="b"/>
            <a:pathLst>
              <a:path w="376554" h="267970">
                <a:moveTo>
                  <a:pt x="0" y="0"/>
                </a:moveTo>
                <a:lnTo>
                  <a:pt x="267782" y="267580"/>
                </a:lnTo>
                <a:lnTo>
                  <a:pt x="376021" y="267580"/>
                </a:lnTo>
                <a:lnTo>
                  <a:pt x="158067" y="49627"/>
                </a:lnTo>
                <a:lnTo>
                  <a:pt x="0" y="0"/>
                </a:lnTo>
                <a:close/>
              </a:path>
            </a:pathLst>
          </a:custGeom>
          <a:solidFill>
            <a:srgbClr val="000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bg object 1459"/>
          <p:cNvSpPr/>
          <p:nvPr/>
        </p:nvSpPr>
        <p:spPr>
          <a:xfrm>
            <a:off x="7857137" y="6635397"/>
            <a:ext cx="332105" cy="222885"/>
          </a:xfrm>
          <a:custGeom>
            <a:avLst/>
            <a:gdLst/>
            <a:ahLst/>
            <a:cxnLst/>
            <a:rect l="l" t="t" r="r" b="b"/>
            <a:pathLst>
              <a:path w="332104" h="222884">
                <a:moveTo>
                  <a:pt x="0" y="0"/>
                </a:moveTo>
                <a:lnTo>
                  <a:pt x="222602" y="222602"/>
                </a:lnTo>
                <a:lnTo>
                  <a:pt x="331822" y="222602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bg object 1460"/>
          <p:cNvSpPr/>
          <p:nvPr/>
        </p:nvSpPr>
        <p:spPr>
          <a:xfrm>
            <a:off x="8001531" y="6680731"/>
            <a:ext cx="287020" cy="177800"/>
          </a:xfrm>
          <a:custGeom>
            <a:avLst/>
            <a:gdLst/>
            <a:ahLst/>
            <a:cxnLst/>
            <a:rect l="l" t="t" r="r" b="b"/>
            <a:pathLst>
              <a:path w="287020" h="177800">
                <a:moveTo>
                  <a:pt x="0" y="0"/>
                </a:moveTo>
                <a:lnTo>
                  <a:pt x="177268" y="177268"/>
                </a:lnTo>
                <a:lnTo>
                  <a:pt x="286488" y="177268"/>
                </a:lnTo>
                <a:lnTo>
                  <a:pt x="159203" y="49983"/>
                </a:lnTo>
                <a:lnTo>
                  <a:pt x="0" y="0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bg object 1461"/>
          <p:cNvSpPr/>
          <p:nvPr/>
        </p:nvSpPr>
        <p:spPr>
          <a:xfrm>
            <a:off x="8147374" y="6726520"/>
            <a:ext cx="418775" cy="131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bg object 1462"/>
          <p:cNvSpPr/>
          <p:nvPr/>
        </p:nvSpPr>
        <p:spPr>
          <a:xfrm>
            <a:off x="0" y="6212840"/>
            <a:ext cx="9144000" cy="645160"/>
          </a:xfrm>
          <a:custGeom>
            <a:avLst/>
            <a:gdLst/>
            <a:ahLst/>
            <a:cxnLst/>
            <a:rect l="l" t="t" r="r" b="b"/>
            <a:pathLst>
              <a:path w="9144000" h="645159">
                <a:moveTo>
                  <a:pt x="9144000" y="645160"/>
                </a:moveTo>
                <a:lnTo>
                  <a:pt x="0" y="64516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45160"/>
                </a:lnTo>
                <a:close/>
              </a:path>
            </a:pathLst>
          </a:custGeom>
          <a:solidFill>
            <a:srgbClr val="00004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bg object 1463"/>
          <p:cNvSpPr/>
          <p:nvPr/>
        </p:nvSpPr>
        <p:spPr>
          <a:xfrm>
            <a:off x="4182109" y="6853943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8889" y="0"/>
                </a:moveTo>
                <a:lnTo>
                  <a:pt x="0" y="4056"/>
                </a:lnTo>
                <a:lnTo>
                  <a:pt x="8889" y="4056"/>
                </a:lnTo>
                <a:lnTo>
                  <a:pt x="8889" y="0"/>
                </a:lnTo>
                <a:close/>
              </a:path>
            </a:pathLst>
          </a:custGeom>
          <a:solidFill>
            <a:srgbClr val="22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bg object 1464"/>
          <p:cNvSpPr/>
          <p:nvPr/>
        </p:nvSpPr>
        <p:spPr>
          <a:xfrm>
            <a:off x="4189729" y="6850466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890" y="0"/>
                </a:moveTo>
                <a:lnTo>
                  <a:pt x="0" y="4056"/>
                </a:lnTo>
                <a:lnTo>
                  <a:pt x="0" y="7533"/>
                </a:lnTo>
                <a:lnTo>
                  <a:pt x="8890" y="7533"/>
                </a:lnTo>
                <a:lnTo>
                  <a:pt x="889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bg object 1465"/>
          <p:cNvSpPr/>
          <p:nvPr/>
        </p:nvSpPr>
        <p:spPr>
          <a:xfrm>
            <a:off x="4198620" y="6846409"/>
            <a:ext cx="8890" cy="12065"/>
          </a:xfrm>
          <a:custGeom>
            <a:avLst/>
            <a:gdLst/>
            <a:ahLst/>
            <a:cxnLst/>
            <a:rect l="l" t="t" r="r" b="b"/>
            <a:pathLst>
              <a:path w="8889" h="12065">
                <a:moveTo>
                  <a:pt x="8889" y="0"/>
                </a:moveTo>
                <a:lnTo>
                  <a:pt x="0" y="4056"/>
                </a:lnTo>
                <a:lnTo>
                  <a:pt x="0" y="11590"/>
                </a:lnTo>
                <a:lnTo>
                  <a:pt x="8889" y="11590"/>
                </a:lnTo>
                <a:lnTo>
                  <a:pt x="8889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bg object 1466"/>
          <p:cNvSpPr/>
          <p:nvPr/>
        </p:nvSpPr>
        <p:spPr>
          <a:xfrm>
            <a:off x="4206239" y="6842932"/>
            <a:ext cx="8890" cy="15240"/>
          </a:xfrm>
          <a:custGeom>
            <a:avLst/>
            <a:gdLst/>
            <a:ahLst/>
            <a:cxnLst/>
            <a:rect l="l" t="t" r="r" b="b"/>
            <a:pathLst>
              <a:path w="8889" h="15240">
                <a:moveTo>
                  <a:pt x="8889" y="0"/>
                </a:moveTo>
                <a:lnTo>
                  <a:pt x="0" y="4056"/>
                </a:lnTo>
                <a:lnTo>
                  <a:pt x="0" y="15067"/>
                </a:lnTo>
                <a:lnTo>
                  <a:pt x="8889" y="15067"/>
                </a:lnTo>
                <a:lnTo>
                  <a:pt x="8889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bg object 1467"/>
          <p:cNvSpPr/>
          <p:nvPr/>
        </p:nvSpPr>
        <p:spPr>
          <a:xfrm>
            <a:off x="4215129" y="6838876"/>
            <a:ext cx="8890" cy="19685"/>
          </a:xfrm>
          <a:custGeom>
            <a:avLst/>
            <a:gdLst/>
            <a:ahLst/>
            <a:cxnLst/>
            <a:rect l="l" t="t" r="r" b="b"/>
            <a:pathLst>
              <a:path w="8889" h="19684">
                <a:moveTo>
                  <a:pt x="8890" y="0"/>
                </a:moveTo>
                <a:lnTo>
                  <a:pt x="0" y="4056"/>
                </a:lnTo>
                <a:lnTo>
                  <a:pt x="0" y="19123"/>
                </a:lnTo>
                <a:lnTo>
                  <a:pt x="8890" y="19123"/>
                </a:lnTo>
                <a:lnTo>
                  <a:pt x="889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bg object 1468"/>
          <p:cNvSpPr/>
          <p:nvPr/>
        </p:nvSpPr>
        <p:spPr>
          <a:xfrm>
            <a:off x="4222750" y="6835398"/>
            <a:ext cx="8890" cy="22860"/>
          </a:xfrm>
          <a:custGeom>
            <a:avLst/>
            <a:gdLst/>
            <a:ahLst/>
            <a:cxnLst/>
            <a:rect l="l" t="t" r="r" b="b"/>
            <a:pathLst>
              <a:path w="8889" h="22859">
                <a:moveTo>
                  <a:pt x="8889" y="0"/>
                </a:moveTo>
                <a:lnTo>
                  <a:pt x="0" y="4056"/>
                </a:lnTo>
                <a:lnTo>
                  <a:pt x="0" y="22601"/>
                </a:lnTo>
                <a:lnTo>
                  <a:pt x="8889" y="22601"/>
                </a:lnTo>
                <a:lnTo>
                  <a:pt x="8889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bg object 1469"/>
          <p:cNvSpPr/>
          <p:nvPr/>
        </p:nvSpPr>
        <p:spPr>
          <a:xfrm>
            <a:off x="4231639" y="6831342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8889" y="0"/>
                </a:moveTo>
                <a:lnTo>
                  <a:pt x="0" y="4056"/>
                </a:lnTo>
                <a:lnTo>
                  <a:pt x="0" y="26657"/>
                </a:lnTo>
                <a:lnTo>
                  <a:pt x="2539" y="26657"/>
                </a:lnTo>
                <a:lnTo>
                  <a:pt x="8889" y="23836"/>
                </a:lnTo>
                <a:lnTo>
                  <a:pt x="8889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bg object 1470"/>
          <p:cNvSpPr/>
          <p:nvPr/>
        </p:nvSpPr>
        <p:spPr>
          <a:xfrm>
            <a:off x="4239259" y="6827865"/>
            <a:ext cx="8890" cy="27940"/>
          </a:xfrm>
          <a:custGeom>
            <a:avLst/>
            <a:gdLst/>
            <a:ahLst/>
            <a:cxnLst/>
            <a:rect l="l" t="t" r="r" b="b"/>
            <a:pathLst>
              <a:path w="8889" h="27940">
                <a:moveTo>
                  <a:pt x="8889" y="0"/>
                </a:moveTo>
                <a:lnTo>
                  <a:pt x="0" y="4056"/>
                </a:lnTo>
                <a:lnTo>
                  <a:pt x="0" y="27878"/>
                </a:lnTo>
                <a:lnTo>
                  <a:pt x="8889" y="23928"/>
                </a:lnTo>
                <a:lnTo>
                  <a:pt x="8889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bg object 1471"/>
          <p:cNvSpPr/>
          <p:nvPr/>
        </p:nvSpPr>
        <p:spPr>
          <a:xfrm>
            <a:off x="4248150" y="6823808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4056"/>
                </a:lnTo>
                <a:lnTo>
                  <a:pt x="0" y="27985"/>
                </a:lnTo>
                <a:lnTo>
                  <a:pt x="8889" y="24036"/>
                </a:lnTo>
                <a:lnTo>
                  <a:pt x="8889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bg object 1472"/>
          <p:cNvSpPr/>
          <p:nvPr/>
        </p:nvSpPr>
        <p:spPr>
          <a:xfrm>
            <a:off x="4255770" y="682033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4056"/>
                </a:lnTo>
                <a:lnTo>
                  <a:pt x="0" y="28077"/>
                </a:lnTo>
                <a:lnTo>
                  <a:pt x="8889" y="24128"/>
                </a:lnTo>
                <a:lnTo>
                  <a:pt x="8889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bg object 1473"/>
          <p:cNvSpPr/>
          <p:nvPr/>
        </p:nvSpPr>
        <p:spPr>
          <a:xfrm>
            <a:off x="4264659" y="6816274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4056"/>
                </a:lnTo>
                <a:lnTo>
                  <a:pt x="0" y="28185"/>
                </a:lnTo>
                <a:lnTo>
                  <a:pt x="8889" y="24235"/>
                </a:lnTo>
                <a:lnTo>
                  <a:pt x="888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bg object 1474"/>
          <p:cNvSpPr/>
          <p:nvPr/>
        </p:nvSpPr>
        <p:spPr>
          <a:xfrm>
            <a:off x="4272279" y="6812218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09">
                <a:moveTo>
                  <a:pt x="10160" y="0"/>
                </a:moveTo>
                <a:lnTo>
                  <a:pt x="0" y="4636"/>
                </a:lnTo>
                <a:lnTo>
                  <a:pt x="0" y="28856"/>
                </a:lnTo>
                <a:lnTo>
                  <a:pt x="10160" y="24343"/>
                </a:lnTo>
                <a:lnTo>
                  <a:pt x="10160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bg object 1475"/>
          <p:cNvSpPr/>
          <p:nvPr/>
        </p:nvSpPr>
        <p:spPr>
          <a:xfrm>
            <a:off x="4281170" y="680874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4056"/>
                </a:lnTo>
                <a:lnTo>
                  <a:pt x="0" y="28384"/>
                </a:lnTo>
                <a:lnTo>
                  <a:pt x="8889" y="24435"/>
                </a:lnTo>
                <a:lnTo>
                  <a:pt x="8889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bg object 1476"/>
          <p:cNvSpPr/>
          <p:nvPr/>
        </p:nvSpPr>
        <p:spPr>
          <a:xfrm>
            <a:off x="4288789" y="6804684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09">
                <a:moveTo>
                  <a:pt x="10160" y="0"/>
                </a:moveTo>
                <a:lnTo>
                  <a:pt x="0" y="4636"/>
                </a:lnTo>
                <a:lnTo>
                  <a:pt x="0" y="29056"/>
                </a:lnTo>
                <a:lnTo>
                  <a:pt x="10160" y="24543"/>
                </a:lnTo>
                <a:lnTo>
                  <a:pt x="10160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bg object 1477"/>
          <p:cNvSpPr/>
          <p:nvPr/>
        </p:nvSpPr>
        <p:spPr>
          <a:xfrm>
            <a:off x="4297679" y="6801207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4056"/>
                </a:lnTo>
                <a:lnTo>
                  <a:pt x="0" y="28584"/>
                </a:lnTo>
                <a:lnTo>
                  <a:pt x="8890" y="24635"/>
                </a:lnTo>
                <a:lnTo>
                  <a:pt x="889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bg object 1478"/>
          <p:cNvSpPr/>
          <p:nvPr/>
        </p:nvSpPr>
        <p:spPr>
          <a:xfrm>
            <a:off x="4306570" y="6797150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4056"/>
                </a:lnTo>
                <a:lnTo>
                  <a:pt x="0" y="28691"/>
                </a:lnTo>
                <a:lnTo>
                  <a:pt x="8889" y="24742"/>
                </a:lnTo>
                <a:lnTo>
                  <a:pt x="888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bg object 1479"/>
          <p:cNvSpPr/>
          <p:nvPr/>
        </p:nvSpPr>
        <p:spPr>
          <a:xfrm>
            <a:off x="4314189" y="679367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4056"/>
                </a:lnTo>
                <a:lnTo>
                  <a:pt x="0" y="28783"/>
                </a:lnTo>
                <a:lnTo>
                  <a:pt x="8889" y="24834"/>
                </a:lnTo>
                <a:lnTo>
                  <a:pt x="8889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bg object 1480"/>
          <p:cNvSpPr/>
          <p:nvPr/>
        </p:nvSpPr>
        <p:spPr>
          <a:xfrm>
            <a:off x="4323079" y="6789617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4056"/>
                </a:lnTo>
                <a:lnTo>
                  <a:pt x="0" y="28891"/>
                </a:lnTo>
                <a:lnTo>
                  <a:pt x="8890" y="24942"/>
                </a:lnTo>
                <a:lnTo>
                  <a:pt x="889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bg object 1481"/>
          <p:cNvSpPr/>
          <p:nvPr/>
        </p:nvSpPr>
        <p:spPr>
          <a:xfrm>
            <a:off x="4330700" y="6786140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4056"/>
                </a:lnTo>
                <a:lnTo>
                  <a:pt x="0" y="28983"/>
                </a:lnTo>
                <a:lnTo>
                  <a:pt x="8889" y="25034"/>
                </a:lnTo>
                <a:lnTo>
                  <a:pt x="8889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bg object 1482"/>
          <p:cNvSpPr/>
          <p:nvPr/>
        </p:nvSpPr>
        <p:spPr>
          <a:xfrm>
            <a:off x="4339589" y="678208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4056"/>
                </a:lnTo>
                <a:lnTo>
                  <a:pt x="0" y="29090"/>
                </a:lnTo>
                <a:lnTo>
                  <a:pt x="8889" y="25141"/>
                </a:lnTo>
                <a:lnTo>
                  <a:pt x="8889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bg object 1483"/>
          <p:cNvSpPr/>
          <p:nvPr/>
        </p:nvSpPr>
        <p:spPr>
          <a:xfrm>
            <a:off x="4347209" y="6778606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4056"/>
                </a:lnTo>
                <a:lnTo>
                  <a:pt x="0" y="29182"/>
                </a:lnTo>
                <a:lnTo>
                  <a:pt x="8889" y="25233"/>
                </a:lnTo>
                <a:lnTo>
                  <a:pt x="888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bg object 1484"/>
          <p:cNvSpPr/>
          <p:nvPr/>
        </p:nvSpPr>
        <p:spPr>
          <a:xfrm>
            <a:off x="4356100" y="6774549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4056"/>
                </a:lnTo>
                <a:lnTo>
                  <a:pt x="0" y="29290"/>
                </a:lnTo>
                <a:lnTo>
                  <a:pt x="8889" y="25341"/>
                </a:lnTo>
                <a:lnTo>
                  <a:pt x="8889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bg object 1485"/>
          <p:cNvSpPr/>
          <p:nvPr/>
        </p:nvSpPr>
        <p:spPr>
          <a:xfrm>
            <a:off x="4363720" y="6771072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4056"/>
                </a:lnTo>
                <a:lnTo>
                  <a:pt x="0" y="29382"/>
                </a:lnTo>
                <a:lnTo>
                  <a:pt x="8889" y="25433"/>
                </a:lnTo>
                <a:lnTo>
                  <a:pt x="8889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bg object 1486"/>
          <p:cNvSpPr/>
          <p:nvPr/>
        </p:nvSpPr>
        <p:spPr>
          <a:xfrm>
            <a:off x="4372609" y="6767016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4056"/>
                </a:lnTo>
                <a:lnTo>
                  <a:pt x="0" y="29489"/>
                </a:lnTo>
                <a:lnTo>
                  <a:pt x="8889" y="25540"/>
                </a:lnTo>
                <a:lnTo>
                  <a:pt x="888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bg object 1487"/>
          <p:cNvSpPr/>
          <p:nvPr/>
        </p:nvSpPr>
        <p:spPr>
          <a:xfrm>
            <a:off x="4380229" y="6763539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4056"/>
                </a:lnTo>
                <a:lnTo>
                  <a:pt x="0" y="29582"/>
                </a:lnTo>
                <a:lnTo>
                  <a:pt x="8890" y="25632"/>
                </a:lnTo>
                <a:lnTo>
                  <a:pt x="8890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bg object 1488"/>
          <p:cNvSpPr/>
          <p:nvPr/>
        </p:nvSpPr>
        <p:spPr>
          <a:xfrm>
            <a:off x="4389120" y="6759482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4056"/>
                </a:lnTo>
                <a:lnTo>
                  <a:pt x="0" y="29689"/>
                </a:lnTo>
                <a:lnTo>
                  <a:pt x="8889" y="25740"/>
                </a:lnTo>
                <a:lnTo>
                  <a:pt x="8889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bg object 1489"/>
          <p:cNvSpPr/>
          <p:nvPr/>
        </p:nvSpPr>
        <p:spPr>
          <a:xfrm>
            <a:off x="4396739" y="6756005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4056"/>
                </a:lnTo>
                <a:lnTo>
                  <a:pt x="0" y="29781"/>
                </a:lnTo>
                <a:lnTo>
                  <a:pt x="8889" y="25832"/>
                </a:lnTo>
                <a:lnTo>
                  <a:pt x="8889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bg object 1490"/>
          <p:cNvSpPr/>
          <p:nvPr/>
        </p:nvSpPr>
        <p:spPr>
          <a:xfrm>
            <a:off x="4405629" y="675194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4056"/>
                </a:lnTo>
                <a:lnTo>
                  <a:pt x="0" y="29889"/>
                </a:lnTo>
                <a:lnTo>
                  <a:pt x="8890" y="25939"/>
                </a:lnTo>
                <a:lnTo>
                  <a:pt x="8890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bg object 1491"/>
          <p:cNvSpPr/>
          <p:nvPr/>
        </p:nvSpPr>
        <p:spPr>
          <a:xfrm>
            <a:off x="4413250" y="674847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4056"/>
                </a:lnTo>
                <a:lnTo>
                  <a:pt x="0" y="29981"/>
                </a:lnTo>
                <a:lnTo>
                  <a:pt x="8889" y="26032"/>
                </a:lnTo>
                <a:lnTo>
                  <a:pt x="8889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bg object 1492"/>
          <p:cNvSpPr/>
          <p:nvPr/>
        </p:nvSpPr>
        <p:spPr>
          <a:xfrm>
            <a:off x="4422139" y="6744415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4056"/>
                </a:lnTo>
                <a:lnTo>
                  <a:pt x="0" y="30088"/>
                </a:lnTo>
                <a:lnTo>
                  <a:pt x="8889" y="26139"/>
                </a:lnTo>
                <a:lnTo>
                  <a:pt x="8889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bg object 1493"/>
          <p:cNvSpPr/>
          <p:nvPr/>
        </p:nvSpPr>
        <p:spPr>
          <a:xfrm>
            <a:off x="4429759" y="674093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4056"/>
                </a:lnTo>
                <a:lnTo>
                  <a:pt x="0" y="30180"/>
                </a:lnTo>
                <a:lnTo>
                  <a:pt x="8889" y="26231"/>
                </a:lnTo>
                <a:lnTo>
                  <a:pt x="888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bg object 1494"/>
          <p:cNvSpPr/>
          <p:nvPr/>
        </p:nvSpPr>
        <p:spPr>
          <a:xfrm>
            <a:off x="4438650" y="673688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4056"/>
                </a:lnTo>
                <a:lnTo>
                  <a:pt x="0" y="30288"/>
                </a:lnTo>
                <a:lnTo>
                  <a:pt x="8889" y="26339"/>
                </a:lnTo>
                <a:lnTo>
                  <a:pt x="8889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bg object 1495"/>
          <p:cNvSpPr/>
          <p:nvPr/>
        </p:nvSpPr>
        <p:spPr>
          <a:xfrm>
            <a:off x="4446270" y="6733404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4056"/>
                </a:lnTo>
                <a:lnTo>
                  <a:pt x="0" y="30380"/>
                </a:lnTo>
                <a:lnTo>
                  <a:pt x="8889" y="26431"/>
                </a:lnTo>
                <a:lnTo>
                  <a:pt x="8889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bg object 1496"/>
          <p:cNvSpPr/>
          <p:nvPr/>
        </p:nvSpPr>
        <p:spPr>
          <a:xfrm>
            <a:off x="4455159" y="6729347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4056"/>
                </a:lnTo>
                <a:lnTo>
                  <a:pt x="0" y="30487"/>
                </a:lnTo>
                <a:lnTo>
                  <a:pt x="8889" y="26538"/>
                </a:lnTo>
                <a:lnTo>
                  <a:pt x="8889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bg object 1497"/>
          <p:cNvSpPr/>
          <p:nvPr/>
        </p:nvSpPr>
        <p:spPr>
          <a:xfrm>
            <a:off x="4462779" y="6725870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4056"/>
                </a:lnTo>
                <a:lnTo>
                  <a:pt x="0" y="30579"/>
                </a:lnTo>
                <a:lnTo>
                  <a:pt x="8890" y="26630"/>
                </a:lnTo>
                <a:lnTo>
                  <a:pt x="8890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bg object 1498"/>
          <p:cNvSpPr/>
          <p:nvPr/>
        </p:nvSpPr>
        <p:spPr>
          <a:xfrm>
            <a:off x="4471670" y="6721814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4056"/>
                </a:lnTo>
                <a:lnTo>
                  <a:pt x="0" y="30687"/>
                </a:lnTo>
                <a:lnTo>
                  <a:pt x="8889" y="26738"/>
                </a:lnTo>
                <a:lnTo>
                  <a:pt x="8889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bg object 1499"/>
          <p:cNvSpPr/>
          <p:nvPr/>
        </p:nvSpPr>
        <p:spPr>
          <a:xfrm>
            <a:off x="4479289" y="6717757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60" y="0"/>
                </a:moveTo>
                <a:lnTo>
                  <a:pt x="0" y="4636"/>
                </a:lnTo>
                <a:lnTo>
                  <a:pt x="0" y="31358"/>
                </a:lnTo>
                <a:lnTo>
                  <a:pt x="10160" y="26845"/>
                </a:lnTo>
                <a:lnTo>
                  <a:pt x="1016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bg object 1500"/>
          <p:cNvSpPr/>
          <p:nvPr/>
        </p:nvSpPr>
        <p:spPr>
          <a:xfrm>
            <a:off x="4488179" y="6714280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4056"/>
                </a:lnTo>
                <a:lnTo>
                  <a:pt x="0" y="30886"/>
                </a:lnTo>
                <a:lnTo>
                  <a:pt x="8890" y="26937"/>
                </a:lnTo>
                <a:lnTo>
                  <a:pt x="8890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bg object 1501"/>
          <p:cNvSpPr/>
          <p:nvPr/>
        </p:nvSpPr>
        <p:spPr>
          <a:xfrm>
            <a:off x="4495800" y="6710223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60" y="0"/>
                </a:moveTo>
                <a:lnTo>
                  <a:pt x="0" y="4636"/>
                </a:lnTo>
                <a:lnTo>
                  <a:pt x="0" y="31558"/>
                </a:lnTo>
                <a:lnTo>
                  <a:pt x="10160" y="27045"/>
                </a:lnTo>
                <a:lnTo>
                  <a:pt x="10160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bg object 1502"/>
          <p:cNvSpPr/>
          <p:nvPr/>
        </p:nvSpPr>
        <p:spPr>
          <a:xfrm>
            <a:off x="4504689" y="6706746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4056"/>
                </a:lnTo>
                <a:lnTo>
                  <a:pt x="0" y="31086"/>
                </a:lnTo>
                <a:lnTo>
                  <a:pt x="8889" y="27137"/>
                </a:lnTo>
                <a:lnTo>
                  <a:pt x="8889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bg object 1503"/>
          <p:cNvSpPr/>
          <p:nvPr/>
        </p:nvSpPr>
        <p:spPr>
          <a:xfrm>
            <a:off x="4513579" y="6702690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90" y="0"/>
                </a:moveTo>
                <a:lnTo>
                  <a:pt x="0" y="4056"/>
                </a:lnTo>
                <a:lnTo>
                  <a:pt x="0" y="31193"/>
                </a:lnTo>
                <a:lnTo>
                  <a:pt x="8890" y="27244"/>
                </a:lnTo>
                <a:lnTo>
                  <a:pt x="8890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bg object 1504"/>
          <p:cNvSpPr/>
          <p:nvPr/>
        </p:nvSpPr>
        <p:spPr>
          <a:xfrm>
            <a:off x="4521200" y="6699212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4056"/>
                </a:lnTo>
                <a:lnTo>
                  <a:pt x="0" y="31286"/>
                </a:lnTo>
                <a:lnTo>
                  <a:pt x="8889" y="27336"/>
                </a:lnTo>
                <a:lnTo>
                  <a:pt x="8889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bg object 1505"/>
          <p:cNvSpPr/>
          <p:nvPr/>
        </p:nvSpPr>
        <p:spPr>
          <a:xfrm>
            <a:off x="4530089" y="6695156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4056"/>
                </a:lnTo>
                <a:lnTo>
                  <a:pt x="0" y="31393"/>
                </a:lnTo>
                <a:lnTo>
                  <a:pt x="8889" y="27444"/>
                </a:lnTo>
                <a:lnTo>
                  <a:pt x="8889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bg object 1506"/>
          <p:cNvSpPr/>
          <p:nvPr/>
        </p:nvSpPr>
        <p:spPr>
          <a:xfrm>
            <a:off x="4537709" y="6691679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4056"/>
                </a:lnTo>
                <a:lnTo>
                  <a:pt x="0" y="31485"/>
                </a:lnTo>
                <a:lnTo>
                  <a:pt x="8889" y="27536"/>
                </a:lnTo>
                <a:lnTo>
                  <a:pt x="8889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bg object 1507"/>
          <p:cNvSpPr/>
          <p:nvPr/>
        </p:nvSpPr>
        <p:spPr>
          <a:xfrm>
            <a:off x="4546600" y="6687622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4056"/>
                </a:lnTo>
                <a:lnTo>
                  <a:pt x="0" y="31593"/>
                </a:lnTo>
                <a:lnTo>
                  <a:pt x="8889" y="27643"/>
                </a:lnTo>
                <a:lnTo>
                  <a:pt x="8889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bg object 1508"/>
          <p:cNvSpPr/>
          <p:nvPr/>
        </p:nvSpPr>
        <p:spPr>
          <a:xfrm>
            <a:off x="4554220" y="6684145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4056"/>
                </a:lnTo>
                <a:lnTo>
                  <a:pt x="0" y="31685"/>
                </a:lnTo>
                <a:lnTo>
                  <a:pt x="8889" y="27736"/>
                </a:lnTo>
                <a:lnTo>
                  <a:pt x="8889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bg object 1509"/>
          <p:cNvSpPr/>
          <p:nvPr/>
        </p:nvSpPr>
        <p:spPr>
          <a:xfrm>
            <a:off x="4563109" y="6680089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889" y="0"/>
                </a:moveTo>
                <a:lnTo>
                  <a:pt x="0" y="4056"/>
                </a:lnTo>
                <a:lnTo>
                  <a:pt x="0" y="31792"/>
                </a:lnTo>
                <a:lnTo>
                  <a:pt x="8889" y="27843"/>
                </a:lnTo>
                <a:lnTo>
                  <a:pt x="8889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bg object 1510"/>
          <p:cNvSpPr/>
          <p:nvPr/>
        </p:nvSpPr>
        <p:spPr>
          <a:xfrm>
            <a:off x="4570729" y="6676611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890" y="0"/>
                </a:moveTo>
                <a:lnTo>
                  <a:pt x="0" y="4056"/>
                </a:lnTo>
                <a:lnTo>
                  <a:pt x="0" y="31884"/>
                </a:lnTo>
                <a:lnTo>
                  <a:pt x="8890" y="27935"/>
                </a:lnTo>
                <a:lnTo>
                  <a:pt x="8890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bg object 1511"/>
          <p:cNvSpPr/>
          <p:nvPr/>
        </p:nvSpPr>
        <p:spPr>
          <a:xfrm>
            <a:off x="4579620" y="6672555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889" y="0"/>
                </a:moveTo>
                <a:lnTo>
                  <a:pt x="0" y="4056"/>
                </a:lnTo>
                <a:lnTo>
                  <a:pt x="0" y="31992"/>
                </a:lnTo>
                <a:lnTo>
                  <a:pt x="8889" y="28043"/>
                </a:lnTo>
                <a:lnTo>
                  <a:pt x="8889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bg object 1512"/>
          <p:cNvSpPr/>
          <p:nvPr/>
        </p:nvSpPr>
        <p:spPr>
          <a:xfrm>
            <a:off x="4587239" y="6669078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889" y="0"/>
                </a:moveTo>
                <a:lnTo>
                  <a:pt x="0" y="4056"/>
                </a:lnTo>
                <a:lnTo>
                  <a:pt x="0" y="32084"/>
                </a:lnTo>
                <a:lnTo>
                  <a:pt x="8889" y="28135"/>
                </a:lnTo>
                <a:lnTo>
                  <a:pt x="8889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bg object 1513"/>
          <p:cNvSpPr/>
          <p:nvPr/>
        </p:nvSpPr>
        <p:spPr>
          <a:xfrm>
            <a:off x="4596129" y="6665021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890" y="0"/>
                </a:moveTo>
                <a:lnTo>
                  <a:pt x="0" y="4056"/>
                </a:lnTo>
                <a:lnTo>
                  <a:pt x="0" y="32191"/>
                </a:lnTo>
                <a:lnTo>
                  <a:pt x="8890" y="28242"/>
                </a:lnTo>
                <a:lnTo>
                  <a:pt x="8890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bg object 1514"/>
          <p:cNvSpPr/>
          <p:nvPr/>
        </p:nvSpPr>
        <p:spPr>
          <a:xfrm>
            <a:off x="4603750" y="6661544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889" y="0"/>
                </a:moveTo>
                <a:lnTo>
                  <a:pt x="0" y="4056"/>
                </a:lnTo>
                <a:lnTo>
                  <a:pt x="0" y="32283"/>
                </a:lnTo>
                <a:lnTo>
                  <a:pt x="8889" y="28334"/>
                </a:lnTo>
                <a:lnTo>
                  <a:pt x="888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bg object 1515"/>
          <p:cNvSpPr/>
          <p:nvPr/>
        </p:nvSpPr>
        <p:spPr>
          <a:xfrm>
            <a:off x="4612639" y="665748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4056"/>
                </a:lnTo>
                <a:lnTo>
                  <a:pt x="0" y="32391"/>
                </a:lnTo>
                <a:lnTo>
                  <a:pt x="8889" y="28442"/>
                </a:lnTo>
                <a:lnTo>
                  <a:pt x="8889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bg object 1516"/>
          <p:cNvSpPr/>
          <p:nvPr/>
        </p:nvSpPr>
        <p:spPr>
          <a:xfrm>
            <a:off x="4620259" y="6654010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4056"/>
                </a:lnTo>
                <a:lnTo>
                  <a:pt x="0" y="32483"/>
                </a:lnTo>
                <a:lnTo>
                  <a:pt x="8889" y="28534"/>
                </a:lnTo>
                <a:lnTo>
                  <a:pt x="8889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bg object 1517"/>
          <p:cNvSpPr/>
          <p:nvPr/>
        </p:nvSpPr>
        <p:spPr>
          <a:xfrm>
            <a:off x="4629150" y="6649954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4056"/>
                </a:lnTo>
                <a:lnTo>
                  <a:pt x="0" y="32590"/>
                </a:lnTo>
                <a:lnTo>
                  <a:pt x="8889" y="28641"/>
                </a:lnTo>
                <a:lnTo>
                  <a:pt x="8889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bg object 1518"/>
          <p:cNvSpPr/>
          <p:nvPr/>
        </p:nvSpPr>
        <p:spPr>
          <a:xfrm>
            <a:off x="4636770" y="664647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4056"/>
                </a:lnTo>
                <a:lnTo>
                  <a:pt x="0" y="32683"/>
                </a:lnTo>
                <a:lnTo>
                  <a:pt x="8889" y="28733"/>
                </a:lnTo>
                <a:lnTo>
                  <a:pt x="8889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bg object 1519"/>
          <p:cNvSpPr/>
          <p:nvPr/>
        </p:nvSpPr>
        <p:spPr>
          <a:xfrm>
            <a:off x="4645659" y="6642420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4056"/>
                </a:lnTo>
                <a:lnTo>
                  <a:pt x="0" y="32790"/>
                </a:lnTo>
                <a:lnTo>
                  <a:pt x="8889" y="28841"/>
                </a:lnTo>
                <a:lnTo>
                  <a:pt x="8889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bg object 1520"/>
          <p:cNvSpPr/>
          <p:nvPr/>
        </p:nvSpPr>
        <p:spPr>
          <a:xfrm>
            <a:off x="4653279" y="6638943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90" y="0"/>
                </a:moveTo>
                <a:lnTo>
                  <a:pt x="0" y="4056"/>
                </a:lnTo>
                <a:lnTo>
                  <a:pt x="0" y="32882"/>
                </a:lnTo>
                <a:lnTo>
                  <a:pt x="8890" y="28933"/>
                </a:lnTo>
                <a:lnTo>
                  <a:pt x="8890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bg object 1521"/>
          <p:cNvSpPr/>
          <p:nvPr/>
        </p:nvSpPr>
        <p:spPr>
          <a:xfrm>
            <a:off x="4662170" y="6634886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4056"/>
                </a:lnTo>
                <a:lnTo>
                  <a:pt x="0" y="32990"/>
                </a:lnTo>
                <a:lnTo>
                  <a:pt x="8889" y="29040"/>
                </a:lnTo>
                <a:lnTo>
                  <a:pt x="8889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bg object 1522"/>
          <p:cNvSpPr/>
          <p:nvPr/>
        </p:nvSpPr>
        <p:spPr>
          <a:xfrm>
            <a:off x="4669789" y="6631409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8889" y="0"/>
                </a:moveTo>
                <a:lnTo>
                  <a:pt x="0" y="4056"/>
                </a:lnTo>
                <a:lnTo>
                  <a:pt x="0" y="33082"/>
                </a:lnTo>
                <a:lnTo>
                  <a:pt x="8889" y="29133"/>
                </a:lnTo>
                <a:lnTo>
                  <a:pt x="8889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bg object 1523"/>
          <p:cNvSpPr/>
          <p:nvPr/>
        </p:nvSpPr>
        <p:spPr>
          <a:xfrm>
            <a:off x="4678679" y="6627353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8890" y="0"/>
                </a:moveTo>
                <a:lnTo>
                  <a:pt x="0" y="4056"/>
                </a:lnTo>
                <a:lnTo>
                  <a:pt x="0" y="33189"/>
                </a:lnTo>
                <a:lnTo>
                  <a:pt x="8890" y="29240"/>
                </a:lnTo>
                <a:lnTo>
                  <a:pt x="889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bg object 1524"/>
          <p:cNvSpPr/>
          <p:nvPr/>
        </p:nvSpPr>
        <p:spPr>
          <a:xfrm>
            <a:off x="4686300" y="6623296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60" h="34290">
                <a:moveTo>
                  <a:pt x="10160" y="0"/>
                </a:moveTo>
                <a:lnTo>
                  <a:pt x="0" y="4636"/>
                </a:lnTo>
                <a:lnTo>
                  <a:pt x="0" y="33861"/>
                </a:lnTo>
                <a:lnTo>
                  <a:pt x="10160" y="29347"/>
                </a:lnTo>
                <a:lnTo>
                  <a:pt x="10160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bg object 1525"/>
          <p:cNvSpPr/>
          <p:nvPr/>
        </p:nvSpPr>
        <p:spPr>
          <a:xfrm>
            <a:off x="4695189" y="6619819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8889" y="0"/>
                </a:moveTo>
                <a:lnTo>
                  <a:pt x="0" y="4056"/>
                </a:lnTo>
                <a:lnTo>
                  <a:pt x="0" y="33389"/>
                </a:lnTo>
                <a:lnTo>
                  <a:pt x="8889" y="29440"/>
                </a:lnTo>
                <a:lnTo>
                  <a:pt x="888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bg object 1526"/>
          <p:cNvSpPr/>
          <p:nvPr/>
        </p:nvSpPr>
        <p:spPr>
          <a:xfrm>
            <a:off x="4702809" y="6616082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60" h="34290">
                <a:moveTo>
                  <a:pt x="10160" y="0"/>
                </a:moveTo>
                <a:lnTo>
                  <a:pt x="2539" y="3157"/>
                </a:lnTo>
                <a:lnTo>
                  <a:pt x="0" y="4316"/>
                </a:lnTo>
                <a:lnTo>
                  <a:pt x="0" y="33741"/>
                </a:lnTo>
                <a:lnTo>
                  <a:pt x="10160" y="29227"/>
                </a:lnTo>
                <a:lnTo>
                  <a:pt x="10160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bg object 1527"/>
          <p:cNvSpPr/>
          <p:nvPr/>
        </p:nvSpPr>
        <p:spPr>
          <a:xfrm>
            <a:off x="4711700" y="6612925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3683"/>
                </a:lnTo>
                <a:lnTo>
                  <a:pt x="0" y="32949"/>
                </a:lnTo>
                <a:lnTo>
                  <a:pt x="8889" y="29000"/>
                </a:lnTo>
                <a:lnTo>
                  <a:pt x="8889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bg object 1528"/>
          <p:cNvSpPr/>
          <p:nvPr/>
        </p:nvSpPr>
        <p:spPr>
          <a:xfrm>
            <a:off x="4720589" y="6609241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3683"/>
                </a:lnTo>
                <a:lnTo>
                  <a:pt x="0" y="32684"/>
                </a:lnTo>
                <a:lnTo>
                  <a:pt x="8889" y="28734"/>
                </a:lnTo>
                <a:lnTo>
                  <a:pt x="8889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bg object 1529"/>
          <p:cNvSpPr/>
          <p:nvPr/>
        </p:nvSpPr>
        <p:spPr>
          <a:xfrm>
            <a:off x="4728209" y="6606083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3683"/>
                </a:lnTo>
                <a:lnTo>
                  <a:pt x="0" y="32456"/>
                </a:lnTo>
                <a:lnTo>
                  <a:pt x="8889" y="28507"/>
                </a:lnTo>
                <a:lnTo>
                  <a:pt x="8889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bg object 1530"/>
          <p:cNvSpPr/>
          <p:nvPr/>
        </p:nvSpPr>
        <p:spPr>
          <a:xfrm>
            <a:off x="4737100" y="6602400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889" y="0"/>
                </a:moveTo>
                <a:lnTo>
                  <a:pt x="0" y="3683"/>
                </a:lnTo>
                <a:lnTo>
                  <a:pt x="0" y="32191"/>
                </a:lnTo>
                <a:lnTo>
                  <a:pt x="8889" y="28241"/>
                </a:lnTo>
                <a:lnTo>
                  <a:pt x="888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bg object 1531"/>
          <p:cNvSpPr/>
          <p:nvPr/>
        </p:nvSpPr>
        <p:spPr>
          <a:xfrm>
            <a:off x="4744720" y="6599242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889" y="0"/>
                </a:moveTo>
                <a:lnTo>
                  <a:pt x="0" y="3683"/>
                </a:lnTo>
                <a:lnTo>
                  <a:pt x="0" y="31963"/>
                </a:lnTo>
                <a:lnTo>
                  <a:pt x="8889" y="28014"/>
                </a:lnTo>
                <a:lnTo>
                  <a:pt x="8889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bg object 1532"/>
          <p:cNvSpPr/>
          <p:nvPr/>
        </p:nvSpPr>
        <p:spPr>
          <a:xfrm>
            <a:off x="4753609" y="6595559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3683"/>
                </a:lnTo>
                <a:lnTo>
                  <a:pt x="0" y="31698"/>
                </a:lnTo>
                <a:lnTo>
                  <a:pt x="8889" y="27748"/>
                </a:lnTo>
                <a:lnTo>
                  <a:pt x="8889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bg object 1533"/>
          <p:cNvSpPr/>
          <p:nvPr/>
        </p:nvSpPr>
        <p:spPr>
          <a:xfrm>
            <a:off x="4761229" y="6592401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90" y="0"/>
                </a:moveTo>
                <a:lnTo>
                  <a:pt x="0" y="3683"/>
                </a:lnTo>
                <a:lnTo>
                  <a:pt x="0" y="31470"/>
                </a:lnTo>
                <a:lnTo>
                  <a:pt x="8890" y="27521"/>
                </a:lnTo>
                <a:lnTo>
                  <a:pt x="889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bg object 1534"/>
          <p:cNvSpPr/>
          <p:nvPr/>
        </p:nvSpPr>
        <p:spPr>
          <a:xfrm>
            <a:off x="4770120" y="6588717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3683"/>
                </a:lnTo>
                <a:lnTo>
                  <a:pt x="0" y="31205"/>
                </a:lnTo>
                <a:lnTo>
                  <a:pt x="8889" y="27256"/>
                </a:lnTo>
                <a:lnTo>
                  <a:pt x="8889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bg object 1535"/>
          <p:cNvSpPr/>
          <p:nvPr/>
        </p:nvSpPr>
        <p:spPr>
          <a:xfrm>
            <a:off x="4777739" y="6585560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683"/>
                </a:lnTo>
                <a:lnTo>
                  <a:pt x="0" y="30977"/>
                </a:lnTo>
                <a:lnTo>
                  <a:pt x="8889" y="27028"/>
                </a:lnTo>
                <a:lnTo>
                  <a:pt x="888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bg object 1536"/>
          <p:cNvSpPr/>
          <p:nvPr/>
        </p:nvSpPr>
        <p:spPr>
          <a:xfrm>
            <a:off x="4786629" y="6581876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3683"/>
                </a:lnTo>
                <a:lnTo>
                  <a:pt x="0" y="30712"/>
                </a:lnTo>
                <a:lnTo>
                  <a:pt x="8890" y="26763"/>
                </a:lnTo>
                <a:lnTo>
                  <a:pt x="8890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bg object 1537"/>
          <p:cNvSpPr/>
          <p:nvPr/>
        </p:nvSpPr>
        <p:spPr>
          <a:xfrm>
            <a:off x="4794250" y="6578719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683"/>
                </a:lnTo>
                <a:lnTo>
                  <a:pt x="0" y="30484"/>
                </a:lnTo>
                <a:lnTo>
                  <a:pt x="8889" y="26535"/>
                </a:lnTo>
                <a:lnTo>
                  <a:pt x="8889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bg object 1538"/>
          <p:cNvSpPr/>
          <p:nvPr/>
        </p:nvSpPr>
        <p:spPr>
          <a:xfrm>
            <a:off x="4803139" y="6575035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683"/>
                </a:lnTo>
                <a:lnTo>
                  <a:pt x="0" y="30219"/>
                </a:lnTo>
                <a:lnTo>
                  <a:pt x="8889" y="26270"/>
                </a:lnTo>
                <a:lnTo>
                  <a:pt x="8889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bg object 1539"/>
          <p:cNvSpPr/>
          <p:nvPr/>
        </p:nvSpPr>
        <p:spPr>
          <a:xfrm>
            <a:off x="4810759" y="657187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683"/>
                </a:lnTo>
                <a:lnTo>
                  <a:pt x="0" y="29991"/>
                </a:lnTo>
                <a:lnTo>
                  <a:pt x="8889" y="26042"/>
                </a:lnTo>
                <a:lnTo>
                  <a:pt x="888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bg object 1540"/>
          <p:cNvSpPr/>
          <p:nvPr/>
        </p:nvSpPr>
        <p:spPr>
          <a:xfrm>
            <a:off x="4819650" y="6568194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683"/>
                </a:lnTo>
                <a:lnTo>
                  <a:pt x="0" y="29726"/>
                </a:lnTo>
                <a:lnTo>
                  <a:pt x="8889" y="25777"/>
                </a:lnTo>
                <a:lnTo>
                  <a:pt x="8889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bg object 1541"/>
          <p:cNvSpPr/>
          <p:nvPr/>
        </p:nvSpPr>
        <p:spPr>
          <a:xfrm>
            <a:off x="4827270" y="6565036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683"/>
                </a:lnTo>
                <a:lnTo>
                  <a:pt x="0" y="29498"/>
                </a:lnTo>
                <a:lnTo>
                  <a:pt x="8889" y="25549"/>
                </a:lnTo>
                <a:lnTo>
                  <a:pt x="888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bg object 1542"/>
          <p:cNvSpPr/>
          <p:nvPr/>
        </p:nvSpPr>
        <p:spPr>
          <a:xfrm>
            <a:off x="4836159" y="6561353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683"/>
                </a:lnTo>
                <a:lnTo>
                  <a:pt x="0" y="29233"/>
                </a:lnTo>
                <a:lnTo>
                  <a:pt x="8889" y="25284"/>
                </a:lnTo>
                <a:lnTo>
                  <a:pt x="8889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bg object 1543"/>
          <p:cNvSpPr/>
          <p:nvPr/>
        </p:nvSpPr>
        <p:spPr>
          <a:xfrm>
            <a:off x="4843779" y="6558195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683"/>
                </a:lnTo>
                <a:lnTo>
                  <a:pt x="0" y="29005"/>
                </a:lnTo>
                <a:lnTo>
                  <a:pt x="8890" y="25056"/>
                </a:lnTo>
                <a:lnTo>
                  <a:pt x="889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bg object 1544"/>
          <p:cNvSpPr/>
          <p:nvPr/>
        </p:nvSpPr>
        <p:spPr>
          <a:xfrm>
            <a:off x="4852670" y="655451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683"/>
                </a:lnTo>
                <a:lnTo>
                  <a:pt x="0" y="28740"/>
                </a:lnTo>
                <a:lnTo>
                  <a:pt x="8889" y="24791"/>
                </a:lnTo>
                <a:lnTo>
                  <a:pt x="888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bg object 1545"/>
          <p:cNvSpPr/>
          <p:nvPr/>
        </p:nvSpPr>
        <p:spPr>
          <a:xfrm>
            <a:off x="4860289" y="6551354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683"/>
                </a:lnTo>
                <a:lnTo>
                  <a:pt x="0" y="28512"/>
                </a:lnTo>
                <a:lnTo>
                  <a:pt x="8889" y="24563"/>
                </a:lnTo>
                <a:lnTo>
                  <a:pt x="8889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bg object 1546"/>
          <p:cNvSpPr/>
          <p:nvPr/>
        </p:nvSpPr>
        <p:spPr>
          <a:xfrm>
            <a:off x="4869179" y="6547670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90" y="0"/>
                </a:moveTo>
                <a:lnTo>
                  <a:pt x="0" y="3683"/>
                </a:lnTo>
                <a:lnTo>
                  <a:pt x="0" y="28247"/>
                </a:lnTo>
                <a:lnTo>
                  <a:pt x="2540" y="27119"/>
                </a:lnTo>
                <a:lnTo>
                  <a:pt x="8890" y="24625"/>
                </a:lnTo>
                <a:lnTo>
                  <a:pt x="889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bg object 1547"/>
          <p:cNvSpPr/>
          <p:nvPr/>
        </p:nvSpPr>
        <p:spPr>
          <a:xfrm>
            <a:off x="4876800" y="6544513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683"/>
                </a:lnTo>
                <a:lnTo>
                  <a:pt x="0" y="28281"/>
                </a:lnTo>
                <a:lnTo>
                  <a:pt x="8889" y="24791"/>
                </a:lnTo>
                <a:lnTo>
                  <a:pt x="888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bg object 1548"/>
          <p:cNvSpPr/>
          <p:nvPr/>
        </p:nvSpPr>
        <p:spPr>
          <a:xfrm>
            <a:off x="4885689" y="6540829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683"/>
                </a:lnTo>
                <a:lnTo>
                  <a:pt x="0" y="28474"/>
                </a:lnTo>
                <a:lnTo>
                  <a:pt x="8889" y="24984"/>
                </a:lnTo>
                <a:lnTo>
                  <a:pt x="8889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bg object 1549"/>
          <p:cNvSpPr/>
          <p:nvPr/>
        </p:nvSpPr>
        <p:spPr>
          <a:xfrm>
            <a:off x="4893309" y="6537146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09">
                <a:moveTo>
                  <a:pt x="10160" y="0"/>
                </a:moveTo>
                <a:lnTo>
                  <a:pt x="0" y="4209"/>
                </a:lnTo>
                <a:lnTo>
                  <a:pt x="0" y="29166"/>
                </a:lnTo>
                <a:lnTo>
                  <a:pt x="10160" y="25177"/>
                </a:lnTo>
                <a:lnTo>
                  <a:pt x="1016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bg object 1550"/>
          <p:cNvSpPr/>
          <p:nvPr/>
        </p:nvSpPr>
        <p:spPr>
          <a:xfrm>
            <a:off x="4902200" y="653398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683"/>
                </a:lnTo>
                <a:lnTo>
                  <a:pt x="0" y="28833"/>
                </a:lnTo>
                <a:lnTo>
                  <a:pt x="8889" y="25342"/>
                </a:lnTo>
                <a:lnTo>
                  <a:pt x="8889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bg object 1551"/>
          <p:cNvSpPr/>
          <p:nvPr/>
        </p:nvSpPr>
        <p:spPr>
          <a:xfrm>
            <a:off x="4909820" y="6530304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59" y="0"/>
                </a:moveTo>
                <a:lnTo>
                  <a:pt x="0" y="4209"/>
                </a:lnTo>
                <a:lnTo>
                  <a:pt x="0" y="29524"/>
                </a:lnTo>
                <a:lnTo>
                  <a:pt x="10159" y="25535"/>
                </a:lnTo>
                <a:lnTo>
                  <a:pt x="1015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bg object 1552"/>
          <p:cNvSpPr/>
          <p:nvPr/>
        </p:nvSpPr>
        <p:spPr>
          <a:xfrm>
            <a:off x="4918709" y="6527147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683"/>
                </a:lnTo>
                <a:lnTo>
                  <a:pt x="0" y="29191"/>
                </a:lnTo>
                <a:lnTo>
                  <a:pt x="8889" y="25700"/>
                </a:lnTo>
                <a:lnTo>
                  <a:pt x="8889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bg object 1553"/>
          <p:cNvSpPr/>
          <p:nvPr/>
        </p:nvSpPr>
        <p:spPr>
          <a:xfrm>
            <a:off x="4926330" y="6520306"/>
            <a:ext cx="17780" cy="33655"/>
          </a:xfrm>
          <a:custGeom>
            <a:avLst/>
            <a:gdLst/>
            <a:ahLst/>
            <a:cxnLst/>
            <a:rect l="l" t="t" r="r" b="b"/>
            <a:pathLst>
              <a:path w="17779" h="33654">
                <a:moveTo>
                  <a:pt x="17780" y="0"/>
                </a:moveTo>
                <a:lnTo>
                  <a:pt x="10160" y="3162"/>
                </a:lnTo>
                <a:lnTo>
                  <a:pt x="8890" y="3683"/>
                </a:lnTo>
                <a:lnTo>
                  <a:pt x="0" y="7378"/>
                </a:lnTo>
                <a:lnTo>
                  <a:pt x="0" y="33045"/>
                </a:lnTo>
                <a:lnTo>
                  <a:pt x="8890" y="29552"/>
                </a:lnTo>
                <a:lnTo>
                  <a:pt x="10160" y="29057"/>
                </a:lnTo>
                <a:lnTo>
                  <a:pt x="17780" y="26060"/>
                </a:lnTo>
                <a:lnTo>
                  <a:pt x="1778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bg object 1554"/>
          <p:cNvSpPr/>
          <p:nvPr/>
        </p:nvSpPr>
        <p:spPr>
          <a:xfrm>
            <a:off x="4944109" y="6516622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683"/>
                </a:lnTo>
                <a:lnTo>
                  <a:pt x="0" y="29743"/>
                </a:lnTo>
                <a:lnTo>
                  <a:pt x="8889" y="26252"/>
                </a:lnTo>
                <a:lnTo>
                  <a:pt x="8889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bg object 1555"/>
          <p:cNvSpPr/>
          <p:nvPr/>
        </p:nvSpPr>
        <p:spPr>
          <a:xfrm>
            <a:off x="4951729" y="6513465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3683"/>
                </a:lnTo>
                <a:lnTo>
                  <a:pt x="0" y="29908"/>
                </a:lnTo>
                <a:lnTo>
                  <a:pt x="8890" y="26417"/>
                </a:lnTo>
                <a:lnTo>
                  <a:pt x="889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bg object 1556"/>
          <p:cNvSpPr/>
          <p:nvPr/>
        </p:nvSpPr>
        <p:spPr>
          <a:xfrm>
            <a:off x="4960620" y="650978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683"/>
                </a:lnTo>
                <a:lnTo>
                  <a:pt x="0" y="30101"/>
                </a:lnTo>
                <a:lnTo>
                  <a:pt x="8889" y="26610"/>
                </a:lnTo>
                <a:lnTo>
                  <a:pt x="8889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bg object 1557"/>
          <p:cNvSpPr/>
          <p:nvPr/>
        </p:nvSpPr>
        <p:spPr>
          <a:xfrm>
            <a:off x="4968239" y="6506623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683"/>
                </a:lnTo>
                <a:lnTo>
                  <a:pt x="0" y="30266"/>
                </a:lnTo>
                <a:lnTo>
                  <a:pt x="8889" y="26776"/>
                </a:lnTo>
                <a:lnTo>
                  <a:pt x="8889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bg object 1558"/>
          <p:cNvSpPr/>
          <p:nvPr/>
        </p:nvSpPr>
        <p:spPr>
          <a:xfrm>
            <a:off x="4977129" y="6502940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3683"/>
                </a:lnTo>
                <a:lnTo>
                  <a:pt x="0" y="30459"/>
                </a:lnTo>
                <a:lnTo>
                  <a:pt x="8890" y="26969"/>
                </a:lnTo>
                <a:lnTo>
                  <a:pt x="8890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bg object 1559"/>
          <p:cNvSpPr/>
          <p:nvPr/>
        </p:nvSpPr>
        <p:spPr>
          <a:xfrm>
            <a:off x="4984750" y="6499782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683"/>
                </a:lnTo>
                <a:lnTo>
                  <a:pt x="0" y="30625"/>
                </a:lnTo>
                <a:lnTo>
                  <a:pt x="8889" y="27134"/>
                </a:lnTo>
                <a:lnTo>
                  <a:pt x="888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bg object 1560"/>
          <p:cNvSpPr/>
          <p:nvPr/>
        </p:nvSpPr>
        <p:spPr>
          <a:xfrm>
            <a:off x="4993639" y="6496099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683"/>
                </a:lnTo>
                <a:lnTo>
                  <a:pt x="0" y="30818"/>
                </a:lnTo>
                <a:lnTo>
                  <a:pt x="8889" y="27327"/>
                </a:lnTo>
                <a:lnTo>
                  <a:pt x="8889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bg object 1561"/>
          <p:cNvSpPr/>
          <p:nvPr/>
        </p:nvSpPr>
        <p:spPr>
          <a:xfrm>
            <a:off x="5001259" y="6492941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683"/>
                </a:lnTo>
                <a:lnTo>
                  <a:pt x="0" y="30983"/>
                </a:lnTo>
                <a:lnTo>
                  <a:pt x="8889" y="27493"/>
                </a:lnTo>
                <a:lnTo>
                  <a:pt x="8889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bg object 1562"/>
          <p:cNvSpPr/>
          <p:nvPr/>
        </p:nvSpPr>
        <p:spPr>
          <a:xfrm>
            <a:off x="5010150" y="6489257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3683"/>
                </a:lnTo>
                <a:lnTo>
                  <a:pt x="0" y="31176"/>
                </a:lnTo>
                <a:lnTo>
                  <a:pt x="8889" y="27686"/>
                </a:lnTo>
                <a:lnTo>
                  <a:pt x="888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bg object 1563"/>
          <p:cNvSpPr/>
          <p:nvPr/>
        </p:nvSpPr>
        <p:spPr>
          <a:xfrm>
            <a:off x="5017770" y="6486100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3683"/>
                </a:lnTo>
                <a:lnTo>
                  <a:pt x="0" y="31342"/>
                </a:lnTo>
                <a:lnTo>
                  <a:pt x="8889" y="27851"/>
                </a:lnTo>
                <a:lnTo>
                  <a:pt x="8889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bg object 1564"/>
          <p:cNvSpPr/>
          <p:nvPr/>
        </p:nvSpPr>
        <p:spPr>
          <a:xfrm>
            <a:off x="5026659" y="6482416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3683"/>
                </a:lnTo>
                <a:lnTo>
                  <a:pt x="0" y="31535"/>
                </a:lnTo>
                <a:lnTo>
                  <a:pt x="8889" y="28044"/>
                </a:lnTo>
                <a:lnTo>
                  <a:pt x="8889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bg object 1565"/>
          <p:cNvSpPr/>
          <p:nvPr/>
        </p:nvSpPr>
        <p:spPr>
          <a:xfrm>
            <a:off x="5034279" y="6479259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90" y="0"/>
                </a:moveTo>
                <a:lnTo>
                  <a:pt x="0" y="3683"/>
                </a:lnTo>
                <a:lnTo>
                  <a:pt x="0" y="31700"/>
                </a:lnTo>
                <a:lnTo>
                  <a:pt x="8890" y="28209"/>
                </a:lnTo>
                <a:lnTo>
                  <a:pt x="889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bg object 1566"/>
          <p:cNvSpPr/>
          <p:nvPr/>
        </p:nvSpPr>
        <p:spPr>
          <a:xfrm>
            <a:off x="5043170" y="6475575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889" y="0"/>
                </a:moveTo>
                <a:lnTo>
                  <a:pt x="0" y="3683"/>
                </a:lnTo>
                <a:lnTo>
                  <a:pt x="0" y="31893"/>
                </a:lnTo>
                <a:lnTo>
                  <a:pt x="8889" y="28402"/>
                </a:lnTo>
                <a:lnTo>
                  <a:pt x="8889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bg object 1567"/>
          <p:cNvSpPr/>
          <p:nvPr/>
        </p:nvSpPr>
        <p:spPr>
          <a:xfrm>
            <a:off x="5050789" y="6472418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889" y="0"/>
                </a:moveTo>
                <a:lnTo>
                  <a:pt x="0" y="3683"/>
                </a:lnTo>
                <a:lnTo>
                  <a:pt x="0" y="32059"/>
                </a:lnTo>
                <a:lnTo>
                  <a:pt x="8889" y="28568"/>
                </a:lnTo>
                <a:lnTo>
                  <a:pt x="888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bg object 1568"/>
          <p:cNvSpPr/>
          <p:nvPr/>
        </p:nvSpPr>
        <p:spPr>
          <a:xfrm>
            <a:off x="5059679" y="6468734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5">
                <a:moveTo>
                  <a:pt x="8890" y="0"/>
                </a:moveTo>
                <a:lnTo>
                  <a:pt x="0" y="3683"/>
                </a:lnTo>
                <a:lnTo>
                  <a:pt x="0" y="32252"/>
                </a:lnTo>
                <a:lnTo>
                  <a:pt x="8890" y="28761"/>
                </a:lnTo>
                <a:lnTo>
                  <a:pt x="889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bg object 1569"/>
          <p:cNvSpPr/>
          <p:nvPr/>
        </p:nvSpPr>
        <p:spPr>
          <a:xfrm>
            <a:off x="5067300" y="646557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3683"/>
                </a:lnTo>
                <a:lnTo>
                  <a:pt x="0" y="32417"/>
                </a:lnTo>
                <a:lnTo>
                  <a:pt x="8889" y="28926"/>
                </a:lnTo>
                <a:lnTo>
                  <a:pt x="8889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bg object 1570"/>
          <p:cNvSpPr/>
          <p:nvPr/>
        </p:nvSpPr>
        <p:spPr>
          <a:xfrm>
            <a:off x="5076189" y="6461893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3683"/>
                </a:lnTo>
                <a:lnTo>
                  <a:pt x="0" y="32610"/>
                </a:lnTo>
                <a:lnTo>
                  <a:pt x="8889" y="29119"/>
                </a:lnTo>
                <a:lnTo>
                  <a:pt x="8889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bg object 1571"/>
          <p:cNvSpPr/>
          <p:nvPr/>
        </p:nvSpPr>
        <p:spPr>
          <a:xfrm>
            <a:off x="5083809" y="6458735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3683"/>
                </a:lnTo>
                <a:lnTo>
                  <a:pt x="0" y="32775"/>
                </a:lnTo>
                <a:lnTo>
                  <a:pt x="8889" y="29285"/>
                </a:lnTo>
                <a:lnTo>
                  <a:pt x="888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bg object 1572"/>
          <p:cNvSpPr/>
          <p:nvPr/>
        </p:nvSpPr>
        <p:spPr>
          <a:xfrm>
            <a:off x="5092700" y="6455052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3683"/>
                </a:lnTo>
                <a:lnTo>
                  <a:pt x="0" y="32968"/>
                </a:lnTo>
                <a:lnTo>
                  <a:pt x="8889" y="29478"/>
                </a:lnTo>
                <a:lnTo>
                  <a:pt x="8889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bg object 1573"/>
          <p:cNvSpPr/>
          <p:nvPr/>
        </p:nvSpPr>
        <p:spPr>
          <a:xfrm>
            <a:off x="5100320" y="6451894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8889" y="0"/>
                </a:moveTo>
                <a:lnTo>
                  <a:pt x="0" y="3683"/>
                </a:lnTo>
                <a:lnTo>
                  <a:pt x="0" y="33134"/>
                </a:lnTo>
                <a:lnTo>
                  <a:pt x="8889" y="29643"/>
                </a:lnTo>
                <a:lnTo>
                  <a:pt x="8889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bg object 1574"/>
          <p:cNvSpPr/>
          <p:nvPr/>
        </p:nvSpPr>
        <p:spPr>
          <a:xfrm>
            <a:off x="5109209" y="6448210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8889" y="0"/>
                </a:moveTo>
                <a:lnTo>
                  <a:pt x="0" y="3683"/>
                </a:lnTo>
                <a:lnTo>
                  <a:pt x="0" y="33327"/>
                </a:lnTo>
                <a:lnTo>
                  <a:pt x="8889" y="29836"/>
                </a:lnTo>
                <a:lnTo>
                  <a:pt x="8889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bg object 1575"/>
          <p:cNvSpPr/>
          <p:nvPr/>
        </p:nvSpPr>
        <p:spPr>
          <a:xfrm>
            <a:off x="5116829" y="6444527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60" h="34289">
                <a:moveTo>
                  <a:pt x="10160" y="0"/>
                </a:moveTo>
                <a:lnTo>
                  <a:pt x="0" y="4209"/>
                </a:lnTo>
                <a:lnTo>
                  <a:pt x="0" y="34018"/>
                </a:lnTo>
                <a:lnTo>
                  <a:pt x="10160" y="30029"/>
                </a:lnTo>
                <a:lnTo>
                  <a:pt x="1016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bg object 1576"/>
          <p:cNvSpPr/>
          <p:nvPr/>
        </p:nvSpPr>
        <p:spPr>
          <a:xfrm>
            <a:off x="5125720" y="6441369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8889" y="0"/>
                </a:moveTo>
                <a:lnTo>
                  <a:pt x="0" y="3683"/>
                </a:lnTo>
                <a:lnTo>
                  <a:pt x="0" y="33685"/>
                </a:lnTo>
                <a:lnTo>
                  <a:pt x="8889" y="30194"/>
                </a:lnTo>
                <a:lnTo>
                  <a:pt x="888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bg object 1577"/>
          <p:cNvSpPr/>
          <p:nvPr/>
        </p:nvSpPr>
        <p:spPr>
          <a:xfrm>
            <a:off x="5133339" y="6437686"/>
            <a:ext cx="10160" cy="34925"/>
          </a:xfrm>
          <a:custGeom>
            <a:avLst/>
            <a:gdLst/>
            <a:ahLst/>
            <a:cxnLst/>
            <a:rect l="l" t="t" r="r" b="b"/>
            <a:pathLst>
              <a:path w="10160" h="34925">
                <a:moveTo>
                  <a:pt x="10160" y="0"/>
                </a:moveTo>
                <a:lnTo>
                  <a:pt x="0" y="4209"/>
                </a:lnTo>
                <a:lnTo>
                  <a:pt x="0" y="34377"/>
                </a:lnTo>
                <a:lnTo>
                  <a:pt x="10160" y="30387"/>
                </a:lnTo>
                <a:lnTo>
                  <a:pt x="10160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bg object 1578"/>
          <p:cNvSpPr/>
          <p:nvPr/>
        </p:nvSpPr>
        <p:spPr>
          <a:xfrm>
            <a:off x="5142229" y="6434528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8890" y="0"/>
                </a:moveTo>
                <a:lnTo>
                  <a:pt x="0" y="3683"/>
                </a:lnTo>
                <a:lnTo>
                  <a:pt x="0" y="34044"/>
                </a:lnTo>
                <a:lnTo>
                  <a:pt x="8890" y="30553"/>
                </a:lnTo>
                <a:lnTo>
                  <a:pt x="889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bg object 1579"/>
          <p:cNvSpPr/>
          <p:nvPr/>
        </p:nvSpPr>
        <p:spPr>
          <a:xfrm>
            <a:off x="5151120" y="6430844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8889" y="0"/>
                </a:moveTo>
                <a:lnTo>
                  <a:pt x="0" y="3683"/>
                </a:lnTo>
                <a:lnTo>
                  <a:pt x="0" y="34237"/>
                </a:lnTo>
                <a:lnTo>
                  <a:pt x="8889" y="30746"/>
                </a:lnTo>
                <a:lnTo>
                  <a:pt x="8889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bg object 1580"/>
          <p:cNvSpPr/>
          <p:nvPr/>
        </p:nvSpPr>
        <p:spPr>
          <a:xfrm>
            <a:off x="5158739" y="6427821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8889" y="0"/>
                </a:moveTo>
                <a:lnTo>
                  <a:pt x="6350" y="918"/>
                </a:lnTo>
                <a:lnTo>
                  <a:pt x="0" y="3549"/>
                </a:lnTo>
                <a:lnTo>
                  <a:pt x="0" y="34268"/>
                </a:lnTo>
                <a:lnTo>
                  <a:pt x="8889" y="30777"/>
                </a:lnTo>
                <a:lnTo>
                  <a:pt x="8889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bg object 1581"/>
          <p:cNvSpPr/>
          <p:nvPr/>
        </p:nvSpPr>
        <p:spPr>
          <a:xfrm>
            <a:off x="5167629" y="6424608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8890" y="0"/>
                </a:moveTo>
                <a:lnTo>
                  <a:pt x="0" y="3213"/>
                </a:lnTo>
                <a:lnTo>
                  <a:pt x="0" y="33991"/>
                </a:lnTo>
                <a:lnTo>
                  <a:pt x="8890" y="30500"/>
                </a:lnTo>
                <a:lnTo>
                  <a:pt x="889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bg object 1582"/>
          <p:cNvSpPr/>
          <p:nvPr/>
        </p:nvSpPr>
        <p:spPr>
          <a:xfrm>
            <a:off x="5175250" y="6421853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8889" y="0"/>
                </a:moveTo>
                <a:lnTo>
                  <a:pt x="0" y="3213"/>
                </a:lnTo>
                <a:lnTo>
                  <a:pt x="0" y="33753"/>
                </a:lnTo>
                <a:lnTo>
                  <a:pt x="8889" y="30263"/>
                </a:lnTo>
                <a:lnTo>
                  <a:pt x="8889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bg object 1583"/>
          <p:cNvSpPr/>
          <p:nvPr/>
        </p:nvSpPr>
        <p:spPr>
          <a:xfrm>
            <a:off x="5184139" y="6418639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8889" y="0"/>
                </a:moveTo>
                <a:lnTo>
                  <a:pt x="0" y="3213"/>
                </a:lnTo>
                <a:lnTo>
                  <a:pt x="0" y="33476"/>
                </a:lnTo>
                <a:lnTo>
                  <a:pt x="8889" y="29986"/>
                </a:lnTo>
                <a:lnTo>
                  <a:pt x="8889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bg object 1584"/>
          <p:cNvSpPr/>
          <p:nvPr/>
        </p:nvSpPr>
        <p:spPr>
          <a:xfrm>
            <a:off x="5191759" y="6415884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8889" y="0"/>
                </a:moveTo>
                <a:lnTo>
                  <a:pt x="0" y="3213"/>
                </a:lnTo>
                <a:lnTo>
                  <a:pt x="0" y="33239"/>
                </a:lnTo>
                <a:lnTo>
                  <a:pt x="8889" y="29748"/>
                </a:lnTo>
                <a:lnTo>
                  <a:pt x="8889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bg object 1585"/>
          <p:cNvSpPr/>
          <p:nvPr/>
        </p:nvSpPr>
        <p:spPr>
          <a:xfrm>
            <a:off x="5200650" y="6412671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3213"/>
                </a:lnTo>
                <a:lnTo>
                  <a:pt x="0" y="32962"/>
                </a:lnTo>
                <a:lnTo>
                  <a:pt x="8889" y="29471"/>
                </a:lnTo>
                <a:lnTo>
                  <a:pt x="8889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bg object 1586"/>
          <p:cNvSpPr/>
          <p:nvPr/>
        </p:nvSpPr>
        <p:spPr>
          <a:xfrm>
            <a:off x="5208270" y="6409916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3213"/>
                </a:lnTo>
                <a:lnTo>
                  <a:pt x="0" y="32725"/>
                </a:lnTo>
                <a:lnTo>
                  <a:pt x="8889" y="29234"/>
                </a:lnTo>
                <a:lnTo>
                  <a:pt x="8889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bg object 1587"/>
          <p:cNvSpPr/>
          <p:nvPr/>
        </p:nvSpPr>
        <p:spPr>
          <a:xfrm>
            <a:off x="5217159" y="6406702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8889" y="0"/>
                </a:moveTo>
                <a:lnTo>
                  <a:pt x="0" y="3213"/>
                </a:lnTo>
                <a:lnTo>
                  <a:pt x="0" y="32448"/>
                </a:lnTo>
                <a:lnTo>
                  <a:pt x="8889" y="28957"/>
                </a:lnTo>
                <a:lnTo>
                  <a:pt x="8889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bg object 1588"/>
          <p:cNvSpPr/>
          <p:nvPr/>
        </p:nvSpPr>
        <p:spPr>
          <a:xfrm>
            <a:off x="5224779" y="6403948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5">
                <a:moveTo>
                  <a:pt x="8890" y="0"/>
                </a:moveTo>
                <a:lnTo>
                  <a:pt x="0" y="3213"/>
                </a:lnTo>
                <a:lnTo>
                  <a:pt x="0" y="32210"/>
                </a:lnTo>
                <a:lnTo>
                  <a:pt x="8890" y="28720"/>
                </a:lnTo>
                <a:lnTo>
                  <a:pt x="8890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bg object 1589"/>
          <p:cNvSpPr/>
          <p:nvPr/>
        </p:nvSpPr>
        <p:spPr>
          <a:xfrm>
            <a:off x="5233670" y="6400734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5">
                <a:moveTo>
                  <a:pt x="8889" y="0"/>
                </a:moveTo>
                <a:lnTo>
                  <a:pt x="0" y="3213"/>
                </a:lnTo>
                <a:lnTo>
                  <a:pt x="0" y="31933"/>
                </a:lnTo>
                <a:lnTo>
                  <a:pt x="8889" y="28443"/>
                </a:lnTo>
                <a:lnTo>
                  <a:pt x="8889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bg object 1590"/>
          <p:cNvSpPr/>
          <p:nvPr/>
        </p:nvSpPr>
        <p:spPr>
          <a:xfrm>
            <a:off x="5241289" y="6397979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3213"/>
                </a:lnTo>
                <a:lnTo>
                  <a:pt x="0" y="31696"/>
                </a:lnTo>
                <a:lnTo>
                  <a:pt x="8889" y="28205"/>
                </a:lnTo>
                <a:lnTo>
                  <a:pt x="8889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bg object 1591"/>
          <p:cNvSpPr/>
          <p:nvPr/>
        </p:nvSpPr>
        <p:spPr>
          <a:xfrm>
            <a:off x="5250179" y="6394766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90" y="0"/>
                </a:moveTo>
                <a:lnTo>
                  <a:pt x="0" y="3213"/>
                </a:lnTo>
                <a:lnTo>
                  <a:pt x="0" y="31419"/>
                </a:lnTo>
                <a:lnTo>
                  <a:pt x="8890" y="27928"/>
                </a:lnTo>
                <a:lnTo>
                  <a:pt x="889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bg object 1592"/>
          <p:cNvSpPr/>
          <p:nvPr/>
        </p:nvSpPr>
        <p:spPr>
          <a:xfrm>
            <a:off x="5257800" y="6392011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3213"/>
                </a:lnTo>
                <a:lnTo>
                  <a:pt x="0" y="31182"/>
                </a:lnTo>
                <a:lnTo>
                  <a:pt x="8889" y="27691"/>
                </a:lnTo>
                <a:lnTo>
                  <a:pt x="8889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bg object 1593"/>
          <p:cNvSpPr/>
          <p:nvPr/>
        </p:nvSpPr>
        <p:spPr>
          <a:xfrm>
            <a:off x="5266689" y="6388797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4">
                <a:moveTo>
                  <a:pt x="8889" y="0"/>
                </a:moveTo>
                <a:lnTo>
                  <a:pt x="0" y="3213"/>
                </a:lnTo>
                <a:lnTo>
                  <a:pt x="0" y="30905"/>
                </a:lnTo>
                <a:lnTo>
                  <a:pt x="8889" y="27414"/>
                </a:lnTo>
                <a:lnTo>
                  <a:pt x="8889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bg object 1594"/>
          <p:cNvSpPr/>
          <p:nvPr/>
        </p:nvSpPr>
        <p:spPr>
          <a:xfrm>
            <a:off x="5274309" y="6386042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4">
                <a:moveTo>
                  <a:pt x="8889" y="0"/>
                </a:moveTo>
                <a:lnTo>
                  <a:pt x="0" y="3213"/>
                </a:lnTo>
                <a:lnTo>
                  <a:pt x="0" y="30667"/>
                </a:lnTo>
                <a:lnTo>
                  <a:pt x="8889" y="27177"/>
                </a:lnTo>
                <a:lnTo>
                  <a:pt x="8889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bg object 1595"/>
          <p:cNvSpPr/>
          <p:nvPr/>
        </p:nvSpPr>
        <p:spPr>
          <a:xfrm>
            <a:off x="5283200" y="6382829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213"/>
                </a:lnTo>
                <a:lnTo>
                  <a:pt x="0" y="30390"/>
                </a:lnTo>
                <a:lnTo>
                  <a:pt x="8889" y="26900"/>
                </a:lnTo>
                <a:lnTo>
                  <a:pt x="8889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bg object 1596"/>
          <p:cNvSpPr/>
          <p:nvPr/>
        </p:nvSpPr>
        <p:spPr>
          <a:xfrm>
            <a:off x="5290820" y="6380074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213"/>
                </a:lnTo>
                <a:lnTo>
                  <a:pt x="0" y="30153"/>
                </a:lnTo>
                <a:lnTo>
                  <a:pt x="8889" y="26662"/>
                </a:lnTo>
                <a:lnTo>
                  <a:pt x="8889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bg object 1597"/>
          <p:cNvSpPr/>
          <p:nvPr/>
        </p:nvSpPr>
        <p:spPr>
          <a:xfrm>
            <a:off x="5299709" y="6376860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213"/>
                </a:lnTo>
                <a:lnTo>
                  <a:pt x="0" y="29876"/>
                </a:lnTo>
                <a:lnTo>
                  <a:pt x="8889" y="26385"/>
                </a:lnTo>
                <a:lnTo>
                  <a:pt x="8889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bg object 1598"/>
          <p:cNvSpPr/>
          <p:nvPr/>
        </p:nvSpPr>
        <p:spPr>
          <a:xfrm>
            <a:off x="5307329" y="6374106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213"/>
                </a:lnTo>
                <a:lnTo>
                  <a:pt x="0" y="29639"/>
                </a:lnTo>
                <a:lnTo>
                  <a:pt x="8890" y="26148"/>
                </a:lnTo>
                <a:lnTo>
                  <a:pt x="8890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bg object 1599"/>
          <p:cNvSpPr/>
          <p:nvPr/>
        </p:nvSpPr>
        <p:spPr>
          <a:xfrm>
            <a:off x="5316220" y="6370892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213"/>
                </a:lnTo>
                <a:lnTo>
                  <a:pt x="0" y="29362"/>
                </a:lnTo>
                <a:lnTo>
                  <a:pt x="5079" y="27367"/>
                </a:lnTo>
                <a:lnTo>
                  <a:pt x="8889" y="26038"/>
                </a:lnTo>
                <a:lnTo>
                  <a:pt x="8889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bg object 1600"/>
          <p:cNvSpPr/>
          <p:nvPr/>
        </p:nvSpPr>
        <p:spPr>
          <a:xfrm>
            <a:off x="5323839" y="6367678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3672"/>
                </a:lnTo>
                <a:lnTo>
                  <a:pt x="0" y="29695"/>
                </a:lnTo>
                <a:lnTo>
                  <a:pt x="10160" y="26151"/>
                </a:lnTo>
                <a:lnTo>
                  <a:pt x="10160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bg object 1601"/>
          <p:cNvSpPr/>
          <p:nvPr/>
        </p:nvSpPr>
        <p:spPr>
          <a:xfrm>
            <a:off x="5332729" y="6364923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213"/>
                </a:lnTo>
                <a:lnTo>
                  <a:pt x="0" y="29348"/>
                </a:lnTo>
                <a:lnTo>
                  <a:pt x="8890" y="26247"/>
                </a:lnTo>
                <a:lnTo>
                  <a:pt x="889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bg object 1602"/>
          <p:cNvSpPr/>
          <p:nvPr/>
        </p:nvSpPr>
        <p:spPr>
          <a:xfrm>
            <a:off x="5340350" y="6361710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60" h="30479">
                <a:moveTo>
                  <a:pt x="10160" y="0"/>
                </a:moveTo>
                <a:lnTo>
                  <a:pt x="0" y="3672"/>
                </a:lnTo>
                <a:lnTo>
                  <a:pt x="0" y="29904"/>
                </a:lnTo>
                <a:lnTo>
                  <a:pt x="10160" y="26360"/>
                </a:lnTo>
                <a:lnTo>
                  <a:pt x="1016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bg object 1603"/>
          <p:cNvSpPr/>
          <p:nvPr/>
        </p:nvSpPr>
        <p:spPr>
          <a:xfrm>
            <a:off x="5349239" y="6358955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213"/>
                </a:lnTo>
                <a:lnTo>
                  <a:pt x="0" y="29557"/>
                </a:lnTo>
                <a:lnTo>
                  <a:pt x="8889" y="26456"/>
                </a:lnTo>
                <a:lnTo>
                  <a:pt x="8889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bg object 1604"/>
          <p:cNvSpPr/>
          <p:nvPr/>
        </p:nvSpPr>
        <p:spPr>
          <a:xfrm>
            <a:off x="5358129" y="6355741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213"/>
                </a:lnTo>
                <a:lnTo>
                  <a:pt x="0" y="29670"/>
                </a:lnTo>
                <a:lnTo>
                  <a:pt x="8890" y="26569"/>
                </a:lnTo>
                <a:lnTo>
                  <a:pt x="889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bg object 1605"/>
          <p:cNvSpPr/>
          <p:nvPr/>
        </p:nvSpPr>
        <p:spPr>
          <a:xfrm>
            <a:off x="5365750" y="6352987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213"/>
                </a:lnTo>
                <a:lnTo>
                  <a:pt x="0" y="29767"/>
                </a:lnTo>
                <a:lnTo>
                  <a:pt x="8889" y="26665"/>
                </a:lnTo>
                <a:lnTo>
                  <a:pt x="8889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bg object 1606"/>
          <p:cNvSpPr/>
          <p:nvPr/>
        </p:nvSpPr>
        <p:spPr>
          <a:xfrm>
            <a:off x="5374639" y="6349773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213"/>
                </a:lnTo>
                <a:lnTo>
                  <a:pt x="0" y="29879"/>
                </a:lnTo>
                <a:lnTo>
                  <a:pt x="8889" y="26778"/>
                </a:lnTo>
                <a:lnTo>
                  <a:pt x="8889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bg object 1607"/>
          <p:cNvSpPr/>
          <p:nvPr/>
        </p:nvSpPr>
        <p:spPr>
          <a:xfrm>
            <a:off x="5382259" y="634701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213"/>
                </a:lnTo>
                <a:lnTo>
                  <a:pt x="0" y="29976"/>
                </a:lnTo>
                <a:lnTo>
                  <a:pt x="8889" y="26874"/>
                </a:lnTo>
                <a:lnTo>
                  <a:pt x="8889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bg object 1608"/>
          <p:cNvSpPr/>
          <p:nvPr/>
        </p:nvSpPr>
        <p:spPr>
          <a:xfrm>
            <a:off x="5391150" y="6343805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213"/>
                </a:lnTo>
                <a:lnTo>
                  <a:pt x="0" y="30088"/>
                </a:lnTo>
                <a:lnTo>
                  <a:pt x="8889" y="26987"/>
                </a:lnTo>
                <a:lnTo>
                  <a:pt x="8889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bg object 1609"/>
          <p:cNvSpPr/>
          <p:nvPr/>
        </p:nvSpPr>
        <p:spPr>
          <a:xfrm>
            <a:off x="5398770" y="6341050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213"/>
                </a:lnTo>
                <a:lnTo>
                  <a:pt x="0" y="30185"/>
                </a:lnTo>
                <a:lnTo>
                  <a:pt x="8889" y="27084"/>
                </a:lnTo>
                <a:lnTo>
                  <a:pt x="8889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bg object 1610"/>
          <p:cNvSpPr/>
          <p:nvPr/>
        </p:nvSpPr>
        <p:spPr>
          <a:xfrm>
            <a:off x="5407659" y="6337836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213"/>
                </a:lnTo>
                <a:lnTo>
                  <a:pt x="0" y="30297"/>
                </a:lnTo>
                <a:lnTo>
                  <a:pt x="8889" y="27196"/>
                </a:lnTo>
                <a:lnTo>
                  <a:pt x="8889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bg object 1611"/>
          <p:cNvSpPr/>
          <p:nvPr/>
        </p:nvSpPr>
        <p:spPr>
          <a:xfrm>
            <a:off x="5415279" y="633508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3213"/>
                </a:lnTo>
                <a:lnTo>
                  <a:pt x="0" y="30394"/>
                </a:lnTo>
                <a:lnTo>
                  <a:pt x="8890" y="27293"/>
                </a:lnTo>
                <a:lnTo>
                  <a:pt x="8890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bg object 1612"/>
          <p:cNvSpPr/>
          <p:nvPr/>
        </p:nvSpPr>
        <p:spPr>
          <a:xfrm>
            <a:off x="5424170" y="6331868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4">
                <a:moveTo>
                  <a:pt x="8889" y="0"/>
                </a:moveTo>
                <a:lnTo>
                  <a:pt x="0" y="3213"/>
                </a:lnTo>
                <a:lnTo>
                  <a:pt x="0" y="30506"/>
                </a:lnTo>
                <a:lnTo>
                  <a:pt x="8889" y="27405"/>
                </a:lnTo>
                <a:lnTo>
                  <a:pt x="888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bg object 1613"/>
          <p:cNvSpPr/>
          <p:nvPr/>
        </p:nvSpPr>
        <p:spPr>
          <a:xfrm>
            <a:off x="5431789" y="6329285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3810" y="1664"/>
                </a:lnTo>
                <a:lnTo>
                  <a:pt x="0" y="3041"/>
                </a:lnTo>
                <a:lnTo>
                  <a:pt x="0" y="30431"/>
                </a:lnTo>
                <a:lnTo>
                  <a:pt x="8889" y="27329"/>
                </a:lnTo>
                <a:lnTo>
                  <a:pt x="8889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bg object 1614"/>
          <p:cNvSpPr/>
          <p:nvPr/>
        </p:nvSpPr>
        <p:spPr>
          <a:xfrm>
            <a:off x="5440679" y="6326373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2912"/>
                </a:lnTo>
                <a:lnTo>
                  <a:pt x="0" y="30242"/>
                </a:lnTo>
                <a:lnTo>
                  <a:pt x="8890" y="27141"/>
                </a:lnTo>
                <a:lnTo>
                  <a:pt x="8890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bg object 1615"/>
          <p:cNvSpPr/>
          <p:nvPr/>
        </p:nvSpPr>
        <p:spPr>
          <a:xfrm>
            <a:off x="5448300" y="6323877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2912"/>
                </a:lnTo>
                <a:lnTo>
                  <a:pt x="0" y="30080"/>
                </a:lnTo>
                <a:lnTo>
                  <a:pt x="8889" y="26979"/>
                </a:lnTo>
                <a:lnTo>
                  <a:pt x="8889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bg object 1616"/>
          <p:cNvSpPr/>
          <p:nvPr/>
        </p:nvSpPr>
        <p:spPr>
          <a:xfrm>
            <a:off x="5457189" y="6320965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2912"/>
                </a:lnTo>
                <a:lnTo>
                  <a:pt x="0" y="29891"/>
                </a:lnTo>
                <a:lnTo>
                  <a:pt x="8889" y="26790"/>
                </a:lnTo>
                <a:lnTo>
                  <a:pt x="8889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bg object 1617"/>
          <p:cNvSpPr/>
          <p:nvPr/>
        </p:nvSpPr>
        <p:spPr>
          <a:xfrm>
            <a:off x="5464809" y="6318468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2912"/>
                </a:lnTo>
                <a:lnTo>
                  <a:pt x="0" y="29729"/>
                </a:lnTo>
                <a:lnTo>
                  <a:pt x="8889" y="26628"/>
                </a:lnTo>
                <a:lnTo>
                  <a:pt x="8889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bg object 1618"/>
          <p:cNvSpPr/>
          <p:nvPr/>
        </p:nvSpPr>
        <p:spPr>
          <a:xfrm>
            <a:off x="5473700" y="6315556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2912"/>
                </a:lnTo>
                <a:lnTo>
                  <a:pt x="0" y="29540"/>
                </a:lnTo>
                <a:lnTo>
                  <a:pt x="8889" y="26439"/>
                </a:lnTo>
                <a:lnTo>
                  <a:pt x="8889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bg object 1619"/>
          <p:cNvSpPr/>
          <p:nvPr/>
        </p:nvSpPr>
        <p:spPr>
          <a:xfrm>
            <a:off x="5481320" y="6313060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2912"/>
                </a:lnTo>
                <a:lnTo>
                  <a:pt x="0" y="29378"/>
                </a:lnTo>
                <a:lnTo>
                  <a:pt x="8889" y="26277"/>
                </a:lnTo>
                <a:lnTo>
                  <a:pt x="8889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bg object 1620"/>
          <p:cNvSpPr/>
          <p:nvPr/>
        </p:nvSpPr>
        <p:spPr>
          <a:xfrm>
            <a:off x="5490209" y="631014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2912"/>
                </a:lnTo>
                <a:lnTo>
                  <a:pt x="0" y="29189"/>
                </a:lnTo>
                <a:lnTo>
                  <a:pt x="8889" y="26088"/>
                </a:lnTo>
                <a:lnTo>
                  <a:pt x="888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bg object 1621"/>
          <p:cNvSpPr/>
          <p:nvPr/>
        </p:nvSpPr>
        <p:spPr>
          <a:xfrm>
            <a:off x="5497829" y="630765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90" y="0"/>
                </a:moveTo>
                <a:lnTo>
                  <a:pt x="0" y="2912"/>
                </a:lnTo>
                <a:lnTo>
                  <a:pt x="0" y="29027"/>
                </a:lnTo>
                <a:lnTo>
                  <a:pt x="8890" y="25926"/>
                </a:lnTo>
                <a:lnTo>
                  <a:pt x="889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bg object 1622"/>
          <p:cNvSpPr/>
          <p:nvPr/>
        </p:nvSpPr>
        <p:spPr>
          <a:xfrm>
            <a:off x="5506720" y="6304739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2912"/>
                </a:lnTo>
                <a:lnTo>
                  <a:pt x="0" y="28838"/>
                </a:lnTo>
                <a:lnTo>
                  <a:pt x="8889" y="25737"/>
                </a:lnTo>
                <a:lnTo>
                  <a:pt x="8889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bg object 1623"/>
          <p:cNvSpPr/>
          <p:nvPr/>
        </p:nvSpPr>
        <p:spPr>
          <a:xfrm>
            <a:off x="5514339" y="630224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2912"/>
                </a:lnTo>
                <a:lnTo>
                  <a:pt x="0" y="28676"/>
                </a:lnTo>
                <a:lnTo>
                  <a:pt x="8889" y="25575"/>
                </a:lnTo>
                <a:lnTo>
                  <a:pt x="888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bg object 1624"/>
          <p:cNvSpPr/>
          <p:nvPr/>
        </p:nvSpPr>
        <p:spPr>
          <a:xfrm>
            <a:off x="5523229" y="629933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90" y="0"/>
                </a:moveTo>
                <a:lnTo>
                  <a:pt x="0" y="2912"/>
                </a:lnTo>
                <a:lnTo>
                  <a:pt x="0" y="28487"/>
                </a:lnTo>
                <a:lnTo>
                  <a:pt x="8890" y="25386"/>
                </a:lnTo>
                <a:lnTo>
                  <a:pt x="8890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bg object 1625"/>
          <p:cNvSpPr/>
          <p:nvPr/>
        </p:nvSpPr>
        <p:spPr>
          <a:xfrm>
            <a:off x="5530850" y="6296419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3328"/>
                </a:lnTo>
                <a:lnTo>
                  <a:pt x="0" y="28742"/>
                </a:lnTo>
                <a:lnTo>
                  <a:pt x="8889" y="25640"/>
                </a:lnTo>
                <a:lnTo>
                  <a:pt x="10160" y="25254"/>
                </a:lnTo>
                <a:lnTo>
                  <a:pt x="10160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bg object 1626"/>
          <p:cNvSpPr/>
          <p:nvPr/>
        </p:nvSpPr>
        <p:spPr>
          <a:xfrm>
            <a:off x="5539739" y="6293922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2912"/>
                </a:lnTo>
                <a:lnTo>
                  <a:pt x="0" y="28137"/>
                </a:lnTo>
                <a:lnTo>
                  <a:pt x="8889" y="25431"/>
                </a:lnTo>
                <a:lnTo>
                  <a:pt x="8889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bg object 1627"/>
          <p:cNvSpPr/>
          <p:nvPr/>
        </p:nvSpPr>
        <p:spPr>
          <a:xfrm>
            <a:off x="5547359" y="6291010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3328"/>
                </a:lnTo>
                <a:lnTo>
                  <a:pt x="0" y="28730"/>
                </a:lnTo>
                <a:lnTo>
                  <a:pt x="10160" y="25638"/>
                </a:lnTo>
                <a:lnTo>
                  <a:pt x="10160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bg object 1628"/>
          <p:cNvSpPr/>
          <p:nvPr/>
        </p:nvSpPr>
        <p:spPr>
          <a:xfrm>
            <a:off x="5556250" y="6288514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2912"/>
                </a:lnTo>
                <a:lnTo>
                  <a:pt x="0" y="28520"/>
                </a:lnTo>
                <a:lnTo>
                  <a:pt x="8889" y="25815"/>
                </a:lnTo>
                <a:lnTo>
                  <a:pt x="888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bg object 1629"/>
          <p:cNvSpPr/>
          <p:nvPr/>
        </p:nvSpPr>
        <p:spPr>
          <a:xfrm>
            <a:off x="5565139" y="628560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2912"/>
                </a:lnTo>
                <a:lnTo>
                  <a:pt x="0" y="28727"/>
                </a:lnTo>
                <a:lnTo>
                  <a:pt x="8889" y="26021"/>
                </a:lnTo>
                <a:lnTo>
                  <a:pt x="888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bg object 1630"/>
          <p:cNvSpPr/>
          <p:nvPr/>
        </p:nvSpPr>
        <p:spPr>
          <a:xfrm>
            <a:off x="5572759" y="6283106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2912"/>
                </a:lnTo>
                <a:lnTo>
                  <a:pt x="0" y="28904"/>
                </a:lnTo>
                <a:lnTo>
                  <a:pt x="8889" y="26198"/>
                </a:lnTo>
                <a:lnTo>
                  <a:pt x="8889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bg object 1631"/>
          <p:cNvSpPr/>
          <p:nvPr/>
        </p:nvSpPr>
        <p:spPr>
          <a:xfrm>
            <a:off x="5581650" y="628019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2912"/>
                </a:lnTo>
                <a:lnTo>
                  <a:pt x="0" y="29110"/>
                </a:lnTo>
                <a:lnTo>
                  <a:pt x="8889" y="26405"/>
                </a:lnTo>
                <a:lnTo>
                  <a:pt x="8889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bg object 1632"/>
          <p:cNvSpPr/>
          <p:nvPr/>
        </p:nvSpPr>
        <p:spPr>
          <a:xfrm>
            <a:off x="5589270" y="6277697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2912"/>
                </a:lnTo>
                <a:lnTo>
                  <a:pt x="0" y="29288"/>
                </a:lnTo>
                <a:lnTo>
                  <a:pt x="8889" y="26582"/>
                </a:lnTo>
                <a:lnTo>
                  <a:pt x="8889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bg object 1633"/>
          <p:cNvSpPr/>
          <p:nvPr/>
        </p:nvSpPr>
        <p:spPr>
          <a:xfrm>
            <a:off x="5598159" y="6274785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2912"/>
                </a:lnTo>
                <a:lnTo>
                  <a:pt x="0" y="29494"/>
                </a:lnTo>
                <a:lnTo>
                  <a:pt x="8889" y="26789"/>
                </a:lnTo>
                <a:lnTo>
                  <a:pt x="888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bg object 1634"/>
          <p:cNvSpPr/>
          <p:nvPr/>
        </p:nvSpPr>
        <p:spPr>
          <a:xfrm>
            <a:off x="5605779" y="6272289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2912"/>
                </a:lnTo>
                <a:lnTo>
                  <a:pt x="0" y="29671"/>
                </a:lnTo>
                <a:lnTo>
                  <a:pt x="8890" y="26966"/>
                </a:lnTo>
                <a:lnTo>
                  <a:pt x="8890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bg object 1635"/>
          <p:cNvSpPr/>
          <p:nvPr/>
        </p:nvSpPr>
        <p:spPr>
          <a:xfrm>
            <a:off x="5614670" y="6269376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2912"/>
                </a:lnTo>
                <a:lnTo>
                  <a:pt x="0" y="29878"/>
                </a:lnTo>
                <a:lnTo>
                  <a:pt x="8889" y="27172"/>
                </a:lnTo>
                <a:lnTo>
                  <a:pt x="8889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bg object 1636"/>
          <p:cNvSpPr/>
          <p:nvPr/>
        </p:nvSpPr>
        <p:spPr>
          <a:xfrm>
            <a:off x="5622289" y="6266880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2912"/>
                </a:lnTo>
                <a:lnTo>
                  <a:pt x="0" y="30055"/>
                </a:lnTo>
                <a:lnTo>
                  <a:pt x="8889" y="27349"/>
                </a:lnTo>
                <a:lnTo>
                  <a:pt x="8889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bg object 1637"/>
          <p:cNvSpPr/>
          <p:nvPr/>
        </p:nvSpPr>
        <p:spPr>
          <a:xfrm>
            <a:off x="5631179" y="626396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2912"/>
                </a:lnTo>
                <a:lnTo>
                  <a:pt x="0" y="30261"/>
                </a:lnTo>
                <a:lnTo>
                  <a:pt x="8890" y="27556"/>
                </a:lnTo>
                <a:lnTo>
                  <a:pt x="889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bg object 1638"/>
          <p:cNvSpPr/>
          <p:nvPr/>
        </p:nvSpPr>
        <p:spPr>
          <a:xfrm>
            <a:off x="5638800" y="6261472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2912"/>
                </a:lnTo>
                <a:lnTo>
                  <a:pt x="0" y="30439"/>
                </a:lnTo>
                <a:lnTo>
                  <a:pt x="8889" y="27733"/>
                </a:lnTo>
                <a:lnTo>
                  <a:pt x="8889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bg object 1639"/>
          <p:cNvSpPr/>
          <p:nvPr/>
        </p:nvSpPr>
        <p:spPr>
          <a:xfrm>
            <a:off x="5647689" y="6258560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4">
                <a:moveTo>
                  <a:pt x="8889" y="0"/>
                </a:moveTo>
                <a:lnTo>
                  <a:pt x="0" y="2912"/>
                </a:lnTo>
                <a:lnTo>
                  <a:pt x="0" y="30645"/>
                </a:lnTo>
                <a:lnTo>
                  <a:pt x="8889" y="27939"/>
                </a:lnTo>
                <a:lnTo>
                  <a:pt x="888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bg object 1640"/>
          <p:cNvSpPr/>
          <p:nvPr/>
        </p:nvSpPr>
        <p:spPr>
          <a:xfrm>
            <a:off x="5655309" y="6256063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4">
                <a:moveTo>
                  <a:pt x="8889" y="0"/>
                </a:moveTo>
                <a:lnTo>
                  <a:pt x="0" y="2912"/>
                </a:lnTo>
                <a:lnTo>
                  <a:pt x="0" y="30822"/>
                </a:lnTo>
                <a:lnTo>
                  <a:pt x="8889" y="28117"/>
                </a:lnTo>
                <a:lnTo>
                  <a:pt x="8889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bg object 1641"/>
          <p:cNvSpPr/>
          <p:nvPr/>
        </p:nvSpPr>
        <p:spPr>
          <a:xfrm>
            <a:off x="5664200" y="6253151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4">
                <a:moveTo>
                  <a:pt x="8889" y="0"/>
                </a:moveTo>
                <a:lnTo>
                  <a:pt x="0" y="2912"/>
                </a:lnTo>
                <a:lnTo>
                  <a:pt x="0" y="31029"/>
                </a:lnTo>
                <a:lnTo>
                  <a:pt x="8889" y="28323"/>
                </a:lnTo>
                <a:lnTo>
                  <a:pt x="8889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bg object 1642"/>
          <p:cNvSpPr/>
          <p:nvPr/>
        </p:nvSpPr>
        <p:spPr>
          <a:xfrm>
            <a:off x="5671820" y="6250655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2912"/>
                </a:lnTo>
                <a:lnTo>
                  <a:pt x="0" y="31206"/>
                </a:lnTo>
                <a:lnTo>
                  <a:pt x="8889" y="28500"/>
                </a:lnTo>
                <a:lnTo>
                  <a:pt x="888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bg object 1643"/>
          <p:cNvSpPr/>
          <p:nvPr/>
        </p:nvSpPr>
        <p:spPr>
          <a:xfrm>
            <a:off x="5680709" y="6247743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2912"/>
                </a:lnTo>
                <a:lnTo>
                  <a:pt x="0" y="31412"/>
                </a:lnTo>
                <a:lnTo>
                  <a:pt x="8889" y="28707"/>
                </a:lnTo>
                <a:lnTo>
                  <a:pt x="8889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bg object 1644"/>
          <p:cNvSpPr/>
          <p:nvPr/>
        </p:nvSpPr>
        <p:spPr>
          <a:xfrm>
            <a:off x="5688329" y="6245246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90" y="0"/>
                </a:moveTo>
                <a:lnTo>
                  <a:pt x="0" y="2912"/>
                </a:lnTo>
                <a:lnTo>
                  <a:pt x="0" y="31590"/>
                </a:lnTo>
                <a:lnTo>
                  <a:pt x="8890" y="28884"/>
                </a:lnTo>
                <a:lnTo>
                  <a:pt x="889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bg object 1645"/>
          <p:cNvSpPr/>
          <p:nvPr/>
        </p:nvSpPr>
        <p:spPr>
          <a:xfrm>
            <a:off x="5697220" y="6242334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5">
                <a:moveTo>
                  <a:pt x="8889" y="0"/>
                </a:moveTo>
                <a:lnTo>
                  <a:pt x="0" y="2912"/>
                </a:lnTo>
                <a:lnTo>
                  <a:pt x="0" y="31796"/>
                </a:lnTo>
                <a:lnTo>
                  <a:pt x="8889" y="29090"/>
                </a:lnTo>
                <a:lnTo>
                  <a:pt x="8889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bg object 1646"/>
          <p:cNvSpPr/>
          <p:nvPr/>
        </p:nvSpPr>
        <p:spPr>
          <a:xfrm>
            <a:off x="5704839" y="6239838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5">
                <a:moveTo>
                  <a:pt x="8889" y="0"/>
                </a:moveTo>
                <a:lnTo>
                  <a:pt x="0" y="2912"/>
                </a:lnTo>
                <a:lnTo>
                  <a:pt x="0" y="31973"/>
                </a:lnTo>
                <a:lnTo>
                  <a:pt x="8889" y="29268"/>
                </a:lnTo>
                <a:lnTo>
                  <a:pt x="8889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bg object 1647"/>
          <p:cNvSpPr/>
          <p:nvPr/>
        </p:nvSpPr>
        <p:spPr>
          <a:xfrm>
            <a:off x="5713729" y="6236926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5">
                <a:moveTo>
                  <a:pt x="8890" y="0"/>
                </a:moveTo>
                <a:lnTo>
                  <a:pt x="0" y="2912"/>
                </a:lnTo>
                <a:lnTo>
                  <a:pt x="0" y="32180"/>
                </a:lnTo>
                <a:lnTo>
                  <a:pt x="8890" y="29474"/>
                </a:lnTo>
                <a:lnTo>
                  <a:pt x="889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bg object 1648"/>
          <p:cNvSpPr/>
          <p:nvPr/>
        </p:nvSpPr>
        <p:spPr>
          <a:xfrm>
            <a:off x="5721350" y="6234430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5">
                <a:moveTo>
                  <a:pt x="8889" y="0"/>
                </a:moveTo>
                <a:lnTo>
                  <a:pt x="0" y="2912"/>
                </a:lnTo>
                <a:lnTo>
                  <a:pt x="0" y="32357"/>
                </a:lnTo>
                <a:lnTo>
                  <a:pt x="8889" y="29651"/>
                </a:lnTo>
                <a:lnTo>
                  <a:pt x="8889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bg object 1649"/>
          <p:cNvSpPr/>
          <p:nvPr/>
        </p:nvSpPr>
        <p:spPr>
          <a:xfrm>
            <a:off x="5730239" y="6234430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0" y="0"/>
                </a:moveTo>
                <a:lnTo>
                  <a:pt x="0" y="29651"/>
                </a:lnTo>
                <a:lnTo>
                  <a:pt x="8889" y="26946"/>
                </a:lnTo>
                <a:lnTo>
                  <a:pt x="8889" y="16163"/>
                </a:lnTo>
                <a:lnTo>
                  <a:pt x="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bg object 1650"/>
          <p:cNvSpPr/>
          <p:nvPr/>
        </p:nvSpPr>
        <p:spPr>
          <a:xfrm>
            <a:off x="5737859" y="6248284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0" y="0"/>
                </a:moveTo>
                <a:lnTo>
                  <a:pt x="0" y="13478"/>
                </a:lnTo>
                <a:lnTo>
                  <a:pt x="6350" y="11545"/>
                </a:lnTo>
                <a:lnTo>
                  <a:pt x="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bg object 1651"/>
          <p:cNvSpPr/>
          <p:nvPr/>
        </p:nvSpPr>
        <p:spPr>
          <a:xfrm>
            <a:off x="2396490" y="685574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5080" y="0"/>
                </a:moveTo>
                <a:lnTo>
                  <a:pt x="0" y="2255"/>
                </a:lnTo>
                <a:lnTo>
                  <a:pt x="5080" y="2255"/>
                </a:lnTo>
                <a:lnTo>
                  <a:pt x="508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bg object 1652"/>
          <p:cNvSpPr/>
          <p:nvPr/>
        </p:nvSpPr>
        <p:spPr>
          <a:xfrm>
            <a:off x="2400300" y="6851797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60" h="6350">
                <a:moveTo>
                  <a:pt x="10160" y="0"/>
                </a:moveTo>
                <a:lnTo>
                  <a:pt x="0" y="4510"/>
                </a:lnTo>
                <a:lnTo>
                  <a:pt x="0" y="6202"/>
                </a:lnTo>
                <a:lnTo>
                  <a:pt x="10160" y="6202"/>
                </a:lnTo>
                <a:lnTo>
                  <a:pt x="10160" y="0"/>
                </a:lnTo>
                <a:close/>
              </a:path>
            </a:pathLst>
          </a:custGeom>
          <a:solidFill>
            <a:srgbClr val="23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bg object 1653"/>
          <p:cNvSpPr/>
          <p:nvPr/>
        </p:nvSpPr>
        <p:spPr>
          <a:xfrm>
            <a:off x="2409190" y="68478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59">
                <a:moveTo>
                  <a:pt x="10160" y="0"/>
                </a:moveTo>
                <a:lnTo>
                  <a:pt x="0" y="4510"/>
                </a:lnTo>
                <a:lnTo>
                  <a:pt x="0" y="10149"/>
                </a:lnTo>
                <a:lnTo>
                  <a:pt x="10160" y="10149"/>
                </a:lnTo>
                <a:lnTo>
                  <a:pt x="1016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bg object 1654"/>
          <p:cNvSpPr/>
          <p:nvPr/>
        </p:nvSpPr>
        <p:spPr>
          <a:xfrm>
            <a:off x="2418079" y="6844467"/>
            <a:ext cx="8890" cy="13970"/>
          </a:xfrm>
          <a:custGeom>
            <a:avLst/>
            <a:gdLst/>
            <a:ahLst/>
            <a:cxnLst/>
            <a:rect l="l" t="t" r="r" b="b"/>
            <a:pathLst>
              <a:path w="8889" h="13970">
                <a:moveTo>
                  <a:pt x="8889" y="0"/>
                </a:moveTo>
                <a:lnTo>
                  <a:pt x="0" y="3946"/>
                </a:lnTo>
                <a:lnTo>
                  <a:pt x="0" y="13532"/>
                </a:lnTo>
                <a:lnTo>
                  <a:pt x="8889" y="13532"/>
                </a:lnTo>
                <a:lnTo>
                  <a:pt x="8889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bg object 1655"/>
          <p:cNvSpPr/>
          <p:nvPr/>
        </p:nvSpPr>
        <p:spPr>
          <a:xfrm>
            <a:off x="2426969" y="6840520"/>
            <a:ext cx="8890" cy="17780"/>
          </a:xfrm>
          <a:custGeom>
            <a:avLst/>
            <a:gdLst/>
            <a:ahLst/>
            <a:cxnLst/>
            <a:rect l="l" t="t" r="r" b="b"/>
            <a:pathLst>
              <a:path w="8889" h="17779">
                <a:moveTo>
                  <a:pt x="8890" y="0"/>
                </a:moveTo>
                <a:lnTo>
                  <a:pt x="0" y="3946"/>
                </a:lnTo>
                <a:lnTo>
                  <a:pt x="0" y="17479"/>
                </a:lnTo>
                <a:lnTo>
                  <a:pt x="8890" y="17479"/>
                </a:lnTo>
                <a:lnTo>
                  <a:pt x="8890" y="0"/>
                </a:lnTo>
                <a:close/>
              </a:path>
            </a:pathLst>
          </a:custGeom>
          <a:solidFill>
            <a:srgbClr val="22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bg object 1656"/>
          <p:cNvSpPr/>
          <p:nvPr/>
        </p:nvSpPr>
        <p:spPr>
          <a:xfrm>
            <a:off x="2435859" y="6836573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90">
                <a:moveTo>
                  <a:pt x="8889" y="0"/>
                </a:moveTo>
                <a:lnTo>
                  <a:pt x="0" y="3946"/>
                </a:lnTo>
                <a:lnTo>
                  <a:pt x="0" y="21426"/>
                </a:lnTo>
                <a:lnTo>
                  <a:pt x="8889" y="21426"/>
                </a:lnTo>
                <a:lnTo>
                  <a:pt x="888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bg object 1657"/>
          <p:cNvSpPr/>
          <p:nvPr/>
        </p:nvSpPr>
        <p:spPr>
          <a:xfrm>
            <a:off x="2443479" y="6832626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60" h="25400">
                <a:moveTo>
                  <a:pt x="10159" y="0"/>
                </a:moveTo>
                <a:lnTo>
                  <a:pt x="0" y="4510"/>
                </a:lnTo>
                <a:lnTo>
                  <a:pt x="0" y="25373"/>
                </a:lnTo>
                <a:lnTo>
                  <a:pt x="7619" y="25373"/>
                </a:lnTo>
                <a:lnTo>
                  <a:pt x="10159" y="24327"/>
                </a:lnTo>
                <a:lnTo>
                  <a:pt x="10159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bg object 1658"/>
          <p:cNvSpPr/>
          <p:nvPr/>
        </p:nvSpPr>
        <p:spPr>
          <a:xfrm>
            <a:off x="2452369" y="6828679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09">
                <a:moveTo>
                  <a:pt x="10160" y="0"/>
                </a:moveTo>
                <a:lnTo>
                  <a:pt x="0" y="4510"/>
                </a:lnTo>
                <a:lnTo>
                  <a:pt x="0" y="28797"/>
                </a:lnTo>
                <a:lnTo>
                  <a:pt x="10160" y="24613"/>
                </a:lnTo>
                <a:lnTo>
                  <a:pt x="10160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bg object 1659"/>
          <p:cNvSpPr/>
          <p:nvPr/>
        </p:nvSpPr>
        <p:spPr>
          <a:xfrm>
            <a:off x="2461259" y="682529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946"/>
                </a:lnTo>
                <a:lnTo>
                  <a:pt x="0" y="28519"/>
                </a:lnTo>
                <a:lnTo>
                  <a:pt x="8889" y="24859"/>
                </a:lnTo>
                <a:lnTo>
                  <a:pt x="888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bg object 1660"/>
          <p:cNvSpPr/>
          <p:nvPr/>
        </p:nvSpPr>
        <p:spPr>
          <a:xfrm>
            <a:off x="2470150" y="6821349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946"/>
                </a:lnTo>
                <a:lnTo>
                  <a:pt x="0" y="28805"/>
                </a:lnTo>
                <a:lnTo>
                  <a:pt x="2539" y="27760"/>
                </a:lnTo>
                <a:lnTo>
                  <a:pt x="8889" y="24969"/>
                </a:lnTo>
                <a:lnTo>
                  <a:pt x="8889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bg object 1661"/>
          <p:cNvSpPr/>
          <p:nvPr/>
        </p:nvSpPr>
        <p:spPr>
          <a:xfrm>
            <a:off x="2479040" y="681740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946"/>
                </a:lnTo>
                <a:lnTo>
                  <a:pt x="0" y="28916"/>
                </a:lnTo>
                <a:lnTo>
                  <a:pt x="8890" y="25009"/>
                </a:lnTo>
                <a:lnTo>
                  <a:pt x="889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bg object 1662"/>
          <p:cNvSpPr/>
          <p:nvPr/>
        </p:nvSpPr>
        <p:spPr>
          <a:xfrm>
            <a:off x="2486659" y="6813456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59" y="0"/>
                </a:moveTo>
                <a:lnTo>
                  <a:pt x="0" y="4510"/>
                </a:lnTo>
                <a:lnTo>
                  <a:pt x="0" y="29514"/>
                </a:lnTo>
                <a:lnTo>
                  <a:pt x="10159" y="25049"/>
                </a:lnTo>
                <a:lnTo>
                  <a:pt x="10159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bg object 1663"/>
          <p:cNvSpPr/>
          <p:nvPr/>
        </p:nvSpPr>
        <p:spPr>
          <a:xfrm>
            <a:off x="2495550" y="6809509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510"/>
                </a:lnTo>
                <a:lnTo>
                  <a:pt x="0" y="29554"/>
                </a:lnTo>
                <a:lnTo>
                  <a:pt x="10160" y="25089"/>
                </a:lnTo>
                <a:lnTo>
                  <a:pt x="10160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bg object 1664"/>
          <p:cNvSpPr/>
          <p:nvPr/>
        </p:nvSpPr>
        <p:spPr>
          <a:xfrm>
            <a:off x="2504440" y="6806125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946"/>
                </a:lnTo>
                <a:lnTo>
                  <a:pt x="0" y="29031"/>
                </a:lnTo>
                <a:lnTo>
                  <a:pt x="8890" y="25124"/>
                </a:lnTo>
                <a:lnTo>
                  <a:pt x="8890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bg object 1665"/>
          <p:cNvSpPr/>
          <p:nvPr/>
        </p:nvSpPr>
        <p:spPr>
          <a:xfrm>
            <a:off x="2513329" y="6802179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946"/>
                </a:lnTo>
                <a:lnTo>
                  <a:pt x="0" y="29071"/>
                </a:lnTo>
                <a:lnTo>
                  <a:pt x="8889" y="25164"/>
                </a:lnTo>
                <a:lnTo>
                  <a:pt x="888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bg object 1666"/>
          <p:cNvSpPr/>
          <p:nvPr/>
        </p:nvSpPr>
        <p:spPr>
          <a:xfrm>
            <a:off x="2522219" y="679823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946"/>
                </a:lnTo>
                <a:lnTo>
                  <a:pt x="0" y="29111"/>
                </a:lnTo>
                <a:lnTo>
                  <a:pt x="8890" y="25204"/>
                </a:lnTo>
                <a:lnTo>
                  <a:pt x="8890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bg object 1667"/>
          <p:cNvSpPr/>
          <p:nvPr/>
        </p:nvSpPr>
        <p:spPr>
          <a:xfrm>
            <a:off x="2529840" y="6794285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510"/>
                </a:lnTo>
                <a:lnTo>
                  <a:pt x="0" y="29709"/>
                </a:lnTo>
                <a:lnTo>
                  <a:pt x="10160" y="25244"/>
                </a:lnTo>
                <a:lnTo>
                  <a:pt x="1016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bg object 1668"/>
          <p:cNvSpPr/>
          <p:nvPr/>
        </p:nvSpPr>
        <p:spPr>
          <a:xfrm>
            <a:off x="2538729" y="6790338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59" y="0"/>
                </a:moveTo>
                <a:lnTo>
                  <a:pt x="0" y="4510"/>
                </a:lnTo>
                <a:lnTo>
                  <a:pt x="0" y="29749"/>
                </a:lnTo>
                <a:lnTo>
                  <a:pt x="10159" y="25284"/>
                </a:lnTo>
                <a:lnTo>
                  <a:pt x="10159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bg object 1669"/>
          <p:cNvSpPr/>
          <p:nvPr/>
        </p:nvSpPr>
        <p:spPr>
          <a:xfrm>
            <a:off x="2547619" y="6786955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946"/>
                </a:lnTo>
                <a:lnTo>
                  <a:pt x="0" y="29225"/>
                </a:lnTo>
                <a:lnTo>
                  <a:pt x="8890" y="25319"/>
                </a:lnTo>
                <a:lnTo>
                  <a:pt x="889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bg object 1670"/>
          <p:cNvSpPr/>
          <p:nvPr/>
        </p:nvSpPr>
        <p:spPr>
          <a:xfrm>
            <a:off x="2556509" y="6783008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946"/>
                </a:lnTo>
                <a:lnTo>
                  <a:pt x="0" y="29266"/>
                </a:lnTo>
                <a:lnTo>
                  <a:pt x="8889" y="25359"/>
                </a:lnTo>
                <a:lnTo>
                  <a:pt x="888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bg object 1671"/>
          <p:cNvSpPr/>
          <p:nvPr/>
        </p:nvSpPr>
        <p:spPr>
          <a:xfrm>
            <a:off x="2565400" y="6779061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946"/>
                </a:lnTo>
                <a:lnTo>
                  <a:pt x="0" y="29306"/>
                </a:lnTo>
                <a:lnTo>
                  <a:pt x="8889" y="25399"/>
                </a:lnTo>
                <a:lnTo>
                  <a:pt x="8889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bg object 1672"/>
          <p:cNvSpPr/>
          <p:nvPr/>
        </p:nvSpPr>
        <p:spPr>
          <a:xfrm>
            <a:off x="2573019" y="6775114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60" h="30479">
                <a:moveTo>
                  <a:pt x="10160" y="0"/>
                </a:moveTo>
                <a:lnTo>
                  <a:pt x="0" y="4510"/>
                </a:lnTo>
                <a:lnTo>
                  <a:pt x="0" y="29904"/>
                </a:lnTo>
                <a:lnTo>
                  <a:pt x="10160" y="25439"/>
                </a:lnTo>
                <a:lnTo>
                  <a:pt x="1016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bg object 1673"/>
          <p:cNvSpPr/>
          <p:nvPr/>
        </p:nvSpPr>
        <p:spPr>
          <a:xfrm>
            <a:off x="2581909" y="6771167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60" h="30479">
                <a:moveTo>
                  <a:pt x="10159" y="0"/>
                </a:moveTo>
                <a:lnTo>
                  <a:pt x="0" y="4510"/>
                </a:lnTo>
                <a:lnTo>
                  <a:pt x="0" y="29944"/>
                </a:lnTo>
                <a:lnTo>
                  <a:pt x="10159" y="25479"/>
                </a:lnTo>
                <a:lnTo>
                  <a:pt x="10159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bg object 1674"/>
          <p:cNvSpPr/>
          <p:nvPr/>
        </p:nvSpPr>
        <p:spPr>
          <a:xfrm>
            <a:off x="2590800" y="6767784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946"/>
                </a:lnTo>
                <a:lnTo>
                  <a:pt x="0" y="29420"/>
                </a:lnTo>
                <a:lnTo>
                  <a:pt x="8889" y="25513"/>
                </a:lnTo>
                <a:lnTo>
                  <a:pt x="8889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bg object 1675"/>
          <p:cNvSpPr/>
          <p:nvPr/>
        </p:nvSpPr>
        <p:spPr>
          <a:xfrm>
            <a:off x="2599690" y="6763837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946"/>
                </a:lnTo>
                <a:lnTo>
                  <a:pt x="0" y="29460"/>
                </a:lnTo>
                <a:lnTo>
                  <a:pt x="8890" y="25554"/>
                </a:lnTo>
                <a:lnTo>
                  <a:pt x="889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bg object 1676"/>
          <p:cNvSpPr/>
          <p:nvPr/>
        </p:nvSpPr>
        <p:spPr>
          <a:xfrm>
            <a:off x="2608579" y="6759890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946"/>
                </a:lnTo>
                <a:lnTo>
                  <a:pt x="0" y="29501"/>
                </a:lnTo>
                <a:lnTo>
                  <a:pt x="8889" y="25594"/>
                </a:lnTo>
                <a:lnTo>
                  <a:pt x="8889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bg object 1677"/>
          <p:cNvSpPr/>
          <p:nvPr/>
        </p:nvSpPr>
        <p:spPr>
          <a:xfrm>
            <a:off x="2617469" y="6755943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946"/>
                </a:lnTo>
                <a:lnTo>
                  <a:pt x="0" y="29541"/>
                </a:lnTo>
                <a:lnTo>
                  <a:pt x="8890" y="25634"/>
                </a:lnTo>
                <a:lnTo>
                  <a:pt x="889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bg object 1678"/>
          <p:cNvSpPr/>
          <p:nvPr/>
        </p:nvSpPr>
        <p:spPr>
          <a:xfrm>
            <a:off x="2625090" y="6751996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60" h="30479">
                <a:moveTo>
                  <a:pt x="10160" y="0"/>
                </a:moveTo>
                <a:lnTo>
                  <a:pt x="0" y="4510"/>
                </a:lnTo>
                <a:lnTo>
                  <a:pt x="0" y="30139"/>
                </a:lnTo>
                <a:lnTo>
                  <a:pt x="10160" y="25674"/>
                </a:lnTo>
                <a:lnTo>
                  <a:pt x="1016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bg object 1679"/>
          <p:cNvSpPr/>
          <p:nvPr/>
        </p:nvSpPr>
        <p:spPr>
          <a:xfrm>
            <a:off x="2633979" y="6748613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946"/>
                </a:lnTo>
                <a:lnTo>
                  <a:pt x="0" y="29615"/>
                </a:lnTo>
                <a:lnTo>
                  <a:pt x="8889" y="25708"/>
                </a:lnTo>
                <a:lnTo>
                  <a:pt x="8889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bg object 1680"/>
          <p:cNvSpPr/>
          <p:nvPr/>
        </p:nvSpPr>
        <p:spPr>
          <a:xfrm>
            <a:off x="2642869" y="6744666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946"/>
                </a:lnTo>
                <a:lnTo>
                  <a:pt x="0" y="29655"/>
                </a:lnTo>
                <a:lnTo>
                  <a:pt x="8890" y="25748"/>
                </a:lnTo>
                <a:lnTo>
                  <a:pt x="8890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bg object 1681"/>
          <p:cNvSpPr/>
          <p:nvPr/>
        </p:nvSpPr>
        <p:spPr>
          <a:xfrm>
            <a:off x="2651759" y="6740719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946"/>
                </a:lnTo>
                <a:lnTo>
                  <a:pt x="0" y="29695"/>
                </a:lnTo>
                <a:lnTo>
                  <a:pt x="8889" y="25789"/>
                </a:lnTo>
                <a:lnTo>
                  <a:pt x="8889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bg object 1682"/>
          <p:cNvSpPr/>
          <p:nvPr/>
        </p:nvSpPr>
        <p:spPr>
          <a:xfrm>
            <a:off x="2660650" y="6736772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946"/>
                </a:lnTo>
                <a:lnTo>
                  <a:pt x="0" y="29736"/>
                </a:lnTo>
                <a:lnTo>
                  <a:pt x="8889" y="25829"/>
                </a:lnTo>
                <a:lnTo>
                  <a:pt x="8889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bg object 1683"/>
          <p:cNvSpPr/>
          <p:nvPr/>
        </p:nvSpPr>
        <p:spPr>
          <a:xfrm>
            <a:off x="2668269" y="6732825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60" h="30479">
                <a:moveTo>
                  <a:pt x="10160" y="0"/>
                </a:moveTo>
                <a:lnTo>
                  <a:pt x="0" y="4510"/>
                </a:lnTo>
                <a:lnTo>
                  <a:pt x="0" y="30334"/>
                </a:lnTo>
                <a:lnTo>
                  <a:pt x="10160" y="25869"/>
                </a:lnTo>
                <a:lnTo>
                  <a:pt x="10160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bg object 1684"/>
          <p:cNvSpPr/>
          <p:nvPr/>
        </p:nvSpPr>
        <p:spPr>
          <a:xfrm>
            <a:off x="2677159" y="6729442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946"/>
                </a:lnTo>
                <a:lnTo>
                  <a:pt x="0" y="29810"/>
                </a:lnTo>
                <a:lnTo>
                  <a:pt x="8889" y="25903"/>
                </a:lnTo>
                <a:lnTo>
                  <a:pt x="8889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bg object 1685"/>
          <p:cNvSpPr/>
          <p:nvPr/>
        </p:nvSpPr>
        <p:spPr>
          <a:xfrm>
            <a:off x="2686050" y="6725495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946"/>
                </a:lnTo>
                <a:lnTo>
                  <a:pt x="0" y="29850"/>
                </a:lnTo>
                <a:lnTo>
                  <a:pt x="8889" y="25943"/>
                </a:lnTo>
                <a:lnTo>
                  <a:pt x="888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bg object 1686"/>
          <p:cNvSpPr/>
          <p:nvPr/>
        </p:nvSpPr>
        <p:spPr>
          <a:xfrm>
            <a:off x="2694940" y="672154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3946"/>
                </a:lnTo>
                <a:lnTo>
                  <a:pt x="0" y="29890"/>
                </a:lnTo>
                <a:lnTo>
                  <a:pt x="8890" y="25983"/>
                </a:lnTo>
                <a:lnTo>
                  <a:pt x="8890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bg object 1687"/>
          <p:cNvSpPr/>
          <p:nvPr/>
        </p:nvSpPr>
        <p:spPr>
          <a:xfrm>
            <a:off x="2703829" y="671760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946"/>
                </a:lnTo>
                <a:lnTo>
                  <a:pt x="0" y="29930"/>
                </a:lnTo>
                <a:lnTo>
                  <a:pt x="8889" y="26024"/>
                </a:lnTo>
                <a:lnTo>
                  <a:pt x="8889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bg object 1688"/>
          <p:cNvSpPr/>
          <p:nvPr/>
        </p:nvSpPr>
        <p:spPr>
          <a:xfrm>
            <a:off x="2711450" y="6713654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160" y="0"/>
                </a:moveTo>
                <a:lnTo>
                  <a:pt x="0" y="4510"/>
                </a:lnTo>
                <a:lnTo>
                  <a:pt x="0" y="30529"/>
                </a:lnTo>
                <a:lnTo>
                  <a:pt x="10160" y="26064"/>
                </a:lnTo>
                <a:lnTo>
                  <a:pt x="10160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bg object 1689"/>
          <p:cNvSpPr/>
          <p:nvPr/>
        </p:nvSpPr>
        <p:spPr>
          <a:xfrm>
            <a:off x="2720340" y="6709708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160" y="0"/>
                </a:moveTo>
                <a:lnTo>
                  <a:pt x="0" y="4510"/>
                </a:lnTo>
                <a:lnTo>
                  <a:pt x="0" y="30569"/>
                </a:lnTo>
                <a:lnTo>
                  <a:pt x="10160" y="26104"/>
                </a:lnTo>
                <a:lnTo>
                  <a:pt x="10160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bg object 1690"/>
          <p:cNvSpPr/>
          <p:nvPr/>
        </p:nvSpPr>
        <p:spPr>
          <a:xfrm>
            <a:off x="2729229" y="6706324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946"/>
                </a:lnTo>
                <a:lnTo>
                  <a:pt x="0" y="30045"/>
                </a:lnTo>
                <a:lnTo>
                  <a:pt x="8889" y="26138"/>
                </a:lnTo>
                <a:lnTo>
                  <a:pt x="8889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bg object 1691"/>
          <p:cNvSpPr/>
          <p:nvPr/>
        </p:nvSpPr>
        <p:spPr>
          <a:xfrm>
            <a:off x="2738119" y="670237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3946"/>
                </a:lnTo>
                <a:lnTo>
                  <a:pt x="0" y="30085"/>
                </a:lnTo>
                <a:lnTo>
                  <a:pt x="8890" y="26178"/>
                </a:lnTo>
                <a:lnTo>
                  <a:pt x="889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bg object 1692"/>
          <p:cNvSpPr/>
          <p:nvPr/>
        </p:nvSpPr>
        <p:spPr>
          <a:xfrm>
            <a:off x="2747009" y="669843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946"/>
                </a:lnTo>
                <a:lnTo>
                  <a:pt x="0" y="30125"/>
                </a:lnTo>
                <a:lnTo>
                  <a:pt x="8889" y="26218"/>
                </a:lnTo>
                <a:lnTo>
                  <a:pt x="8889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bg object 1693"/>
          <p:cNvSpPr/>
          <p:nvPr/>
        </p:nvSpPr>
        <p:spPr>
          <a:xfrm>
            <a:off x="2754629" y="6694484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159" y="0"/>
                </a:moveTo>
                <a:lnTo>
                  <a:pt x="0" y="4510"/>
                </a:lnTo>
                <a:lnTo>
                  <a:pt x="0" y="30723"/>
                </a:lnTo>
                <a:lnTo>
                  <a:pt x="10159" y="26259"/>
                </a:lnTo>
                <a:lnTo>
                  <a:pt x="10159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bg object 1694"/>
          <p:cNvSpPr/>
          <p:nvPr/>
        </p:nvSpPr>
        <p:spPr>
          <a:xfrm>
            <a:off x="2763519" y="6690537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160" y="0"/>
                </a:moveTo>
                <a:lnTo>
                  <a:pt x="0" y="4510"/>
                </a:lnTo>
                <a:lnTo>
                  <a:pt x="0" y="30764"/>
                </a:lnTo>
                <a:lnTo>
                  <a:pt x="10160" y="26299"/>
                </a:lnTo>
                <a:lnTo>
                  <a:pt x="1016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bg object 1695"/>
          <p:cNvSpPr/>
          <p:nvPr/>
        </p:nvSpPr>
        <p:spPr>
          <a:xfrm>
            <a:off x="2772409" y="6686590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159" y="0"/>
                </a:moveTo>
                <a:lnTo>
                  <a:pt x="0" y="4510"/>
                </a:lnTo>
                <a:lnTo>
                  <a:pt x="0" y="30804"/>
                </a:lnTo>
                <a:lnTo>
                  <a:pt x="10159" y="26339"/>
                </a:lnTo>
                <a:lnTo>
                  <a:pt x="10159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bg object 1696"/>
          <p:cNvSpPr/>
          <p:nvPr/>
        </p:nvSpPr>
        <p:spPr>
          <a:xfrm>
            <a:off x="2781300" y="6683207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946"/>
                </a:lnTo>
                <a:lnTo>
                  <a:pt x="0" y="30280"/>
                </a:lnTo>
                <a:lnTo>
                  <a:pt x="8889" y="26373"/>
                </a:lnTo>
                <a:lnTo>
                  <a:pt x="8889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bg object 1697"/>
          <p:cNvSpPr/>
          <p:nvPr/>
        </p:nvSpPr>
        <p:spPr>
          <a:xfrm>
            <a:off x="2790190" y="6679260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3946"/>
                </a:lnTo>
                <a:lnTo>
                  <a:pt x="0" y="30320"/>
                </a:lnTo>
                <a:lnTo>
                  <a:pt x="8890" y="26413"/>
                </a:lnTo>
                <a:lnTo>
                  <a:pt x="889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bg object 1698"/>
          <p:cNvSpPr/>
          <p:nvPr/>
        </p:nvSpPr>
        <p:spPr>
          <a:xfrm>
            <a:off x="2799079" y="6675313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946"/>
                </a:lnTo>
                <a:lnTo>
                  <a:pt x="0" y="30360"/>
                </a:lnTo>
                <a:lnTo>
                  <a:pt x="8889" y="26453"/>
                </a:lnTo>
                <a:lnTo>
                  <a:pt x="8889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bg object 1699"/>
          <p:cNvSpPr/>
          <p:nvPr/>
        </p:nvSpPr>
        <p:spPr>
          <a:xfrm>
            <a:off x="2806700" y="6671366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160" y="0"/>
                </a:moveTo>
                <a:lnTo>
                  <a:pt x="0" y="4510"/>
                </a:lnTo>
                <a:lnTo>
                  <a:pt x="0" y="30958"/>
                </a:lnTo>
                <a:lnTo>
                  <a:pt x="10160" y="26494"/>
                </a:lnTo>
                <a:lnTo>
                  <a:pt x="10160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bg object 1700"/>
          <p:cNvSpPr/>
          <p:nvPr/>
        </p:nvSpPr>
        <p:spPr>
          <a:xfrm>
            <a:off x="2815590" y="6667419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160" y="0"/>
                </a:moveTo>
                <a:lnTo>
                  <a:pt x="0" y="4510"/>
                </a:lnTo>
                <a:lnTo>
                  <a:pt x="0" y="30999"/>
                </a:lnTo>
                <a:lnTo>
                  <a:pt x="10160" y="26534"/>
                </a:lnTo>
                <a:lnTo>
                  <a:pt x="10160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bg object 1701"/>
          <p:cNvSpPr/>
          <p:nvPr/>
        </p:nvSpPr>
        <p:spPr>
          <a:xfrm>
            <a:off x="2824479" y="6664036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946"/>
                </a:lnTo>
                <a:lnTo>
                  <a:pt x="0" y="30475"/>
                </a:lnTo>
                <a:lnTo>
                  <a:pt x="8889" y="26568"/>
                </a:lnTo>
                <a:lnTo>
                  <a:pt x="8889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bg object 1702"/>
          <p:cNvSpPr/>
          <p:nvPr/>
        </p:nvSpPr>
        <p:spPr>
          <a:xfrm>
            <a:off x="2833369" y="6660089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3946"/>
                </a:lnTo>
                <a:lnTo>
                  <a:pt x="0" y="30515"/>
                </a:lnTo>
                <a:lnTo>
                  <a:pt x="8890" y="26608"/>
                </a:lnTo>
                <a:lnTo>
                  <a:pt x="8890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bg object 1703"/>
          <p:cNvSpPr/>
          <p:nvPr/>
        </p:nvSpPr>
        <p:spPr>
          <a:xfrm>
            <a:off x="2842259" y="6656142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0555"/>
                </a:lnTo>
                <a:lnTo>
                  <a:pt x="8889" y="26648"/>
                </a:lnTo>
                <a:lnTo>
                  <a:pt x="8889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bg object 1704"/>
          <p:cNvSpPr/>
          <p:nvPr/>
        </p:nvSpPr>
        <p:spPr>
          <a:xfrm>
            <a:off x="2849879" y="6652195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59" y="0"/>
                </a:moveTo>
                <a:lnTo>
                  <a:pt x="0" y="4510"/>
                </a:lnTo>
                <a:lnTo>
                  <a:pt x="0" y="31153"/>
                </a:lnTo>
                <a:lnTo>
                  <a:pt x="10159" y="26688"/>
                </a:lnTo>
                <a:lnTo>
                  <a:pt x="10159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bg object 1705"/>
          <p:cNvSpPr/>
          <p:nvPr/>
        </p:nvSpPr>
        <p:spPr>
          <a:xfrm>
            <a:off x="2858769" y="6648248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60" y="0"/>
                </a:moveTo>
                <a:lnTo>
                  <a:pt x="0" y="4510"/>
                </a:lnTo>
                <a:lnTo>
                  <a:pt x="0" y="31193"/>
                </a:lnTo>
                <a:lnTo>
                  <a:pt x="10160" y="26728"/>
                </a:lnTo>
                <a:lnTo>
                  <a:pt x="10160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bg object 1706"/>
          <p:cNvSpPr/>
          <p:nvPr/>
        </p:nvSpPr>
        <p:spPr>
          <a:xfrm>
            <a:off x="2867659" y="6644865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0670"/>
                </a:lnTo>
                <a:lnTo>
                  <a:pt x="8889" y="26763"/>
                </a:lnTo>
                <a:lnTo>
                  <a:pt x="888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bg object 1707"/>
          <p:cNvSpPr/>
          <p:nvPr/>
        </p:nvSpPr>
        <p:spPr>
          <a:xfrm>
            <a:off x="2876550" y="6640918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0710"/>
                </a:lnTo>
                <a:lnTo>
                  <a:pt x="8889" y="26803"/>
                </a:lnTo>
                <a:lnTo>
                  <a:pt x="8889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bg object 1708"/>
          <p:cNvSpPr/>
          <p:nvPr/>
        </p:nvSpPr>
        <p:spPr>
          <a:xfrm>
            <a:off x="2885440" y="6636971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3946"/>
                </a:lnTo>
                <a:lnTo>
                  <a:pt x="0" y="30750"/>
                </a:lnTo>
                <a:lnTo>
                  <a:pt x="8890" y="26843"/>
                </a:lnTo>
                <a:lnTo>
                  <a:pt x="8890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bg object 1709"/>
          <p:cNvSpPr/>
          <p:nvPr/>
        </p:nvSpPr>
        <p:spPr>
          <a:xfrm>
            <a:off x="2893059" y="6633024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59" y="0"/>
                </a:moveTo>
                <a:lnTo>
                  <a:pt x="0" y="4510"/>
                </a:lnTo>
                <a:lnTo>
                  <a:pt x="0" y="31348"/>
                </a:lnTo>
                <a:lnTo>
                  <a:pt x="10159" y="26883"/>
                </a:lnTo>
                <a:lnTo>
                  <a:pt x="10159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bg object 1710"/>
          <p:cNvSpPr/>
          <p:nvPr/>
        </p:nvSpPr>
        <p:spPr>
          <a:xfrm>
            <a:off x="2901950" y="6629077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60" y="0"/>
                </a:moveTo>
                <a:lnTo>
                  <a:pt x="0" y="4510"/>
                </a:lnTo>
                <a:lnTo>
                  <a:pt x="0" y="31388"/>
                </a:lnTo>
                <a:lnTo>
                  <a:pt x="10160" y="26923"/>
                </a:lnTo>
                <a:lnTo>
                  <a:pt x="10160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bg object 1711"/>
          <p:cNvSpPr/>
          <p:nvPr/>
        </p:nvSpPr>
        <p:spPr>
          <a:xfrm>
            <a:off x="2910840" y="6625694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3946"/>
                </a:lnTo>
                <a:lnTo>
                  <a:pt x="0" y="30865"/>
                </a:lnTo>
                <a:lnTo>
                  <a:pt x="8890" y="26958"/>
                </a:lnTo>
                <a:lnTo>
                  <a:pt x="889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bg object 1712"/>
          <p:cNvSpPr/>
          <p:nvPr/>
        </p:nvSpPr>
        <p:spPr>
          <a:xfrm>
            <a:off x="2919729" y="6621747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0905"/>
                </a:lnTo>
                <a:lnTo>
                  <a:pt x="8889" y="26998"/>
                </a:lnTo>
                <a:lnTo>
                  <a:pt x="8889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bg object 1713"/>
          <p:cNvSpPr/>
          <p:nvPr/>
        </p:nvSpPr>
        <p:spPr>
          <a:xfrm>
            <a:off x="2928619" y="6617800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3946"/>
                </a:lnTo>
                <a:lnTo>
                  <a:pt x="0" y="30945"/>
                </a:lnTo>
                <a:lnTo>
                  <a:pt x="8890" y="27038"/>
                </a:lnTo>
                <a:lnTo>
                  <a:pt x="8890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bg object 1714"/>
          <p:cNvSpPr/>
          <p:nvPr/>
        </p:nvSpPr>
        <p:spPr>
          <a:xfrm>
            <a:off x="2937509" y="6613853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0985"/>
                </a:lnTo>
                <a:lnTo>
                  <a:pt x="8889" y="27078"/>
                </a:lnTo>
                <a:lnTo>
                  <a:pt x="8889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bg object 1715"/>
          <p:cNvSpPr/>
          <p:nvPr/>
        </p:nvSpPr>
        <p:spPr>
          <a:xfrm>
            <a:off x="2945129" y="6609906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59" y="0"/>
                </a:moveTo>
                <a:lnTo>
                  <a:pt x="0" y="4510"/>
                </a:lnTo>
                <a:lnTo>
                  <a:pt x="0" y="31583"/>
                </a:lnTo>
                <a:lnTo>
                  <a:pt x="10159" y="27118"/>
                </a:lnTo>
                <a:lnTo>
                  <a:pt x="10159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bg object 1716"/>
          <p:cNvSpPr/>
          <p:nvPr/>
        </p:nvSpPr>
        <p:spPr>
          <a:xfrm>
            <a:off x="2954019" y="6606523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3946"/>
                </a:lnTo>
                <a:lnTo>
                  <a:pt x="0" y="31059"/>
                </a:lnTo>
                <a:lnTo>
                  <a:pt x="8890" y="27153"/>
                </a:lnTo>
                <a:lnTo>
                  <a:pt x="8890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bg object 1717"/>
          <p:cNvSpPr/>
          <p:nvPr/>
        </p:nvSpPr>
        <p:spPr>
          <a:xfrm>
            <a:off x="2962909" y="6602576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1100"/>
                </a:lnTo>
                <a:lnTo>
                  <a:pt x="8889" y="27193"/>
                </a:lnTo>
                <a:lnTo>
                  <a:pt x="888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bg object 1718"/>
          <p:cNvSpPr/>
          <p:nvPr/>
        </p:nvSpPr>
        <p:spPr>
          <a:xfrm>
            <a:off x="2971800" y="6598630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3946"/>
                </a:lnTo>
                <a:lnTo>
                  <a:pt x="0" y="31140"/>
                </a:lnTo>
                <a:lnTo>
                  <a:pt x="8889" y="27233"/>
                </a:lnTo>
                <a:lnTo>
                  <a:pt x="8889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bg object 1719"/>
          <p:cNvSpPr/>
          <p:nvPr/>
        </p:nvSpPr>
        <p:spPr>
          <a:xfrm>
            <a:off x="2980690" y="6594683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90" y="0"/>
                </a:moveTo>
                <a:lnTo>
                  <a:pt x="0" y="3946"/>
                </a:lnTo>
                <a:lnTo>
                  <a:pt x="0" y="31180"/>
                </a:lnTo>
                <a:lnTo>
                  <a:pt x="8890" y="27273"/>
                </a:lnTo>
                <a:lnTo>
                  <a:pt x="889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bg object 1720"/>
          <p:cNvSpPr/>
          <p:nvPr/>
        </p:nvSpPr>
        <p:spPr>
          <a:xfrm>
            <a:off x="2988309" y="6590798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59" y="0"/>
                </a:moveTo>
                <a:lnTo>
                  <a:pt x="8889" y="501"/>
                </a:lnTo>
                <a:lnTo>
                  <a:pt x="0" y="4448"/>
                </a:lnTo>
                <a:lnTo>
                  <a:pt x="0" y="31715"/>
                </a:lnTo>
                <a:lnTo>
                  <a:pt x="10159" y="27251"/>
                </a:lnTo>
                <a:lnTo>
                  <a:pt x="10159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bg object 1721"/>
          <p:cNvSpPr/>
          <p:nvPr/>
        </p:nvSpPr>
        <p:spPr>
          <a:xfrm>
            <a:off x="2997200" y="6587790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509"/>
                </a:lnTo>
                <a:lnTo>
                  <a:pt x="0" y="30817"/>
                </a:lnTo>
                <a:lnTo>
                  <a:pt x="8889" y="26910"/>
                </a:lnTo>
                <a:lnTo>
                  <a:pt x="8889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bg object 1722"/>
          <p:cNvSpPr/>
          <p:nvPr/>
        </p:nvSpPr>
        <p:spPr>
          <a:xfrm>
            <a:off x="3006090" y="658428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3509"/>
                </a:lnTo>
                <a:lnTo>
                  <a:pt x="0" y="30419"/>
                </a:lnTo>
                <a:lnTo>
                  <a:pt x="8890" y="26512"/>
                </a:lnTo>
                <a:lnTo>
                  <a:pt x="889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bg object 1723"/>
          <p:cNvSpPr/>
          <p:nvPr/>
        </p:nvSpPr>
        <p:spPr>
          <a:xfrm>
            <a:off x="3014979" y="6580772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509"/>
                </a:lnTo>
                <a:lnTo>
                  <a:pt x="0" y="30021"/>
                </a:lnTo>
                <a:lnTo>
                  <a:pt x="8889" y="26115"/>
                </a:lnTo>
                <a:lnTo>
                  <a:pt x="8889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bg object 1724"/>
          <p:cNvSpPr/>
          <p:nvPr/>
        </p:nvSpPr>
        <p:spPr>
          <a:xfrm>
            <a:off x="3023869" y="6577263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509"/>
                </a:lnTo>
                <a:lnTo>
                  <a:pt x="0" y="29624"/>
                </a:lnTo>
                <a:lnTo>
                  <a:pt x="8890" y="25717"/>
                </a:lnTo>
                <a:lnTo>
                  <a:pt x="8890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bg object 1725"/>
          <p:cNvSpPr/>
          <p:nvPr/>
        </p:nvSpPr>
        <p:spPr>
          <a:xfrm>
            <a:off x="3031490" y="6573753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784"/>
                </a:lnTo>
                <a:lnTo>
                  <a:pt x="7620" y="26436"/>
                </a:lnTo>
                <a:lnTo>
                  <a:pt x="10160" y="25430"/>
                </a:lnTo>
                <a:lnTo>
                  <a:pt x="1016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bg object 1726"/>
          <p:cNvSpPr/>
          <p:nvPr/>
        </p:nvSpPr>
        <p:spPr>
          <a:xfrm>
            <a:off x="3040379" y="6570244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59" y="0"/>
                </a:moveTo>
                <a:lnTo>
                  <a:pt x="0" y="4010"/>
                </a:lnTo>
                <a:lnTo>
                  <a:pt x="0" y="29442"/>
                </a:lnTo>
                <a:lnTo>
                  <a:pt x="10159" y="25420"/>
                </a:lnTo>
                <a:lnTo>
                  <a:pt x="10159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bg object 1727"/>
          <p:cNvSpPr/>
          <p:nvPr/>
        </p:nvSpPr>
        <p:spPr>
          <a:xfrm>
            <a:off x="3049269" y="6567236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509"/>
                </a:lnTo>
                <a:lnTo>
                  <a:pt x="0" y="28931"/>
                </a:lnTo>
                <a:lnTo>
                  <a:pt x="8890" y="25412"/>
                </a:lnTo>
                <a:lnTo>
                  <a:pt x="889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bg object 1728"/>
          <p:cNvSpPr/>
          <p:nvPr/>
        </p:nvSpPr>
        <p:spPr>
          <a:xfrm>
            <a:off x="3058159" y="6563727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921"/>
                </a:lnTo>
                <a:lnTo>
                  <a:pt x="8889" y="25402"/>
                </a:lnTo>
                <a:lnTo>
                  <a:pt x="8889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bg object 1729"/>
          <p:cNvSpPr/>
          <p:nvPr/>
        </p:nvSpPr>
        <p:spPr>
          <a:xfrm>
            <a:off x="3067050" y="656021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911"/>
                </a:lnTo>
                <a:lnTo>
                  <a:pt x="8889" y="25393"/>
                </a:lnTo>
                <a:lnTo>
                  <a:pt x="8889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bg object 1730"/>
          <p:cNvSpPr/>
          <p:nvPr/>
        </p:nvSpPr>
        <p:spPr>
          <a:xfrm>
            <a:off x="3074669" y="6556709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404"/>
                </a:lnTo>
                <a:lnTo>
                  <a:pt x="10160" y="25383"/>
                </a:lnTo>
                <a:lnTo>
                  <a:pt x="1016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bg object 1731"/>
          <p:cNvSpPr/>
          <p:nvPr/>
        </p:nvSpPr>
        <p:spPr>
          <a:xfrm>
            <a:off x="3083559" y="6553200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59" y="0"/>
                </a:moveTo>
                <a:lnTo>
                  <a:pt x="0" y="4010"/>
                </a:lnTo>
                <a:lnTo>
                  <a:pt x="0" y="29395"/>
                </a:lnTo>
                <a:lnTo>
                  <a:pt x="10159" y="25373"/>
                </a:lnTo>
                <a:lnTo>
                  <a:pt x="1015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bg object 1732"/>
          <p:cNvSpPr/>
          <p:nvPr/>
        </p:nvSpPr>
        <p:spPr>
          <a:xfrm>
            <a:off x="3092450" y="655019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884"/>
                </a:lnTo>
                <a:lnTo>
                  <a:pt x="8889" y="25365"/>
                </a:lnTo>
                <a:lnTo>
                  <a:pt x="8889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bg object 1733"/>
          <p:cNvSpPr/>
          <p:nvPr/>
        </p:nvSpPr>
        <p:spPr>
          <a:xfrm>
            <a:off x="3101340" y="654668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509"/>
                </a:lnTo>
                <a:lnTo>
                  <a:pt x="0" y="28874"/>
                </a:lnTo>
                <a:lnTo>
                  <a:pt x="8890" y="25355"/>
                </a:lnTo>
                <a:lnTo>
                  <a:pt x="889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bg object 1734"/>
          <p:cNvSpPr/>
          <p:nvPr/>
        </p:nvSpPr>
        <p:spPr>
          <a:xfrm>
            <a:off x="3110229" y="654317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864"/>
                </a:lnTo>
                <a:lnTo>
                  <a:pt x="8889" y="25345"/>
                </a:lnTo>
                <a:lnTo>
                  <a:pt x="8889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bg object 1735"/>
          <p:cNvSpPr/>
          <p:nvPr/>
        </p:nvSpPr>
        <p:spPr>
          <a:xfrm>
            <a:off x="3117850" y="6539664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357"/>
                </a:lnTo>
                <a:lnTo>
                  <a:pt x="10160" y="25335"/>
                </a:lnTo>
                <a:lnTo>
                  <a:pt x="1016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bg object 1736"/>
          <p:cNvSpPr/>
          <p:nvPr/>
        </p:nvSpPr>
        <p:spPr>
          <a:xfrm>
            <a:off x="3126740" y="6536155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347"/>
                </a:lnTo>
                <a:lnTo>
                  <a:pt x="10160" y="25326"/>
                </a:lnTo>
                <a:lnTo>
                  <a:pt x="1016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bg object 1737"/>
          <p:cNvSpPr/>
          <p:nvPr/>
        </p:nvSpPr>
        <p:spPr>
          <a:xfrm>
            <a:off x="3135629" y="6533147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836"/>
                </a:lnTo>
                <a:lnTo>
                  <a:pt x="8889" y="25317"/>
                </a:lnTo>
                <a:lnTo>
                  <a:pt x="8889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bg object 1738"/>
          <p:cNvSpPr/>
          <p:nvPr/>
        </p:nvSpPr>
        <p:spPr>
          <a:xfrm>
            <a:off x="3144519" y="652963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509"/>
                </a:lnTo>
                <a:lnTo>
                  <a:pt x="0" y="28827"/>
                </a:lnTo>
                <a:lnTo>
                  <a:pt x="8890" y="25308"/>
                </a:lnTo>
                <a:lnTo>
                  <a:pt x="889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bg object 1739"/>
          <p:cNvSpPr/>
          <p:nvPr/>
        </p:nvSpPr>
        <p:spPr>
          <a:xfrm>
            <a:off x="3153409" y="652612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817"/>
                </a:lnTo>
                <a:lnTo>
                  <a:pt x="8889" y="25298"/>
                </a:lnTo>
                <a:lnTo>
                  <a:pt x="888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bg object 1740"/>
          <p:cNvSpPr/>
          <p:nvPr/>
        </p:nvSpPr>
        <p:spPr>
          <a:xfrm>
            <a:off x="3161029" y="6522619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59" y="0"/>
                </a:moveTo>
                <a:lnTo>
                  <a:pt x="0" y="4010"/>
                </a:lnTo>
                <a:lnTo>
                  <a:pt x="0" y="29310"/>
                </a:lnTo>
                <a:lnTo>
                  <a:pt x="10159" y="25288"/>
                </a:lnTo>
                <a:lnTo>
                  <a:pt x="10159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bg object 1741"/>
          <p:cNvSpPr/>
          <p:nvPr/>
        </p:nvSpPr>
        <p:spPr>
          <a:xfrm>
            <a:off x="3169919" y="6519110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300"/>
                </a:lnTo>
                <a:lnTo>
                  <a:pt x="10160" y="25278"/>
                </a:lnTo>
                <a:lnTo>
                  <a:pt x="1016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bg object 1742"/>
          <p:cNvSpPr/>
          <p:nvPr/>
        </p:nvSpPr>
        <p:spPr>
          <a:xfrm>
            <a:off x="3178809" y="651610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789"/>
                </a:lnTo>
                <a:lnTo>
                  <a:pt x="8889" y="25270"/>
                </a:lnTo>
                <a:lnTo>
                  <a:pt x="8889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bg object 1743"/>
          <p:cNvSpPr/>
          <p:nvPr/>
        </p:nvSpPr>
        <p:spPr>
          <a:xfrm>
            <a:off x="3187700" y="651259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779"/>
                </a:lnTo>
                <a:lnTo>
                  <a:pt x="8889" y="25260"/>
                </a:lnTo>
                <a:lnTo>
                  <a:pt x="888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bg object 1744"/>
          <p:cNvSpPr/>
          <p:nvPr/>
        </p:nvSpPr>
        <p:spPr>
          <a:xfrm>
            <a:off x="3196590" y="6509084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509"/>
                </a:lnTo>
                <a:lnTo>
                  <a:pt x="0" y="28769"/>
                </a:lnTo>
                <a:lnTo>
                  <a:pt x="8890" y="25250"/>
                </a:lnTo>
                <a:lnTo>
                  <a:pt x="889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bg object 1745"/>
          <p:cNvSpPr/>
          <p:nvPr/>
        </p:nvSpPr>
        <p:spPr>
          <a:xfrm>
            <a:off x="3205480" y="6502069"/>
            <a:ext cx="17780" cy="32384"/>
          </a:xfrm>
          <a:custGeom>
            <a:avLst/>
            <a:gdLst/>
            <a:ahLst/>
            <a:cxnLst/>
            <a:rect l="l" t="t" r="r" b="b"/>
            <a:pathLst>
              <a:path w="17780" h="32384">
                <a:moveTo>
                  <a:pt x="17780" y="0"/>
                </a:moveTo>
                <a:lnTo>
                  <a:pt x="8890" y="3517"/>
                </a:lnTo>
                <a:lnTo>
                  <a:pt x="7620" y="4013"/>
                </a:lnTo>
                <a:lnTo>
                  <a:pt x="0" y="7023"/>
                </a:lnTo>
                <a:lnTo>
                  <a:pt x="0" y="32270"/>
                </a:lnTo>
                <a:lnTo>
                  <a:pt x="7620" y="29260"/>
                </a:lnTo>
                <a:lnTo>
                  <a:pt x="8890" y="28752"/>
                </a:lnTo>
                <a:lnTo>
                  <a:pt x="17780" y="25234"/>
                </a:lnTo>
                <a:lnTo>
                  <a:pt x="1778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bg object 1746"/>
          <p:cNvSpPr/>
          <p:nvPr/>
        </p:nvSpPr>
        <p:spPr>
          <a:xfrm>
            <a:off x="3221990" y="6498556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243"/>
                </a:lnTo>
                <a:lnTo>
                  <a:pt x="10160" y="25221"/>
                </a:lnTo>
                <a:lnTo>
                  <a:pt x="1016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bg object 1747"/>
          <p:cNvSpPr/>
          <p:nvPr/>
        </p:nvSpPr>
        <p:spPr>
          <a:xfrm>
            <a:off x="3230879" y="649554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732"/>
                </a:lnTo>
                <a:lnTo>
                  <a:pt x="8889" y="25213"/>
                </a:lnTo>
                <a:lnTo>
                  <a:pt x="888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bg object 1748"/>
          <p:cNvSpPr/>
          <p:nvPr/>
        </p:nvSpPr>
        <p:spPr>
          <a:xfrm>
            <a:off x="3239769" y="6492039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509"/>
                </a:lnTo>
                <a:lnTo>
                  <a:pt x="0" y="28722"/>
                </a:lnTo>
                <a:lnTo>
                  <a:pt x="8890" y="25203"/>
                </a:lnTo>
                <a:lnTo>
                  <a:pt x="8890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bg object 1749"/>
          <p:cNvSpPr/>
          <p:nvPr/>
        </p:nvSpPr>
        <p:spPr>
          <a:xfrm>
            <a:off x="3248659" y="6488530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712"/>
                </a:lnTo>
                <a:lnTo>
                  <a:pt x="8889" y="25193"/>
                </a:lnTo>
                <a:lnTo>
                  <a:pt x="8889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bg object 1750"/>
          <p:cNvSpPr/>
          <p:nvPr/>
        </p:nvSpPr>
        <p:spPr>
          <a:xfrm>
            <a:off x="3257550" y="6485021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703"/>
                </a:lnTo>
                <a:lnTo>
                  <a:pt x="8889" y="25184"/>
                </a:lnTo>
                <a:lnTo>
                  <a:pt x="8889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bg object 1751"/>
          <p:cNvSpPr/>
          <p:nvPr/>
        </p:nvSpPr>
        <p:spPr>
          <a:xfrm>
            <a:off x="3265170" y="6481511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09">
                <a:moveTo>
                  <a:pt x="10159" y="0"/>
                </a:moveTo>
                <a:lnTo>
                  <a:pt x="0" y="4010"/>
                </a:lnTo>
                <a:lnTo>
                  <a:pt x="0" y="29196"/>
                </a:lnTo>
                <a:lnTo>
                  <a:pt x="10159" y="25174"/>
                </a:lnTo>
                <a:lnTo>
                  <a:pt x="1015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bg object 1752"/>
          <p:cNvSpPr/>
          <p:nvPr/>
        </p:nvSpPr>
        <p:spPr>
          <a:xfrm>
            <a:off x="3274059" y="647850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685"/>
                </a:lnTo>
                <a:lnTo>
                  <a:pt x="8889" y="25166"/>
                </a:lnTo>
                <a:lnTo>
                  <a:pt x="8889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bg object 1753"/>
          <p:cNvSpPr/>
          <p:nvPr/>
        </p:nvSpPr>
        <p:spPr>
          <a:xfrm>
            <a:off x="3282950" y="6474994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675"/>
                </a:lnTo>
                <a:lnTo>
                  <a:pt x="8889" y="25156"/>
                </a:lnTo>
                <a:lnTo>
                  <a:pt x="8889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bg object 1754"/>
          <p:cNvSpPr/>
          <p:nvPr/>
        </p:nvSpPr>
        <p:spPr>
          <a:xfrm>
            <a:off x="3291839" y="6471485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3509"/>
                </a:lnTo>
                <a:lnTo>
                  <a:pt x="0" y="28665"/>
                </a:lnTo>
                <a:lnTo>
                  <a:pt x="8889" y="25146"/>
                </a:lnTo>
                <a:lnTo>
                  <a:pt x="888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bg object 1755"/>
          <p:cNvSpPr/>
          <p:nvPr/>
        </p:nvSpPr>
        <p:spPr>
          <a:xfrm>
            <a:off x="3300729" y="6467976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90" y="0"/>
                </a:moveTo>
                <a:lnTo>
                  <a:pt x="0" y="3509"/>
                </a:lnTo>
                <a:lnTo>
                  <a:pt x="0" y="28655"/>
                </a:lnTo>
                <a:lnTo>
                  <a:pt x="8890" y="25136"/>
                </a:lnTo>
                <a:lnTo>
                  <a:pt x="8890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bg object 1756"/>
          <p:cNvSpPr/>
          <p:nvPr/>
        </p:nvSpPr>
        <p:spPr>
          <a:xfrm>
            <a:off x="3308350" y="6464467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4010"/>
                </a:lnTo>
                <a:lnTo>
                  <a:pt x="0" y="29148"/>
                </a:lnTo>
                <a:lnTo>
                  <a:pt x="10160" y="25127"/>
                </a:lnTo>
                <a:lnTo>
                  <a:pt x="1016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bg object 1757"/>
          <p:cNvSpPr/>
          <p:nvPr/>
        </p:nvSpPr>
        <p:spPr>
          <a:xfrm>
            <a:off x="3317239" y="6461459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3509"/>
                </a:lnTo>
                <a:lnTo>
                  <a:pt x="0" y="28637"/>
                </a:lnTo>
                <a:lnTo>
                  <a:pt x="8889" y="25118"/>
                </a:lnTo>
                <a:lnTo>
                  <a:pt x="888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bg object 1758"/>
          <p:cNvSpPr/>
          <p:nvPr/>
        </p:nvSpPr>
        <p:spPr>
          <a:xfrm>
            <a:off x="3326129" y="6457950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90" y="0"/>
                </a:moveTo>
                <a:lnTo>
                  <a:pt x="0" y="3509"/>
                </a:lnTo>
                <a:lnTo>
                  <a:pt x="0" y="28627"/>
                </a:lnTo>
                <a:lnTo>
                  <a:pt x="8890" y="25108"/>
                </a:lnTo>
                <a:lnTo>
                  <a:pt x="8890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bg object 1759"/>
          <p:cNvSpPr/>
          <p:nvPr/>
        </p:nvSpPr>
        <p:spPr>
          <a:xfrm>
            <a:off x="3335020" y="6454440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3509"/>
                </a:lnTo>
                <a:lnTo>
                  <a:pt x="0" y="28618"/>
                </a:lnTo>
                <a:lnTo>
                  <a:pt x="8889" y="25099"/>
                </a:lnTo>
                <a:lnTo>
                  <a:pt x="888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bg object 1760"/>
          <p:cNvSpPr/>
          <p:nvPr/>
        </p:nvSpPr>
        <p:spPr>
          <a:xfrm>
            <a:off x="3343909" y="6450931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3509"/>
                </a:lnTo>
                <a:lnTo>
                  <a:pt x="0" y="28608"/>
                </a:lnTo>
                <a:lnTo>
                  <a:pt x="8889" y="25089"/>
                </a:lnTo>
                <a:lnTo>
                  <a:pt x="8889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bg object 1761"/>
          <p:cNvSpPr/>
          <p:nvPr/>
        </p:nvSpPr>
        <p:spPr>
          <a:xfrm>
            <a:off x="3351529" y="6447422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4010"/>
                </a:lnTo>
                <a:lnTo>
                  <a:pt x="0" y="29101"/>
                </a:lnTo>
                <a:lnTo>
                  <a:pt x="10160" y="25079"/>
                </a:lnTo>
                <a:lnTo>
                  <a:pt x="1016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bg object 1762"/>
          <p:cNvSpPr/>
          <p:nvPr/>
        </p:nvSpPr>
        <p:spPr>
          <a:xfrm>
            <a:off x="3360420" y="6443913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59" y="0"/>
                </a:moveTo>
                <a:lnTo>
                  <a:pt x="0" y="4010"/>
                </a:lnTo>
                <a:lnTo>
                  <a:pt x="0" y="29091"/>
                </a:lnTo>
                <a:lnTo>
                  <a:pt x="10159" y="25069"/>
                </a:lnTo>
                <a:lnTo>
                  <a:pt x="10159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bg object 1763"/>
          <p:cNvSpPr/>
          <p:nvPr/>
        </p:nvSpPr>
        <p:spPr>
          <a:xfrm>
            <a:off x="3369309" y="6440905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509"/>
                </a:lnTo>
                <a:lnTo>
                  <a:pt x="0" y="28580"/>
                </a:lnTo>
                <a:lnTo>
                  <a:pt x="8889" y="25061"/>
                </a:lnTo>
                <a:lnTo>
                  <a:pt x="888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bg object 1764"/>
          <p:cNvSpPr/>
          <p:nvPr/>
        </p:nvSpPr>
        <p:spPr>
          <a:xfrm>
            <a:off x="3378200" y="643739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509"/>
                </a:lnTo>
                <a:lnTo>
                  <a:pt x="0" y="28570"/>
                </a:lnTo>
                <a:lnTo>
                  <a:pt x="8889" y="25051"/>
                </a:lnTo>
                <a:lnTo>
                  <a:pt x="8889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bg object 1765"/>
          <p:cNvSpPr/>
          <p:nvPr/>
        </p:nvSpPr>
        <p:spPr>
          <a:xfrm>
            <a:off x="3387089" y="643388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509"/>
                </a:lnTo>
                <a:lnTo>
                  <a:pt x="0" y="28561"/>
                </a:lnTo>
                <a:lnTo>
                  <a:pt x="8889" y="25042"/>
                </a:lnTo>
                <a:lnTo>
                  <a:pt x="8889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bg object 1766"/>
          <p:cNvSpPr/>
          <p:nvPr/>
        </p:nvSpPr>
        <p:spPr>
          <a:xfrm>
            <a:off x="3394709" y="6430377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4010"/>
                </a:lnTo>
                <a:lnTo>
                  <a:pt x="0" y="29054"/>
                </a:lnTo>
                <a:lnTo>
                  <a:pt x="10160" y="25032"/>
                </a:lnTo>
                <a:lnTo>
                  <a:pt x="10160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bg object 1767"/>
          <p:cNvSpPr/>
          <p:nvPr/>
        </p:nvSpPr>
        <p:spPr>
          <a:xfrm>
            <a:off x="3403600" y="6426868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4010"/>
                </a:lnTo>
                <a:lnTo>
                  <a:pt x="0" y="29044"/>
                </a:lnTo>
                <a:lnTo>
                  <a:pt x="10160" y="25022"/>
                </a:lnTo>
                <a:lnTo>
                  <a:pt x="1016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bg object 1768"/>
          <p:cNvSpPr/>
          <p:nvPr/>
        </p:nvSpPr>
        <p:spPr>
          <a:xfrm>
            <a:off x="3412489" y="6423860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509"/>
                </a:lnTo>
                <a:lnTo>
                  <a:pt x="0" y="28533"/>
                </a:lnTo>
                <a:lnTo>
                  <a:pt x="8889" y="25014"/>
                </a:lnTo>
                <a:lnTo>
                  <a:pt x="888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bg object 1769"/>
          <p:cNvSpPr/>
          <p:nvPr/>
        </p:nvSpPr>
        <p:spPr>
          <a:xfrm>
            <a:off x="3421379" y="642035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90" y="0"/>
                </a:moveTo>
                <a:lnTo>
                  <a:pt x="0" y="3509"/>
                </a:lnTo>
                <a:lnTo>
                  <a:pt x="0" y="28523"/>
                </a:lnTo>
                <a:lnTo>
                  <a:pt x="8890" y="25004"/>
                </a:lnTo>
                <a:lnTo>
                  <a:pt x="8890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bg object 1770"/>
          <p:cNvSpPr/>
          <p:nvPr/>
        </p:nvSpPr>
        <p:spPr>
          <a:xfrm>
            <a:off x="3430270" y="6416842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509"/>
                </a:lnTo>
                <a:lnTo>
                  <a:pt x="0" y="28513"/>
                </a:lnTo>
                <a:lnTo>
                  <a:pt x="8889" y="24994"/>
                </a:lnTo>
                <a:lnTo>
                  <a:pt x="8889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bg object 1771"/>
          <p:cNvSpPr/>
          <p:nvPr/>
        </p:nvSpPr>
        <p:spPr>
          <a:xfrm>
            <a:off x="3437889" y="6413332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4010"/>
                </a:lnTo>
                <a:lnTo>
                  <a:pt x="0" y="29006"/>
                </a:lnTo>
                <a:lnTo>
                  <a:pt x="10160" y="24985"/>
                </a:lnTo>
                <a:lnTo>
                  <a:pt x="10160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bg object 1772"/>
          <p:cNvSpPr/>
          <p:nvPr/>
        </p:nvSpPr>
        <p:spPr>
          <a:xfrm>
            <a:off x="3446779" y="6409823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4010"/>
                </a:lnTo>
                <a:lnTo>
                  <a:pt x="0" y="28996"/>
                </a:lnTo>
                <a:lnTo>
                  <a:pt x="10160" y="24975"/>
                </a:lnTo>
                <a:lnTo>
                  <a:pt x="10160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bg object 1773"/>
          <p:cNvSpPr/>
          <p:nvPr/>
        </p:nvSpPr>
        <p:spPr>
          <a:xfrm>
            <a:off x="3455670" y="6406815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509"/>
                </a:lnTo>
                <a:lnTo>
                  <a:pt x="0" y="28485"/>
                </a:lnTo>
                <a:lnTo>
                  <a:pt x="8889" y="24966"/>
                </a:lnTo>
                <a:lnTo>
                  <a:pt x="888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bg object 1774"/>
          <p:cNvSpPr/>
          <p:nvPr/>
        </p:nvSpPr>
        <p:spPr>
          <a:xfrm>
            <a:off x="3464559" y="640330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509"/>
                </a:lnTo>
                <a:lnTo>
                  <a:pt x="0" y="28476"/>
                </a:lnTo>
                <a:lnTo>
                  <a:pt x="8889" y="24957"/>
                </a:lnTo>
                <a:lnTo>
                  <a:pt x="8889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bg object 1775"/>
          <p:cNvSpPr/>
          <p:nvPr/>
        </p:nvSpPr>
        <p:spPr>
          <a:xfrm>
            <a:off x="3473450" y="6399937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6350" y="862"/>
                </a:lnTo>
                <a:lnTo>
                  <a:pt x="0" y="3368"/>
                </a:lnTo>
                <a:lnTo>
                  <a:pt x="0" y="28326"/>
                </a:lnTo>
                <a:lnTo>
                  <a:pt x="8889" y="24807"/>
                </a:lnTo>
                <a:lnTo>
                  <a:pt x="8889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bg object 1776"/>
          <p:cNvSpPr/>
          <p:nvPr/>
        </p:nvSpPr>
        <p:spPr>
          <a:xfrm>
            <a:off x="3481070" y="6396919"/>
            <a:ext cx="10160" cy="28575"/>
          </a:xfrm>
          <a:custGeom>
            <a:avLst/>
            <a:gdLst/>
            <a:ahLst/>
            <a:cxnLst/>
            <a:rect l="l" t="t" r="r" b="b"/>
            <a:pathLst>
              <a:path w="10160" h="28575">
                <a:moveTo>
                  <a:pt x="10159" y="0"/>
                </a:moveTo>
                <a:lnTo>
                  <a:pt x="0" y="3449"/>
                </a:lnTo>
                <a:lnTo>
                  <a:pt x="0" y="28328"/>
                </a:lnTo>
                <a:lnTo>
                  <a:pt x="10159" y="24306"/>
                </a:lnTo>
                <a:lnTo>
                  <a:pt x="10159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bg object 1777"/>
          <p:cNvSpPr/>
          <p:nvPr/>
        </p:nvSpPr>
        <p:spPr>
          <a:xfrm>
            <a:off x="3489959" y="6393900"/>
            <a:ext cx="10160" cy="27940"/>
          </a:xfrm>
          <a:custGeom>
            <a:avLst/>
            <a:gdLst/>
            <a:ahLst/>
            <a:cxnLst/>
            <a:rect l="l" t="t" r="r" b="b"/>
            <a:pathLst>
              <a:path w="10160" h="27939">
                <a:moveTo>
                  <a:pt x="10160" y="0"/>
                </a:moveTo>
                <a:lnTo>
                  <a:pt x="0" y="3449"/>
                </a:lnTo>
                <a:lnTo>
                  <a:pt x="0" y="27827"/>
                </a:lnTo>
                <a:lnTo>
                  <a:pt x="10160" y="23806"/>
                </a:lnTo>
                <a:lnTo>
                  <a:pt x="10160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bg object 1778"/>
          <p:cNvSpPr/>
          <p:nvPr/>
        </p:nvSpPr>
        <p:spPr>
          <a:xfrm>
            <a:off x="3498850" y="6391313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8889" y="0"/>
                </a:moveTo>
                <a:lnTo>
                  <a:pt x="0" y="3018"/>
                </a:lnTo>
                <a:lnTo>
                  <a:pt x="0" y="26896"/>
                </a:lnTo>
                <a:lnTo>
                  <a:pt x="8889" y="23377"/>
                </a:lnTo>
                <a:lnTo>
                  <a:pt x="8889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bg object 1779"/>
          <p:cNvSpPr/>
          <p:nvPr/>
        </p:nvSpPr>
        <p:spPr>
          <a:xfrm>
            <a:off x="3507739" y="6388294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8889" y="0"/>
                </a:moveTo>
                <a:lnTo>
                  <a:pt x="0" y="3018"/>
                </a:lnTo>
                <a:lnTo>
                  <a:pt x="0" y="26395"/>
                </a:lnTo>
                <a:lnTo>
                  <a:pt x="8889" y="22876"/>
                </a:lnTo>
                <a:lnTo>
                  <a:pt x="8889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bg object 1780"/>
          <p:cNvSpPr/>
          <p:nvPr/>
        </p:nvSpPr>
        <p:spPr>
          <a:xfrm>
            <a:off x="3516629" y="6385276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90" y="0"/>
                </a:moveTo>
                <a:lnTo>
                  <a:pt x="0" y="3018"/>
                </a:lnTo>
                <a:lnTo>
                  <a:pt x="0" y="25895"/>
                </a:lnTo>
                <a:lnTo>
                  <a:pt x="8890" y="22376"/>
                </a:lnTo>
                <a:lnTo>
                  <a:pt x="8890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bg object 1781"/>
          <p:cNvSpPr/>
          <p:nvPr/>
        </p:nvSpPr>
        <p:spPr>
          <a:xfrm>
            <a:off x="3524250" y="6382257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897"/>
                </a:lnTo>
                <a:lnTo>
                  <a:pt x="2539" y="24891"/>
                </a:lnTo>
                <a:lnTo>
                  <a:pt x="10160" y="22315"/>
                </a:lnTo>
                <a:lnTo>
                  <a:pt x="10160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bg object 1782"/>
          <p:cNvSpPr/>
          <p:nvPr/>
        </p:nvSpPr>
        <p:spPr>
          <a:xfrm>
            <a:off x="3533139" y="6379239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763"/>
                </a:lnTo>
                <a:lnTo>
                  <a:pt x="10160" y="22327"/>
                </a:lnTo>
                <a:lnTo>
                  <a:pt x="10160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bg object 1783"/>
          <p:cNvSpPr/>
          <p:nvPr/>
        </p:nvSpPr>
        <p:spPr>
          <a:xfrm>
            <a:off x="3542029" y="6376652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90" y="0"/>
                </a:moveTo>
                <a:lnTo>
                  <a:pt x="0" y="3018"/>
                </a:lnTo>
                <a:lnTo>
                  <a:pt x="0" y="25344"/>
                </a:lnTo>
                <a:lnTo>
                  <a:pt x="8890" y="22337"/>
                </a:lnTo>
                <a:lnTo>
                  <a:pt x="889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bg object 1784"/>
          <p:cNvSpPr/>
          <p:nvPr/>
        </p:nvSpPr>
        <p:spPr>
          <a:xfrm>
            <a:off x="3550920" y="6373633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89" y="0"/>
                </a:moveTo>
                <a:lnTo>
                  <a:pt x="0" y="3018"/>
                </a:lnTo>
                <a:lnTo>
                  <a:pt x="0" y="25356"/>
                </a:lnTo>
                <a:lnTo>
                  <a:pt x="8889" y="22350"/>
                </a:lnTo>
                <a:lnTo>
                  <a:pt x="8889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bg object 1785"/>
          <p:cNvSpPr/>
          <p:nvPr/>
        </p:nvSpPr>
        <p:spPr>
          <a:xfrm>
            <a:off x="3559809" y="637061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89" y="0"/>
                </a:moveTo>
                <a:lnTo>
                  <a:pt x="0" y="3018"/>
                </a:lnTo>
                <a:lnTo>
                  <a:pt x="0" y="25368"/>
                </a:lnTo>
                <a:lnTo>
                  <a:pt x="8889" y="22362"/>
                </a:lnTo>
                <a:lnTo>
                  <a:pt x="8889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bg object 1786"/>
          <p:cNvSpPr/>
          <p:nvPr/>
        </p:nvSpPr>
        <p:spPr>
          <a:xfrm>
            <a:off x="3567429" y="6367596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810"/>
                </a:lnTo>
                <a:lnTo>
                  <a:pt x="10160" y="22374"/>
                </a:lnTo>
                <a:lnTo>
                  <a:pt x="10160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bg object 1787"/>
          <p:cNvSpPr/>
          <p:nvPr/>
        </p:nvSpPr>
        <p:spPr>
          <a:xfrm>
            <a:off x="3576320" y="6364578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59" y="0"/>
                </a:moveTo>
                <a:lnTo>
                  <a:pt x="0" y="3449"/>
                </a:lnTo>
                <a:lnTo>
                  <a:pt x="0" y="25822"/>
                </a:lnTo>
                <a:lnTo>
                  <a:pt x="10159" y="22386"/>
                </a:lnTo>
                <a:lnTo>
                  <a:pt x="10159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bg object 1788"/>
          <p:cNvSpPr/>
          <p:nvPr/>
        </p:nvSpPr>
        <p:spPr>
          <a:xfrm>
            <a:off x="3585209" y="6361991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89" y="0"/>
                </a:moveTo>
                <a:lnTo>
                  <a:pt x="0" y="3018"/>
                </a:lnTo>
                <a:lnTo>
                  <a:pt x="0" y="25403"/>
                </a:lnTo>
                <a:lnTo>
                  <a:pt x="8889" y="22397"/>
                </a:lnTo>
                <a:lnTo>
                  <a:pt x="8889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bg object 1789"/>
          <p:cNvSpPr/>
          <p:nvPr/>
        </p:nvSpPr>
        <p:spPr>
          <a:xfrm>
            <a:off x="3594100" y="6358972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415"/>
                </a:lnTo>
                <a:lnTo>
                  <a:pt x="8889" y="22409"/>
                </a:lnTo>
                <a:lnTo>
                  <a:pt x="8889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bg object 1790"/>
          <p:cNvSpPr/>
          <p:nvPr/>
        </p:nvSpPr>
        <p:spPr>
          <a:xfrm>
            <a:off x="3602989" y="6355954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427"/>
                </a:lnTo>
                <a:lnTo>
                  <a:pt x="8889" y="22421"/>
                </a:lnTo>
                <a:lnTo>
                  <a:pt x="8889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bg object 1791"/>
          <p:cNvSpPr/>
          <p:nvPr/>
        </p:nvSpPr>
        <p:spPr>
          <a:xfrm>
            <a:off x="3610609" y="6352935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869"/>
                </a:lnTo>
                <a:lnTo>
                  <a:pt x="10160" y="22433"/>
                </a:lnTo>
                <a:lnTo>
                  <a:pt x="10160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bg object 1792"/>
          <p:cNvSpPr/>
          <p:nvPr/>
        </p:nvSpPr>
        <p:spPr>
          <a:xfrm>
            <a:off x="3619500" y="6349917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881"/>
                </a:lnTo>
                <a:lnTo>
                  <a:pt x="10160" y="22445"/>
                </a:lnTo>
                <a:lnTo>
                  <a:pt x="10160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bg object 1793"/>
          <p:cNvSpPr/>
          <p:nvPr/>
        </p:nvSpPr>
        <p:spPr>
          <a:xfrm>
            <a:off x="3628389" y="6346898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893"/>
                </a:lnTo>
                <a:lnTo>
                  <a:pt x="10160" y="22457"/>
                </a:lnTo>
                <a:lnTo>
                  <a:pt x="1016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bg object 1794"/>
          <p:cNvSpPr/>
          <p:nvPr/>
        </p:nvSpPr>
        <p:spPr>
          <a:xfrm>
            <a:off x="3637279" y="6344311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90" y="0"/>
                </a:moveTo>
                <a:lnTo>
                  <a:pt x="0" y="3018"/>
                </a:lnTo>
                <a:lnTo>
                  <a:pt x="0" y="25474"/>
                </a:lnTo>
                <a:lnTo>
                  <a:pt x="8890" y="22468"/>
                </a:lnTo>
                <a:lnTo>
                  <a:pt x="889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bg object 1795"/>
          <p:cNvSpPr/>
          <p:nvPr/>
        </p:nvSpPr>
        <p:spPr>
          <a:xfrm>
            <a:off x="3646170" y="6341293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486"/>
                </a:lnTo>
                <a:lnTo>
                  <a:pt x="8889" y="22480"/>
                </a:lnTo>
                <a:lnTo>
                  <a:pt x="8889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bg object 1796"/>
          <p:cNvSpPr/>
          <p:nvPr/>
        </p:nvSpPr>
        <p:spPr>
          <a:xfrm>
            <a:off x="3655059" y="6338274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499"/>
                </a:lnTo>
                <a:lnTo>
                  <a:pt x="8889" y="22492"/>
                </a:lnTo>
                <a:lnTo>
                  <a:pt x="8889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bg object 1797"/>
          <p:cNvSpPr/>
          <p:nvPr/>
        </p:nvSpPr>
        <p:spPr>
          <a:xfrm>
            <a:off x="3663950" y="6335256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511"/>
                </a:lnTo>
                <a:lnTo>
                  <a:pt x="8889" y="22504"/>
                </a:lnTo>
                <a:lnTo>
                  <a:pt x="8889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bg object 1798"/>
          <p:cNvSpPr/>
          <p:nvPr/>
        </p:nvSpPr>
        <p:spPr>
          <a:xfrm>
            <a:off x="3671570" y="6332237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59" y="0"/>
                </a:moveTo>
                <a:lnTo>
                  <a:pt x="0" y="3449"/>
                </a:lnTo>
                <a:lnTo>
                  <a:pt x="0" y="25952"/>
                </a:lnTo>
                <a:lnTo>
                  <a:pt x="10159" y="22517"/>
                </a:lnTo>
                <a:lnTo>
                  <a:pt x="10159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bg object 1799"/>
          <p:cNvSpPr/>
          <p:nvPr/>
        </p:nvSpPr>
        <p:spPr>
          <a:xfrm>
            <a:off x="3680459" y="6329219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965"/>
                </a:lnTo>
                <a:lnTo>
                  <a:pt x="10160" y="22529"/>
                </a:lnTo>
                <a:lnTo>
                  <a:pt x="10160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bg object 1800"/>
          <p:cNvSpPr/>
          <p:nvPr/>
        </p:nvSpPr>
        <p:spPr>
          <a:xfrm>
            <a:off x="3689350" y="6326631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546"/>
                </a:lnTo>
                <a:lnTo>
                  <a:pt x="8889" y="22539"/>
                </a:lnTo>
                <a:lnTo>
                  <a:pt x="8889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bg object 1801"/>
          <p:cNvSpPr/>
          <p:nvPr/>
        </p:nvSpPr>
        <p:spPr>
          <a:xfrm>
            <a:off x="3698239" y="6323613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558"/>
                </a:lnTo>
                <a:lnTo>
                  <a:pt x="8889" y="22551"/>
                </a:lnTo>
                <a:lnTo>
                  <a:pt x="8889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bg object 1802"/>
          <p:cNvSpPr/>
          <p:nvPr/>
        </p:nvSpPr>
        <p:spPr>
          <a:xfrm>
            <a:off x="3707129" y="6320595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90" y="0"/>
                </a:moveTo>
                <a:lnTo>
                  <a:pt x="0" y="3018"/>
                </a:lnTo>
                <a:lnTo>
                  <a:pt x="0" y="25570"/>
                </a:lnTo>
                <a:lnTo>
                  <a:pt x="8890" y="22564"/>
                </a:lnTo>
                <a:lnTo>
                  <a:pt x="8890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bg object 1803"/>
          <p:cNvSpPr/>
          <p:nvPr/>
        </p:nvSpPr>
        <p:spPr>
          <a:xfrm>
            <a:off x="3714750" y="6317576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6012"/>
                </a:lnTo>
                <a:lnTo>
                  <a:pt x="10160" y="22576"/>
                </a:lnTo>
                <a:lnTo>
                  <a:pt x="10160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bg object 1804"/>
          <p:cNvSpPr/>
          <p:nvPr/>
        </p:nvSpPr>
        <p:spPr>
          <a:xfrm>
            <a:off x="3723639" y="6314558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6024"/>
                </a:lnTo>
                <a:lnTo>
                  <a:pt x="10160" y="22588"/>
                </a:lnTo>
                <a:lnTo>
                  <a:pt x="1016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bg object 1805"/>
          <p:cNvSpPr/>
          <p:nvPr/>
        </p:nvSpPr>
        <p:spPr>
          <a:xfrm>
            <a:off x="3732529" y="6311970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90" y="0"/>
                </a:moveTo>
                <a:lnTo>
                  <a:pt x="0" y="3018"/>
                </a:lnTo>
                <a:lnTo>
                  <a:pt x="0" y="25605"/>
                </a:lnTo>
                <a:lnTo>
                  <a:pt x="8890" y="22598"/>
                </a:lnTo>
                <a:lnTo>
                  <a:pt x="8890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bg object 1806"/>
          <p:cNvSpPr/>
          <p:nvPr/>
        </p:nvSpPr>
        <p:spPr>
          <a:xfrm>
            <a:off x="3741420" y="6308952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617"/>
                </a:lnTo>
                <a:lnTo>
                  <a:pt x="8889" y="22611"/>
                </a:lnTo>
                <a:lnTo>
                  <a:pt x="8889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bg object 1807"/>
          <p:cNvSpPr/>
          <p:nvPr/>
        </p:nvSpPr>
        <p:spPr>
          <a:xfrm>
            <a:off x="3750309" y="6306129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2539" y="1960"/>
                </a:lnTo>
                <a:lnTo>
                  <a:pt x="0" y="2822"/>
                </a:lnTo>
                <a:lnTo>
                  <a:pt x="0" y="25433"/>
                </a:lnTo>
                <a:lnTo>
                  <a:pt x="8889" y="22427"/>
                </a:lnTo>
                <a:lnTo>
                  <a:pt x="8889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bg object 1808"/>
          <p:cNvSpPr/>
          <p:nvPr/>
        </p:nvSpPr>
        <p:spPr>
          <a:xfrm>
            <a:off x="3757929" y="6303385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136"/>
                </a:lnTo>
                <a:lnTo>
                  <a:pt x="0" y="25601"/>
                </a:lnTo>
                <a:lnTo>
                  <a:pt x="10160" y="22165"/>
                </a:lnTo>
                <a:lnTo>
                  <a:pt x="10160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bg object 1809"/>
          <p:cNvSpPr/>
          <p:nvPr/>
        </p:nvSpPr>
        <p:spPr>
          <a:xfrm>
            <a:off x="3766820" y="6300641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60" h="25400">
                <a:moveTo>
                  <a:pt x="10159" y="0"/>
                </a:moveTo>
                <a:lnTo>
                  <a:pt x="0" y="3136"/>
                </a:lnTo>
                <a:lnTo>
                  <a:pt x="0" y="25339"/>
                </a:lnTo>
                <a:lnTo>
                  <a:pt x="10159" y="21903"/>
                </a:lnTo>
                <a:lnTo>
                  <a:pt x="10159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bg object 1810"/>
          <p:cNvSpPr/>
          <p:nvPr/>
        </p:nvSpPr>
        <p:spPr>
          <a:xfrm>
            <a:off x="3775709" y="6298288"/>
            <a:ext cx="8890" cy="24765"/>
          </a:xfrm>
          <a:custGeom>
            <a:avLst/>
            <a:gdLst/>
            <a:ahLst/>
            <a:cxnLst/>
            <a:rect l="l" t="t" r="r" b="b"/>
            <a:pathLst>
              <a:path w="8889" h="24764">
                <a:moveTo>
                  <a:pt x="8889" y="0"/>
                </a:moveTo>
                <a:lnTo>
                  <a:pt x="0" y="2744"/>
                </a:lnTo>
                <a:lnTo>
                  <a:pt x="0" y="24685"/>
                </a:lnTo>
                <a:lnTo>
                  <a:pt x="8889" y="21678"/>
                </a:lnTo>
                <a:lnTo>
                  <a:pt x="8889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bg object 1811"/>
          <p:cNvSpPr/>
          <p:nvPr/>
        </p:nvSpPr>
        <p:spPr>
          <a:xfrm>
            <a:off x="3784600" y="6295544"/>
            <a:ext cx="8890" cy="24765"/>
          </a:xfrm>
          <a:custGeom>
            <a:avLst/>
            <a:gdLst/>
            <a:ahLst/>
            <a:cxnLst/>
            <a:rect l="l" t="t" r="r" b="b"/>
            <a:pathLst>
              <a:path w="8889" h="24764">
                <a:moveTo>
                  <a:pt x="8889" y="0"/>
                </a:moveTo>
                <a:lnTo>
                  <a:pt x="0" y="2744"/>
                </a:lnTo>
                <a:lnTo>
                  <a:pt x="0" y="24423"/>
                </a:lnTo>
                <a:lnTo>
                  <a:pt x="5079" y="22705"/>
                </a:lnTo>
                <a:lnTo>
                  <a:pt x="8889" y="21627"/>
                </a:lnTo>
                <a:lnTo>
                  <a:pt x="8889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bg object 1812"/>
          <p:cNvSpPr/>
          <p:nvPr/>
        </p:nvSpPr>
        <p:spPr>
          <a:xfrm>
            <a:off x="3793489" y="6292800"/>
            <a:ext cx="8890" cy="24765"/>
          </a:xfrm>
          <a:custGeom>
            <a:avLst/>
            <a:gdLst/>
            <a:ahLst/>
            <a:cxnLst/>
            <a:rect l="l" t="t" r="r" b="b"/>
            <a:pathLst>
              <a:path w="8889" h="24764">
                <a:moveTo>
                  <a:pt x="8889" y="0"/>
                </a:moveTo>
                <a:lnTo>
                  <a:pt x="0" y="2744"/>
                </a:lnTo>
                <a:lnTo>
                  <a:pt x="0" y="24371"/>
                </a:lnTo>
                <a:lnTo>
                  <a:pt x="8889" y="21855"/>
                </a:lnTo>
                <a:lnTo>
                  <a:pt x="888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bg object 1813"/>
          <p:cNvSpPr/>
          <p:nvPr/>
        </p:nvSpPr>
        <p:spPr>
          <a:xfrm>
            <a:off x="3801109" y="6290056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60" h="25400">
                <a:moveTo>
                  <a:pt x="10160" y="0"/>
                </a:moveTo>
                <a:lnTo>
                  <a:pt x="0" y="3136"/>
                </a:lnTo>
                <a:lnTo>
                  <a:pt x="0" y="24959"/>
                </a:lnTo>
                <a:lnTo>
                  <a:pt x="10160" y="22083"/>
                </a:lnTo>
                <a:lnTo>
                  <a:pt x="1016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bg object 1814"/>
          <p:cNvSpPr/>
          <p:nvPr/>
        </p:nvSpPr>
        <p:spPr>
          <a:xfrm>
            <a:off x="3810000" y="6287311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60" h="25400">
                <a:moveTo>
                  <a:pt x="10160" y="0"/>
                </a:moveTo>
                <a:lnTo>
                  <a:pt x="0" y="3136"/>
                </a:lnTo>
                <a:lnTo>
                  <a:pt x="0" y="25187"/>
                </a:lnTo>
                <a:lnTo>
                  <a:pt x="10160" y="22311"/>
                </a:lnTo>
                <a:lnTo>
                  <a:pt x="10160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bg object 1815"/>
          <p:cNvSpPr/>
          <p:nvPr/>
        </p:nvSpPr>
        <p:spPr>
          <a:xfrm>
            <a:off x="3818889" y="6284959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89" y="0"/>
                </a:moveTo>
                <a:lnTo>
                  <a:pt x="0" y="2744"/>
                </a:lnTo>
                <a:lnTo>
                  <a:pt x="0" y="25023"/>
                </a:lnTo>
                <a:lnTo>
                  <a:pt x="8889" y="22507"/>
                </a:lnTo>
                <a:lnTo>
                  <a:pt x="888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bg object 1816"/>
          <p:cNvSpPr/>
          <p:nvPr/>
        </p:nvSpPr>
        <p:spPr>
          <a:xfrm>
            <a:off x="3827779" y="628221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90" y="0"/>
                </a:moveTo>
                <a:lnTo>
                  <a:pt x="0" y="2744"/>
                </a:lnTo>
                <a:lnTo>
                  <a:pt x="0" y="25251"/>
                </a:lnTo>
                <a:lnTo>
                  <a:pt x="8890" y="22735"/>
                </a:lnTo>
                <a:lnTo>
                  <a:pt x="8890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bg object 1817"/>
          <p:cNvSpPr/>
          <p:nvPr/>
        </p:nvSpPr>
        <p:spPr>
          <a:xfrm>
            <a:off x="3836670" y="6279470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2744"/>
                </a:lnTo>
                <a:lnTo>
                  <a:pt x="0" y="25480"/>
                </a:lnTo>
                <a:lnTo>
                  <a:pt x="8889" y="22964"/>
                </a:lnTo>
                <a:lnTo>
                  <a:pt x="8889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bg object 1818"/>
          <p:cNvSpPr/>
          <p:nvPr/>
        </p:nvSpPr>
        <p:spPr>
          <a:xfrm>
            <a:off x="3844289" y="6276726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60" h="26670">
                <a:moveTo>
                  <a:pt x="10160" y="0"/>
                </a:moveTo>
                <a:lnTo>
                  <a:pt x="0" y="3136"/>
                </a:lnTo>
                <a:lnTo>
                  <a:pt x="0" y="26067"/>
                </a:lnTo>
                <a:lnTo>
                  <a:pt x="10160" y="23192"/>
                </a:lnTo>
                <a:lnTo>
                  <a:pt x="1016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bg object 1819"/>
          <p:cNvSpPr/>
          <p:nvPr/>
        </p:nvSpPr>
        <p:spPr>
          <a:xfrm>
            <a:off x="3853179" y="6273982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60" h="26670">
                <a:moveTo>
                  <a:pt x="10160" y="0"/>
                </a:moveTo>
                <a:lnTo>
                  <a:pt x="0" y="3136"/>
                </a:lnTo>
                <a:lnTo>
                  <a:pt x="0" y="26296"/>
                </a:lnTo>
                <a:lnTo>
                  <a:pt x="10160" y="23420"/>
                </a:lnTo>
                <a:lnTo>
                  <a:pt x="10160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bg object 1820"/>
          <p:cNvSpPr/>
          <p:nvPr/>
        </p:nvSpPr>
        <p:spPr>
          <a:xfrm>
            <a:off x="3862070" y="6271629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8889" y="0"/>
                </a:moveTo>
                <a:lnTo>
                  <a:pt x="0" y="2744"/>
                </a:lnTo>
                <a:lnTo>
                  <a:pt x="0" y="26132"/>
                </a:lnTo>
                <a:lnTo>
                  <a:pt x="8889" y="23616"/>
                </a:lnTo>
                <a:lnTo>
                  <a:pt x="888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bg object 1821"/>
          <p:cNvSpPr/>
          <p:nvPr/>
        </p:nvSpPr>
        <p:spPr>
          <a:xfrm>
            <a:off x="3870959" y="6268885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8889" y="0"/>
                </a:moveTo>
                <a:lnTo>
                  <a:pt x="0" y="2744"/>
                </a:lnTo>
                <a:lnTo>
                  <a:pt x="0" y="26360"/>
                </a:lnTo>
                <a:lnTo>
                  <a:pt x="8889" y="23844"/>
                </a:lnTo>
                <a:lnTo>
                  <a:pt x="888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bg object 1822"/>
          <p:cNvSpPr/>
          <p:nvPr/>
        </p:nvSpPr>
        <p:spPr>
          <a:xfrm>
            <a:off x="3879850" y="6266141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8889" y="0"/>
                </a:moveTo>
                <a:lnTo>
                  <a:pt x="0" y="2744"/>
                </a:lnTo>
                <a:lnTo>
                  <a:pt x="0" y="26588"/>
                </a:lnTo>
                <a:lnTo>
                  <a:pt x="8889" y="24072"/>
                </a:lnTo>
                <a:lnTo>
                  <a:pt x="8889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bg object 1823"/>
          <p:cNvSpPr/>
          <p:nvPr/>
        </p:nvSpPr>
        <p:spPr>
          <a:xfrm>
            <a:off x="3887470" y="6263397"/>
            <a:ext cx="10160" cy="27305"/>
          </a:xfrm>
          <a:custGeom>
            <a:avLst/>
            <a:gdLst/>
            <a:ahLst/>
            <a:cxnLst/>
            <a:rect l="l" t="t" r="r" b="b"/>
            <a:pathLst>
              <a:path w="10160" h="27304">
                <a:moveTo>
                  <a:pt x="10159" y="0"/>
                </a:moveTo>
                <a:lnTo>
                  <a:pt x="0" y="3136"/>
                </a:lnTo>
                <a:lnTo>
                  <a:pt x="0" y="27176"/>
                </a:lnTo>
                <a:lnTo>
                  <a:pt x="10159" y="24301"/>
                </a:lnTo>
                <a:lnTo>
                  <a:pt x="10159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bg object 1824"/>
          <p:cNvSpPr/>
          <p:nvPr/>
        </p:nvSpPr>
        <p:spPr>
          <a:xfrm>
            <a:off x="3896359" y="6260652"/>
            <a:ext cx="10160" cy="27940"/>
          </a:xfrm>
          <a:custGeom>
            <a:avLst/>
            <a:gdLst/>
            <a:ahLst/>
            <a:cxnLst/>
            <a:rect l="l" t="t" r="r" b="b"/>
            <a:pathLst>
              <a:path w="10160" h="27939">
                <a:moveTo>
                  <a:pt x="10160" y="0"/>
                </a:moveTo>
                <a:lnTo>
                  <a:pt x="0" y="3136"/>
                </a:lnTo>
                <a:lnTo>
                  <a:pt x="0" y="27404"/>
                </a:lnTo>
                <a:lnTo>
                  <a:pt x="10160" y="24529"/>
                </a:lnTo>
                <a:lnTo>
                  <a:pt x="10160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bg object 1825"/>
          <p:cNvSpPr/>
          <p:nvPr/>
        </p:nvSpPr>
        <p:spPr>
          <a:xfrm>
            <a:off x="3905250" y="6258300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8889" y="0"/>
                </a:moveTo>
                <a:lnTo>
                  <a:pt x="0" y="2744"/>
                </a:lnTo>
                <a:lnTo>
                  <a:pt x="0" y="27241"/>
                </a:lnTo>
                <a:lnTo>
                  <a:pt x="8889" y="24724"/>
                </a:lnTo>
                <a:lnTo>
                  <a:pt x="888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bg object 1826"/>
          <p:cNvSpPr/>
          <p:nvPr/>
        </p:nvSpPr>
        <p:spPr>
          <a:xfrm>
            <a:off x="3914139" y="6255556"/>
            <a:ext cx="8890" cy="27940"/>
          </a:xfrm>
          <a:custGeom>
            <a:avLst/>
            <a:gdLst/>
            <a:ahLst/>
            <a:cxnLst/>
            <a:rect l="l" t="t" r="r" b="b"/>
            <a:pathLst>
              <a:path w="8889" h="27939">
                <a:moveTo>
                  <a:pt x="8889" y="0"/>
                </a:moveTo>
                <a:lnTo>
                  <a:pt x="0" y="2744"/>
                </a:lnTo>
                <a:lnTo>
                  <a:pt x="0" y="27469"/>
                </a:lnTo>
                <a:lnTo>
                  <a:pt x="8889" y="24953"/>
                </a:lnTo>
                <a:lnTo>
                  <a:pt x="8889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bg object 1827"/>
          <p:cNvSpPr/>
          <p:nvPr/>
        </p:nvSpPr>
        <p:spPr>
          <a:xfrm>
            <a:off x="3923029" y="6252811"/>
            <a:ext cx="8890" cy="27940"/>
          </a:xfrm>
          <a:custGeom>
            <a:avLst/>
            <a:gdLst/>
            <a:ahLst/>
            <a:cxnLst/>
            <a:rect l="l" t="t" r="r" b="b"/>
            <a:pathLst>
              <a:path w="8889" h="27939">
                <a:moveTo>
                  <a:pt x="8890" y="0"/>
                </a:moveTo>
                <a:lnTo>
                  <a:pt x="0" y="2744"/>
                </a:lnTo>
                <a:lnTo>
                  <a:pt x="0" y="27697"/>
                </a:lnTo>
                <a:lnTo>
                  <a:pt x="8890" y="25181"/>
                </a:lnTo>
                <a:lnTo>
                  <a:pt x="8890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bg object 1828"/>
          <p:cNvSpPr/>
          <p:nvPr/>
        </p:nvSpPr>
        <p:spPr>
          <a:xfrm>
            <a:off x="3930650" y="6250067"/>
            <a:ext cx="10160" cy="28575"/>
          </a:xfrm>
          <a:custGeom>
            <a:avLst/>
            <a:gdLst/>
            <a:ahLst/>
            <a:cxnLst/>
            <a:rect l="l" t="t" r="r" b="b"/>
            <a:pathLst>
              <a:path w="10160" h="28575">
                <a:moveTo>
                  <a:pt x="10160" y="0"/>
                </a:moveTo>
                <a:lnTo>
                  <a:pt x="0" y="3136"/>
                </a:lnTo>
                <a:lnTo>
                  <a:pt x="0" y="28285"/>
                </a:lnTo>
                <a:lnTo>
                  <a:pt x="10160" y="25409"/>
                </a:lnTo>
                <a:lnTo>
                  <a:pt x="1016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bg object 1829"/>
          <p:cNvSpPr/>
          <p:nvPr/>
        </p:nvSpPr>
        <p:spPr>
          <a:xfrm>
            <a:off x="3939539" y="6247323"/>
            <a:ext cx="10160" cy="28575"/>
          </a:xfrm>
          <a:custGeom>
            <a:avLst/>
            <a:gdLst/>
            <a:ahLst/>
            <a:cxnLst/>
            <a:rect l="l" t="t" r="r" b="b"/>
            <a:pathLst>
              <a:path w="10160" h="28575">
                <a:moveTo>
                  <a:pt x="10160" y="0"/>
                </a:moveTo>
                <a:lnTo>
                  <a:pt x="0" y="3136"/>
                </a:lnTo>
                <a:lnTo>
                  <a:pt x="0" y="28513"/>
                </a:lnTo>
                <a:lnTo>
                  <a:pt x="10160" y="25638"/>
                </a:lnTo>
                <a:lnTo>
                  <a:pt x="1016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bg object 1830"/>
          <p:cNvSpPr/>
          <p:nvPr/>
        </p:nvSpPr>
        <p:spPr>
          <a:xfrm>
            <a:off x="3948429" y="624497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90" y="0"/>
                </a:moveTo>
                <a:lnTo>
                  <a:pt x="0" y="2744"/>
                </a:lnTo>
                <a:lnTo>
                  <a:pt x="0" y="28349"/>
                </a:lnTo>
                <a:lnTo>
                  <a:pt x="8890" y="25833"/>
                </a:lnTo>
                <a:lnTo>
                  <a:pt x="8890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bg object 1831"/>
          <p:cNvSpPr/>
          <p:nvPr/>
        </p:nvSpPr>
        <p:spPr>
          <a:xfrm>
            <a:off x="3957320" y="624222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2744"/>
                </a:lnTo>
                <a:lnTo>
                  <a:pt x="0" y="28578"/>
                </a:lnTo>
                <a:lnTo>
                  <a:pt x="8889" y="26061"/>
                </a:lnTo>
                <a:lnTo>
                  <a:pt x="888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bg object 1832"/>
          <p:cNvSpPr/>
          <p:nvPr/>
        </p:nvSpPr>
        <p:spPr>
          <a:xfrm>
            <a:off x="3966209" y="623948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2744"/>
                </a:lnTo>
                <a:lnTo>
                  <a:pt x="0" y="28806"/>
                </a:lnTo>
                <a:lnTo>
                  <a:pt x="8889" y="26290"/>
                </a:lnTo>
                <a:lnTo>
                  <a:pt x="8889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bg object 1833"/>
          <p:cNvSpPr/>
          <p:nvPr/>
        </p:nvSpPr>
        <p:spPr>
          <a:xfrm>
            <a:off x="3973829" y="6236738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3136"/>
                </a:lnTo>
                <a:lnTo>
                  <a:pt x="0" y="29393"/>
                </a:lnTo>
                <a:lnTo>
                  <a:pt x="10160" y="26518"/>
                </a:lnTo>
                <a:lnTo>
                  <a:pt x="1016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bg object 1834"/>
          <p:cNvSpPr/>
          <p:nvPr/>
        </p:nvSpPr>
        <p:spPr>
          <a:xfrm>
            <a:off x="3982720" y="6233993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59" y="0"/>
                </a:moveTo>
                <a:lnTo>
                  <a:pt x="0" y="3136"/>
                </a:lnTo>
                <a:lnTo>
                  <a:pt x="0" y="29622"/>
                </a:lnTo>
                <a:lnTo>
                  <a:pt x="10159" y="26746"/>
                </a:lnTo>
                <a:lnTo>
                  <a:pt x="1015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bg object 1835"/>
          <p:cNvSpPr/>
          <p:nvPr/>
        </p:nvSpPr>
        <p:spPr>
          <a:xfrm>
            <a:off x="3991609" y="6231641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2744"/>
                </a:lnTo>
                <a:lnTo>
                  <a:pt x="0" y="29458"/>
                </a:lnTo>
                <a:lnTo>
                  <a:pt x="8889" y="26942"/>
                </a:lnTo>
                <a:lnTo>
                  <a:pt x="8889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bg object 1836"/>
          <p:cNvSpPr/>
          <p:nvPr/>
        </p:nvSpPr>
        <p:spPr>
          <a:xfrm>
            <a:off x="4000500" y="6228897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2744"/>
                </a:lnTo>
                <a:lnTo>
                  <a:pt x="0" y="29686"/>
                </a:lnTo>
                <a:lnTo>
                  <a:pt x="8889" y="27170"/>
                </a:lnTo>
                <a:lnTo>
                  <a:pt x="8889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bg object 1837"/>
          <p:cNvSpPr/>
          <p:nvPr/>
        </p:nvSpPr>
        <p:spPr>
          <a:xfrm>
            <a:off x="4009389" y="6226152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2744"/>
                </a:lnTo>
                <a:lnTo>
                  <a:pt x="0" y="29915"/>
                </a:lnTo>
                <a:lnTo>
                  <a:pt x="8889" y="27398"/>
                </a:lnTo>
                <a:lnTo>
                  <a:pt x="8889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bg object 1838"/>
          <p:cNvSpPr/>
          <p:nvPr/>
        </p:nvSpPr>
        <p:spPr>
          <a:xfrm>
            <a:off x="4017009" y="6223408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4">
                <a:moveTo>
                  <a:pt x="10160" y="0"/>
                </a:moveTo>
                <a:lnTo>
                  <a:pt x="0" y="3136"/>
                </a:lnTo>
                <a:lnTo>
                  <a:pt x="0" y="30502"/>
                </a:lnTo>
                <a:lnTo>
                  <a:pt x="10160" y="27627"/>
                </a:lnTo>
                <a:lnTo>
                  <a:pt x="10160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bg object 1839"/>
          <p:cNvSpPr/>
          <p:nvPr/>
        </p:nvSpPr>
        <p:spPr>
          <a:xfrm>
            <a:off x="4025900" y="6220664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4">
                <a:moveTo>
                  <a:pt x="10160" y="0"/>
                </a:moveTo>
                <a:lnTo>
                  <a:pt x="0" y="3136"/>
                </a:lnTo>
                <a:lnTo>
                  <a:pt x="0" y="30730"/>
                </a:lnTo>
                <a:lnTo>
                  <a:pt x="10160" y="27855"/>
                </a:lnTo>
                <a:lnTo>
                  <a:pt x="1016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bg object 1840"/>
          <p:cNvSpPr/>
          <p:nvPr/>
        </p:nvSpPr>
        <p:spPr>
          <a:xfrm>
            <a:off x="4034789" y="6218312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4">
                <a:moveTo>
                  <a:pt x="8889" y="0"/>
                </a:moveTo>
                <a:lnTo>
                  <a:pt x="0" y="2744"/>
                </a:lnTo>
                <a:lnTo>
                  <a:pt x="0" y="30567"/>
                </a:lnTo>
                <a:lnTo>
                  <a:pt x="8889" y="28051"/>
                </a:lnTo>
                <a:lnTo>
                  <a:pt x="8889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bg object 1841"/>
          <p:cNvSpPr/>
          <p:nvPr/>
        </p:nvSpPr>
        <p:spPr>
          <a:xfrm>
            <a:off x="4043679" y="6217919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1270" y="0"/>
                </a:moveTo>
                <a:lnTo>
                  <a:pt x="0" y="392"/>
                </a:lnTo>
                <a:lnTo>
                  <a:pt x="0" y="28443"/>
                </a:lnTo>
                <a:lnTo>
                  <a:pt x="8890" y="25927"/>
                </a:lnTo>
                <a:lnTo>
                  <a:pt x="8890" y="13161"/>
                </a:lnTo>
                <a:lnTo>
                  <a:pt x="127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bg object 1842"/>
          <p:cNvSpPr/>
          <p:nvPr/>
        </p:nvSpPr>
        <p:spPr>
          <a:xfrm>
            <a:off x="4052570" y="6231081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0" y="0"/>
                </a:moveTo>
                <a:lnTo>
                  <a:pt x="0" y="12765"/>
                </a:lnTo>
                <a:lnTo>
                  <a:pt x="6350" y="10968"/>
                </a:lnTo>
                <a:lnTo>
                  <a:pt x="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bg object 1843"/>
          <p:cNvSpPr/>
          <p:nvPr/>
        </p:nvSpPr>
        <p:spPr>
          <a:xfrm>
            <a:off x="1253490" y="685574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5079" y="0"/>
                </a:moveTo>
                <a:lnTo>
                  <a:pt x="0" y="2255"/>
                </a:lnTo>
                <a:lnTo>
                  <a:pt x="5079" y="2255"/>
                </a:lnTo>
                <a:lnTo>
                  <a:pt x="5079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bg object 1844"/>
          <p:cNvSpPr/>
          <p:nvPr/>
        </p:nvSpPr>
        <p:spPr>
          <a:xfrm>
            <a:off x="1257299" y="6851797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10159" y="0"/>
                </a:moveTo>
                <a:lnTo>
                  <a:pt x="0" y="4510"/>
                </a:lnTo>
                <a:lnTo>
                  <a:pt x="0" y="6202"/>
                </a:lnTo>
                <a:lnTo>
                  <a:pt x="10159" y="6202"/>
                </a:lnTo>
                <a:lnTo>
                  <a:pt x="10159" y="0"/>
                </a:lnTo>
                <a:close/>
              </a:path>
            </a:pathLst>
          </a:custGeom>
          <a:solidFill>
            <a:srgbClr val="23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bg object 1845"/>
          <p:cNvSpPr/>
          <p:nvPr/>
        </p:nvSpPr>
        <p:spPr>
          <a:xfrm>
            <a:off x="1266190" y="68478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59">
                <a:moveTo>
                  <a:pt x="10159" y="0"/>
                </a:moveTo>
                <a:lnTo>
                  <a:pt x="0" y="4510"/>
                </a:lnTo>
                <a:lnTo>
                  <a:pt x="0" y="10149"/>
                </a:lnTo>
                <a:lnTo>
                  <a:pt x="10159" y="10149"/>
                </a:lnTo>
                <a:lnTo>
                  <a:pt x="10159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bg object 1846"/>
          <p:cNvSpPr/>
          <p:nvPr/>
        </p:nvSpPr>
        <p:spPr>
          <a:xfrm>
            <a:off x="1275079" y="6844467"/>
            <a:ext cx="8890" cy="13970"/>
          </a:xfrm>
          <a:custGeom>
            <a:avLst/>
            <a:gdLst/>
            <a:ahLst/>
            <a:cxnLst/>
            <a:rect l="l" t="t" r="r" b="b"/>
            <a:pathLst>
              <a:path w="8890" h="13970">
                <a:moveTo>
                  <a:pt x="8889" y="0"/>
                </a:moveTo>
                <a:lnTo>
                  <a:pt x="0" y="3946"/>
                </a:lnTo>
                <a:lnTo>
                  <a:pt x="0" y="13532"/>
                </a:lnTo>
                <a:lnTo>
                  <a:pt x="8889" y="13532"/>
                </a:lnTo>
                <a:lnTo>
                  <a:pt x="8889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bg object 1847"/>
          <p:cNvSpPr/>
          <p:nvPr/>
        </p:nvSpPr>
        <p:spPr>
          <a:xfrm>
            <a:off x="1283969" y="6840520"/>
            <a:ext cx="8890" cy="17780"/>
          </a:xfrm>
          <a:custGeom>
            <a:avLst/>
            <a:gdLst/>
            <a:ahLst/>
            <a:cxnLst/>
            <a:rect l="l" t="t" r="r" b="b"/>
            <a:pathLst>
              <a:path w="8890" h="17779">
                <a:moveTo>
                  <a:pt x="8890" y="0"/>
                </a:moveTo>
                <a:lnTo>
                  <a:pt x="0" y="3946"/>
                </a:lnTo>
                <a:lnTo>
                  <a:pt x="0" y="17479"/>
                </a:lnTo>
                <a:lnTo>
                  <a:pt x="8890" y="17479"/>
                </a:lnTo>
                <a:lnTo>
                  <a:pt x="8890" y="0"/>
                </a:lnTo>
                <a:close/>
              </a:path>
            </a:pathLst>
          </a:custGeom>
          <a:solidFill>
            <a:srgbClr val="22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bg object 1848"/>
          <p:cNvSpPr/>
          <p:nvPr/>
        </p:nvSpPr>
        <p:spPr>
          <a:xfrm>
            <a:off x="1292860" y="6836573"/>
            <a:ext cx="8890" cy="21590"/>
          </a:xfrm>
          <a:custGeom>
            <a:avLst/>
            <a:gdLst/>
            <a:ahLst/>
            <a:cxnLst/>
            <a:rect l="l" t="t" r="r" b="b"/>
            <a:pathLst>
              <a:path w="8890" h="21590">
                <a:moveTo>
                  <a:pt x="8890" y="0"/>
                </a:moveTo>
                <a:lnTo>
                  <a:pt x="0" y="3946"/>
                </a:lnTo>
                <a:lnTo>
                  <a:pt x="0" y="21426"/>
                </a:lnTo>
                <a:lnTo>
                  <a:pt x="8890" y="21426"/>
                </a:lnTo>
                <a:lnTo>
                  <a:pt x="889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bg object 1849"/>
          <p:cNvSpPr/>
          <p:nvPr/>
        </p:nvSpPr>
        <p:spPr>
          <a:xfrm>
            <a:off x="1300479" y="6832626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59" h="25400">
                <a:moveTo>
                  <a:pt x="10159" y="0"/>
                </a:moveTo>
                <a:lnTo>
                  <a:pt x="0" y="4510"/>
                </a:lnTo>
                <a:lnTo>
                  <a:pt x="0" y="25373"/>
                </a:lnTo>
                <a:lnTo>
                  <a:pt x="7619" y="25373"/>
                </a:lnTo>
                <a:lnTo>
                  <a:pt x="10159" y="24327"/>
                </a:lnTo>
                <a:lnTo>
                  <a:pt x="10159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bg object 1850"/>
          <p:cNvSpPr/>
          <p:nvPr/>
        </p:nvSpPr>
        <p:spPr>
          <a:xfrm>
            <a:off x="1309369" y="6828679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59" h="29209">
                <a:moveTo>
                  <a:pt x="10160" y="0"/>
                </a:moveTo>
                <a:lnTo>
                  <a:pt x="0" y="4510"/>
                </a:lnTo>
                <a:lnTo>
                  <a:pt x="0" y="28797"/>
                </a:lnTo>
                <a:lnTo>
                  <a:pt x="10160" y="24613"/>
                </a:lnTo>
                <a:lnTo>
                  <a:pt x="10160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bg object 1851"/>
          <p:cNvSpPr/>
          <p:nvPr/>
        </p:nvSpPr>
        <p:spPr>
          <a:xfrm>
            <a:off x="1318260" y="682529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946"/>
                </a:lnTo>
                <a:lnTo>
                  <a:pt x="0" y="28519"/>
                </a:lnTo>
                <a:lnTo>
                  <a:pt x="8890" y="24859"/>
                </a:lnTo>
                <a:lnTo>
                  <a:pt x="889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bg object 1852"/>
          <p:cNvSpPr/>
          <p:nvPr/>
        </p:nvSpPr>
        <p:spPr>
          <a:xfrm>
            <a:off x="1327149" y="6821349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09">
                <a:moveTo>
                  <a:pt x="8890" y="0"/>
                </a:moveTo>
                <a:lnTo>
                  <a:pt x="0" y="3946"/>
                </a:lnTo>
                <a:lnTo>
                  <a:pt x="0" y="28805"/>
                </a:lnTo>
                <a:lnTo>
                  <a:pt x="2540" y="27760"/>
                </a:lnTo>
                <a:lnTo>
                  <a:pt x="8890" y="24969"/>
                </a:lnTo>
                <a:lnTo>
                  <a:pt x="8890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bg object 1853"/>
          <p:cNvSpPr/>
          <p:nvPr/>
        </p:nvSpPr>
        <p:spPr>
          <a:xfrm>
            <a:off x="1336040" y="681740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09">
                <a:moveTo>
                  <a:pt x="8890" y="0"/>
                </a:moveTo>
                <a:lnTo>
                  <a:pt x="0" y="3946"/>
                </a:lnTo>
                <a:lnTo>
                  <a:pt x="0" y="28916"/>
                </a:lnTo>
                <a:lnTo>
                  <a:pt x="8890" y="25009"/>
                </a:lnTo>
                <a:lnTo>
                  <a:pt x="889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bg object 1854"/>
          <p:cNvSpPr/>
          <p:nvPr/>
        </p:nvSpPr>
        <p:spPr>
          <a:xfrm>
            <a:off x="1343660" y="6813456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59" h="29845">
                <a:moveTo>
                  <a:pt x="10159" y="0"/>
                </a:moveTo>
                <a:lnTo>
                  <a:pt x="0" y="4510"/>
                </a:lnTo>
                <a:lnTo>
                  <a:pt x="0" y="29514"/>
                </a:lnTo>
                <a:lnTo>
                  <a:pt x="10159" y="25049"/>
                </a:lnTo>
                <a:lnTo>
                  <a:pt x="10159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bg object 1855"/>
          <p:cNvSpPr/>
          <p:nvPr/>
        </p:nvSpPr>
        <p:spPr>
          <a:xfrm>
            <a:off x="1352549" y="6809509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59" h="29845">
                <a:moveTo>
                  <a:pt x="10159" y="0"/>
                </a:moveTo>
                <a:lnTo>
                  <a:pt x="0" y="4510"/>
                </a:lnTo>
                <a:lnTo>
                  <a:pt x="0" y="29554"/>
                </a:lnTo>
                <a:lnTo>
                  <a:pt x="10159" y="25089"/>
                </a:lnTo>
                <a:lnTo>
                  <a:pt x="10159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bg object 1856"/>
          <p:cNvSpPr/>
          <p:nvPr/>
        </p:nvSpPr>
        <p:spPr>
          <a:xfrm>
            <a:off x="1361440" y="6806125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09">
                <a:moveTo>
                  <a:pt x="8890" y="0"/>
                </a:moveTo>
                <a:lnTo>
                  <a:pt x="0" y="3946"/>
                </a:lnTo>
                <a:lnTo>
                  <a:pt x="0" y="29031"/>
                </a:lnTo>
                <a:lnTo>
                  <a:pt x="8890" y="25124"/>
                </a:lnTo>
                <a:lnTo>
                  <a:pt x="8890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bg object 1857"/>
          <p:cNvSpPr/>
          <p:nvPr/>
        </p:nvSpPr>
        <p:spPr>
          <a:xfrm>
            <a:off x="1370329" y="6802179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09">
                <a:moveTo>
                  <a:pt x="8889" y="0"/>
                </a:moveTo>
                <a:lnTo>
                  <a:pt x="0" y="3946"/>
                </a:lnTo>
                <a:lnTo>
                  <a:pt x="0" y="29071"/>
                </a:lnTo>
                <a:lnTo>
                  <a:pt x="8889" y="25164"/>
                </a:lnTo>
                <a:lnTo>
                  <a:pt x="888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bg object 1858"/>
          <p:cNvSpPr/>
          <p:nvPr/>
        </p:nvSpPr>
        <p:spPr>
          <a:xfrm>
            <a:off x="1379219" y="679823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09">
                <a:moveTo>
                  <a:pt x="8890" y="0"/>
                </a:moveTo>
                <a:lnTo>
                  <a:pt x="0" y="3946"/>
                </a:lnTo>
                <a:lnTo>
                  <a:pt x="0" y="29111"/>
                </a:lnTo>
                <a:lnTo>
                  <a:pt x="8890" y="25204"/>
                </a:lnTo>
                <a:lnTo>
                  <a:pt x="8890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bg object 1859"/>
          <p:cNvSpPr/>
          <p:nvPr/>
        </p:nvSpPr>
        <p:spPr>
          <a:xfrm>
            <a:off x="1386840" y="6794285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59" h="29845">
                <a:moveTo>
                  <a:pt x="10159" y="0"/>
                </a:moveTo>
                <a:lnTo>
                  <a:pt x="0" y="4510"/>
                </a:lnTo>
                <a:lnTo>
                  <a:pt x="0" y="29709"/>
                </a:lnTo>
                <a:lnTo>
                  <a:pt x="10159" y="25244"/>
                </a:lnTo>
                <a:lnTo>
                  <a:pt x="10159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bg object 1860"/>
          <p:cNvSpPr/>
          <p:nvPr/>
        </p:nvSpPr>
        <p:spPr>
          <a:xfrm>
            <a:off x="1395729" y="6790338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59" h="29845">
                <a:moveTo>
                  <a:pt x="10159" y="0"/>
                </a:moveTo>
                <a:lnTo>
                  <a:pt x="0" y="4510"/>
                </a:lnTo>
                <a:lnTo>
                  <a:pt x="0" y="29749"/>
                </a:lnTo>
                <a:lnTo>
                  <a:pt x="10159" y="25284"/>
                </a:lnTo>
                <a:lnTo>
                  <a:pt x="10159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bg object 1861"/>
          <p:cNvSpPr/>
          <p:nvPr/>
        </p:nvSpPr>
        <p:spPr>
          <a:xfrm>
            <a:off x="1404619" y="6786955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946"/>
                </a:lnTo>
                <a:lnTo>
                  <a:pt x="0" y="29225"/>
                </a:lnTo>
                <a:lnTo>
                  <a:pt x="8890" y="25319"/>
                </a:lnTo>
                <a:lnTo>
                  <a:pt x="889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bg object 1862"/>
          <p:cNvSpPr/>
          <p:nvPr/>
        </p:nvSpPr>
        <p:spPr>
          <a:xfrm>
            <a:off x="1413510" y="6783008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946"/>
                </a:lnTo>
                <a:lnTo>
                  <a:pt x="0" y="29266"/>
                </a:lnTo>
                <a:lnTo>
                  <a:pt x="8890" y="25359"/>
                </a:lnTo>
                <a:lnTo>
                  <a:pt x="889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bg object 1863"/>
          <p:cNvSpPr/>
          <p:nvPr/>
        </p:nvSpPr>
        <p:spPr>
          <a:xfrm>
            <a:off x="1422399" y="6779061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946"/>
                </a:lnTo>
                <a:lnTo>
                  <a:pt x="0" y="29306"/>
                </a:lnTo>
                <a:lnTo>
                  <a:pt x="8890" y="25399"/>
                </a:lnTo>
                <a:lnTo>
                  <a:pt x="8890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bg object 1864"/>
          <p:cNvSpPr/>
          <p:nvPr/>
        </p:nvSpPr>
        <p:spPr>
          <a:xfrm>
            <a:off x="1430019" y="6775114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59" h="30479">
                <a:moveTo>
                  <a:pt x="10160" y="0"/>
                </a:moveTo>
                <a:lnTo>
                  <a:pt x="0" y="4510"/>
                </a:lnTo>
                <a:lnTo>
                  <a:pt x="0" y="29904"/>
                </a:lnTo>
                <a:lnTo>
                  <a:pt x="10160" y="25439"/>
                </a:lnTo>
                <a:lnTo>
                  <a:pt x="1016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bg object 1865"/>
          <p:cNvSpPr/>
          <p:nvPr/>
        </p:nvSpPr>
        <p:spPr>
          <a:xfrm>
            <a:off x="1438910" y="6771167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59" h="30479">
                <a:moveTo>
                  <a:pt x="10159" y="0"/>
                </a:moveTo>
                <a:lnTo>
                  <a:pt x="0" y="4510"/>
                </a:lnTo>
                <a:lnTo>
                  <a:pt x="0" y="29944"/>
                </a:lnTo>
                <a:lnTo>
                  <a:pt x="10159" y="25479"/>
                </a:lnTo>
                <a:lnTo>
                  <a:pt x="10159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bg object 1866"/>
          <p:cNvSpPr/>
          <p:nvPr/>
        </p:nvSpPr>
        <p:spPr>
          <a:xfrm>
            <a:off x="1447799" y="6767784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946"/>
                </a:lnTo>
                <a:lnTo>
                  <a:pt x="0" y="29420"/>
                </a:lnTo>
                <a:lnTo>
                  <a:pt x="8890" y="25513"/>
                </a:lnTo>
                <a:lnTo>
                  <a:pt x="8890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bg object 1867"/>
          <p:cNvSpPr/>
          <p:nvPr/>
        </p:nvSpPr>
        <p:spPr>
          <a:xfrm>
            <a:off x="1456690" y="6763837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946"/>
                </a:lnTo>
                <a:lnTo>
                  <a:pt x="0" y="29460"/>
                </a:lnTo>
                <a:lnTo>
                  <a:pt x="8890" y="25554"/>
                </a:lnTo>
                <a:lnTo>
                  <a:pt x="889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bg object 1868"/>
          <p:cNvSpPr/>
          <p:nvPr/>
        </p:nvSpPr>
        <p:spPr>
          <a:xfrm>
            <a:off x="1465579" y="6759890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89" y="0"/>
                </a:moveTo>
                <a:lnTo>
                  <a:pt x="0" y="3946"/>
                </a:lnTo>
                <a:lnTo>
                  <a:pt x="0" y="29501"/>
                </a:lnTo>
                <a:lnTo>
                  <a:pt x="8889" y="25594"/>
                </a:lnTo>
                <a:lnTo>
                  <a:pt x="8889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bg object 1869"/>
          <p:cNvSpPr/>
          <p:nvPr/>
        </p:nvSpPr>
        <p:spPr>
          <a:xfrm>
            <a:off x="1474469" y="6755943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946"/>
                </a:lnTo>
                <a:lnTo>
                  <a:pt x="0" y="29541"/>
                </a:lnTo>
                <a:lnTo>
                  <a:pt x="8890" y="25634"/>
                </a:lnTo>
                <a:lnTo>
                  <a:pt x="889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bg object 1870"/>
          <p:cNvSpPr/>
          <p:nvPr/>
        </p:nvSpPr>
        <p:spPr>
          <a:xfrm>
            <a:off x="1482090" y="6751996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59" h="30479">
                <a:moveTo>
                  <a:pt x="10159" y="0"/>
                </a:moveTo>
                <a:lnTo>
                  <a:pt x="0" y="4510"/>
                </a:lnTo>
                <a:lnTo>
                  <a:pt x="0" y="30139"/>
                </a:lnTo>
                <a:lnTo>
                  <a:pt x="10159" y="25674"/>
                </a:lnTo>
                <a:lnTo>
                  <a:pt x="1015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bg object 1871"/>
          <p:cNvSpPr/>
          <p:nvPr/>
        </p:nvSpPr>
        <p:spPr>
          <a:xfrm>
            <a:off x="1490979" y="6748613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89" y="0"/>
                </a:moveTo>
                <a:lnTo>
                  <a:pt x="0" y="3946"/>
                </a:lnTo>
                <a:lnTo>
                  <a:pt x="0" y="29615"/>
                </a:lnTo>
                <a:lnTo>
                  <a:pt x="8889" y="25708"/>
                </a:lnTo>
                <a:lnTo>
                  <a:pt x="8889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bg object 1872"/>
          <p:cNvSpPr/>
          <p:nvPr/>
        </p:nvSpPr>
        <p:spPr>
          <a:xfrm>
            <a:off x="1499869" y="6744666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946"/>
                </a:lnTo>
                <a:lnTo>
                  <a:pt x="0" y="29655"/>
                </a:lnTo>
                <a:lnTo>
                  <a:pt x="8890" y="25748"/>
                </a:lnTo>
                <a:lnTo>
                  <a:pt x="8890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bg object 1873"/>
          <p:cNvSpPr/>
          <p:nvPr/>
        </p:nvSpPr>
        <p:spPr>
          <a:xfrm>
            <a:off x="1508760" y="6740719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946"/>
                </a:lnTo>
                <a:lnTo>
                  <a:pt x="0" y="29695"/>
                </a:lnTo>
                <a:lnTo>
                  <a:pt x="8890" y="25789"/>
                </a:lnTo>
                <a:lnTo>
                  <a:pt x="8890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bg object 1874"/>
          <p:cNvSpPr/>
          <p:nvPr/>
        </p:nvSpPr>
        <p:spPr>
          <a:xfrm>
            <a:off x="1517649" y="6736772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946"/>
                </a:lnTo>
                <a:lnTo>
                  <a:pt x="0" y="29736"/>
                </a:lnTo>
                <a:lnTo>
                  <a:pt x="8890" y="25829"/>
                </a:lnTo>
                <a:lnTo>
                  <a:pt x="8890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bg object 1875"/>
          <p:cNvSpPr/>
          <p:nvPr/>
        </p:nvSpPr>
        <p:spPr>
          <a:xfrm>
            <a:off x="1525269" y="6732825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59" h="30479">
                <a:moveTo>
                  <a:pt x="10160" y="0"/>
                </a:moveTo>
                <a:lnTo>
                  <a:pt x="0" y="4510"/>
                </a:lnTo>
                <a:lnTo>
                  <a:pt x="0" y="30334"/>
                </a:lnTo>
                <a:lnTo>
                  <a:pt x="10160" y="25869"/>
                </a:lnTo>
                <a:lnTo>
                  <a:pt x="10160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bg object 1876"/>
          <p:cNvSpPr/>
          <p:nvPr/>
        </p:nvSpPr>
        <p:spPr>
          <a:xfrm>
            <a:off x="1534160" y="6729442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946"/>
                </a:lnTo>
                <a:lnTo>
                  <a:pt x="0" y="29810"/>
                </a:lnTo>
                <a:lnTo>
                  <a:pt x="8890" y="25903"/>
                </a:lnTo>
                <a:lnTo>
                  <a:pt x="8890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bg object 1877"/>
          <p:cNvSpPr/>
          <p:nvPr/>
        </p:nvSpPr>
        <p:spPr>
          <a:xfrm>
            <a:off x="1543049" y="6725495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946"/>
                </a:lnTo>
                <a:lnTo>
                  <a:pt x="0" y="29850"/>
                </a:lnTo>
                <a:lnTo>
                  <a:pt x="8890" y="25943"/>
                </a:lnTo>
                <a:lnTo>
                  <a:pt x="889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bg object 1878"/>
          <p:cNvSpPr/>
          <p:nvPr/>
        </p:nvSpPr>
        <p:spPr>
          <a:xfrm>
            <a:off x="1551940" y="672154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946"/>
                </a:lnTo>
                <a:lnTo>
                  <a:pt x="0" y="29890"/>
                </a:lnTo>
                <a:lnTo>
                  <a:pt x="8890" y="25983"/>
                </a:lnTo>
                <a:lnTo>
                  <a:pt x="8890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bg object 1879"/>
          <p:cNvSpPr/>
          <p:nvPr/>
        </p:nvSpPr>
        <p:spPr>
          <a:xfrm>
            <a:off x="1560829" y="671760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946"/>
                </a:lnTo>
                <a:lnTo>
                  <a:pt x="0" y="29930"/>
                </a:lnTo>
                <a:lnTo>
                  <a:pt x="8889" y="26024"/>
                </a:lnTo>
                <a:lnTo>
                  <a:pt x="8889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bg object 1880"/>
          <p:cNvSpPr/>
          <p:nvPr/>
        </p:nvSpPr>
        <p:spPr>
          <a:xfrm>
            <a:off x="1568449" y="6713654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59" h="31115">
                <a:moveTo>
                  <a:pt x="10159" y="0"/>
                </a:moveTo>
                <a:lnTo>
                  <a:pt x="0" y="4510"/>
                </a:lnTo>
                <a:lnTo>
                  <a:pt x="0" y="30529"/>
                </a:lnTo>
                <a:lnTo>
                  <a:pt x="10159" y="26064"/>
                </a:lnTo>
                <a:lnTo>
                  <a:pt x="10159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bg object 1881"/>
          <p:cNvSpPr/>
          <p:nvPr/>
        </p:nvSpPr>
        <p:spPr>
          <a:xfrm>
            <a:off x="1577340" y="6709708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59" h="31115">
                <a:moveTo>
                  <a:pt x="10159" y="0"/>
                </a:moveTo>
                <a:lnTo>
                  <a:pt x="0" y="4510"/>
                </a:lnTo>
                <a:lnTo>
                  <a:pt x="0" y="30569"/>
                </a:lnTo>
                <a:lnTo>
                  <a:pt x="10159" y="26104"/>
                </a:lnTo>
                <a:lnTo>
                  <a:pt x="10159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bg object 1882"/>
          <p:cNvSpPr/>
          <p:nvPr/>
        </p:nvSpPr>
        <p:spPr>
          <a:xfrm>
            <a:off x="1586229" y="6706324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946"/>
                </a:lnTo>
                <a:lnTo>
                  <a:pt x="0" y="30045"/>
                </a:lnTo>
                <a:lnTo>
                  <a:pt x="8889" y="26138"/>
                </a:lnTo>
                <a:lnTo>
                  <a:pt x="8889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bg object 1883"/>
          <p:cNvSpPr/>
          <p:nvPr/>
        </p:nvSpPr>
        <p:spPr>
          <a:xfrm>
            <a:off x="1595119" y="670237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946"/>
                </a:lnTo>
                <a:lnTo>
                  <a:pt x="0" y="30085"/>
                </a:lnTo>
                <a:lnTo>
                  <a:pt x="8890" y="26178"/>
                </a:lnTo>
                <a:lnTo>
                  <a:pt x="889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bg object 1884"/>
          <p:cNvSpPr/>
          <p:nvPr/>
        </p:nvSpPr>
        <p:spPr>
          <a:xfrm>
            <a:off x="1604010" y="669843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946"/>
                </a:lnTo>
                <a:lnTo>
                  <a:pt x="0" y="30125"/>
                </a:lnTo>
                <a:lnTo>
                  <a:pt x="8890" y="26218"/>
                </a:lnTo>
                <a:lnTo>
                  <a:pt x="8890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bg object 1885"/>
          <p:cNvSpPr/>
          <p:nvPr/>
        </p:nvSpPr>
        <p:spPr>
          <a:xfrm>
            <a:off x="1611629" y="6694484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59" h="31115">
                <a:moveTo>
                  <a:pt x="10159" y="0"/>
                </a:moveTo>
                <a:lnTo>
                  <a:pt x="0" y="4510"/>
                </a:lnTo>
                <a:lnTo>
                  <a:pt x="0" y="30723"/>
                </a:lnTo>
                <a:lnTo>
                  <a:pt x="10159" y="26259"/>
                </a:lnTo>
                <a:lnTo>
                  <a:pt x="10159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bg object 1886"/>
          <p:cNvSpPr/>
          <p:nvPr/>
        </p:nvSpPr>
        <p:spPr>
          <a:xfrm>
            <a:off x="1620519" y="6690537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160" y="0"/>
                </a:moveTo>
                <a:lnTo>
                  <a:pt x="0" y="4510"/>
                </a:lnTo>
                <a:lnTo>
                  <a:pt x="0" y="30764"/>
                </a:lnTo>
                <a:lnTo>
                  <a:pt x="10160" y="26299"/>
                </a:lnTo>
                <a:lnTo>
                  <a:pt x="1016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bg object 1887"/>
          <p:cNvSpPr/>
          <p:nvPr/>
        </p:nvSpPr>
        <p:spPr>
          <a:xfrm>
            <a:off x="1629409" y="6686590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159" y="0"/>
                </a:moveTo>
                <a:lnTo>
                  <a:pt x="0" y="4510"/>
                </a:lnTo>
                <a:lnTo>
                  <a:pt x="0" y="30804"/>
                </a:lnTo>
                <a:lnTo>
                  <a:pt x="10159" y="26339"/>
                </a:lnTo>
                <a:lnTo>
                  <a:pt x="10159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bg object 1888"/>
          <p:cNvSpPr/>
          <p:nvPr/>
        </p:nvSpPr>
        <p:spPr>
          <a:xfrm>
            <a:off x="1638300" y="6683207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946"/>
                </a:lnTo>
                <a:lnTo>
                  <a:pt x="0" y="30280"/>
                </a:lnTo>
                <a:lnTo>
                  <a:pt x="8889" y="26373"/>
                </a:lnTo>
                <a:lnTo>
                  <a:pt x="8889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bg object 1889"/>
          <p:cNvSpPr/>
          <p:nvPr/>
        </p:nvSpPr>
        <p:spPr>
          <a:xfrm>
            <a:off x="1647190" y="6679260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3946"/>
                </a:lnTo>
                <a:lnTo>
                  <a:pt x="0" y="30320"/>
                </a:lnTo>
                <a:lnTo>
                  <a:pt x="8890" y="26413"/>
                </a:lnTo>
                <a:lnTo>
                  <a:pt x="889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bg object 1890"/>
          <p:cNvSpPr/>
          <p:nvPr/>
        </p:nvSpPr>
        <p:spPr>
          <a:xfrm>
            <a:off x="1656079" y="6675313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946"/>
                </a:lnTo>
                <a:lnTo>
                  <a:pt x="0" y="30360"/>
                </a:lnTo>
                <a:lnTo>
                  <a:pt x="8889" y="26453"/>
                </a:lnTo>
                <a:lnTo>
                  <a:pt x="8889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bg object 1891"/>
          <p:cNvSpPr/>
          <p:nvPr/>
        </p:nvSpPr>
        <p:spPr>
          <a:xfrm>
            <a:off x="1663700" y="6671366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160" y="0"/>
                </a:moveTo>
                <a:lnTo>
                  <a:pt x="0" y="4510"/>
                </a:lnTo>
                <a:lnTo>
                  <a:pt x="0" y="30958"/>
                </a:lnTo>
                <a:lnTo>
                  <a:pt x="10160" y="26494"/>
                </a:lnTo>
                <a:lnTo>
                  <a:pt x="10160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bg object 1892"/>
          <p:cNvSpPr/>
          <p:nvPr/>
        </p:nvSpPr>
        <p:spPr>
          <a:xfrm>
            <a:off x="1672590" y="6667419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5">
                <a:moveTo>
                  <a:pt x="10160" y="0"/>
                </a:moveTo>
                <a:lnTo>
                  <a:pt x="0" y="4510"/>
                </a:lnTo>
                <a:lnTo>
                  <a:pt x="0" y="30999"/>
                </a:lnTo>
                <a:lnTo>
                  <a:pt x="10160" y="26534"/>
                </a:lnTo>
                <a:lnTo>
                  <a:pt x="10160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bg object 1893"/>
          <p:cNvSpPr/>
          <p:nvPr/>
        </p:nvSpPr>
        <p:spPr>
          <a:xfrm>
            <a:off x="1681479" y="6664036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946"/>
                </a:lnTo>
                <a:lnTo>
                  <a:pt x="0" y="30475"/>
                </a:lnTo>
                <a:lnTo>
                  <a:pt x="8889" y="26568"/>
                </a:lnTo>
                <a:lnTo>
                  <a:pt x="8889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bg object 1894"/>
          <p:cNvSpPr/>
          <p:nvPr/>
        </p:nvSpPr>
        <p:spPr>
          <a:xfrm>
            <a:off x="1690369" y="6660089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3946"/>
                </a:lnTo>
                <a:lnTo>
                  <a:pt x="0" y="30515"/>
                </a:lnTo>
                <a:lnTo>
                  <a:pt x="8890" y="26608"/>
                </a:lnTo>
                <a:lnTo>
                  <a:pt x="8890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bg object 1895"/>
          <p:cNvSpPr/>
          <p:nvPr/>
        </p:nvSpPr>
        <p:spPr>
          <a:xfrm>
            <a:off x="1699259" y="6656142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0555"/>
                </a:lnTo>
                <a:lnTo>
                  <a:pt x="8889" y="26648"/>
                </a:lnTo>
                <a:lnTo>
                  <a:pt x="8889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bg object 1896"/>
          <p:cNvSpPr/>
          <p:nvPr/>
        </p:nvSpPr>
        <p:spPr>
          <a:xfrm>
            <a:off x="1706879" y="6652195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59" y="0"/>
                </a:moveTo>
                <a:lnTo>
                  <a:pt x="0" y="4510"/>
                </a:lnTo>
                <a:lnTo>
                  <a:pt x="0" y="31153"/>
                </a:lnTo>
                <a:lnTo>
                  <a:pt x="10159" y="26688"/>
                </a:lnTo>
                <a:lnTo>
                  <a:pt x="10159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bg object 1897"/>
          <p:cNvSpPr/>
          <p:nvPr/>
        </p:nvSpPr>
        <p:spPr>
          <a:xfrm>
            <a:off x="1715769" y="6648248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60" y="0"/>
                </a:moveTo>
                <a:lnTo>
                  <a:pt x="0" y="4510"/>
                </a:lnTo>
                <a:lnTo>
                  <a:pt x="0" y="31193"/>
                </a:lnTo>
                <a:lnTo>
                  <a:pt x="10160" y="26728"/>
                </a:lnTo>
                <a:lnTo>
                  <a:pt x="10160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bg object 1898"/>
          <p:cNvSpPr/>
          <p:nvPr/>
        </p:nvSpPr>
        <p:spPr>
          <a:xfrm>
            <a:off x="1724659" y="6644865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0670"/>
                </a:lnTo>
                <a:lnTo>
                  <a:pt x="8889" y="26763"/>
                </a:lnTo>
                <a:lnTo>
                  <a:pt x="888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bg object 1899"/>
          <p:cNvSpPr/>
          <p:nvPr/>
        </p:nvSpPr>
        <p:spPr>
          <a:xfrm>
            <a:off x="1733550" y="6640918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0710"/>
                </a:lnTo>
                <a:lnTo>
                  <a:pt x="8889" y="26803"/>
                </a:lnTo>
                <a:lnTo>
                  <a:pt x="8889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bg object 1900"/>
          <p:cNvSpPr/>
          <p:nvPr/>
        </p:nvSpPr>
        <p:spPr>
          <a:xfrm>
            <a:off x="1742440" y="6636971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3946"/>
                </a:lnTo>
                <a:lnTo>
                  <a:pt x="0" y="30750"/>
                </a:lnTo>
                <a:lnTo>
                  <a:pt x="8890" y="26843"/>
                </a:lnTo>
                <a:lnTo>
                  <a:pt x="8890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bg object 1901"/>
          <p:cNvSpPr/>
          <p:nvPr/>
        </p:nvSpPr>
        <p:spPr>
          <a:xfrm>
            <a:off x="1750059" y="6633024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59" y="0"/>
                </a:moveTo>
                <a:lnTo>
                  <a:pt x="0" y="4510"/>
                </a:lnTo>
                <a:lnTo>
                  <a:pt x="0" y="31348"/>
                </a:lnTo>
                <a:lnTo>
                  <a:pt x="10159" y="26883"/>
                </a:lnTo>
                <a:lnTo>
                  <a:pt x="10159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bg object 1902"/>
          <p:cNvSpPr/>
          <p:nvPr/>
        </p:nvSpPr>
        <p:spPr>
          <a:xfrm>
            <a:off x="1758950" y="6629077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60" y="0"/>
                </a:moveTo>
                <a:lnTo>
                  <a:pt x="0" y="4510"/>
                </a:lnTo>
                <a:lnTo>
                  <a:pt x="0" y="31388"/>
                </a:lnTo>
                <a:lnTo>
                  <a:pt x="10160" y="26923"/>
                </a:lnTo>
                <a:lnTo>
                  <a:pt x="10160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bg object 1903"/>
          <p:cNvSpPr/>
          <p:nvPr/>
        </p:nvSpPr>
        <p:spPr>
          <a:xfrm>
            <a:off x="1767840" y="6625694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3946"/>
                </a:lnTo>
                <a:lnTo>
                  <a:pt x="0" y="30865"/>
                </a:lnTo>
                <a:lnTo>
                  <a:pt x="8890" y="26958"/>
                </a:lnTo>
                <a:lnTo>
                  <a:pt x="889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bg object 1904"/>
          <p:cNvSpPr/>
          <p:nvPr/>
        </p:nvSpPr>
        <p:spPr>
          <a:xfrm>
            <a:off x="1776729" y="6621747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0905"/>
                </a:lnTo>
                <a:lnTo>
                  <a:pt x="8889" y="26998"/>
                </a:lnTo>
                <a:lnTo>
                  <a:pt x="8889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bg object 1905"/>
          <p:cNvSpPr/>
          <p:nvPr/>
        </p:nvSpPr>
        <p:spPr>
          <a:xfrm>
            <a:off x="1785619" y="6617800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3946"/>
                </a:lnTo>
                <a:lnTo>
                  <a:pt x="0" y="30945"/>
                </a:lnTo>
                <a:lnTo>
                  <a:pt x="8890" y="27038"/>
                </a:lnTo>
                <a:lnTo>
                  <a:pt x="8890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bg object 1906"/>
          <p:cNvSpPr/>
          <p:nvPr/>
        </p:nvSpPr>
        <p:spPr>
          <a:xfrm>
            <a:off x="1794509" y="6613853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0985"/>
                </a:lnTo>
                <a:lnTo>
                  <a:pt x="8889" y="27078"/>
                </a:lnTo>
                <a:lnTo>
                  <a:pt x="8889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bg object 1907"/>
          <p:cNvSpPr/>
          <p:nvPr/>
        </p:nvSpPr>
        <p:spPr>
          <a:xfrm>
            <a:off x="1802129" y="6609906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59" y="0"/>
                </a:moveTo>
                <a:lnTo>
                  <a:pt x="0" y="4510"/>
                </a:lnTo>
                <a:lnTo>
                  <a:pt x="0" y="31583"/>
                </a:lnTo>
                <a:lnTo>
                  <a:pt x="10159" y="27118"/>
                </a:lnTo>
                <a:lnTo>
                  <a:pt x="10159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bg object 1908"/>
          <p:cNvSpPr/>
          <p:nvPr/>
        </p:nvSpPr>
        <p:spPr>
          <a:xfrm>
            <a:off x="1811019" y="6606523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90" y="0"/>
                </a:moveTo>
                <a:lnTo>
                  <a:pt x="0" y="3946"/>
                </a:lnTo>
                <a:lnTo>
                  <a:pt x="0" y="31059"/>
                </a:lnTo>
                <a:lnTo>
                  <a:pt x="8890" y="27153"/>
                </a:lnTo>
                <a:lnTo>
                  <a:pt x="8890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bg object 1909"/>
          <p:cNvSpPr/>
          <p:nvPr/>
        </p:nvSpPr>
        <p:spPr>
          <a:xfrm>
            <a:off x="1819909" y="6602576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946"/>
                </a:lnTo>
                <a:lnTo>
                  <a:pt x="0" y="31100"/>
                </a:lnTo>
                <a:lnTo>
                  <a:pt x="8889" y="27193"/>
                </a:lnTo>
                <a:lnTo>
                  <a:pt x="888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bg object 1910"/>
          <p:cNvSpPr/>
          <p:nvPr/>
        </p:nvSpPr>
        <p:spPr>
          <a:xfrm>
            <a:off x="1828800" y="6598630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3946"/>
                </a:lnTo>
                <a:lnTo>
                  <a:pt x="0" y="31140"/>
                </a:lnTo>
                <a:lnTo>
                  <a:pt x="8889" y="27233"/>
                </a:lnTo>
                <a:lnTo>
                  <a:pt x="8889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bg object 1911"/>
          <p:cNvSpPr/>
          <p:nvPr/>
        </p:nvSpPr>
        <p:spPr>
          <a:xfrm>
            <a:off x="1837690" y="6594683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90" y="0"/>
                </a:moveTo>
                <a:lnTo>
                  <a:pt x="0" y="3946"/>
                </a:lnTo>
                <a:lnTo>
                  <a:pt x="0" y="31180"/>
                </a:lnTo>
                <a:lnTo>
                  <a:pt x="8890" y="27273"/>
                </a:lnTo>
                <a:lnTo>
                  <a:pt x="889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bg object 1912"/>
          <p:cNvSpPr/>
          <p:nvPr/>
        </p:nvSpPr>
        <p:spPr>
          <a:xfrm>
            <a:off x="1845309" y="6590798"/>
            <a:ext cx="10160" cy="31750"/>
          </a:xfrm>
          <a:custGeom>
            <a:avLst/>
            <a:gdLst/>
            <a:ahLst/>
            <a:cxnLst/>
            <a:rect l="l" t="t" r="r" b="b"/>
            <a:pathLst>
              <a:path w="10160" h="31750">
                <a:moveTo>
                  <a:pt x="10159" y="0"/>
                </a:moveTo>
                <a:lnTo>
                  <a:pt x="8889" y="501"/>
                </a:lnTo>
                <a:lnTo>
                  <a:pt x="0" y="4448"/>
                </a:lnTo>
                <a:lnTo>
                  <a:pt x="0" y="31715"/>
                </a:lnTo>
                <a:lnTo>
                  <a:pt x="10159" y="27251"/>
                </a:lnTo>
                <a:lnTo>
                  <a:pt x="10159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bg object 1913"/>
          <p:cNvSpPr/>
          <p:nvPr/>
        </p:nvSpPr>
        <p:spPr>
          <a:xfrm>
            <a:off x="1854200" y="6587790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889" y="0"/>
                </a:moveTo>
                <a:lnTo>
                  <a:pt x="0" y="3509"/>
                </a:lnTo>
                <a:lnTo>
                  <a:pt x="0" y="30817"/>
                </a:lnTo>
                <a:lnTo>
                  <a:pt x="8889" y="26910"/>
                </a:lnTo>
                <a:lnTo>
                  <a:pt x="8889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bg object 1914"/>
          <p:cNvSpPr/>
          <p:nvPr/>
        </p:nvSpPr>
        <p:spPr>
          <a:xfrm>
            <a:off x="1863090" y="658428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3509"/>
                </a:lnTo>
                <a:lnTo>
                  <a:pt x="0" y="30419"/>
                </a:lnTo>
                <a:lnTo>
                  <a:pt x="8890" y="26512"/>
                </a:lnTo>
                <a:lnTo>
                  <a:pt x="889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bg object 1915"/>
          <p:cNvSpPr/>
          <p:nvPr/>
        </p:nvSpPr>
        <p:spPr>
          <a:xfrm>
            <a:off x="1871979" y="6580772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3509"/>
                </a:lnTo>
                <a:lnTo>
                  <a:pt x="0" y="30021"/>
                </a:lnTo>
                <a:lnTo>
                  <a:pt x="8889" y="26115"/>
                </a:lnTo>
                <a:lnTo>
                  <a:pt x="8889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bg object 1916"/>
          <p:cNvSpPr/>
          <p:nvPr/>
        </p:nvSpPr>
        <p:spPr>
          <a:xfrm>
            <a:off x="1880869" y="6577263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509"/>
                </a:lnTo>
                <a:lnTo>
                  <a:pt x="0" y="29624"/>
                </a:lnTo>
                <a:lnTo>
                  <a:pt x="8890" y="25717"/>
                </a:lnTo>
                <a:lnTo>
                  <a:pt x="8890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bg object 1917"/>
          <p:cNvSpPr/>
          <p:nvPr/>
        </p:nvSpPr>
        <p:spPr>
          <a:xfrm>
            <a:off x="1888490" y="6573753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784"/>
                </a:lnTo>
                <a:lnTo>
                  <a:pt x="7620" y="26436"/>
                </a:lnTo>
                <a:lnTo>
                  <a:pt x="10160" y="25430"/>
                </a:lnTo>
                <a:lnTo>
                  <a:pt x="1016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bg object 1918"/>
          <p:cNvSpPr/>
          <p:nvPr/>
        </p:nvSpPr>
        <p:spPr>
          <a:xfrm>
            <a:off x="1897379" y="6570244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59" y="0"/>
                </a:moveTo>
                <a:lnTo>
                  <a:pt x="0" y="4010"/>
                </a:lnTo>
                <a:lnTo>
                  <a:pt x="0" y="29442"/>
                </a:lnTo>
                <a:lnTo>
                  <a:pt x="10159" y="25420"/>
                </a:lnTo>
                <a:lnTo>
                  <a:pt x="10159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bg object 1919"/>
          <p:cNvSpPr/>
          <p:nvPr/>
        </p:nvSpPr>
        <p:spPr>
          <a:xfrm>
            <a:off x="1906269" y="6567236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509"/>
                </a:lnTo>
                <a:lnTo>
                  <a:pt x="0" y="28931"/>
                </a:lnTo>
                <a:lnTo>
                  <a:pt x="8890" y="25412"/>
                </a:lnTo>
                <a:lnTo>
                  <a:pt x="889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bg object 1920"/>
          <p:cNvSpPr/>
          <p:nvPr/>
        </p:nvSpPr>
        <p:spPr>
          <a:xfrm>
            <a:off x="1915159" y="6563727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921"/>
                </a:lnTo>
                <a:lnTo>
                  <a:pt x="8889" y="25402"/>
                </a:lnTo>
                <a:lnTo>
                  <a:pt x="8889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bg object 1921"/>
          <p:cNvSpPr/>
          <p:nvPr/>
        </p:nvSpPr>
        <p:spPr>
          <a:xfrm>
            <a:off x="1924050" y="656021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911"/>
                </a:lnTo>
                <a:lnTo>
                  <a:pt x="8889" y="25393"/>
                </a:lnTo>
                <a:lnTo>
                  <a:pt x="8889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bg object 1922"/>
          <p:cNvSpPr/>
          <p:nvPr/>
        </p:nvSpPr>
        <p:spPr>
          <a:xfrm>
            <a:off x="1931669" y="6556709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404"/>
                </a:lnTo>
                <a:lnTo>
                  <a:pt x="10160" y="25383"/>
                </a:lnTo>
                <a:lnTo>
                  <a:pt x="1016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bg object 1923"/>
          <p:cNvSpPr/>
          <p:nvPr/>
        </p:nvSpPr>
        <p:spPr>
          <a:xfrm>
            <a:off x="1940559" y="6553200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59" y="0"/>
                </a:moveTo>
                <a:lnTo>
                  <a:pt x="0" y="4010"/>
                </a:lnTo>
                <a:lnTo>
                  <a:pt x="0" y="29395"/>
                </a:lnTo>
                <a:lnTo>
                  <a:pt x="10159" y="25373"/>
                </a:lnTo>
                <a:lnTo>
                  <a:pt x="1015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bg object 1924"/>
          <p:cNvSpPr/>
          <p:nvPr/>
        </p:nvSpPr>
        <p:spPr>
          <a:xfrm>
            <a:off x="1949450" y="655019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884"/>
                </a:lnTo>
                <a:lnTo>
                  <a:pt x="8889" y="25365"/>
                </a:lnTo>
                <a:lnTo>
                  <a:pt x="8889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bg object 1925"/>
          <p:cNvSpPr/>
          <p:nvPr/>
        </p:nvSpPr>
        <p:spPr>
          <a:xfrm>
            <a:off x="1958340" y="654668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509"/>
                </a:lnTo>
                <a:lnTo>
                  <a:pt x="0" y="28874"/>
                </a:lnTo>
                <a:lnTo>
                  <a:pt x="8890" y="25355"/>
                </a:lnTo>
                <a:lnTo>
                  <a:pt x="889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bg object 1926"/>
          <p:cNvSpPr/>
          <p:nvPr/>
        </p:nvSpPr>
        <p:spPr>
          <a:xfrm>
            <a:off x="1967229" y="654317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864"/>
                </a:lnTo>
                <a:lnTo>
                  <a:pt x="8889" y="25345"/>
                </a:lnTo>
                <a:lnTo>
                  <a:pt x="8889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bg object 1927"/>
          <p:cNvSpPr/>
          <p:nvPr/>
        </p:nvSpPr>
        <p:spPr>
          <a:xfrm>
            <a:off x="1974850" y="6539664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357"/>
                </a:lnTo>
                <a:lnTo>
                  <a:pt x="10160" y="25335"/>
                </a:lnTo>
                <a:lnTo>
                  <a:pt x="1016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bg object 1928"/>
          <p:cNvSpPr/>
          <p:nvPr/>
        </p:nvSpPr>
        <p:spPr>
          <a:xfrm>
            <a:off x="1983740" y="6536155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347"/>
                </a:lnTo>
                <a:lnTo>
                  <a:pt x="10160" y="25326"/>
                </a:lnTo>
                <a:lnTo>
                  <a:pt x="1016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bg object 1929"/>
          <p:cNvSpPr/>
          <p:nvPr/>
        </p:nvSpPr>
        <p:spPr>
          <a:xfrm>
            <a:off x="1992629" y="6533147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836"/>
                </a:lnTo>
                <a:lnTo>
                  <a:pt x="8889" y="25317"/>
                </a:lnTo>
                <a:lnTo>
                  <a:pt x="8889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bg object 1930"/>
          <p:cNvSpPr/>
          <p:nvPr/>
        </p:nvSpPr>
        <p:spPr>
          <a:xfrm>
            <a:off x="2001519" y="652963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509"/>
                </a:lnTo>
                <a:lnTo>
                  <a:pt x="0" y="28827"/>
                </a:lnTo>
                <a:lnTo>
                  <a:pt x="8890" y="25308"/>
                </a:lnTo>
                <a:lnTo>
                  <a:pt x="889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bg object 1931"/>
          <p:cNvSpPr/>
          <p:nvPr/>
        </p:nvSpPr>
        <p:spPr>
          <a:xfrm>
            <a:off x="2010409" y="652612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817"/>
                </a:lnTo>
                <a:lnTo>
                  <a:pt x="8889" y="25298"/>
                </a:lnTo>
                <a:lnTo>
                  <a:pt x="888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bg object 1932"/>
          <p:cNvSpPr/>
          <p:nvPr/>
        </p:nvSpPr>
        <p:spPr>
          <a:xfrm>
            <a:off x="2018029" y="6522619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59" y="0"/>
                </a:moveTo>
                <a:lnTo>
                  <a:pt x="0" y="4010"/>
                </a:lnTo>
                <a:lnTo>
                  <a:pt x="0" y="29310"/>
                </a:lnTo>
                <a:lnTo>
                  <a:pt x="10159" y="25288"/>
                </a:lnTo>
                <a:lnTo>
                  <a:pt x="10159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bg object 1933"/>
          <p:cNvSpPr/>
          <p:nvPr/>
        </p:nvSpPr>
        <p:spPr>
          <a:xfrm>
            <a:off x="2026919" y="6519110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300"/>
                </a:lnTo>
                <a:lnTo>
                  <a:pt x="10160" y="25278"/>
                </a:lnTo>
                <a:lnTo>
                  <a:pt x="1016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bg object 1934"/>
          <p:cNvSpPr/>
          <p:nvPr/>
        </p:nvSpPr>
        <p:spPr>
          <a:xfrm>
            <a:off x="2035809" y="651610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789"/>
                </a:lnTo>
                <a:lnTo>
                  <a:pt x="8889" y="25270"/>
                </a:lnTo>
                <a:lnTo>
                  <a:pt x="8889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bg object 1935"/>
          <p:cNvSpPr/>
          <p:nvPr/>
        </p:nvSpPr>
        <p:spPr>
          <a:xfrm>
            <a:off x="2044700" y="651259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779"/>
                </a:lnTo>
                <a:lnTo>
                  <a:pt x="8889" y="25260"/>
                </a:lnTo>
                <a:lnTo>
                  <a:pt x="888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bg object 1936"/>
          <p:cNvSpPr/>
          <p:nvPr/>
        </p:nvSpPr>
        <p:spPr>
          <a:xfrm>
            <a:off x="2053590" y="6509084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509"/>
                </a:lnTo>
                <a:lnTo>
                  <a:pt x="0" y="28769"/>
                </a:lnTo>
                <a:lnTo>
                  <a:pt x="8890" y="25250"/>
                </a:lnTo>
                <a:lnTo>
                  <a:pt x="889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bg object 1937"/>
          <p:cNvSpPr/>
          <p:nvPr/>
        </p:nvSpPr>
        <p:spPr>
          <a:xfrm>
            <a:off x="2062480" y="6502069"/>
            <a:ext cx="17780" cy="32384"/>
          </a:xfrm>
          <a:custGeom>
            <a:avLst/>
            <a:gdLst/>
            <a:ahLst/>
            <a:cxnLst/>
            <a:rect l="l" t="t" r="r" b="b"/>
            <a:pathLst>
              <a:path w="17780" h="32384">
                <a:moveTo>
                  <a:pt x="17780" y="0"/>
                </a:moveTo>
                <a:lnTo>
                  <a:pt x="8890" y="3517"/>
                </a:lnTo>
                <a:lnTo>
                  <a:pt x="7620" y="4013"/>
                </a:lnTo>
                <a:lnTo>
                  <a:pt x="0" y="7023"/>
                </a:lnTo>
                <a:lnTo>
                  <a:pt x="0" y="32270"/>
                </a:lnTo>
                <a:lnTo>
                  <a:pt x="7620" y="29260"/>
                </a:lnTo>
                <a:lnTo>
                  <a:pt x="8890" y="28752"/>
                </a:lnTo>
                <a:lnTo>
                  <a:pt x="17780" y="25234"/>
                </a:lnTo>
                <a:lnTo>
                  <a:pt x="1778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bg object 1938"/>
          <p:cNvSpPr/>
          <p:nvPr/>
        </p:nvSpPr>
        <p:spPr>
          <a:xfrm>
            <a:off x="2078990" y="6498556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010"/>
                </a:lnTo>
                <a:lnTo>
                  <a:pt x="0" y="29243"/>
                </a:lnTo>
                <a:lnTo>
                  <a:pt x="10160" y="25221"/>
                </a:lnTo>
                <a:lnTo>
                  <a:pt x="1016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bg object 1939"/>
          <p:cNvSpPr/>
          <p:nvPr/>
        </p:nvSpPr>
        <p:spPr>
          <a:xfrm>
            <a:off x="2087879" y="649554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732"/>
                </a:lnTo>
                <a:lnTo>
                  <a:pt x="8889" y="25213"/>
                </a:lnTo>
                <a:lnTo>
                  <a:pt x="888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bg object 1940"/>
          <p:cNvSpPr/>
          <p:nvPr/>
        </p:nvSpPr>
        <p:spPr>
          <a:xfrm>
            <a:off x="2096769" y="6492039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509"/>
                </a:lnTo>
                <a:lnTo>
                  <a:pt x="0" y="28722"/>
                </a:lnTo>
                <a:lnTo>
                  <a:pt x="8890" y="25203"/>
                </a:lnTo>
                <a:lnTo>
                  <a:pt x="8890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bg object 1941"/>
          <p:cNvSpPr/>
          <p:nvPr/>
        </p:nvSpPr>
        <p:spPr>
          <a:xfrm>
            <a:off x="2105659" y="6488530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712"/>
                </a:lnTo>
                <a:lnTo>
                  <a:pt x="8889" y="25193"/>
                </a:lnTo>
                <a:lnTo>
                  <a:pt x="8889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bg object 1942"/>
          <p:cNvSpPr/>
          <p:nvPr/>
        </p:nvSpPr>
        <p:spPr>
          <a:xfrm>
            <a:off x="2114550" y="6485021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703"/>
                </a:lnTo>
                <a:lnTo>
                  <a:pt x="8889" y="25184"/>
                </a:lnTo>
                <a:lnTo>
                  <a:pt x="8889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bg object 1943"/>
          <p:cNvSpPr/>
          <p:nvPr/>
        </p:nvSpPr>
        <p:spPr>
          <a:xfrm>
            <a:off x="2122169" y="6481511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09">
                <a:moveTo>
                  <a:pt x="10160" y="0"/>
                </a:moveTo>
                <a:lnTo>
                  <a:pt x="0" y="4010"/>
                </a:lnTo>
                <a:lnTo>
                  <a:pt x="0" y="29196"/>
                </a:lnTo>
                <a:lnTo>
                  <a:pt x="10160" y="25174"/>
                </a:lnTo>
                <a:lnTo>
                  <a:pt x="1016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bg object 1944"/>
          <p:cNvSpPr/>
          <p:nvPr/>
        </p:nvSpPr>
        <p:spPr>
          <a:xfrm>
            <a:off x="2131059" y="647850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685"/>
                </a:lnTo>
                <a:lnTo>
                  <a:pt x="8889" y="25166"/>
                </a:lnTo>
                <a:lnTo>
                  <a:pt x="8889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bg object 1945"/>
          <p:cNvSpPr/>
          <p:nvPr/>
        </p:nvSpPr>
        <p:spPr>
          <a:xfrm>
            <a:off x="2139950" y="6474994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509"/>
                </a:lnTo>
                <a:lnTo>
                  <a:pt x="0" y="28675"/>
                </a:lnTo>
                <a:lnTo>
                  <a:pt x="8889" y="25156"/>
                </a:lnTo>
                <a:lnTo>
                  <a:pt x="8889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bg object 1946"/>
          <p:cNvSpPr/>
          <p:nvPr/>
        </p:nvSpPr>
        <p:spPr>
          <a:xfrm>
            <a:off x="2148840" y="6471485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90" y="0"/>
                </a:moveTo>
                <a:lnTo>
                  <a:pt x="0" y="3509"/>
                </a:lnTo>
                <a:lnTo>
                  <a:pt x="0" y="28665"/>
                </a:lnTo>
                <a:lnTo>
                  <a:pt x="8890" y="25146"/>
                </a:lnTo>
                <a:lnTo>
                  <a:pt x="889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bg object 1947"/>
          <p:cNvSpPr/>
          <p:nvPr/>
        </p:nvSpPr>
        <p:spPr>
          <a:xfrm>
            <a:off x="2157729" y="6467976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3509"/>
                </a:lnTo>
                <a:lnTo>
                  <a:pt x="0" y="28655"/>
                </a:lnTo>
                <a:lnTo>
                  <a:pt x="8889" y="25136"/>
                </a:lnTo>
                <a:lnTo>
                  <a:pt x="8889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bg object 1948"/>
          <p:cNvSpPr/>
          <p:nvPr/>
        </p:nvSpPr>
        <p:spPr>
          <a:xfrm>
            <a:off x="2165350" y="6464467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4010"/>
                </a:lnTo>
                <a:lnTo>
                  <a:pt x="0" y="29148"/>
                </a:lnTo>
                <a:lnTo>
                  <a:pt x="10160" y="25127"/>
                </a:lnTo>
                <a:lnTo>
                  <a:pt x="1016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bg object 1949"/>
          <p:cNvSpPr/>
          <p:nvPr/>
        </p:nvSpPr>
        <p:spPr>
          <a:xfrm>
            <a:off x="2174240" y="6461459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90" y="0"/>
                </a:moveTo>
                <a:lnTo>
                  <a:pt x="0" y="3509"/>
                </a:lnTo>
                <a:lnTo>
                  <a:pt x="0" y="28637"/>
                </a:lnTo>
                <a:lnTo>
                  <a:pt x="8890" y="25118"/>
                </a:lnTo>
                <a:lnTo>
                  <a:pt x="889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bg object 1950"/>
          <p:cNvSpPr/>
          <p:nvPr/>
        </p:nvSpPr>
        <p:spPr>
          <a:xfrm>
            <a:off x="2183129" y="6457950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3509"/>
                </a:lnTo>
                <a:lnTo>
                  <a:pt x="0" y="28627"/>
                </a:lnTo>
                <a:lnTo>
                  <a:pt x="8889" y="25108"/>
                </a:lnTo>
                <a:lnTo>
                  <a:pt x="8889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bg object 1951"/>
          <p:cNvSpPr/>
          <p:nvPr/>
        </p:nvSpPr>
        <p:spPr>
          <a:xfrm>
            <a:off x="2192019" y="6454440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90" y="0"/>
                </a:moveTo>
                <a:lnTo>
                  <a:pt x="0" y="3509"/>
                </a:lnTo>
                <a:lnTo>
                  <a:pt x="0" y="28618"/>
                </a:lnTo>
                <a:lnTo>
                  <a:pt x="8890" y="25099"/>
                </a:lnTo>
                <a:lnTo>
                  <a:pt x="889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bg object 1952"/>
          <p:cNvSpPr/>
          <p:nvPr/>
        </p:nvSpPr>
        <p:spPr>
          <a:xfrm>
            <a:off x="2200909" y="6450931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3509"/>
                </a:lnTo>
                <a:lnTo>
                  <a:pt x="0" y="28608"/>
                </a:lnTo>
                <a:lnTo>
                  <a:pt x="8889" y="25089"/>
                </a:lnTo>
                <a:lnTo>
                  <a:pt x="8889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bg object 1953"/>
          <p:cNvSpPr/>
          <p:nvPr/>
        </p:nvSpPr>
        <p:spPr>
          <a:xfrm>
            <a:off x="2208529" y="6447422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59" y="0"/>
                </a:moveTo>
                <a:lnTo>
                  <a:pt x="0" y="4010"/>
                </a:lnTo>
                <a:lnTo>
                  <a:pt x="0" y="29101"/>
                </a:lnTo>
                <a:lnTo>
                  <a:pt x="10159" y="25079"/>
                </a:lnTo>
                <a:lnTo>
                  <a:pt x="10159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bg object 1954"/>
          <p:cNvSpPr/>
          <p:nvPr/>
        </p:nvSpPr>
        <p:spPr>
          <a:xfrm>
            <a:off x="2217419" y="6443913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4010"/>
                </a:lnTo>
                <a:lnTo>
                  <a:pt x="0" y="29091"/>
                </a:lnTo>
                <a:lnTo>
                  <a:pt x="10160" y="25069"/>
                </a:lnTo>
                <a:lnTo>
                  <a:pt x="10160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bg object 1955"/>
          <p:cNvSpPr/>
          <p:nvPr/>
        </p:nvSpPr>
        <p:spPr>
          <a:xfrm>
            <a:off x="2226309" y="6440905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509"/>
                </a:lnTo>
                <a:lnTo>
                  <a:pt x="0" y="28580"/>
                </a:lnTo>
                <a:lnTo>
                  <a:pt x="8889" y="25061"/>
                </a:lnTo>
                <a:lnTo>
                  <a:pt x="888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bg object 1956"/>
          <p:cNvSpPr/>
          <p:nvPr/>
        </p:nvSpPr>
        <p:spPr>
          <a:xfrm>
            <a:off x="2235200" y="643739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509"/>
                </a:lnTo>
                <a:lnTo>
                  <a:pt x="0" y="28570"/>
                </a:lnTo>
                <a:lnTo>
                  <a:pt x="8889" y="25051"/>
                </a:lnTo>
                <a:lnTo>
                  <a:pt x="8889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bg object 1957"/>
          <p:cNvSpPr/>
          <p:nvPr/>
        </p:nvSpPr>
        <p:spPr>
          <a:xfrm>
            <a:off x="2244090" y="643388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90" y="0"/>
                </a:moveTo>
                <a:lnTo>
                  <a:pt x="0" y="3509"/>
                </a:lnTo>
                <a:lnTo>
                  <a:pt x="0" y="28561"/>
                </a:lnTo>
                <a:lnTo>
                  <a:pt x="8890" y="25042"/>
                </a:lnTo>
                <a:lnTo>
                  <a:pt x="889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bg object 1958"/>
          <p:cNvSpPr/>
          <p:nvPr/>
        </p:nvSpPr>
        <p:spPr>
          <a:xfrm>
            <a:off x="2251709" y="6430377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59" y="0"/>
                </a:moveTo>
                <a:lnTo>
                  <a:pt x="0" y="4010"/>
                </a:lnTo>
                <a:lnTo>
                  <a:pt x="0" y="29054"/>
                </a:lnTo>
                <a:lnTo>
                  <a:pt x="10159" y="25032"/>
                </a:lnTo>
                <a:lnTo>
                  <a:pt x="10159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bg object 1959"/>
          <p:cNvSpPr/>
          <p:nvPr/>
        </p:nvSpPr>
        <p:spPr>
          <a:xfrm>
            <a:off x="2260600" y="6426868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4010"/>
                </a:lnTo>
                <a:lnTo>
                  <a:pt x="0" y="29044"/>
                </a:lnTo>
                <a:lnTo>
                  <a:pt x="10160" y="25022"/>
                </a:lnTo>
                <a:lnTo>
                  <a:pt x="1016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bg object 1960"/>
          <p:cNvSpPr/>
          <p:nvPr/>
        </p:nvSpPr>
        <p:spPr>
          <a:xfrm>
            <a:off x="2269490" y="6423860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90" y="0"/>
                </a:moveTo>
                <a:lnTo>
                  <a:pt x="0" y="3509"/>
                </a:lnTo>
                <a:lnTo>
                  <a:pt x="0" y="28533"/>
                </a:lnTo>
                <a:lnTo>
                  <a:pt x="8890" y="25014"/>
                </a:lnTo>
                <a:lnTo>
                  <a:pt x="889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bg object 1961"/>
          <p:cNvSpPr/>
          <p:nvPr/>
        </p:nvSpPr>
        <p:spPr>
          <a:xfrm>
            <a:off x="2278379" y="642035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509"/>
                </a:lnTo>
                <a:lnTo>
                  <a:pt x="0" y="28523"/>
                </a:lnTo>
                <a:lnTo>
                  <a:pt x="8889" y="25004"/>
                </a:lnTo>
                <a:lnTo>
                  <a:pt x="8889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bg object 1962"/>
          <p:cNvSpPr/>
          <p:nvPr/>
        </p:nvSpPr>
        <p:spPr>
          <a:xfrm>
            <a:off x="2287269" y="6416842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90" y="0"/>
                </a:moveTo>
                <a:lnTo>
                  <a:pt x="0" y="3509"/>
                </a:lnTo>
                <a:lnTo>
                  <a:pt x="0" y="28513"/>
                </a:lnTo>
                <a:lnTo>
                  <a:pt x="8890" y="24994"/>
                </a:lnTo>
                <a:lnTo>
                  <a:pt x="889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bg object 1963"/>
          <p:cNvSpPr/>
          <p:nvPr/>
        </p:nvSpPr>
        <p:spPr>
          <a:xfrm>
            <a:off x="2294890" y="6413332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60" y="0"/>
                </a:moveTo>
                <a:lnTo>
                  <a:pt x="0" y="4010"/>
                </a:lnTo>
                <a:lnTo>
                  <a:pt x="0" y="29006"/>
                </a:lnTo>
                <a:lnTo>
                  <a:pt x="10160" y="24985"/>
                </a:lnTo>
                <a:lnTo>
                  <a:pt x="10160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bg object 1964"/>
          <p:cNvSpPr/>
          <p:nvPr/>
        </p:nvSpPr>
        <p:spPr>
          <a:xfrm>
            <a:off x="2303779" y="6409823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10">
                <a:moveTo>
                  <a:pt x="10159" y="0"/>
                </a:moveTo>
                <a:lnTo>
                  <a:pt x="0" y="4010"/>
                </a:lnTo>
                <a:lnTo>
                  <a:pt x="0" y="28996"/>
                </a:lnTo>
                <a:lnTo>
                  <a:pt x="10159" y="24975"/>
                </a:lnTo>
                <a:lnTo>
                  <a:pt x="10159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bg object 1965"/>
          <p:cNvSpPr/>
          <p:nvPr/>
        </p:nvSpPr>
        <p:spPr>
          <a:xfrm>
            <a:off x="2312669" y="6406815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90" y="0"/>
                </a:moveTo>
                <a:lnTo>
                  <a:pt x="0" y="3509"/>
                </a:lnTo>
                <a:lnTo>
                  <a:pt x="0" y="28485"/>
                </a:lnTo>
                <a:lnTo>
                  <a:pt x="8890" y="24966"/>
                </a:lnTo>
                <a:lnTo>
                  <a:pt x="889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bg object 1966"/>
          <p:cNvSpPr/>
          <p:nvPr/>
        </p:nvSpPr>
        <p:spPr>
          <a:xfrm>
            <a:off x="2321559" y="640330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3509"/>
                </a:lnTo>
                <a:lnTo>
                  <a:pt x="0" y="28476"/>
                </a:lnTo>
                <a:lnTo>
                  <a:pt x="8889" y="24957"/>
                </a:lnTo>
                <a:lnTo>
                  <a:pt x="8889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bg object 1967"/>
          <p:cNvSpPr/>
          <p:nvPr/>
        </p:nvSpPr>
        <p:spPr>
          <a:xfrm>
            <a:off x="2330450" y="6399937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6350" y="862"/>
                </a:lnTo>
                <a:lnTo>
                  <a:pt x="0" y="3368"/>
                </a:lnTo>
                <a:lnTo>
                  <a:pt x="0" y="28326"/>
                </a:lnTo>
                <a:lnTo>
                  <a:pt x="8889" y="24807"/>
                </a:lnTo>
                <a:lnTo>
                  <a:pt x="8889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bg object 1968"/>
          <p:cNvSpPr/>
          <p:nvPr/>
        </p:nvSpPr>
        <p:spPr>
          <a:xfrm>
            <a:off x="2338069" y="6396919"/>
            <a:ext cx="10160" cy="28575"/>
          </a:xfrm>
          <a:custGeom>
            <a:avLst/>
            <a:gdLst/>
            <a:ahLst/>
            <a:cxnLst/>
            <a:rect l="l" t="t" r="r" b="b"/>
            <a:pathLst>
              <a:path w="10160" h="28575">
                <a:moveTo>
                  <a:pt x="10160" y="0"/>
                </a:moveTo>
                <a:lnTo>
                  <a:pt x="0" y="3449"/>
                </a:lnTo>
                <a:lnTo>
                  <a:pt x="0" y="28328"/>
                </a:lnTo>
                <a:lnTo>
                  <a:pt x="10160" y="24306"/>
                </a:lnTo>
                <a:lnTo>
                  <a:pt x="1016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bg object 1969"/>
          <p:cNvSpPr/>
          <p:nvPr/>
        </p:nvSpPr>
        <p:spPr>
          <a:xfrm>
            <a:off x="2346959" y="6393900"/>
            <a:ext cx="10160" cy="27940"/>
          </a:xfrm>
          <a:custGeom>
            <a:avLst/>
            <a:gdLst/>
            <a:ahLst/>
            <a:cxnLst/>
            <a:rect l="l" t="t" r="r" b="b"/>
            <a:pathLst>
              <a:path w="10160" h="27939">
                <a:moveTo>
                  <a:pt x="10159" y="0"/>
                </a:moveTo>
                <a:lnTo>
                  <a:pt x="0" y="3449"/>
                </a:lnTo>
                <a:lnTo>
                  <a:pt x="0" y="27827"/>
                </a:lnTo>
                <a:lnTo>
                  <a:pt x="10159" y="23806"/>
                </a:lnTo>
                <a:lnTo>
                  <a:pt x="10159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bg object 1970"/>
          <p:cNvSpPr/>
          <p:nvPr/>
        </p:nvSpPr>
        <p:spPr>
          <a:xfrm>
            <a:off x="2355850" y="6391313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8889" y="0"/>
                </a:moveTo>
                <a:lnTo>
                  <a:pt x="0" y="3018"/>
                </a:lnTo>
                <a:lnTo>
                  <a:pt x="0" y="26896"/>
                </a:lnTo>
                <a:lnTo>
                  <a:pt x="8889" y="23377"/>
                </a:lnTo>
                <a:lnTo>
                  <a:pt x="8889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bg object 1971"/>
          <p:cNvSpPr/>
          <p:nvPr/>
        </p:nvSpPr>
        <p:spPr>
          <a:xfrm>
            <a:off x="2364740" y="6388294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8890" y="0"/>
                </a:moveTo>
                <a:lnTo>
                  <a:pt x="0" y="3018"/>
                </a:lnTo>
                <a:lnTo>
                  <a:pt x="0" y="26395"/>
                </a:lnTo>
                <a:lnTo>
                  <a:pt x="8890" y="22876"/>
                </a:lnTo>
                <a:lnTo>
                  <a:pt x="8890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bg object 1972"/>
          <p:cNvSpPr/>
          <p:nvPr/>
        </p:nvSpPr>
        <p:spPr>
          <a:xfrm>
            <a:off x="2373629" y="6385276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895"/>
                </a:lnTo>
                <a:lnTo>
                  <a:pt x="8889" y="22376"/>
                </a:lnTo>
                <a:lnTo>
                  <a:pt x="8889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bg object 1973"/>
          <p:cNvSpPr/>
          <p:nvPr/>
        </p:nvSpPr>
        <p:spPr>
          <a:xfrm>
            <a:off x="2381250" y="6382257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897"/>
                </a:lnTo>
                <a:lnTo>
                  <a:pt x="2539" y="24891"/>
                </a:lnTo>
                <a:lnTo>
                  <a:pt x="10160" y="22315"/>
                </a:lnTo>
                <a:lnTo>
                  <a:pt x="10160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bg object 1974"/>
          <p:cNvSpPr/>
          <p:nvPr/>
        </p:nvSpPr>
        <p:spPr>
          <a:xfrm>
            <a:off x="2390140" y="6379239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763"/>
                </a:lnTo>
                <a:lnTo>
                  <a:pt x="10160" y="22327"/>
                </a:lnTo>
                <a:lnTo>
                  <a:pt x="10160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bg object 1975"/>
          <p:cNvSpPr/>
          <p:nvPr/>
        </p:nvSpPr>
        <p:spPr>
          <a:xfrm>
            <a:off x="2399029" y="6376652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89" y="0"/>
                </a:moveTo>
                <a:lnTo>
                  <a:pt x="0" y="3018"/>
                </a:lnTo>
                <a:lnTo>
                  <a:pt x="0" y="25344"/>
                </a:lnTo>
                <a:lnTo>
                  <a:pt x="8889" y="22337"/>
                </a:lnTo>
                <a:lnTo>
                  <a:pt x="888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bg object 1976"/>
          <p:cNvSpPr/>
          <p:nvPr/>
        </p:nvSpPr>
        <p:spPr>
          <a:xfrm>
            <a:off x="2407919" y="6373633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90" y="0"/>
                </a:moveTo>
                <a:lnTo>
                  <a:pt x="0" y="3018"/>
                </a:lnTo>
                <a:lnTo>
                  <a:pt x="0" y="25356"/>
                </a:lnTo>
                <a:lnTo>
                  <a:pt x="8890" y="22350"/>
                </a:lnTo>
                <a:lnTo>
                  <a:pt x="8890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bg object 1977"/>
          <p:cNvSpPr/>
          <p:nvPr/>
        </p:nvSpPr>
        <p:spPr>
          <a:xfrm>
            <a:off x="2416809" y="637061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89" y="0"/>
                </a:moveTo>
                <a:lnTo>
                  <a:pt x="0" y="3018"/>
                </a:lnTo>
                <a:lnTo>
                  <a:pt x="0" y="25368"/>
                </a:lnTo>
                <a:lnTo>
                  <a:pt x="8889" y="22362"/>
                </a:lnTo>
                <a:lnTo>
                  <a:pt x="8889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bg object 1978"/>
          <p:cNvSpPr/>
          <p:nvPr/>
        </p:nvSpPr>
        <p:spPr>
          <a:xfrm>
            <a:off x="2424429" y="6367596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59" y="0"/>
                </a:moveTo>
                <a:lnTo>
                  <a:pt x="0" y="3449"/>
                </a:lnTo>
                <a:lnTo>
                  <a:pt x="0" y="25810"/>
                </a:lnTo>
                <a:lnTo>
                  <a:pt x="10159" y="22374"/>
                </a:lnTo>
                <a:lnTo>
                  <a:pt x="10159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bg object 1979"/>
          <p:cNvSpPr/>
          <p:nvPr/>
        </p:nvSpPr>
        <p:spPr>
          <a:xfrm>
            <a:off x="2433319" y="6364578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822"/>
                </a:lnTo>
                <a:lnTo>
                  <a:pt x="10160" y="22386"/>
                </a:lnTo>
                <a:lnTo>
                  <a:pt x="10160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bg object 1980"/>
          <p:cNvSpPr/>
          <p:nvPr/>
        </p:nvSpPr>
        <p:spPr>
          <a:xfrm>
            <a:off x="2442209" y="6361991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89" y="0"/>
                </a:moveTo>
                <a:lnTo>
                  <a:pt x="0" y="3018"/>
                </a:lnTo>
                <a:lnTo>
                  <a:pt x="0" y="25403"/>
                </a:lnTo>
                <a:lnTo>
                  <a:pt x="8889" y="22397"/>
                </a:lnTo>
                <a:lnTo>
                  <a:pt x="8889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bg object 1981"/>
          <p:cNvSpPr/>
          <p:nvPr/>
        </p:nvSpPr>
        <p:spPr>
          <a:xfrm>
            <a:off x="2451100" y="6358972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415"/>
                </a:lnTo>
                <a:lnTo>
                  <a:pt x="8889" y="22409"/>
                </a:lnTo>
                <a:lnTo>
                  <a:pt x="8889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bg object 1982"/>
          <p:cNvSpPr/>
          <p:nvPr/>
        </p:nvSpPr>
        <p:spPr>
          <a:xfrm>
            <a:off x="2459990" y="6355954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90" y="0"/>
                </a:moveTo>
                <a:lnTo>
                  <a:pt x="0" y="3018"/>
                </a:lnTo>
                <a:lnTo>
                  <a:pt x="0" y="25427"/>
                </a:lnTo>
                <a:lnTo>
                  <a:pt x="8890" y="22421"/>
                </a:lnTo>
                <a:lnTo>
                  <a:pt x="8890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bg object 1983"/>
          <p:cNvSpPr/>
          <p:nvPr/>
        </p:nvSpPr>
        <p:spPr>
          <a:xfrm>
            <a:off x="2467609" y="6352935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59" y="0"/>
                </a:moveTo>
                <a:lnTo>
                  <a:pt x="0" y="3449"/>
                </a:lnTo>
                <a:lnTo>
                  <a:pt x="0" y="25869"/>
                </a:lnTo>
                <a:lnTo>
                  <a:pt x="10159" y="22433"/>
                </a:lnTo>
                <a:lnTo>
                  <a:pt x="10159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bg object 1984"/>
          <p:cNvSpPr/>
          <p:nvPr/>
        </p:nvSpPr>
        <p:spPr>
          <a:xfrm>
            <a:off x="2476500" y="6349917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881"/>
                </a:lnTo>
                <a:lnTo>
                  <a:pt x="10160" y="22445"/>
                </a:lnTo>
                <a:lnTo>
                  <a:pt x="10160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bg object 1985"/>
          <p:cNvSpPr/>
          <p:nvPr/>
        </p:nvSpPr>
        <p:spPr>
          <a:xfrm>
            <a:off x="2485390" y="6346898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893"/>
                </a:lnTo>
                <a:lnTo>
                  <a:pt x="10160" y="22457"/>
                </a:lnTo>
                <a:lnTo>
                  <a:pt x="1016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bg object 1986"/>
          <p:cNvSpPr/>
          <p:nvPr/>
        </p:nvSpPr>
        <p:spPr>
          <a:xfrm>
            <a:off x="2494279" y="6344311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474"/>
                </a:lnTo>
                <a:lnTo>
                  <a:pt x="8889" y="22468"/>
                </a:lnTo>
                <a:lnTo>
                  <a:pt x="8889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bg object 1987"/>
          <p:cNvSpPr/>
          <p:nvPr/>
        </p:nvSpPr>
        <p:spPr>
          <a:xfrm>
            <a:off x="2503169" y="6341293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90" y="0"/>
                </a:moveTo>
                <a:lnTo>
                  <a:pt x="0" y="3018"/>
                </a:lnTo>
                <a:lnTo>
                  <a:pt x="0" y="25486"/>
                </a:lnTo>
                <a:lnTo>
                  <a:pt x="8890" y="22480"/>
                </a:lnTo>
                <a:lnTo>
                  <a:pt x="8890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bg object 1988"/>
          <p:cNvSpPr/>
          <p:nvPr/>
        </p:nvSpPr>
        <p:spPr>
          <a:xfrm>
            <a:off x="2512059" y="6338274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499"/>
                </a:lnTo>
                <a:lnTo>
                  <a:pt x="8889" y="22492"/>
                </a:lnTo>
                <a:lnTo>
                  <a:pt x="8889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bg object 1989"/>
          <p:cNvSpPr/>
          <p:nvPr/>
        </p:nvSpPr>
        <p:spPr>
          <a:xfrm>
            <a:off x="2520950" y="6335256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511"/>
                </a:lnTo>
                <a:lnTo>
                  <a:pt x="8889" y="22504"/>
                </a:lnTo>
                <a:lnTo>
                  <a:pt x="8889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bg object 1990"/>
          <p:cNvSpPr/>
          <p:nvPr/>
        </p:nvSpPr>
        <p:spPr>
          <a:xfrm>
            <a:off x="2528569" y="6332237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5952"/>
                </a:lnTo>
                <a:lnTo>
                  <a:pt x="10160" y="22517"/>
                </a:lnTo>
                <a:lnTo>
                  <a:pt x="10160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bg object 1991"/>
          <p:cNvSpPr/>
          <p:nvPr/>
        </p:nvSpPr>
        <p:spPr>
          <a:xfrm>
            <a:off x="2537459" y="6329219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59" y="0"/>
                </a:moveTo>
                <a:lnTo>
                  <a:pt x="0" y="3449"/>
                </a:lnTo>
                <a:lnTo>
                  <a:pt x="0" y="25965"/>
                </a:lnTo>
                <a:lnTo>
                  <a:pt x="10159" y="22529"/>
                </a:lnTo>
                <a:lnTo>
                  <a:pt x="10159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bg object 1992"/>
          <p:cNvSpPr/>
          <p:nvPr/>
        </p:nvSpPr>
        <p:spPr>
          <a:xfrm>
            <a:off x="2546350" y="6326631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546"/>
                </a:lnTo>
                <a:lnTo>
                  <a:pt x="8889" y="22539"/>
                </a:lnTo>
                <a:lnTo>
                  <a:pt x="8889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bg object 1993"/>
          <p:cNvSpPr/>
          <p:nvPr/>
        </p:nvSpPr>
        <p:spPr>
          <a:xfrm>
            <a:off x="2555240" y="6323613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90" y="0"/>
                </a:moveTo>
                <a:lnTo>
                  <a:pt x="0" y="3018"/>
                </a:lnTo>
                <a:lnTo>
                  <a:pt x="0" y="25558"/>
                </a:lnTo>
                <a:lnTo>
                  <a:pt x="8890" y="22551"/>
                </a:lnTo>
                <a:lnTo>
                  <a:pt x="8890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bg object 1994"/>
          <p:cNvSpPr/>
          <p:nvPr/>
        </p:nvSpPr>
        <p:spPr>
          <a:xfrm>
            <a:off x="2564129" y="6320595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570"/>
                </a:lnTo>
                <a:lnTo>
                  <a:pt x="8889" y="22564"/>
                </a:lnTo>
                <a:lnTo>
                  <a:pt x="8889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bg object 1995"/>
          <p:cNvSpPr/>
          <p:nvPr/>
        </p:nvSpPr>
        <p:spPr>
          <a:xfrm>
            <a:off x="2571750" y="6317576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6012"/>
                </a:lnTo>
                <a:lnTo>
                  <a:pt x="10160" y="22576"/>
                </a:lnTo>
                <a:lnTo>
                  <a:pt x="10160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bg object 1996"/>
          <p:cNvSpPr/>
          <p:nvPr/>
        </p:nvSpPr>
        <p:spPr>
          <a:xfrm>
            <a:off x="2580640" y="6314558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60" y="0"/>
                </a:moveTo>
                <a:lnTo>
                  <a:pt x="0" y="3449"/>
                </a:lnTo>
                <a:lnTo>
                  <a:pt x="0" y="26024"/>
                </a:lnTo>
                <a:lnTo>
                  <a:pt x="10160" y="22588"/>
                </a:lnTo>
                <a:lnTo>
                  <a:pt x="1016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bg object 1997"/>
          <p:cNvSpPr/>
          <p:nvPr/>
        </p:nvSpPr>
        <p:spPr>
          <a:xfrm>
            <a:off x="2589529" y="6311970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0" y="3018"/>
                </a:lnTo>
                <a:lnTo>
                  <a:pt x="0" y="25605"/>
                </a:lnTo>
                <a:lnTo>
                  <a:pt x="8889" y="22598"/>
                </a:lnTo>
                <a:lnTo>
                  <a:pt x="8889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bg object 1998"/>
          <p:cNvSpPr/>
          <p:nvPr/>
        </p:nvSpPr>
        <p:spPr>
          <a:xfrm>
            <a:off x="2598419" y="6308952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90" y="0"/>
                </a:moveTo>
                <a:lnTo>
                  <a:pt x="0" y="3018"/>
                </a:lnTo>
                <a:lnTo>
                  <a:pt x="0" y="25617"/>
                </a:lnTo>
                <a:lnTo>
                  <a:pt x="8890" y="22611"/>
                </a:lnTo>
                <a:lnTo>
                  <a:pt x="8890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bg object 1999"/>
          <p:cNvSpPr/>
          <p:nvPr/>
        </p:nvSpPr>
        <p:spPr>
          <a:xfrm>
            <a:off x="2607309" y="6306129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89" y="0"/>
                </a:moveTo>
                <a:lnTo>
                  <a:pt x="2539" y="1960"/>
                </a:lnTo>
                <a:lnTo>
                  <a:pt x="0" y="2822"/>
                </a:lnTo>
                <a:lnTo>
                  <a:pt x="0" y="25433"/>
                </a:lnTo>
                <a:lnTo>
                  <a:pt x="8889" y="22427"/>
                </a:lnTo>
                <a:lnTo>
                  <a:pt x="8889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bg object 2000"/>
          <p:cNvSpPr/>
          <p:nvPr/>
        </p:nvSpPr>
        <p:spPr>
          <a:xfrm>
            <a:off x="2614929" y="6303385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10159" y="0"/>
                </a:moveTo>
                <a:lnTo>
                  <a:pt x="0" y="3136"/>
                </a:lnTo>
                <a:lnTo>
                  <a:pt x="0" y="25601"/>
                </a:lnTo>
                <a:lnTo>
                  <a:pt x="10159" y="22165"/>
                </a:lnTo>
                <a:lnTo>
                  <a:pt x="10159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bg object 2001"/>
          <p:cNvSpPr/>
          <p:nvPr/>
        </p:nvSpPr>
        <p:spPr>
          <a:xfrm>
            <a:off x="2623819" y="6300641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60" h="25400">
                <a:moveTo>
                  <a:pt x="10160" y="0"/>
                </a:moveTo>
                <a:lnTo>
                  <a:pt x="0" y="3136"/>
                </a:lnTo>
                <a:lnTo>
                  <a:pt x="0" y="25339"/>
                </a:lnTo>
                <a:lnTo>
                  <a:pt x="10160" y="21903"/>
                </a:lnTo>
                <a:lnTo>
                  <a:pt x="10160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bg object 2002"/>
          <p:cNvSpPr/>
          <p:nvPr/>
        </p:nvSpPr>
        <p:spPr>
          <a:xfrm>
            <a:off x="2632709" y="6298288"/>
            <a:ext cx="8890" cy="24765"/>
          </a:xfrm>
          <a:custGeom>
            <a:avLst/>
            <a:gdLst/>
            <a:ahLst/>
            <a:cxnLst/>
            <a:rect l="l" t="t" r="r" b="b"/>
            <a:pathLst>
              <a:path w="8889" h="24764">
                <a:moveTo>
                  <a:pt x="8889" y="0"/>
                </a:moveTo>
                <a:lnTo>
                  <a:pt x="0" y="2744"/>
                </a:lnTo>
                <a:lnTo>
                  <a:pt x="0" y="24685"/>
                </a:lnTo>
                <a:lnTo>
                  <a:pt x="8889" y="21678"/>
                </a:lnTo>
                <a:lnTo>
                  <a:pt x="8889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bg object 2003"/>
          <p:cNvSpPr/>
          <p:nvPr/>
        </p:nvSpPr>
        <p:spPr>
          <a:xfrm>
            <a:off x="2641600" y="6295544"/>
            <a:ext cx="8890" cy="24765"/>
          </a:xfrm>
          <a:custGeom>
            <a:avLst/>
            <a:gdLst/>
            <a:ahLst/>
            <a:cxnLst/>
            <a:rect l="l" t="t" r="r" b="b"/>
            <a:pathLst>
              <a:path w="8889" h="24764">
                <a:moveTo>
                  <a:pt x="8889" y="0"/>
                </a:moveTo>
                <a:lnTo>
                  <a:pt x="0" y="2744"/>
                </a:lnTo>
                <a:lnTo>
                  <a:pt x="0" y="24423"/>
                </a:lnTo>
                <a:lnTo>
                  <a:pt x="5080" y="22705"/>
                </a:lnTo>
                <a:lnTo>
                  <a:pt x="8889" y="21627"/>
                </a:lnTo>
                <a:lnTo>
                  <a:pt x="8889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bg object 2004"/>
          <p:cNvSpPr/>
          <p:nvPr/>
        </p:nvSpPr>
        <p:spPr>
          <a:xfrm>
            <a:off x="2650490" y="6292800"/>
            <a:ext cx="8890" cy="24765"/>
          </a:xfrm>
          <a:custGeom>
            <a:avLst/>
            <a:gdLst/>
            <a:ahLst/>
            <a:cxnLst/>
            <a:rect l="l" t="t" r="r" b="b"/>
            <a:pathLst>
              <a:path w="8889" h="24764">
                <a:moveTo>
                  <a:pt x="8890" y="0"/>
                </a:moveTo>
                <a:lnTo>
                  <a:pt x="0" y="2744"/>
                </a:lnTo>
                <a:lnTo>
                  <a:pt x="0" y="24371"/>
                </a:lnTo>
                <a:lnTo>
                  <a:pt x="8890" y="21855"/>
                </a:lnTo>
                <a:lnTo>
                  <a:pt x="889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bg object 2005"/>
          <p:cNvSpPr/>
          <p:nvPr/>
        </p:nvSpPr>
        <p:spPr>
          <a:xfrm>
            <a:off x="2658109" y="6290056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60" h="25400">
                <a:moveTo>
                  <a:pt x="10159" y="0"/>
                </a:moveTo>
                <a:lnTo>
                  <a:pt x="0" y="3136"/>
                </a:lnTo>
                <a:lnTo>
                  <a:pt x="0" y="24959"/>
                </a:lnTo>
                <a:lnTo>
                  <a:pt x="10159" y="22083"/>
                </a:lnTo>
                <a:lnTo>
                  <a:pt x="10159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bg object 2006"/>
          <p:cNvSpPr/>
          <p:nvPr/>
        </p:nvSpPr>
        <p:spPr>
          <a:xfrm>
            <a:off x="2667000" y="6287311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60" h="25400">
                <a:moveTo>
                  <a:pt x="10160" y="0"/>
                </a:moveTo>
                <a:lnTo>
                  <a:pt x="0" y="3136"/>
                </a:lnTo>
                <a:lnTo>
                  <a:pt x="0" y="25187"/>
                </a:lnTo>
                <a:lnTo>
                  <a:pt x="10160" y="22311"/>
                </a:lnTo>
                <a:lnTo>
                  <a:pt x="10160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bg object 2007"/>
          <p:cNvSpPr/>
          <p:nvPr/>
        </p:nvSpPr>
        <p:spPr>
          <a:xfrm>
            <a:off x="2675890" y="6284959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90" y="0"/>
                </a:moveTo>
                <a:lnTo>
                  <a:pt x="0" y="2744"/>
                </a:lnTo>
                <a:lnTo>
                  <a:pt x="0" y="25023"/>
                </a:lnTo>
                <a:lnTo>
                  <a:pt x="8890" y="22507"/>
                </a:lnTo>
                <a:lnTo>
                  <a:pt x="889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bg object 2008"/>
          <p:cNvSpPr/>
          <p:nvPr/>
        </p:nvSpPr>
        <p:spPr>
          <a:xfrm>
            <a:off x="2684779" y="628221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8889" y="0"/>
                </a:moveTo>
                <a:lnTo>
                  <a:pt x="0" y="2744"/>
                </a:lnTo>
                <a:lnTo>
                  <a:pt x="0" y="25251"/>
                </a:lnTo>
                <a:lnTo>
                  <a:pt x="8889" y="22735"/>
                </a:lnTo>
                <a:lnTo>
                  <a:pt x="8889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bg object 2009"/>
          <p:cNvSpPr/>
          <p:nvPr/>
        </p:nvSpPr>
        <p:spPr>
          <a:xfrm>
            <a:off x="2693669" y="6279470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890" y="0"/>
                </a:moveTo>
                <a:lnTo>
                  <a:pt x="0" y="2744"/>
                </a:lnTo>
                <a:lnTo>
                  <a:pt x="0" y="25480"/>
                </a:lnTo>
                <a:lnTo>
                  <a:pt x="8890" y="22964"/>
                </a:lnTo>
                <a:lnTo>
                  <a:pt x="8890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bg object 2010"/>
          <p:cNvSpPr/>
          <p:nvPr/>
        </p:nvSpPr>
        <p:spPr>
          <a:xfrm>
            <a:off x="2701290" y="6276726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60" h="26670">
                <a:moveTo>
                  <a:pt x="10160" y="0"/>
                </a:moveTo>
                <a:lnTo>
                  <a:pt x="0" y="3136"/>
                </a:lnTo>
                <a:lnTo>
                  <a:pt x="0" y="26067"/>
                </a:lnTo>
                <a:lnTo>
                  <a:pt x="10160" y="23192"/>
                </a:lnTo>
                <a:lnTo>
                  <a:pt x="1016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bg object 2011"/>
          <p:cNvSpPr/>
          <p:nvPr/>
        </p:nvSpPr>
        <p:spPr>
          <a:xfrm>
            <a:off x="2710179" y="6273982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60" h="26670">
                <a:moveTo>
                  <a:pt x="10159" y="0"/>
                </a:moveTo>
                <a:lnTo>
                  <a:pt x="0" y="3136"/>
                </a:lnTo>
                <a:lnTo>
                  <a:pt x="0" y="26296"/>
                </a:lnTo>
                <a:lnTo>
                  <a:pt x="10159" y="23420"/>
                </a:lnTo>
                <a:lnTo>
                  <a:pt x="10159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bg object 2012"/>
          <p:cNvSpPr/>
          <p:nvPr/>
        </p:nvSpPr>
        <p:spPr>
          <a:xfrm>
            <a:off x="2719069" y="6271629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8890" y="0"/>
                </a:moveTo>
                <a:lnTo>
                  <a:pt x="0" y="2744"/>
                </a:lnTo>
                <a:lnTo>
                  <a:pt x="0" y="26132"/>
                </a:lnTo>
                <a:lnTo>
                  <a:pt x="8890" y="23616"/>
                </a:lnTo>
                <a:lnTo>
                  <a:pt x="889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bg object 2013"/>
          <p:cNvSpPr/>
          <p:nvPr/>
        </p:nvSpPr>
        <p:spPr>
          <a:xfrm>
            <a:off x="2727959" y="6268885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8889" y="0"/>
                </a:moveTo>
                <a:lnTo>
                  <a:pt x="0" y="2744"/>
                </a:lnTo>
                <a:lnTo>
                  <a:pt x="0" y="26360"/>
                </a:lnTo>
                <a:lnTo>
                  <a:pt x="8889" y="23844"/>
                </a:lnTo>
                <a:lnTo>
                  <a:pt x="888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bg object 2014"/>
          <p:cNvSpPr/>
          <p:nvPr/>
        </p:nvSpPr>
        <p:spPr>
          <a:xfrm>
            <a:off x="2736850" y="6266141"/>
            <a:ext cx="8890" cy="26670"/>
          </a:xfrm>
          <a:custGeom>
            <a:avLst/>
            <a:gdLst/>
            <a:ahLst/>
            <a:cxnLst/>
            <a:rect l="l" t="t" r="r" b="b"/>
            <a:pathLst>
              <a:path w="8889" h="26670">
                <a:moveTo>
                  <a:pt x="8889" y="0"/>
                </a:moveTo>
                <a:lnTo>
                  <a:pt x="0" y="2744"/>
                </a:lnTo>
                <a:lnTo>
                  <a:pt x="0" y="26588"/>
                </a:lnTo>
                <a:lnTo>
                  <a:pt x="8889" y="24072"/>
                </a:lnTo>
                <a:lnTo>
                  <a:pt x="8889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bg object 2015"/>
          <p:cNvSpPr/>
          <p:nvPr/>
        </p:nvSpPr>
        <p:spPr>
          <a:xfrm>
            <a:off x="2744469" y="6263397"/>
            <a:ext cx="10160" cy="27305"/>
          </a:xfrm>
          <a:custGeom>
            <a:avLst/>
            <a:gdLst/>
            <a:ahLst/>
            <a:cxnLst/>
            <a:rect l="l" t="t" r="r" b="b"/>
            <a:pathLst>
              <a:path w="10160" h="27304">
                <a:moveTo>
                  <a:pt x="10160" y="0"/>
                </a:moveTo>
                <a:lnTo>
                  <a:pt x="0" y="3136"/>
                </a:lnTo>
                <a:lnTo>
                  <a:pt x="0" y="27176"/>
                </a:lnTo>
                <a:lnTo>
                  <a:pt x="10160" y="24301"/>
                </a:lnTo>
                <a:lnTo>
                  <a:pt x="1016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bg object 2016"/>
          <p:cNvSpPr/>
          <p:nvPr/>
        </p:nvSpPr>
        <p:spPr>
          <a:xfrm>
            <a:off x="2753359" y="6260652"/>
            <a:ext cx="10160" cy="27940"/>
          </a:xfrm>
          <a:custGeom>
            <a:avLst/>
            <a:gdLst/>
            <a:ahLst/>
            <a:cxnLst/>
            <a:rect l="l" t="t" r="r" b="b"/>
            <a:pathLst>
              <a:path w="10160" h="27939">
                <a:moveTo>
                  <a:pt x="10159" y="0"/>
                </a:moveTo>
                <a:lnTo>
                  <a:pt x="0" y="3136"/>
                </a:lnTo>
                <a:lnTo>
                  <a:pt x="0" y="27404"/>
                </a:lnTo>
                <a:lnTo>
                  <a:pt x="10159" y="24529"/>
                </a:lnTo>
                <a:lnTo>
                  <a:pt x="10159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bg object 2017"/>
          <p:cNvSpPr/>
          <p:nvPr/>
        </p:nvSpPr>
        <p:spPr>
          <a:xfrm>
            <a:off x="2762250" y="6258300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8889" y="0"/>
                </a:moveTo>
                <a:lnTo>
                  <a:pt x="0" y="2744"/>
                </a:lnTo>
                <a:lnTo>
                  <a:pt x="0" y="27241"/>
                </a:lnTo>
                <a:lnTo>
                  <a:pt x="8889" y="24724"/>
                </a:lnTo>
                <a:lnTo>
                  <a:pt x="888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bg object 2018"/>
          <p:cNvSpPr/>
          <p:nvPr/>
        </p:nvSpPr>
        <p:spPr>
          <a:xfrm>
            <a:off x="2771140" y="6255556"/>
            <a:ext cx="8890" cy="27940"/>
          </a:xfrm>
          <a:custGeom>
            <a:avLst/>
            <a:gdLst/>
            <a:ahLst/>
            <a:cxnLst/>
            <a:rect l="l" t="t" r="r" b="b"/>
            <a:pathLst>
              <a:path w="8889" h="27939">
                <a:moveTo>
                  <a:pt x="8890" y="0"/>
                </a:moveTo>
                <a:lnTo>
                  <a:pt x="0" y="2744"/>
                </a:lnTo>
                <a:lnTo>
                  <a:pt x="0" y="27469"/>
                </a:lnTo>
                <a:lnTo>
                  <a:pt x="8890" y="24953"/>
                </a:lnTo>
                <a:lnTo>
                  <a:pt x="8890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bg object 2019"/>
          <p:cNvSpPr/>
          <p:nvPr/>
        </p:nvSpPr>
        <p:spPr>
          <a:xfrm>
            <a:off x="2780029" y="6252811"/>
            <a:ext cx="8890" cy="27940"/>
          </a:xfrm>
          <a:custGeom>
            <a:avLst/>
            <a:gdLst/>
            <a:ahLst/>
            <a:cxnLst/>
            <a:rect l="l" t="t" r="r" b="b"/>
            <a:pathLst>
              <a:path w="8889" h="27939">
                <a:moveTo>
                  <a:pt x="8889" y="0"/>
                </a:moveTo>
                <a:lnTo>
                  <a:pt x="0" y="2744"/>
                </a:lnTo>
                <a:lnTo>
                  <a:pt x="0" y="27697"/>
                </a:lnTo>
                <a:lnTo>
                  <a:pt x="8889" y="25181"/>
                </a:lnTo>
                <a:lnTo>
                  <a:pt x="8889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bg object 2020"/>
          <p:cNvSpPr/>
          <p:nvPr/>
        </p:nvSpPr>
        <p:spPr>
          <a:xfrm>
            <a:off x="2787650" y="6250067"/>
            <a:ext cx="10160" cy="28575"/>
          </a:xfrm>
          <a:custGeom>
            <a:avLst/>
            <a:gdLst/>
            <a:ahLst/>
            <a:cxnLst/>
            <a:rect l="l" t="t" r="r" b="b"/>
            <a:pathLst>
              <a:path w="10160" h="28575">
                <a:moveTo>
                  <a:pt x="10160" y="0"/>
                </a:moveTo>
                <a:lnTo>
                  <a:pt x="0" y="3136"/>
                </a:lnTo>
                <a:lnTo>
                  <a:pt x="0" y="28285"/>
                </a:lnTo>
                <a:lnTo>
                  <a:pt x="10160" y="25409"/>
                </a:lnTo>
                <a:lnTo>
                  <a:pt x="1016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bg object 2021"/>
          <p:cNvSpPr/>
          <p:nvPr/>
        </p:nvSpPr>
        <p:spPr>
          <a:xfrm>
            <a:off x="2796540" y="6247323"/>
            <a:ext cx="10160" cy="28575"/>
          </a:xfrm>
          <a:custGeom>
            <a:avLst/>
            <a:gdLst/>
            <a:ahLst/>
            <a:cxnLst/>
            <a:rect l="l" t="t" r="r" b="b"/>
            <a:pathLst>
              <a:path w="10160" h="28575">
                <a:moveTo>
                  <a:pt x="10160" y="0"/>
                </a:moveTo>
                <a:lnTo>
                  <a:pt x="0" y="3136"/>
                </a:lnTo>
                <a:lnTo>
                  <a:pt x="0" y="28513"/>
                </a:lnTo>
                <a:lnTo>
                  <a:pt x="10160" y="25638"/>
                </a:lnTo>
                <a:lnTo>
                  <a:pt x="1016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bg object 2022"/>
          <p:cNvSpPr/>
          <p:nvPr/>
        </p:nvSpPr>
        <p:spPr>
          <a:xfrm>
            <a:off x="2805429" y="624497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89" y="0"/>
                </a:moveTo>
                <a:lnTo>
                  <a:pt x="0" y="2744"/>
                </a:lnTo>
                <a:lnTo>
                  <a:pt x="0" y="28349"/>
                </a:lnTo>
                <a:lnTo>
                  <a:pt x="8889" y="25833"/>
                </a:lnTo>
                <a:lnTo>
                  <a:pt x="8889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bg object 2023"/>
          <p:cNvSpPr/>
          <p:nvPr/>
        </p:nvSpPr>
        <p:spPr>
          <a:xfrm>
            <a:off x="2814319" y="624222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90" y="0"/>
                </a:moveTo>
                <a:lnTo>
                  <a:pt x="0" y="2744"/>
                </a:lnTo>
                <a:lnTo>
                  <a:pt x="0" y="28578"/>
                </a:lnTo>
                <a:lnTo>
                  <a:pt x="8890" y="26061"/>
                </a:lnTo>
                <a:lnTo>
                  <a:pt x="889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bg object 2024"/>
          <p:cNvSpPr/>
          <p:nvPr/>
        </p:nvSpPr>
        <p:spPr>
          <a:xfrm>
            <a:off x="2823209" y="6239482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10">
                <a:moveTo>
                  <a:pt x="8889" y="0"/>
                </a:moveTo>
                <a:lnTo>
                  <a:pt x="0" y="2744"/>
                </a:lnTo>
                <a:lnTo>
                  <a:pt x="0" y="28806"/>
                </a:lnTo>
                <a:lnTo>
                  <a:pt x="8889" y="26290"/>
                </a:lnTo>
                <a:lnTo>
                  <a:pt x="8889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bg object 2025"/>
          <p:cNvSpPr/>
          <p:nvPr/>
        </p:nvSpPr>
        <p:spPr>
          <a:xfrm>
            <a:off x="2830829" y="6236738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59" y="0"/>
                </a:moveTo>
                <a:lnTo>
                  <a:pt x="0" y="3136"/>
                </a:lnTo>
                <a:lnTo>
                  <a:pt x="0" y="29393"/>
                </a:lnTo>
                <a:lnTo>
                  <a:pt x="10159" y="26518"/>
                </a:lnTo>
                <a:lnTo>
                  <a:pt x="10159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bg object 2026"/>
          <p:cNvSpPr/>
          <p:nvPr/>
        </p:nvSpPr>
        <p:spPr>
          <a:xfrm>
            <a:off x="2839719" y="6233993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3136"/>
                </a:lnTo>
                <a:lnTo>
                  <a:pt x="0" y="29622"/>
                </a:lnTo>
                <a:lnTo>
                  <a:pt x="10160" y="26746"/>
                </a:lnTo>
                <a:lnTo>
                  <a:pt x="1016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bg object 2027"/>
          <p:cNvSpPr/>
          <p:nvPr/>
        </p:nvSpPr>
        <p:spPr>
          <a:xfrm>
            <a:off x="2848609" y="6231641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2744"/>
                </a:lnTo>
                <a:lnTo>
                  <a:pt x="0" y="29458"/>
                </a:lnTo>
                <a:lnTo>
                  <a:pt x="8889" y="26942"/>
                </a:lnTo>
                <a:lnTo>
                  <a:pt x="8889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bg object 2028"/>
          <p:cNvSpPr/>
          <p:nvPr/>
        </p:nvSpPr>
        <p:spPr>
          <a:xfrm>
            <a:off x="2857500" y="6228897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2744"/>
                </a:lnTo>
                <a:lnTo>
                  <a:pt x="0" y="29686"/>
                </a:lnTo>
                <a:lnTo>
                  <a:pt x="8889" y="27170"/>
                </a:lnTo>
                <a:lnTo>
                  <a:pt x="8889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bg object 2029"/>
          <p:cNvSpPr/>
          <p:nvPr/>
        </p:nvSpPr>
        <p:spPr>
          <a:xfrm>
            <a:off x="2866390" y="6226152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2744"/>
                </a:lnTo>
                <a:lnTo>
                  <a:pt x="0" y="29915"/>
                </a:lnTo>
                <a:lnTo>
                  <a:pt x="8890" y="27398"/>
                </a:lnTo>
                <a:lnTo>
                  <a:pt x="889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bg object 2030"/>
          <p:cNvSpPr/>
          <p:nvPr/>
        </p:nvSpPr>
        <p:spPr>
          <a:xfrm>
            <a:off x="2874009" y="6223408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4">
                <a:moveTo>
                  <a:pt x="10159" y="0"/>
                </a:moveTo>
                <a:lnTo>
                  <a:pt x="0" y="3136"/>
                </a:lnTo>
                <a:lnTo>
                  <a:pt x="0" y="30502"/>
                </a:lnTo>
                <a:lnTo>
                  <a:pt x="10159" y="27627"/>
                </a:lnTo>
                <a:lnTo>
                  <a:pt x="10159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bg object 2031"/>
          <p:cNvSpPr/>
          <p:nvPr/>
        </p:nvSpPr>
        <p:spPr>
          <a:xfrm>
            <a:off x="2882900" y="6220664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60" h="31114">
                <a:moveTo>
                  <a:pt x="10160" y="0"/>
                </a:moveTo>
                <a:lnTo>
                  <a:pt x="0" y="3136"/>
                </a:lnTo>
                <a:lnTo>
                  <a:pt x="0" y="30730"/>
                </a:lnTo>
                <a:lnTo>
                  <a:pt x="10160" y="27855"/>
                </a:lnTo>
                <a:lnTo>
                  <a:pt x="1016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bg object 2032"/>
          <p:cNvSpPr/>
          <p:nvPr/>
        </p:nvSpPr>
        <p:spPr>
          <a:xfrm>
            <a:off x="2891790" y="6218312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4">
                <a:moveTo>
                  <a:pt x="8890" y="0"/>
                </a:moveTo>
                <a:lnTo>
                  <a:pt x="0" y="2744"/>
                </a:lnTo>
                <a:lnTo>
                  <a:pt x="0" y="30567"/>
                </a:lnTo>
                <a:lnTo>
                  <a:pt x="8890" y="28051"/>
                </a:lnTo>
                <a:lnTo>
                  <a:pt x="8890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bg object 2033"/>
          <p:cNvSpPr/>
          <p:nvPr/>
        </p:nvSpPr>
        <p:spPr>
          <a:xfrm>
            <a:off x="2900679" y="6217919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1269" y="0"/>
                </a:moveTo>
                <a:lnTo>
                  <a:pt x="0" y="392"/>
                </a:lnTo>
                <a:lnTo>
                  <a:pt x="0" y="28443"/>
                </a:lnTo>
                <a:lnTo>
                  <a:pt x="8889" y="25927"/>
                </a:lnTo>
                <a:lnTo>
                  <a:pt x="8889" y="13161"/>
                </a:lnTo>
                <a:lnTo>
                  <a:pt x="1269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bg object 2034"/>
          <p:cNvSpPr/>
          <p:nvPr/>
        </p:nvSpPr>
        <p:spPr>
          <a:xfrm>
            <a:off x="2909569" y="6231081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0" y="0"/>
                </a:moveTo>
                <a:lnTo>
                  <a:pt x="0" y="12765"/>
                </a:lnTo>
                <a:lnTo>
                  <a:pt x="6350" y="10968"/>
                </a:lnTo>
                <a:lnTo>
                  <a:pt x="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bg object 2035"/>
          <p:cNvSpPr/>
          <p:nvPr/>
        </p:nvSpPr>
        <p:spPr>
          <a:xfrm>
            <a:off x="21590" y="6812851"/>
            <a:ext cx="16510" cy="25400"/>
          </a:xfrm>
          <a:custGeom>
            <a:avLst/>
            <a:gdLst/>
            <a:ahLst/>
            <a:cxnLst/>
            <a:rect l="l" t="t" r="r" b="b"/>
            <a:pathLst>
              <a:path w="16509" h="25400">
                <a:moveTo>
                  <a:pt x="16510" y="0"/>
                </a:moveTo>
                <a:lnTo>
                  <a:pt x="7620" y="3797"/>
                </a:lnTo>
                <a:lnTo>
                  <a:pt x="0" y="7048"/>
                </a:lnTo>
                <a:lnTo>
                  <a:pt x="6350" y="24828"/>
                </a:lnTo>
                <a:lnTo>
                  <a:pt x="7620" y="24345"/>
                </a:lnTo>
                <a:lnTo>
                  <a:pt x="16510" y="20891"/>
                </a:lnTo>
                <a:lnTo>
                  <a:pt x="16510" y="0"/>
                </a:lnTo>
                <a:close/>
              </a:path>
            </a:pathLst>
          </a:custGeom>
          <a:solidFill>
            <a:srgbClr val="256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bg object 2036"/>
          <p:cNvSpPr/>
          <p:nvPr/>
        </p:nvSpPr>
        <p:spPr>
          <a:xfrm>
            <a:off x="36829" y="6809042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59" h="25400">
                <a:moveTo>
                  <a:pt x="10160" y="0"/>
                </a:moveTo>
                <a:lnTo>
                  <a:pt x="0" y="4342"/>
                </a:lnTo>
                <a:lnTo>
                  <a:pt x="0" y="25190"/>
                </a:lnTo>
                <a:lnTo>
                  <a:pt x="10160" y="21250"/>
                </a:lnTo>
                <a:lnTo>
                  <a:pt x="10160" y="0"/>
                </a:lnTo>
                <a:close/>
              </a:path>
            </a:pathLst>
          </a:custGeom>
          <a:solidFill>
            <a:srgbClr val="256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bg object 2037"/>
          <p:cNvSpPr/>
          <p:nvPr/>
        </p:nvSpPr>
        <p:spPr>
          <a:xfrm>
            <a:off x="45720" y="680578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8889" y="0"/>
                </a:moveTo>
                <a:lnTo>
                  <a:pt x="0" y="3800"/>
                </a:lnTo>
                <a:lnTo>
                  <a:pt x="0" y="25000"/>
                </a:lnTo>
                <a:lnTo>
                  <a:pt x="8889" y="21553"/>
                </a:lnTo>
                <a:lnTo>
                  <a:pt x="8889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bg object 2038"/>
          <p:cNvSpPr/>
          <p:nvPr/>
        </p:nvSpPr>
        <p:spPr>
          <a:xfrm>
            <a:off x="54610" y="680198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8890" y="0"/>
                </a:moveTo>
                <a:lnTo>
                  <a:pt x="0" y="3800"/>
                </a:lnTo>
                <a:lnTo>
                  <a:pt x="0" y="25353"/>
                </a:lnTo>
                <a:lnTo>
                  <a:pt x="8890" y="21905"/>
                </a:lnTo>
                <a:lnTo>
                  <a:pt x="889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bg object 2039"/>
          <p:cNvSpPr/>
          <p:nvPr/>
        </p:nvSpPr>
        <p:spPr>
          <a:xfrm>
            <a:off x="63499" y="6798185"/>
            <a:ext cx="8890" cy="26034"/>
          </a:xfrm>
          <a:custGeom>
            <a:avLst/>
            <a:gdLst/>
            <a:ahLst/>
            <a:cxnLst/>
            <a:rect l="l" t="t" r="r" b="b"/>
            <a:pathLst>
              <a:path w="8890" h="26034">
                <a:moveTo>
                  <a:pt x="8890" y="0"/>
                </a:moveTo>
                <a:lnTo>
                  <a:pt x="0" y="3800"/>
                </a:lnTo>
                <a:lnTo>
                  <a:pt x="0" y="25705"/>
                </a:lnTo>
                <a:lnTo>
                  <a:pt x="8890" y="22258"/>
                </a:lnTo>
                <a:lnTo>
                  <a:pt x="8890" y="0"/>
                </a:lnTo>
                <a:close/>
              </a:path>
            </a:pathLst>
          </a:custGeom>
          <a:solidFill>
            <a:srgbClr val="24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bg object 2040"/>
          <p:cNvSpPr/>
          <p:nvPr/>
        </p:nvSpPr>
        <p:spPr>
          <a:xfrm>
            <a:off x="71119" y="6794385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59" h="26670">
                <a:moveTo>
                  <a:pt x="10160" y="0"/>
                </a:moveTo>
                <a:lnTo>
                  <a:pt x="0" y="4342"/>
                </a:lnTo>
                <a:lnTo>
                  <a:pt x="0" y="26551"/>
                </a:lnTo>
                <a:lnTo>
                  <a:pt x="10160" y="22611"/>
                </a:lnTo>
                <a:lnTo>
                  <a:pt x="1016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bg object 2041"/>
          <p:cNvSpPr/>
          <p:nvPr/>
        </p:nvSpPr>
        <p:spPr>
          <a:xfrm>
            <a:off x="80010" y="6791128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3800"/>
                </a:lnTo>
                <a:lnTo>
                  <a:pt x="0" y="26361"/>
                </a:lnTo>
                <a:lnTo>
                  <a:pt x="8890" y="22914"/>
                </a:lnTo>
                <a:lnTo>
                  <a:pt x="8890" y="0"/>
                </a:lnTo>
                <a:close/>
              </a:path>
            </a:pathLst>
          </a:custGeom>
          <a:solidFill>
            <a:srgbClr val="23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bg object 2042"/>
          <p:cNvSpPr/>
          <p:nvPr/>
        </p:nvSpPr>
        <p:spPr>
          <a:xfrm>
            <a:off x="88899" y="6787328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90" y="0"/>
                </a:moveTo>
                <a:lnTo>
                  <a:pt x="0" y="3800"/>
                </a:lnTo>
                <a:lnTo>
                  <a:pt x="0" y="26714"/>
                </a:lnTo>
                <a:lnTo>
                  <a:pt x="8890" y="23267"/>
                </a:lnTo>
                <a:lnTo>
                  <a:pt x="889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bg object 2043"/>
          <p:cNvSpPr/>
          <p:nvPr/>
        </p:nvSpPr>
        <p:spPr>
          <a:xfrm>
            <a:off x="97790" y="6783528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8890" y="0"/>
                </a:moveTo>
                <a:lnTo>
                  <a:pt x="0" y="3800"/>
                </a:lnTo>
                <a:lnTo>
                  <a:pt x="0" y="27067"/>
                </a:lnTo>
                <a:lnTo>
                  <a:pt x="8890" y="23619"/>
                </a:lnTo>
                <a:lnTo>
                  <a:pt x="889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bg object 2044"/>
          <p:cNvSpPr/>
          <p:nvPr/>
        </p:nvSpPr>
        <p:spPr>
          <a:xfrm>
            <a:off x="105409" y="6780271"/>
            <a:ext cx="8890" cy="27940"/>
          </a:xfrm>
          <a:custGeom>
            <a:avLst/>
            <a:gdLst/>
            <a:ahLst/>
            <a:cxnLst/>
            <a:rect l="l" t="t" r="r" b="b"/>
            <a:pathLst>
              <a:path w="8889" h="27940">
                <a:moveTo>
                  <a:pt x="8889" y="0"/>
                </a:moveTo>
                <a:lnTo>
                  <a:pt x="0" y="3800"/>
                </a:lnTo>
                <a:lnTo>
                  <a:pt x="0" y="27369"/>
                </a:lnTo>
                <a:lnTo>
                  <a:pt x="8889" y="23922"/>
                </a:lnTo>
                <a:lnTo>
                  <a:pt x="8889" y="0"/>
                </a:lnTo>
                <a:close/>
              </a:path>
            </a:pathLst>
          </a:custGeom>
          <a:solidFill>
            <a:srgbClr val="22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bg object 2045"/>
          <p:cNvSpPr/>
          <p:nvPr/>
        </p:nvSpPr>
        <p:spPr>
          <a:xfrm>
            <a:off x="114300" y="6776470"/>
            <a:ext cx="8890" cy="27940"/>
          </a:xfrm>
          <a:custGeom>
            <a:avLst/>
            <a:gdLst/>
            <a:ahLst/>
            <a:cxnLst/>
            <a:rect l="l" t="t" r="r" b="b"/>
            <a:pathLst>
              <a:path w="8889" h="27940">
                <a:moveTo>
                  <a:pt x="8889" y="0"/>
                </a:moveTo>
                <a:lnTo>
                  <a:pt x="0" y="3800"/>
                </a:lnTo>
                <a:lnTo>
                  <a:pt x="0" y="27722"/>
                </a:lnTo>
                <a:lnTo>
                  <a:pt x="8889" y="24275"/>
                </a:lnTo>
                <a:lnTo>
                  <a:pt x="888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bg object 2046"/>
          <p:cNvSpPr/>
          <p:nvPr/>
        </p:nvSpPr>
        <p:spPr>
          <a:xfrm>
            <a:off x="123190" y="6772670"/>
            <a:ext cx="8890" cy="28575"/>
          </a:xfrm>
          <a:custGeom>
            <a:avLst/>
            <a:gdLst/>
            <a:ahLst/>
            <a:cxnLst/>
            <a:rect l="l" t="t" r="r" b="b"/>
            <a:pathLst>
              <a:path w="8889" h="28575">
                <a:moveTo>
                  <a:pt x="8890" y="0"/>
                </a:moveTo>
                <a:lnTo>
                  <a:pt x="0" y="3800"/>
                </a:lnTo>
                <a:lnTo>
                  <a:pt x="0" y="28075"/>
                </a:lnTo>
                <a:lnTo>
                  <a:pt x="8890" y="24628"/>
                </a:lnTo>
                <a:lnTo>
                  <a:pt x="889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bg object 2047"/>
          <p:cNvSpPr/>
          <p:nvPr/>
        </p:nvSpPr>
        <p:spPr>
          <a:xfrm>
            <a:off x="130809" y="6768870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60" h="29209">
                <a:moveTo>
                  <a:pt x="10159" y="0"/>
                </a:moveTo>
                <a:lnTo>
                  <a:pt x="0" y="4342"/>
                </a:lnTo>
                <a:lnTo>
                  <a:pt x="0" y="28920"/>
                </a:lnTo>
                <a:lnTo>
                  <a:pt x="10159" y="24981"/>
                </a:lnTo>
                <a:lnTo>
                  <a:pt x="10159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bg object 2048"/>
          <p:cNvSpPr/>
          <p:nvPr/>
        </p:nvSpPr>
        <p:spPr>
          <a:xfrm>
            <a:off x="139700" y="676561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800"/>
                </a:lnTo>
                <a:lnTo>
                  <a:pt x="0" y="28730"/>
                </a:lnTo>
                <a:lnTo>
                  <a:pt x="8889" y="25283"/>
                </a:lnTo>
                <a:lnTo>
                  <a:pt x="888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bg object 2049"/>
          <p:cNvSpPr/>
          <p:nvPr/>
        </p:nvSpPr>
        <p:spPr>
          <a:xfrm>
            <a:off x="148590" y="676181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90" y="0"/>
                </a:moveTo>
                <a:lnTo>
                  <a:pt x="0" y="3800"/>
                </a:lnTo>
                <a:lnTo>
                  <a:pt x="0" y="29083"/>
                </a:lnTo>
                <a:lnTo>
                  <a:pt x="3810" y="27606"/>
                </a:lnTo>
                <a:lnTo>
                  <a:pt x="8890" y="25447"/>
                </a:lnTo>
                <a:lnTo>
                  <a:pt x="8890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bg object 2050"/>
          <p:cNvSpPr/>
          <p:nvPr/>
        </p:nvSpPr>
        <p:spPr>
          <a:xfrm>
            <a:off x="157479" y="6758013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247"/>
                </a:lnTo>
                <a:lnTo>
                  <a:pt x="8889" y="25469"/>
                </a:lnTo>
                <a:lnTo>
                  <a:pt x="8889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bg object 2051"/>
          <p:cNvSpPr/>
          <p:nvPr/>
        </p:nvSpPr>
        <p:spPr>
          <a:xfrm>
            <a:off x="165100" y="6754213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10160" y="0"/>
                </a:moveTo>
                <a:lnTo>
                  <a:pt x="0" y="4342"/>
                </a:lnTo>
                <a:lnTo>
                  <a:pt x="0" y="29808"/>
                </a:lnTo>
                <a:lnTo>
                  <a:pt x="10160" y="25490"/>
                </a:lnTo>
                <a:lnTo>
                  <a:pt x="1016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bg object 2052"/>
          <p:cNvSpPr/>
          <p:nvPr/>
        </p:nvSpPr>
        <p:spPr>
          <a:xfrm>
            <a:off x="173990" y="6750956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800"/>
                </a:lnTo>
                <a:lnTo>
                  <a:pt x="0" y="29287"/>
                </a:lnTo>
                <a:lnTo>
                  <a:pt x="8890" y="25509"/>
                </a:lnTo>
                <a:lnTo>
                  <a:pt x="8890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bg object 2053"/>
          <p:cNvSpPr/>
          <p:nvPr/>
        </p:nvSpPr>
        <p:spPr>
          <a:xfrm>
            <a:off x="182879" y="6747156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309"/>
                </a:lnTo>
                <a:lnTo>
                  <a:pt x="8889" y="25531"/>
                </a:lnTo>
                <a:lnTo>
                  <a:pt x="8889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bg object 2054"/>
          <p:cNvSpPr/>
          <p:nvPr/>
        </p:nvSpPr>
        <p:spPr>
          <a:xfrm>
            <a:off x="191769" y="6743356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800"/>
                </a:lnTo>
                <a:lnTo>
                  <a:pt x="0" y="29331"/>
                </a:lnTo>
                <a:lnTo>
                  <a:pt x="8890" y="25553"/>
                </a:lnTo>
                <a:lnTo>
                  <a:pt x="889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bg object 2055"/>
          <p:cNvSpPr/>
          <p:nvPr/>
        </p:nvSpPr>
        <p:spPr>
          <a:xfrm>
            <a:off x="199390" y="6740099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350"/>
                </a:lnTo>
                <a:lnTo>
                  <a:pt x="8889" y="25571"/>
                </a:lnTo>
                <a:lnTo>
                  <a:pt x="8889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bg object 2056"/>
          <p:cNvSpPr/>
          <p:nvPr/>
        </p:nvSpPr>
        <p:spPr>
          <a:xfrm>
            <a:off x="208279" y="6736299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800"/>
                </a:lnTo>
                <a:lnTo>
                  <a:pt x="0" y="29371"/>
                </a:lnTo>
                <a:lnTo>
                  <a:pt x="8890" y="25593"/>
                </a:lnTo>
                <a:lnTo>
                  <a:pt x="889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bg object 2057"/>
          <p:cNvSpPr/>
          <p:nvPr/>
        </p:nvSpPr>
        <p:spPr>
          <a:xfrm>
            <a:off x="217170" y="6732499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393"/>
                </a:lnTo>
                <a:lnTo>
                  <a:pt x="8889" y="25615"/>
                </a:lnTo>
                <a:lnTo>
                  <a:pt x="8889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bg object 2058"/>
          <p:cNvSpPr/>
          <p:nvPr/>
        </p:nvSpPr>
        <p:spPr>
          <a:xfrm>
            <a:off x="224789" y="6728699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60" h="30479">
                <a:moveTo>
                  <a:pt x="10160" y="0"/>
                </a:moveTo>
                <a:lnTo>
                  <a:pt x="0" y="4342"/>
                </a:lnTo>
                <a:lnTo>
                  <a:pt x="0" y="29955"/>
                </a:lnTo>
                <a:lnTo>
                  <a:pt x="10160" y="25637"/>
                </a:lnTo>
                <a:lnTo>
                  <a:pt x="1016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bg object 2059"/>
          <p:cNvSpPr/>
          <p:nvPr/>
        </p:nvSpPr>
        <p:spPr>
          <a:xfrm>
            <a:off x="233679" y="6725441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800"/>
                </a:lnTo>
                <a:lnTo>
                  <a:pt x="0" y="29434"/>
                </a:lnTo>
                <a:lnTo>
                  <a:pt x="8890" y="25655"/>
                </a:lnTo>
                <a:lnTo>
                  <a:pt x="889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bg object 2060"/>
          <p:cNvSpPr/>
          <p:nvPr/>
        </p:nvSpPr>
        <p:spPr>
          <a:xfrm>
            <a:off x="242570" y="6721641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455"/>
                </a:lnTo>
                <a:lnTo>
                  <a:pt x="8889" y="25677"/>
                </a:lnTo>
                <a:lnTo>
                  <a:pt x="8889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bg object 2061"/>
          <p:cNvSpPr/>
          <p:nvPr/>
        </p:nvSpPr>
        <p:spPr>
          <a:xfrm>
            <a:off x="251459" y="6717841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477"/>
                </a:lnTo>
                <a:lnTo>
                  <a:pt x="8889" y="25699"/>
                </a:lnTo>
                <a:lnTo>
                  <a:pt x="8889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bg object 2062"/>
          <p:cNvSpPr/>
          <p:nvPr/>
        </p:nvSpPr>
        <p:spPr>
          <a:xfrm>
            <a:off x="259079" y="6714584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90" y="0"/>
                </a:moveTo>
                <a:lnTo>
                  <a:pt x="0" y="3800"/>
                </a:lnTo>
                <a:lnTo>
                  <a:pt x="0" y="29496"/>
                </a:lnTo>
                <a:lnTo>
                  <a:pt x="8890" y="25718"/>
                </a:lnTo>
                <a:lnTo>
                  <a:pt x="8890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bg object 2063"/>
          <p:cNvSpPr/>
          <p:nvPr/>
        </p:nvSpPr>
        <p:spPr>
          <a:xfrm>
            <a:off x="267970" y="6710784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518"/>
                </a:lnTo>
                <a:lnTo>
                  <a:pt x="8889" y="25739"/>
                </a:lnTo>
                <a:lnTo>
                  <a:pt x="8889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bg object 2064"/>
          <p:cNvSpPr/>
          <p:nvPr/>
        </p:nvSpPr>
        <p:spPr>
          <a:xfrm>
            <a:off x="276859" y="6706984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539"/>
                </a:lnTo>
                <a:lnTo>
                  <a:pt x="8889" y="25761"/>
                </a:lnTo>
                <a:lnTo>
                  <a:pt x="888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bg object 2065"/>
          <p:cNvSpPr/>
          <p:nvPr/>
        </p:nvSpPr>
        <p:spPr>
          <a:xfrm>
            <a:off x="285750" y="6703184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561"/>
                </a:lnTo>
                <a:lnTo>
                  <a:pt x="8889" y="25783"/>
                </a:lnTo>
                <a:lnTo>
                  <a:pt x="8889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bg object 2066"/>
          <p:cNvSpPr/>
          <p:nvPr/>
        </p:nvSpPr>
        <p:spPr>
          <a:xfrm>
            <a:off x="293370" y="6699927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580"/>
                </a:lnTo>
                <a:lnTo>
                  <a:pt x="8889" y="25802"/>
                </a:lnTo>
                <a:lnTo>
                  <a:pt x="8889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bg object 2067"/>
          <p:cNvSpPr/>
          <p:nvPr/>
        </p:nvSpPr>
        <p:spPr>
          <a:xfrm>
            <a:off x="302259" y="6696127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602"/>
                </a:lnTo>
                <a:lnTo>
                  <a:pt x="8889" y="25823"/>
                </a:lnTo>
                <a:lnTo>
                  <a:pt x="888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bg object 2068"/>
          <p:cNvSpPr/>
          <p:nvPr/>
        </p:nvSpPr>
        <p:spPr>
          <a:xfrm>
            <a:off x="311150" y="6692327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623"/>
                </a:lnTo>
                <a:lnTo>
                  <a:pt x="8889" y="25845"/>
                </a:lnTo>
                <a:lnTo>
                  <a:pt x="8889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bg object 2069"/>
          <p:cNvSpPr/>
          <p:nvPr/>
        </p:nvSpPr>
        <p:spPr>
          <a:xfrm>
            <a:off x="318770" y="6688527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60" h="30479">
                <a:moveTo>
                  <a:pt x="10159" y="0"/>
                </a:moveTo>
                <a:lnTo>
                  <a:pt x="0" y="4342"/>
                </a:lnTo>
                <a:lnTo>
                  <a:pt x="0" y="30185"/>
                </a:lnTo>
                <a:lnTo>
                  <a:pt x="10159" y="25867"/>
                </a:lnTo>
                <a:lnTo>
                  <a:pt x="10159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bg object 2070"/>
          <p:cNvSpPr/>
          <p:nvPr/>
        </p:nvSpPr>
        <p:spPr>
          <a:xfrm>
            <a:off x="327659" y="6685270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664"/>
                </a:lnTo>
                <a:lnTo>
                  <a:pt x="8889" y="25886"/>
                </a:lnTo>
                <a:lnTo>
                  <a:pt x="8889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bg object 2071"/>
          <p:cNvSpPr/>
          <p:nvPr/>
        </p:nvSpPr>
        <p:spPr>
          <a:xfrm>
            <a:off x="336550" y="6681469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686"/>
                </a:lnTo>
                <a:lnTo>
                  <a:pt x="8889" y="25907"/>
                </a:lnTo>
                <a:lnTo>
                  <a:pt x="8889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bg object 2072"/>
          <p:cNvSpPr/>
          <p:nvPr/>
        </p:nvSpPr>
        <p:spPr>
          <a:xfrm>
            <a:off x="345439" y="6677669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708"/>
                </a:lnTo>
                <a:lnTo>
                  <a:pt x="8889" y="25929"/>
                </a:lnTo>
                <a:lnTo>
                  <a:pt x="8889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bg object 2073"/>
          <p:cNvSpPr/>
          <p:nvPr/>
        </p:nvSpPr>
        <p:spPr>
          <a:xfrm>
            <a:off x="353059" y="6674412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726"/>
                </a:lnTo>
                <a:lnTo>
                  <a:pt x="8889" y="25948"/>
                </a:lnTo>
                <a:lnTo>
                  <a:pt x="8889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bg object 2074"/>
          <p:cNvSpPr/>
          <p:nvPr/>
        </p:nvSpPr>
        <p:spPr>
          <a:xfrm>
            <a:off x="361950" y="6670612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748"/>
                </a:lnTo>
                <a:lnTo>
                  <a:pt x="8889" y="25970"/>
                </a:lnTo>
                <a:lnTo>
                  <a:pt x="888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bg object 2075"/>
          <p:cNvSpPr/>
          <p:nvPr/>
        </p:nvSpPr>
        <p:spPr>
          <a:xfrm>
            <a:off x="370839" y="6666812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770"/>
                </a:lnTo>
                <a:lnTo>
                  <a:pt x="8889" y="25992"/>
                </a:lnTo>
                <a:lnTo>
                  <a:pt x="8889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bg object 2076"/>
          <p:cNvSpPr/>
          <p:nvPr/>
        </p:nvSpPr>
        <p:spPr>
          <a:xfrm>
            <a:off x="378459" y="6663012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60" h="30479">
                <a:moveTo>
                  <a:pt x="10160" y="0"/>
                </a:moveTo>
                <a:lnTo>
                  <a:pt x="0" y="4342"/>
                </a:lnTo>
                <a:lnTo>
                  <a:pt x="0" y="30331"/>
                </a:lnTo>
                <a:lnTo>
                  <a:pt x="10160" y="26013"/>
                </a:lnTo>
                <a:lnTo>
                  <a:pt x="10160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bg object 2077"/>
          <p:cNvSpPr/>
          <p:nvPr/>
        </p:nvSpPr>
        <p:spPr>
          <a:xfrm>
            <a:off x="387350" y="6659755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810"/>
                </a:lnTo>
                <a:lnTo>
                  <a:pt x="8889" y="26032"/>
                </a:lnTo>
                <a:lnTo>
                  <a:pt x="8889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bg object 2078"/>
          <p:cNvSpPr/>
          <p:nvPr/>
        </p:nvSpPr>
        <p:spPr>
          <a:xfrm>
            <a:off x="396239" y="6655955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8889" y="0"/>
                </a:moveTo>
                <a:lnTo>
                  <a:pt x="0" y="3800"/>
                </a:lnTo>
                <a:lnTo>
                  <a:pt x="0" y="29832"/>
                </a:lnTo>
                <a:lnTo>
                  <a:pt x="8889" y="26054"/>
                </a:lnTo>
                <a:lnTo>
                  <a:pt x="8889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bg object 2079"/>
          <p:cNvSpPr/>
          <p:nvPr/>
        </p:nvSpPr>
        <p:spPr>
          <a:xfrm>
            <a:off x="405129" y="6652155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29854"/>
                </a:lnTo>
                <a:lnTo>
                  <a:pt x="8890" y="26076"/>
                </a:lnTo>
                <a:lnTo>
                  <a:pt x="8890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bg object 2080"/>
          <p:cNvSpPr/>
          <p:nvPr/>
        </p:nvSpPr>
        <p:spPr>
          <a:xfrm>
            <a:off x="412749" y="6648355"/>
            <a:ext cx="10160" cy="30480"/>
          </a:xfrm>
          <a:custGeom>
            <a:avLst/>
            <a:gdLst/>
            <a:ahLst/>
            <a:cxnLst/>
            <a:rect l="l" t="t" r="r" b="b"/>
            <a:pathLst>
              <a:path w="10159" h="30479">
                <a:moveTo>
                  <a:pt x="10159" y="0"/>
                </a:moveTo>
                <a:lnTo>
                  <a:pt x="0" y="4342"/>
                </a:lnTo>
                <a:lnTo>
                  <a:pt x="0" y="30415"/>
                </a:lnTo>
                <a:lnTo>
                  <a:pt x="10159" y="26097"/>
                </a:lnTo>
                <a:lnTo>
                  <a:pt x="10159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bg object 2081"/>
          <p:cNvSpPr/>
          <p:nvPr/>
        </p:nvSpPr>
        <p:spPr>
          <a:xfrm>
            <a:off x="421639" y="664509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800"/>
                </a:lnTo>
                <a:lnTo>
                  <a:pt x="0" y="29894"/>
                </a:lnTo>
                <a:lnTo>
                  <a:pt x="8889" y="26116"/>
                </a:lnTo>
                <a:lnTo>
                  <a:pt x="8889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bg object 2082"/>
          <p:cNvSpPr/>
          <p:nvPr/>
        </p:nvSpPr>
        <p:spPr>
          <a:xfrm>
            <a:off x="430529" y="664129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29916"/>
                </a:lnTo>
                <a:lnTo>
                  <a:pt x="8890" y="26138"/>
                </a:lnTo>
                <a:lnTo>
                  <a:pt x="8890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bg object 2083"/>
          <p:cNvSpPr/>
          <p:nvPr/>
        </p:nvSpPr>
        <p:spPr>
          <a:xfrm>
            <a:off x="439420" y="6637498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800"/>
                </a:lnTo>
                <a:lnTo>
                  <a:pt x="0" y="29938"/>
                </a:lnTo>
                <a:lnTo>
                  <a:pt x="8889" y="26160"/>
                </a:lnTo>
                <a:lnTo>
                  <a:pt x="8889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bg object 2084"/>
          <p:cNvSpPr/>
          <p:nvPr/>
        </p:nvSpPr>
        <p:spPr>
          <a:xfrm>
            <a:off x="447039" y="6634240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800"/>
                </a:lnTo>
                <a:lnTo>
                  <a:pt x="0" y="29957"/>
                </a:lnTo>
                <a:lnTo>
                  <a:pt x="8889" y="26178"/>
                </a:lnTo>
                <a:lnTo>
                  <a:pt x="8889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bg object 2085"/>
          <p:cNvSpPr/>
          <p:nvPr/>
        </p:nvSpPr>
        <p:spPr>
          <a:xfrm>
            <a:off x="455929" y="6630440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29978"/>
                </a:lnTo>
                <a:lnTo>
                  <a:pt x="8890" y="26200"/>
                </a:lnTo>
                <a:lnTo>
                  <a:pt x="8890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bg object 2086"/>
          <p:cNvSpPr/>
          <p:nvPr/>
        </p:nvSpPr>
        <p:spPr>
          <a:xfrm>
            <a:off x="464820" y="6626640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800"/>
                </a:lnTo>
                <a:lnTo>
                  <a:pt x="0" y="30000"/>
                </a:lnTo>
                <a:lnTo>
                  <a:pt x="8889" y="26222"/>
                </a:lnTo>
                <a:lnTo>
                  <a:pt x="8889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bg object 2087"/>
          <p:cNvSpPr/>
          <p:nvPr/>
        </p:nvSpPr>
        <p:spPr>
          <a:xfrm>
            <a:off x="472439" y="6622840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59" h="31115">
                <a:moveTo>
                  <a:pt x="10159" y="0"/>
                </a:moveTo>
                <a:lnTo>
                  <a:pt x="0" y="4342"/>
                </a:lnTo>
                <a:lnTo>
                  <a:pt x="0" y="30562"/>
                </a:lnTo>
                <a:lnTo>
                  <a:pt x="10159" y="26244"/>
                </a:lnTo>
                <a:lnTo>
                  <a:pt x="10159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bg object 2088"/>
          <p:cNvSpPr/>
          <p:nvPr/>
        </p:nvSpPr>
        <p:spPr>
          <a:xfrm>
            <a:off x="481329" y="6619583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041"/>
                </a:lnTo>
                <a:lnTo>
                  <a:pt x="8890" y="26262"/>
                </a:lnTo>
                <a:lnTo>
                  <a:pt x="8890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bg object 2089"/>
          <p:cNvSpPr/>
          <p:nvPr/>
        </p:nvSpPr>
        <p:spPr>
          <a:xfrm>
            <a:off x="490220" y="6615783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800"/>
                </a:lnTo>
                <a:lnTo>
                  <a:pt x="0" y="30062"/>
                </a:lnTo>
                <a:lnTo>
                  <a:pt x="8889" y="26284"/>
                </a:lnTo>
                <a:lnTo>
                  <a:pt x="8889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bg object 2090"/>
          <p:cNvSpPr/>
          <p:nvPr/>
        </p:nvSpPr>
        <p:spPr>
          <a:xfrm>
            <a:off x="499110" y="6611983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084"/>
                </a:lnTo>
                <a:lnTo>
                  <a:pt x="8890" y="26306"/>
                </a:lnTo>
                <a:lnTo>
                  <a:pt x="8890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bg object 2091"/>
          <p:cNvSpPr/>
          <p:nvPr/>
        </p:nvSpPr>
        <p:spPr>
          <a:xfrm>
            <a:off x="506729" y="6608726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103"/>
                </a:lnTo>
                <a:lnTo>
                  <a:pt x="8890" y="26325"/>
                </a:lnTo>
                <a:lnTo>
                  <a:pt x="8890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bg object 2092"/>
          <p:cNvSpPr/>
          <p:nvPr/>
        </p:nvSpPr>
        <p:spPr>
          <a:xfrm>
            <a:off x="515620" y="6604926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800"/>
                </a:lnTo>
                <a:lnTo>
                  <a:pt x="0" y="30125"/>
                </a:lnTo>
                <a:lnTo>
                  <a:pt x="8889" y="26346"/>
                </a:lnTo>
                <a:lnTo>
                  <a:pt x="8889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bg object 2093"/>
          <p:cNvSpPr/>
          <p:nvPr/>
        </p:nvSpPr>
        <p:spPr>
          <a:xfrm>
            <a:off x="524510" y="6601126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146"/>
                </a:lnTo>
                <a:lnTo>
                  <a:pt x="8890" y="26368"/>
                </a:lnTo>
                <a:lnTo>
                  <a:pt x="8890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bg object 2094"/>
          <p:cNvSpPr/>
          <p:nvPr/>
        </p:nvSpPr>
        <p:spPr>
          <a:xfrm>
            <a:off x="533399" y="6597326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168"/>
                </a:lnTo>
                <a:lnTo>
                  <a:pt x="8890" y="26390"/>
                </a:lnTo>
                <a:lnTo>
                  <a:pt x="8890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bg object 2095"/>
          <p:cNvSpPr/>
          <p:nvPr/>
        </p:nvSpPr>
        <p:spPr>
          <a:xfrm>
            <a:off x="541020" y="6594069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800"/>
                </a:lnTo>
                <a:lnTo>
                  <a:pt x="0" y="30187"/>
                </a:lnTo>
                <a:lnTo>
                  <a:pt x="8889" y="26409"/>
                </a:lnTo>
                <a:lnTo>
                  <a:pt x="888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bg object 2096"/>
          <p:cNvSpPr/>
          <p:nvPr/>
        </p:nvSpPr>
        <p:spPr>
          <a:xfrm>
            <a:off x="549910" y="6590269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209"/>
                </a:lnTo>
                <a:lnTo>
                  <a:pt x="8890" y="26430"/>
                </a:lnTo>
                <a:lnTo>
                  <a:pt x="8890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bg object 2097"/>
          <p:cNvSpPr/>
          <p:nvPr/>
        </p:nvSpPr>
        <p:spPr>
          <a:xfrm>
            <a:off x="558799" y="6586469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230"/>
                </a:lnTo>
                <a:lnTo>
                  <a:pt x="8890" y="26452"/>
                </a:lnTo>
                <a:lnTo>
                  <a:pt x="8890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bg object 2098"/>
          <p:cNvSpPr/>
          <p:nvPr/>
        </p:nvSpPr>
        <p:spPr>
          <a:xfrm>
            <a:off x="566420" y="6582668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59" h="31115">
                <a:moveTo>
                  <a:pt x="10159" y="0"/>
                </a:moveTo>
                <a:lnTo>
                  <a:pt x="0" y="4342"/>
                </a:lnTo>
                <a:lnTo>
                  <a:pt x="0" y="30792"/>
                </a:lnTo>
                <a:lnTo>
                  <a:pt x="10159" y="26474"/>
                </a:lnTo>
                <a:lnTo>
                  <a:pt x="10159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bg object 2099"/>
          <p:cNvSpPr/>
          <p:nvPr/>
        </p:nvSpPr>
        <p:spPr>
          <a:xfrm>
            <a:off x="575310" y="657941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271"/>
                </a:lnTo>
                <a:lnTo>
                  <a:pt x="8890" y="26493"/>
                </a:lnTo>
                <a:lnTo>
                  <a:pt x="8890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bg object 2100"/>
          <p:cNvSpPr/>
          <p:nvPr/>
        </p:nvSpPr>
        <p:spPr>
          <a:xfrm>
            <a:off x="584199" y="657561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293"/>
                </a:lnTo>
                <a:lnTo>
                  <a:pt x="8890" y="26514"/>
                </a:lnTo>
                <a:lnTo>
                  <a:pt x="889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bg object 2101"/>
          <p:cNvSpPr/>
          <p:nvPr/>
        </p:nvSpPr>
        <p:spPr>
          <a:xfrm>
            <a:off x="593089" y="657181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800"/>
                </a:lnTo>
                <a:lnTo>
                  <a:pt x="0" y="30315"/>
                </a:lnTo>
                <a:lnTo>
                  <a:pt x="8889" y="26536"/>
                </a:lnTo>
                <a:lnTo>
                  <a:pt x="8889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bg object 2102"/>
          <p:cNvSpPr/>
          <p:nvPr/>
        </p:nvSpPr>
        <p:spPr>
          <a:xfrm>
            <a:off x="600710" y="6568554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333"/>
                </a:lnTo>
                <a:lnTo>
                  <a:pt x="8890" y="26555"/>
                </a:lnTo>
                <a:lnTo>
                  <a:pt x="8890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bg object 2103"/>
          <p:cNvSpPr/>
          <p:nvPr/>
        </p:nvSpPr>
        <p:spPr>
          <a:xfrm>
            <a:off x="609599" y="6564754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355"/>
                </a:lnTo>
                <a:lnTo>
                  <a:pt x="8890" y="26577"/>
                </a:lnTo>
                <a:lnTo>
                  <a:pt x="889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bg object 2104"/>
          <p:cNvSpPr/>
          <p:nvPr/>
        </p:nvSpPr>
        <p:spPr>
          <a:xfrm>
            <a:off x="618489" y="6560954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800"/>
                </a:lnTo>
                <a:lnTo>
                  <a:pt x="0" y="30377"/>
                </a:lnTo>
                <a:lnTo>
                  <a:pt x="8889" y="26599"/>
                </a:lnTo>
                <a:lnTo>
                  <a:pt x="8889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bg object 2105"/>
          <p:cNvSpPr/>
          <p:nvPr/>
        </p:nvSpPr>
        <p:spPr>
          <a:xfrm>
            <a:off x="627379" y="6557154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399"/>
                </a:lnTo>
                <a:lnTo>
                  <a:pt x="8890" y="26620"/>
                </a:lnTo>
                <a:lnTo>
                  <a:pt x="8890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bg object 2106"/>
          <p:cNvSpPr/>
          <p:nvPr/>
        </p:nvSpPr>
        <p:spPr>
          <a:xfrm>
            <a:off x="634999" y="6553897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417"/>
                </a:lnTo>
                <a:lnTo>
                  <a:pt x="8890" y="26639"/>
                </a:lnTo>
                <a:lnTo>
                  <a:pt x="889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bg object 2107"/>
          <p:cNvSpPr/>
          <p:nvPr/>
        </p:nvSpPr>
        <p:spPr>
          <a:xfrm>
            <a:off x="643889" y="6550097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800"/>
                </a:lnTo>
                <a:lnTo>
                  <a:pt x="0" y="30439"/>
                </a:lnTo>
                <a:lnTo>
                  <a:pt x="8889" y="26661"/>
                </a:lnTo>
                <a:lnTo>
                  <a:pt x="8889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bg object 2108"/>
          <p:cNvSpPr/>
          <p:nvPr/>
        </p:nvSpPr>
        <p:spPr>
          <a:xfrm>
            <a:off x="652779" y="6546297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90" y="0"/>
                </a:moveTo>
                <a:lnTo>
                  <a:pt x="0" y="3800"/>
                </a:lnTo>
                <a:lnTo>
                  <a:pt x="0" y="30461"/>
                </a:lnTo>
                <a:lnTo>
                  <a:pt x="8890" y="26683"/>
                </a:lnTo>
                <a:lnTo>
                  <a:pt x="889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bg object 2109"/>
          <p:cNvSpPr/>
          <p:nvPr/>
        </p:nvSpPr>
        <p:spPr>
          <a:xfrm>
            <a:off x="660399" y="6542557"/>
            <a:ext cx="10160" cy="31115"/>
          </a:xfrm>
          <a:custGeom>
            <a:avLst/>
            <a:gdLst/>
            <a:ahLst/>
            <a:cxnLst/>
            <a:rect l="l" t="t" r="r" b="b"/>
            <a:pathLst>
              <a:path w="10159" h="31115">
                <a:moveTo>
                  <a:pt x="10159" y="0"/>
                </a:moveTo>
                <a:lnTo>
                  <a:pt x="8890" y="482"/>
                </a:lnTo>
                <a:lnTo>
                  <a:pt x="0" y="4282"/>
                </a:lnTo>
                <a:lnTo>
                  <a:pt x="0" y="30962"/>
                </a:lnTo>
                <a:lnTo>
                  <a:pt x="10159" y="26644"/>
                </a:lnTo>
                <a:lnTo>
                  <a:pt x="10159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bg object 2110"/>
          <p:cNvSpPr/>
          <p:nvPr/>
        </p:nvSpPr>
        <p:spPr>
          <a:xfrm>
            <a:off x="669289" y="6539664"/>
            <a:ext cx="8890" cy="30480"/>
          </a:xfrm>
          <a:custGeom>
            <a:avLst/>
            <a:gdLst/>
            <a:ahLst/>
            <a:cxnLst/>
            <a:rect l="l" t="t" r="r" b="b"/>
            <a:pathLst>
              <a:path w="8890" h="30479">
                <a:moveTo>
                  <a:pt x="8889" y="0"/>
                </a:moveTo>
                <a:lnTo>
                  <a:pt x="0" y="3375"/>
                </a:lnTo>
                <a:lnTo>
                  <a:pt x="0" y="30077"/>
                </a:lnTo>
                <a:lnTo>
                  <a:pt x="8889" y="26298"/>
                </a:lnTo>
                <a:lnTo>
                  <a:pt x="8889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bg object 2111"/>
          <p:cNvSpPr/>
          <p:nvPr/>
        </p:nvSpPr>
        <p:spPr>
          <a:xfrm>
            <a:off x="678179" y="6536289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3375"/>
                </a:lnTo>
                <a:lnTo>
                  <a:pt x="0" y="29674"/>
                </a:lnTo>
                <a:lnTo>
                  <a:pt x="8890" y="25895"/>
                </a:lnTo>
                <a:lnTo>
                  <a:pt x="889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bg object 2112"/>
          <p:cNvSpPr/>
          <p:nvPr/>
        </p:nvSpPr>
        <p:spPr>
          <a:xfrm>
            <a:off x="687070" y="6532913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89" y="0"/>
                </a:moveTo>
                <a:lnTo>
                  <a:pt x="0" y="3375"/>
                </a:lnTo>
                <a:lnTo>
                  <a:pt x="0" y="29271"/>
                </a:lnTo>
                <a:lnTo>
                  <a:pt x="8889" y="25493"/>
                </a:lnTo>
                <a:lnTo>
                  <a:pt x="8889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bg object 2113"/>
          <p:cNvSpPr/>
          <p:nvPr/>
        </p:nvSpPr>
        <p:spPr>
          <a:xfrm>
            <a:off x="694689" y="6530020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09">
                <a:moveTo>
                  <a:pt x="8889" y="0"/>
                </a:moveTo>
                <a:lnTo>
                  <a:pt x="0" y="3375"/>
                </a:lnTo>
                <a:lnTo>
                  <a:pt x="0" y="28925"/>
                </a:lnTo>
                <a:lnTo>
                  <a:pt x="8889" y="25147"/>
                </a:lnTo>
                <a:lnTo>
                  <a:pt x="8889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bg object 2114"/>
          <p:cNvSpPr/>
          <p:nvPr/>
        </p:nvSpPr>
        <p:spPr>
          <a:xfrm>
            <a:off x="703579" y="6526645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523"/>
                </a:lnTo>
                <a:lnTo>
                  <a:pt x="7620" y="25284"/>
                </a:lnTo>
                <a:lnTo>
                  <a:pt x="8890" y="24803"/>
                </a:lnTo>
                <a:lnTo>
                  <a:pt x="889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bg object 2115"/>
          <p:cNvSpPr/>
          <p:nvPr/>
        </p:nvSpPr>
        <p:spPr>
          <a:xfrm>
            <a:off x="712470" y="6523270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89" y="0"/>
                </a:moveTo>
                <a:lnTo>
                  <a:pt x="0" y="3375"/>
                </a:lnTo>
                <a:lnTo>
                  <a:pt x="0" y="28178"/>
                </a:lnTo>
                <a:lnTo>
                  <a:pt x="8889" y="24809"/>
                </a:lnTo>
                <a:lnTo>
                  <a:pt x="8889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bg object 2116"/>
          <p:cNvSpPr/>
          <p:nvPr/>
        </p:nvSpPr>
        <p:spPr>
          <a:xfrm>
            <a:off x="720089" y="6519894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59" h="29209">
                <a:moveTo>
                  <a:pt x="10159" y="0"/>
                </a:moveTo>
                <a:lnTo>
                  <a:pt x="0" y="3857"/>
                </a:lnTo>
                <a:lnTo>
                  <a:pt x="0" y="28666"/>
                </a:lnTo>
                <a:lnTo>
                  <a:pt x="10159" y="24816"/>
                </a:lnTo>
                <a:lnTo>
                  <a:pt x="1015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bg object 2117"/>
          <p:cNvSpPr/>
          <p:nvPr/>
        </p:nvSpPr>
        <p:spPr>
          <a:xfrm>
            <a:off x="728979" y="651700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190"/>
                </a:lnTo>
                <a:lnTo>
                  <a:pt x="8890" y="24821"/>
                </a:lnTo>
                <a:lnTo>
                  <a:pt x="8890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bg object 2118"/>
          <p:cNvSpPr/>
          <p:nvPr/>
        </p:nvSpPr>
        <p:spPr>
          <a:xfrm>
            <a:off x="737870" y="651362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89" y="0"/>
                </a:moveTo>
                <a:lnTo>
                  <a:pt x="0" y="3375"/>
                </a:lnTo>
                <a:lnTo>
                  <a:pt x="0" y="28197"/>
                </a:lnTo>
                <a:lnTo>
                  <a:pt x="8889" y="24828"/>
                </a:lnTo>
                <a:lnTo>
                  <a:pt x="8889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bg object 2119"/>
          <p:cNvSpPr/>
          <p:nvPr/>
        </p:nvSpPr>
        <p:spPr>
          <a:xfrm>
            <a:off x="746760" y="6510250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203"/>
                </a:lnTo>
                <a:lnTo>
                  <a:pt x="8890" y="24834"/>
                </a:lnTo>
                <a:lnTo>
                  <a:pt x="889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bg object 2120"/>
          <p:cNvSpPr/>
          <p:nvPr/>
        </p:nvSpPr>
        <p:spPr>
          <a:xfrm>
            <a:off x="754379" y="6506875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59" h="29209">
                <a:moveTo>
                  <a:pt x="10160" y="0"/>
                </a:moveTo>
                <a:lnTo>
                  <a:pt x="0" y="3857"/>
                </a:lnTo>
                <a:lnTo>
                  <a:pt x="0" y="28691"/>
                </a:lnTo>
                <a:lnTo>
                  <a:pt x="10160" y="24841"/>
                </a:lnTo>
                <a:lnTo>
                  <a:pt x="1016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bg object 2121"/>
          <p:cNvSpPr/>
          <p:nvPr/>
        </p:nvSpPr>
        <p:spPr>
          <a:xfrm>
            <a:off x="763270" y="6503982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89" y="0"/>
                </a:moveTo>
                <a:lnTo>
                  <a:pt x="0" y="3375"/>
                </a:lnTo>
                <a:lnTo>
                  <a:pt x="0" y="28215"/>
                </a:lnTo>
                <a:lnTo>
                  <a:pt x="8889" y="24846"/>
                </a:lnTo>
                <a:lnTo>
                  <a:pt x="8889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bg object 2122"/>
          <p:cNvSpPr/>
          <p:nvPr/>
        </p:nvSpPr>
        <p:spPr>
          <a:xfrm>
            <a:off x="772160" y="6500607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222"/>
                </a:lnTo>
                <a:lnTo>
                  <a:pt x="8890" y="24853"/>
                </a:lnTo>
                <a:lnTo>
                  <a:pt x="889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bg object 2123"/>
          <p:cNvSpPr/>
          <p:nvPr/>
        </p:nvSpPr>
        <p:spPr>
          <a:xfrm>
            <a:off x="781049" y="649723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228"/>
                </a:lnTo>
                <a:lnTo>
                  <a:pt x="8890" y="24859"/>
                </a:lnTo>
                <a:lnTo>
                  <a:pt x="8890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bg object 2124"/>
          <p:cNvSpPr/>
          <p:nvPr/>
        </p:nvSpPr>
        <p:spPr>
          <a:xfrm>
            <a:off x="788670" y="6494338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89" y="0"/>
                </a:moveTo>
                <a:lnTo>
                  <a:pt x="0" y="3375"/>
                </a:lnTo>
                <a:lnTo>
                  <a:pt x="0" y="28234"/>
                </a:lnTo>
                <a:lnTo>
                  <a:pt x="8889" y="24865"/>
                </a:lnTo>
                <a:lnTo>
                  <a:pt x="8889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bg object 2125"/>
          <p:cNvSpPr/>
          <p:nvPr/>
        </p:nvSpPr>
        <p:spPr>
          <a:xfrm>
            <a:off x="797560" y="6490963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240"/>
                </a:lnTo>
                <a:lnTo>
                  <a:pt x="8890" y="24872"/>
                </a:lnTo>
                <a:lnTo>
                  <a:pt x="889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bg object 2126"/>
          <p:cNvSpPr/>
          <p:nvPr/>
        </p:nvSpPr>
        <p:spPr>
          <a:xfrm>
            <a:off x="806449" y="6487587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247"/>
                </a:lnTo>
                <a:lnTo>
                  <a:pt x="8890" y="24878"/>
                </a:lnTo>
                <a:lnTo>
                  <a:pt x="8890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bg object 2127"/>
          <p:cNvSpPr/>
          <p:nvPr/>
        </p:nvSpPr>
        <p:spPr>
          <a:xfrm>
            <a:off x="814069" y="6484212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59" h="29209">
                <a:moveTo>
                  <a:pt x="10160" y="0"/>
                </a:moveTo>
                <a:lnTo>
                  <a:pt x="0" y="3857"/>
                </a:lnTo>
                <a:lnTo>
                  <a:pt x="0" y="28735"/>
                </a:lnTo>
                <a:lnTo>
                  <a:pt x="10160" y="24885"/>
                </a:lnTo>
                <a:lnTo>
                  <a:pt x="1016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bg object 2128"/>
          <p:cNvSpPr/>
          <p:nvPr/>
        </p:nvSpPr>
        <p:spPr>
          <a:xfrm>
            <a:off x="822960" y="6481319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259"/>
                </a:lnTo>
                <a:lnTo>
                  <a:pt x="8890" y="24890"/>
                </a:lnTo>
                <a:lnTo>
                  <a:pt x="889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bg object 2129"/>
          <p:cNvSpPr/>
          <p:nvPr/>
        </p:nvSpPr>
        <p:spPr>
          <a:xfrm>
            <a:off x="831849" y="6477944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265"/>
                </a:lnTo>
                <a:lnTo>
                  <a:pt x="8890" y="24897"/>
                </a:lnTo>
                <a:lnTo>
                  <a:pt x="8890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bg object 2130"/>
          <p:cNvSpPr/>
          <p:nvPr/>
        </p:nvSpPr>
        <p:spPr>
          <a:xfrm>
            <a:off x="840740" y="6474568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272"/>
                </a:lnTo>
                <a:lnTo>
                  <a:pt x="8890" y="24903"/>
                </a:lnTo>
                <a:lnTo>
                  <a:pt x="889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bg object 2131"/>
          <p:cNvSpPr/>
          <p:nvPr/>
        </p:nvSpPr>
        <p:spPr>
          <a:xfrm>
            <a:off x="848360" y="6471675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278"/>
                </a:lnTo>
                <a:lnTo>
                  <a:pt x="8890" y="24909"/>
                </a:lnTo>
                <a:lnTo>
                  <a:pt x="8890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bg object 2132"/>
          <p:cNvSpPr/>
          <p:nvPr/>
        </p:nvSpPr>
        <p:spPr>
          <a:xfrm>
            <a:off x="857249" y="6468300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284"/>
                </a:lnTo>
                <a:lnTo>
                  <a:pt x="8890" y="24915"/>
                </a:lnTo>
                <a:lnTo>
                  <a:pt x="889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bg object 2133"/>
          <p:cNvSpPr/>
          <p:nvPr/>
        </p:nvSpPr>
        <p:spPr>
          <a:xfrm>
            <a:off x="866140" y="6464924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291"/>
                </a:lnTo>
                <a:lnTo>
                  <a:pt x="8890" y="24922"/>
                </a:lnTo>
                <a:lnTo>
                  <a:pt x="889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bg object 2134"/>
          <p:cNvSpPr/>
          <p:nvPr/>
        </p:nvSpPr>
        <p:spPr>
          <a:xfrm>
            <a:off x="875029" y="6458661"/>
            <a:ext cx="16510" cy="31750"/>
          </a:xfrm>
          <a:custGeom>
            <a:avLst/>
            <a:gdLst/>
            <a:ahLst/>
            <a:cxnLst/>
            <a:rect l="l" t="t" r="r" b="b"/>
            <a:pathLst>
              <a:path w="16509" h="31750">
                <a:moveTo>
                  <a:pt x="16510" y="0"/>
                </a:moveTo>
                <a:lnTo>
                  <a:pt x="8890" y="2895"/>
                </a:lnTo>
                <a:lnTo>
                  <a:pt x="7620" y="3378"/>
                </a:lnTo>
                <a:lnTo>
                  <a:pt x="0" y="6273"/>
                </a:lnTo>
                <a:lnTo>
                  <a:pt x="0" y="31191"/>
                </a:lnTo>
                <a:lnTo>
                  <a:pt x="7620" y="28308"/>
                </a:lnTo>
                <a:lnTo>
                  <a:pt x="8890" y="27825"/>
                </a:lnTo>
                <a:lnTo>
                  <a:pt x="16510" y="24930"/>
                </a:lnTo>
                <a:lnTo>
                  <a:pt x="1651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bg object 2135"/>
          <p:cNvSpPr/>
          <p:nvPr/>
        </p:nvSpPr>
        <p:spPr>
          <a:xfrm>
            <a:off x="891540" y="6455280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309"/>
                </a:lnTo>
                <a:lnTo>
                  <a:pt x="8890" y="24940"/>
                </a:lnTo>
                <a:lnTo>
                  <a:pt x="889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bg object 2136"/>
          <p:cNvSpPr/>
          <p:nvPr/>
        </p:nvSpPr>
        <p:spPr>
          <a:xfrm>
            <a:off x="900429" y="6451905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89" y="0"/>
                </a:moveTo>
                <a:lnTo>
                  <a:pt x="0" y="3375"/>
                </a:lnTo>
                <a:lnTo>
                  <a:pt x="0" y="28316"/>
                </a:lnTo>
                <a:lnTo>
                  <a:pt x="8889" y="24947"/>
                </a:lnTo>
                <a:lnTo>
                  <a:pt x="888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bg object 2137"/>
          <p:cNvSpPr/>
          <p:nvPr/>
        </p:nvSpPr>
        <p:spPr>
          <a:xfrm>
            <a:off x="908049" y="6448530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59" h="29210">
                <a:moveTo>
                  <a:pt x="10159" y="0"/>
                </a:moveTo>
                <a:lnTo>
                  <a:pt x="0" y="3857"/>
                </a:lnTo>
                <a:lnTo>
                  <a:pt x="0" y="28803"/>
                </a:lnTo>
                <a:lnTo>
                  <a:pt x="10159" y="24953"/>
                </a:lnTo>
                <a:lnTo>
                  <a:pt x="10159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bg object 2138"/>
          <p:cNvSpPr/>
          <p:nvPr/>
        </p:nvSpPr>
        <p:spPr>
          <a:xfrm>
            <a:off x="916940" y="6445637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328"/>
                </a:lnTo>
                <a:lnTo>
                  <a:pt x="8890" y="24959"/>
                </a:lnTo>
                <a:lnTo>
                  <a:pt x="889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bg object 2139"/>
          <p:cNvSpPr/>
          <p:nvPr/>
        </p:nvSpPr>
        <p:spPr>
          <a:xfrm>
            <a:off x="925829" y="644226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89" y="0"/>
                </a:moveTo>
                <a:lnTo>
                  <a:pt x="0" y="3375"/>
                </a:lnTo>
                <a:lnTo>
                  <a:pt x="0" y="28334"/>
                </a:lnTo>
                <a:lnTo>
                  <a:pt x="8889" y="24965"/>
                </a:lnTo>
                <a:lnTo>
                  <a:pt x="8889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bg object 2140"/>
          <p:cNvSpPr/>
          <p:nvPr/>
        </p:nvSpPr>
        <p:spPr>
          <a:xfrm>
            <a:off x="934719" y="643888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341"/>
                </a:lnTo>
                <a:lnTo>
                  <a:pt x="8890" y="24972"/>
                </a:lnTo>
                <a:lnTo>
                  <a:pt x="889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bg object 2141"/>
          <p:cNvSpPr/>
          <p:nvPr/>
        </p:nvSpPr>
        <p:spPr>
          <a:xfrm>
            <a:off x="942340" y="6435993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346"/>
                </a:lnTo>
                <a:lnTo>
                  <a:pt x="8890" y="24978"/>
                </a:lnTo>
                <a:lnTo>
                  <a:pt x="889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bg object 2142"/>
          <p:cNvSpPr/>
          <p:nvPr/>
        </p:nvSpPr>
        <p:spPr>
          <a:xfrm>
            <a:off x="951229" y="6432617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89" y="0"/>
                </a:moveTo>
                <a:lnTo>
                  <a:pt x="0" y="3375"/>
                </a:lnTo>
                <a:lnTo>
                  <a:pt x="0" y="28353"/>
                </a:lnTo>
                <a:lnTo>
                  <a:pt x="8889" y="24984"/>
                </a:lnTo>
                <a:lnTo>
                  <a:pt x="8889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bg object 2143"/>
          <p:cNvSpPr/>
          <p:nvPr/>
        </p:nvSpPr>
        <p:spPr>
          <a:xfrm>
            <a:off x="960119" y="6429242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359"/>
                </a:lnTo>
                <a:lnTo>
                  <a:pt x="8890" y="24991"/>
                </a:lnTo>
                <a:lnTo>
                  <a:pt x="889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bg object 2144"/>
          <p:cNvSpPr/>
          <p:nvPr/>
        </p:nvSpPr>
        <p:spPr>
          <a:xfrm>
            <a:off x="969010" y="6425867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366"/>
                </a:lnTo>
                <a:lnTo>
                  <a:pt x="8890" y="24997"/>
                </a:lnTo>
                <a:lnTo>
                  <a:pt x="8890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bg object 2145"/>
          <p:cNvSpPr/>
          <p:nvPr/>
        </p:nvSpPr>
        <p:spPr>
          <a:xfrm>
            <a:off x="976629" y="6422974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89" y="0"/>
                </a:moveTo>
                <a:lnTo>
                  <a:pt x="0" y="3375"/>
                </a:lnTo>
                <a:lnTo>
                  <a:pt x="0" y="28371"/>
                </a:lnTo>
                <a:lnTo>
                  <a:pt x="8889" y="25003"/>
                </a:lnTo>
                <a:lnTo>
                  <a:pt x="8889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bg object 2146"/>
          <p:cNvSpPr/>
          <p:nvPr/>
        </p:nvSpPr>
        <p:spPr>
          <a:xfrm>
            <a:off x="985519" y="6419598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378"/>
                </a:lnTo>
                <a:lnTo>
                  <a:pt x="8890" y="25009"/>
                </a:lnTo>
                <a:lnTo>
                  <a:pt x="889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bg object 2147"/>
          <p:cNvSpPr/>
          <p:nvPr/>
        </p:nvSpPr>
        <p:spPr>
          <a:xfrm>
            <a:off x="994410" y="6416223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384"/>
                </a:lnTo>
                <a:lnTo>
                  <a:pt x="8890" y="25016"/>
                </a:lnTo>
                <a:lnTo>
                  <a:pt x="8890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bg object 2148"/>
          <p:cNvSpPr/>
          <p:nvPr/>
        </p:nvSpPr>
        <p:spPr>
          <a:xfrm>
            <a:off x="1002029" y="6412848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59" h="29210">
                <a:moveTo>
                  <a:pt x="10159" y="0"/>
                </a:moveTo>
                <a:lnTo>
                  <a:pt x="0" y="3857"/>
                </a:lnTo>
                <a:lnTo>
                  <a:pt x="0" y="28872"/>
                </a:lnTo>
                <a:lnTo>
                  <a:pt x="10159" y="25022"/>
                </a:lnTo>
                <a:lnTo>
                  <a:pt x="1015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bg object 2149"/>
          <p:cNvSpPr/>
          <p:nvPr/>
        </p:nvSpPr>
        <p:spPr>
          <a:xfrm>
            <a:off x="1010919" y="6409954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397"/>
                </a:lnTo>
                <a:lnTo>
                  <a:pt x="8890" y="25028"/>
                </a:lnTo>
                <a:lnTo>
                  <a:pt x="889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bg object 2150"/>
          <p:cNvSpPr/>
          <p:nvPr/>
        </p:nvSpPr>
        <p:spPr>
          <a:xfrm>
            <a:off x="1019810" y="6406579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03"/>
                </a:lnTo>
                <a:lnTo>
                  <a:pt x="8890" y="25034"/>
                </a:lnTo>
                <a:lnTo>
                  <a:pt x="889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bg object 2151"/>
          <p:cNvSpPr/>
          <p:nvPr/>
        </p:nvSpPr>
        <p:spPr>
          <a:xfrm>
            <a:off x="1028699" y="6403204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10"/>
                </a:lnTo>
                <a:lnTo>
                  <a:pt x="8890" y="25041"/>
                </a:lnTo>
                <a:lnTo>
                  <a:pt x="8890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bg object 2152"/>
          <p:cNvSpPr/>
          <p:nvPr/>
        </p:nvSpPr>
        <p:spPr>
          <a:xfrm>
            <a:off x="1036319" y="640031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15"/>
                </a:lnTo>
                <a:lnTo>
                  <a:pt x="8890" y="25046"/>
                </a:lnTo>
                <a:lnTo>
                  <a:pt x="889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bg object 2153"/>
          <p:cNvSpPr/>
          <p:nvPr/>
        </p:nvSpPr>
        <p:spPr>
          <a:xfrm>
            <a:off x="1045210" y="6396935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22"/>
                </a:lnTo>
                <a:lnTo>
                  <a:pt x="8890" y="25053"/>
                </a:lnTo>
                <a:lnTo>
                  <a:pt x="8890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bg object 2154"/>
          <p:cNvSpPr/>
          <p:nvPr/>
        </p:nvSpPr>
        <p:spPr>
          <a:xfrm>
            <a:off x="1054099" y="6393560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28"/>
                </a:lnTo>
                <a:lnTo>
                  <a:pt x="8890" y="25059"/>
                </a:lnTo>
                <a:lnTo>
                  <a:pt x="889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bg object 2155"/>
          <p:cNvSpPr/>
          <p:nvPr/>
        </p:nvSpPr>
        <p:spPr>
          <a:xfrm>
            <a:off x="1062990" y="6390184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35"/>
                </a:lnTo>
                <a:lnTo>
                  <a:pt x="8890" y="25066"/>
                </a:lnTo>
                <a:lnTo>
                  <a:pt x="8890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bg object 2156"/>
          <p:cNvSpPr/>
          <p:nvPr/>
        </p:nvSpPr>
        <p:spPr>
          <a:xfrm>
            <a:off x="1070610" y="638729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40"/>
                </a:lnTo>
                <a:lnTo>
                  <a:pt x="8890" y="25071"/>
                </a:lnTo>
                <a:lnTo>
                  <a:pt x="889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bg object 2157"/>
          <p:cNvSpPr/>
          <p:nvPr/>
        </p:nvSpPr>
        <p:spPr>
          <a:xfrm>
            <a:off x="1079499" y="638391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47"/>
                </a:lnTo>
                <a:lnTo>
                  <a:pt x="8890" y="25078"/>
                </a:lnTo>
                <a:lnTo>
                  <a:pt x="889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bg object 2158"/>
          <p:cNvSpPr/>
          <p:nvPr/>
        </p:nvSpPr>
        <p:spPr>
          <a:xfrm>
            <a:off x="1088390" y="638054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53"/>
                </a:lnTo>
                <a:lnTo>
                  <a:pt x="8890" y="25084"/>
                </a:lnTo>
                <a:lnTo>
                  <a:pt x="8890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bg object 2159"/>
          <p:cNvSpPr/>
          <p:nvPr/>
        </p:nvSpPr>
        <p:spPr>
          <a:xfrm>
            <a:off x="1096010" y="6377165"/>
            <a:ext cx="10160" cy="29209"/>
          </a:xfrm>
          <a:custGeom>
            <a:avLst/>
            <a:gdLst/>
            <a:ahLst/>
            <a:cxnLst/>
            <a:rect l="l" t="t" r="r" b="b"/>
            <a:pathLst>
              <a:path w="10159" h="29210">
                <a:moveTo>
                  <a:pt x="10159" y="0"/>
                </a:moveTo>
                <a:lnTo>
                  <a:pt x="0" y="3857"/>
                </a:lnTo>
                <a:lnTo>
                  <a:pt x="0" y="28941"/>
                </a:lnTo>
                <a:lnTo>
                  <a:pt x="10159" y="25091"/>
                </a:lnTo>
                <a:lnTo>
                  <a:pt x="10159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bg object 2160"/>
          <p:cNvSpPr/>
          <p:nvPr/>
        </p:nvSpPr>
        <p:spPr>
          <a:xfrm>
            <a:off x="1104899" y="6374272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65"/>
                </a:lnTo>
                <a:lnTo>
                  <a:pt x="8890" y="25096"/>
                </a:lnTo>
                <a:lnTo>
                  <a:pt x="8890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bg object 2161"/>
          <p:cNvSpPr/>
          <p:nvPr/>
        </p:nvSpPr>
        <p:spPr>
          <a:xfrm>
            <a:off x="1113790" y="6370897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72"/>
                </a:lnTo>
                <a:lnTo>
                  <a:pt x="8890" y="25103"/>
                </a:lnTo>
                <a:lnTo>
                  <a:pt x="8890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bg object 2162"/>
          <p:cNvSpPr/>
          <p:nvPr/>
        </p:nvSpPr>
        <p:spPr>
          <a:xfrm>
            <a:off x="1122679" y="636752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89" y="0"/>
                </a:moveTo>
                <a:lnTo>
                  <a:pt x="0" y="3375"/>
                </a:lnTo>
                <a:lnTo>
                  <a:pt x="0" y="28478"/>
                </a:lnTo>
                <a:lnTo>
                  <a:pt x="8889" y="25109"/>
                </a:lnTo>
                <a:lnTo>
                  <a:pt x="888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bg object 2163"/>
          <p:cNvSpPr/>
          <p:nvPr/>
        </p:nvSpPr>
        <p:spPr>
          <a:xfrm>
            <a:off x="1130299" y="6364628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3375"/>
                </a:lnTo>
                <a:lnTo>
                  <a:pt x="0" y="28484"/>
                </a:lnTo>
                <a:lnTo>
                  <a:pt x="8890" y="25115"/>
                </a:lnTo>
                <a:lnTo>
                  <a:pt x="8890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bg object 2164"/>
          <p:cNvSpPr/>
          <p:nvPr/>
        </p:nvSpPr>
        <p:spPr>
          <a:xfrm>
            <a:off x="1139190" y="6361447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5079" y="1252"/>
                </a:lnTo>
                <a:lnTo>
                  <a:pt x="0" y="3180"/>
                </a:lnTo>
                <a:lnTo>
                  <a:pt x="0" y="28296"/>
                </a:lnTo>
                <a:lnTo>
                  <a:pt x="8890" y="24927"/>
                </a:lnTo>
                <a:lnTo>
                  <a:pt x="889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bg object 2165"/>
          <p:cNvSpPr/>
          <p:nvPr/>
        </p:nvSpPr>
        <p:spPr>
          <a:xfrm>
            <a:off x="1148079" y="6358526"/>
            <a:ext cx="8890" cy="27940"/>
          </a:xfrm>
          <a:custGeom>
            <a:avLst/>
            <a:gdLst/>
            <a:ahLst/>
            <a:cxnLst/>
            <a:rect l="l" t="t" r="r" b="b"/>
            <a:pathLst>
              <a:path w="8890" h="27939">
                <a:moveTo>
                  <a:pt x="8889" y="0"/>
                </a:moveTo>
                <a:lnTo>
                  <a:pt x="0" y="2921"/>
                </a:lnTo>
                <a:lnTo>
                  <a:pt x="0" y="27849"/>
                </a:lnTo>
                <a:lnTo>
                  <a:pt x="8889" y="24480"/>
                </a:lnTo>
                <a:lnTo>
                  <a:pt x="8889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bg object 2166"/>
          <p:cNvSpPr/>
          <p:nvPr/>
        </p:nvSpPr>
        <p:spPr>
          <a:xfrm>
            <a:off x="1155699" y="6355604"/>
            <a:ext cx="10160" cy="27940"/>
          </a:xfrm>
          <a:custGeom>
            <a:avLst/>
            <a:gdLst/>
            <a:ahLst/>
            <a:cxnLst/>
            <a:rect l="l" t="t" r="r" b="b"/>
            <a:pathLst>
              <a:path w="10159" h="27939">
                <a:moveTo>
                  <a:pt x="10159" y="0"/>
                </a:moveTo>
                <a:lnTo>
                  <a:pt x="0" y="3338"/>
                </a:lnTo>
                <a:lnTo>
                  <a:pt x="0" y="27883"/>
                </a:lnTo>
                <a:lnTo>
                  <a:pt x="10159" y="24033"/>
                </a:lnTo>
                <a:lnTo>
                  <a:pt x="10159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bg object 2167"/>
          <p:cNvSpPr/>
          <p:nvPr/>
        </p:nvSpPr>
        <p:spPr>
          <a:xfrm>
            <a:off x="1164590" y="6353100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90" y="0"/>
                </a:moveTo>
                <a:lnTo>
                  <a:pt x="0" y="2921"/>
                </a:lnTo>
                <a:lnTo>
                  <a:pt x="0" y="27018"/>
                </a:lnTo>
                <a:lnTo>
                  <a:pt x="8890" y="23649"/>
                </a:lnTo>
                <a:lnTo>
                  <a:pt x="8890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bg object 2168"/>
          <p:cNvSpPr/>
          <p:nvPr/>
        </p:nvSpPr>
        <p:spPr>
          <a:xfrm>
            <a:off x="1173479" y="6350178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89" y="0"/>
                </a:moveTo>
                <a:lnTo>
                  <a:pt x="0" y="2921"/>
                </a:lnTo>
                <a:lnTo>
                  <a:pt x="0" y="26571"/>
                </a:lnTo>
                <a:lnTo>
                  <a:pt x="8889" y="23202"/>
                </a:lnTo>
                <a:lnTo>
                  <a:pt x="8889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bg object 2169"/>
          <p:cNvSpPr/>
          <p:nvPr/>
        </p:nvSpPr>
        <p:spPr>
          <a:xfrm>
            <a:off x="1182369" y="6347257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921"/>
                </a:lnTo>
                <a:lnTo>
                  <a:pt x="0" y="26124"/>
                </a:lnTo>
                <a:lnTo>
                  <a:pt x="8890" y="22755"/>
                </a:lnTo>
                <a:lnTo>
                  <a:pt x="8890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bg object 2170"/>
          <p:cNvSpPr/>
          <p:nvPr/>
        </p:nvSpPr>
        <p:spPr>
          <a:xfrm>
            <a:off x="1189990" y="6344335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59" h="26670">
                <a:moveTo>
                  <a:pt x="10159" y="0"/>
                </a:moveTo>
                <a:lnTo>
                  <a:pt x="0" y="3338"/>
                </a:lnTo>
                <a:lnTo>
                  <a:pt x="0" y="26158"/>
                </a:lnTo>
                <a:lnTo>
                  <a:pt x="3809" y="24714"/>
                </a:lnTo>
                <a:lnTo>
                  <a:pt x="10159" y="22681"/>
                </a:lnTo>
                <a:lnTo>
                  <a:pt x="10159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bg object 2171"/>
          <p:cNvSpPr/>
          <p:nvPr/>
        </p:nvSpPr>
        <p:spPr>
          <a:xfrm>
            <a:off x="1198879" y="6341831"/>
            <a:ext cx="8890" cy="26034"/>
          </a:xfrm>
          <a:custGeom>
            <a:avLst/>
            <a:gdLst/>
            <a:ahLst/>
            <a:cxnLst/>
            <a:rect l="l" t="t" r="r" b="b"/>
            <a:pathLst>
              <a:path w="8890" h="26035">
                <a:moveTo>
                  <a:pt x="8889" y="0"/>
                </a:moveTo>
                <a:lnTo>
                  <a:pt x="0" y="2921"/>
                </a:lnTo>
                <a:lnTo>
                  <a:pt x="0" y="25591"/>
                </a:lnTo>
                <a:lnTo>
                  <a:pt x="8889" y="22745"/>
                </a:lnTo>
                <a:lnTo>
                  <a:pt x="8889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bg object 2172"/>
          <p:cNvSpPr/>
          <p:nvPr/>
        </p:nvSpPr>
        <p:spPr>
          <a:xfrm>
            <a:off x="1207769" y="6338909"/>
            <a:ext cx="8890" cy="26034"/>
          </a:xfrm>
          <a:custGeom>
            <a:avLst/>
            <a:gdLst/>
            <a:ahLst/>
            <a:cxnLst/>
            <a:rect l="l" t="t" r="r" b="b"/>
            <a:pathLst>
              <a:path w="8890" h="26035">
                <a:moveTo>
                  <a:pt x="8890" y="0"/>
                </a:moveTo>
                <a:lnTo>
                  <a:pt x="0" y="2921"/>
                </a:lnTo>
                <a:lnTo>
                  <a:pt x="0" y="25666"/>
                </a:lnTo>
                <a:lnTo>
                  <a:pt x="8890" y="22820"/>
                </a:lnTo>
                <a:lnTo>
                  <a:pt x="889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bg object 2173"/>
          <p:cNvSpPr/>
          <p:nvPr/>
        </p:nvSpPr>
        <p:spPr>
          <a:xfrm>
            <a:off x="1216660" y="6335988"/>
            <a:ext cx="8890" cy="26034"/>
          </a:xfrm>
          <a:custGeom>
            <a:avLst/>
            <a:gdLst/>
            <a:ahLst/>
            <a:cxnLst/>
            <a:rect l="l" t="t" r="r" b="b"/>
            <a:pathLst>
              <a:path w="8890" h="26035">
                <a:moveTo>
                  <a:pt x="8890" y="0"/>
                </a:moveTo>
                <a:lnTo>
                  <a:pt x="0" y="2921"/>
                </a:lnTo>
                <a:lnTo>
                  <a:pt x="0" y="25742"/>
                </a:lnTo>
                <a:lnTo>
                  <a:pt x="8890" y="22895"/>
                </a:lnTo>
                <a:lnTo>
                  <a:pt x="8890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bg object 2174"/>
          <p:cNvSpPr/>
          <p:nvPr/>
        </p:nvSpPr>
        <p:spPr>
          <a:xfrm>
            <a:off x="1224279" y="6333484"/>
            <a:ext cx="8890" cy="26034"/>
          </a:xfrm>
          <a:custGeom>
            <a:avLst/>
            <a:gdLst/>
            <a:ahLst/>
            <a:cxnLst/>
            <a:rect l="l" t="t" r="r" b="b"/>
            <a:pathLst>
              <a:path w="8890" h="26035">
                <a:moveTo>
                  <a:pt x="8889" y="0"/>
                </a:moveTo>
                <a:lnTo>
                  <a:pt x="0" y="2921"/>
                </a:lnTo>
                <a:lnTo>
                  <a:pt x="0" y="25806"/>
                </a:lnTo>
                <a:lnTo>
                  <a:pt x="8889" y="22959"/>
                </a:lnTo>
                <a:lnTo>
                  <a:pt x="8889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bg object 2175"/>
          <p:cNvSpPr/>
          <p:nvPr/>
        </p:nvSpPr>
        <p:spPr>
          <a:xfrm>
            <a:off x="1233169" y="6330562"/>
            <a:ext cx="8890" cy="26034"/>
          </a:xfrm>
          <a:custGeom>
            <a:avLst/>
            <a:gdLst/>
            <a:ahLst/>
            <a:cxnLst/>
            <a:rect l="l" t="t" r="r" b="b"/>
            <a:pathLst>
              <a:path w="8890" h="26035">
                <a:moveTo>
                  <a:pt x="8890" y="0"/>
                </a:moveTo>
                <a:lnTo>
                  <a:pt x="0" y="2921"/>
                </a:lnTo>
                <a:lnTo>
                  <a:pt x="0" y="25881"/>
                </a:lnTo>
                <a:lnTo>
                  <a:pt x="8890" y="23034"/>
                </a:lnTo>
                <a:lnTo>
                  <a:pt x="8890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bg object 2176"/>
          <p:cNvSpPr/>
          <p:nvPr/>
        </p:nvSpPr>
        <p:spPr>
          <a:xfrm>
            <a:off x="1242060" y="6327640"/>
            <a:ext cx="8890" cy="26034"/>
          </a:xfrm>
          <a:custGeom>
            <a:avLst/>
            <a:gdLst/>
            <a:ahLst/>
            <a:cxnLst/>
            <a:rect l="l" t="t" r="r" b="b"/>
            <a:pathLst>
              <a:path w="8890" h="26035">
                <a:moveTo>
                  <a:pt x="8890" y="0"/>
                </a:moveTo>
                <a:lnTo>
                  <a:pt x="0" y="2921"/>
                </a:lnTo>
                <a:lnTo>
                  <a:pt x="0" y="25956"/>
                </a:lnTo>
                <a:lnTo>
                  <a:pt x="8890" y="23109"/>
                </a:lnTo>
                <a:lnTo>
                  <a:pt x="8890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bg object 2177"/>
          <p:cNvSpPr/>
          <p:nvPr/>
        </p:nvSpPr>
        <p:spPr>
          <a:xfrm>
            <a:off x="1249679" y="6324719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59" h="26670">
                <a:moveTo>
                  <a:pt x="10159" y="0"/>
                </a:moveTo>
                <a:lnTo>
                  <a:pt x="0" y="3338"/>
                </a:lnTo>
                <a:lnTo>
                  <a:pt x="0" y="26438"/>
                </a:lnTo>
                <a:lnTo>
                  <a:pt x="10159" y="23184"/>
                </a:lnTo>
                <a:lnTo>
                  <a:pt x="10159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bg object 2178"/>
          <p:cNvSpPr/>
          <p:nvPr/>
        </p:nvSpPr>
        <p:spPr>
          <a:xfrm>
            <a:off x="1258569" y="6322215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921"/>
                </a:lnTo>
                <a:lnTo>
                  <a:pt x="0" y="26095"/>
                </a:lnTo>
                <a:lnTo>
                  <a:pt x="8890" y="23249"/>
                </a:lnTo>
                <a:lnTo>
                  <a:pt x="8890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bg object 2179"/>
          <p:cNvSpPr/>
          <p:nvPr/>
        </p:nvSpPr>
        <p:spPr>
          <a:xfrm>
            <a:off x="1267460" y="6319293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921"/>
                </a:lnTo>
                <a:lnTo>
                  <a:pt x="0" y="26170"/>
                </a:lnTo>
                <a:lnTo>
                  <a:pt x="8890" y="23324"/>
                </a:lnTo>
                <a:lnTo>
                  <a:pt x="8890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bg object 2180"/>
          <p:cNvSpPr/>
          <p:nvPr/>
        </p:nvSpPr>
        <p:spPr>
          <a:xfrm>
            <a:off x="1276349" y="6316371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921"/>
                </a:lnTo>
                <a:lnTo>
                  <a:pt x="0" y="26245"/>
                </a:lnTo>
                <a:lnTo>
                  <a:pt x="8890" y="23399"/>
                </a:lnTo>
                <a:lnTo>
                  <a:pt x="8890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bg object 2181"/>
          <p:cNvSpPr/>
          <p:nvPr/>
        </p:nvSpPr>
        <p:spPr>
          <a:xfrm>
            <a:off x="1283969" y="6313867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921"/>
                </a:lnTo>
                <a:lnTo>
                  <a:pt x="0" y="26310"/>
                </a:lnTo>
                <a:lnTo>
                  <a:pt x="8890" y="23463"/>
                </a:lnTo>
                <a:lnTo>
                  <a:pt x="8890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bg object 2182"/>
          <p:cNvSpPr/>
          <p:nvPr/>
        </p:nvSpPr>
        <p:spPr>
          <a:xfrm>
            <a:off x="1292860" y="6310946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921"/>
                </a:lnTo>
                <a:lnTo>
                  <a:pt x="0" y="26385"/>
                </a:lnTo>
                <a:lnTo>
                  <a:pt x="8890" y="23538"/>
                </a:lnTo>
                <a:lnTo>
                  <a:pt x="889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bg object 2183"/>
          <p:cNvSpPr/>
          <p:nvPr/>
        </p:nvSpPr>
        <p:spPr>
          <a:xfrm>
            <a:off x="1301749" y="6308024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921"/>
                </a:lnTo>
                <a:lnTo>
                  <a:pt x="0" y="26460"/>
                </a:lnTo>
                <a:lnTo>
                  <a:pt x="8890" y="23613"/>
                </a:lnTo>
                <a:lnTo>
                  <a:pt x="889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bg object 2184"/>
          <p:cNvSpPr/>
          <p:nvPr/>
        </p:nvSpPr>
        <p:spPr>
          <a:xfrm>
            <a:off x="1310640" y="6305102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921"/>
                </a:lnTo>
                <a:lnTo>
                  <a:pt x="0" y="26535"/>
                </a:lnTo>
                <a:lnTo>
                  <a:pt x="8890" y="23688"/>
                </a:lnTo>
                <a:lnTo>
                  <a:pt x="8890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bg object 2185"/>
          <p:cNvSpPr/>
          <p:nvPr/>
        </p:nvSpPr>
        <p:spPr>
          <a:xfrm>
            <a:off x="1318260" y="6302598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921"/>
                </a:lnTo>
                <a:lnTo>
                  <a:pt x="0" y="26599"/>
                </a:lnTo>
                <a:lnTo>
                  <a:pt x="8890" y="23753"/>
                </a:lnTo>
                <a:lnTo>
                  <a:pt x="889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bg object 2186"/>
          <p:cNvSpPr/>
          <p:nvPr/>
        </p:nvSpPr>
        <p:spPr>
          <a:xfrm>
            <a:off x="1327149" y="6299676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921"/>
                </a:lnTo>
                <a:lnTo>
                  <a:pt x="0" y="26674"/>
                </a:lnTo>
                <a:lnTo>
                  <a:pt x="8890" y="23828"/>
                </a:lnTo>
                <a:lnTo>
                  <a:pt x="8890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bg object 2187"/>
          <p:cNvSpPr/>
          <p:nvPr/>
        </p:nvSpPr>
        <p:spPr>
          <a:xfrm>
            <a:off x="1336040" y="6296755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90" y="0"/>
                </a:moveTo>
                <a:lnTo>
                  <a:pt x="0" y="2921"/>
                </a:lnTo>
                <a:lnTo>
                  <a:pt x="0" y="26749"/>
                </a:lnTo>
                <a:lnTo>
                  <a:pt x="8890" y="23903"/>
                </a:lnTo>
                <a:lnTo>
                  <a:pt x="8890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bg object 2188"/>
          <p:cNvSpPr/>
          <p:nvPr/>
        </p:nvSpPr>
        <p:spPr>
          <a:xfrm>
            <a:off x="1343660" y="6293833"/>
            <a:ext cx="10160" cy="27305"/>
          </a:xfrm>
          <a:custGeom>
            <a:avLst/>
            <a:gdLst/>
            <a:ahLst/>
            <a:cxnLst/>
            <a:rect l="l" t="t" r="r" b="b"/>
            <a:pathLst>
              <a:path w="10159" h="27304">
                <a:moveTo>
                  <a:pt x="10159" y="0"/>
                </a:moveTo>
                <a:lnTo>
                  <a:pt x="0" y="3338"/>
                </a:lnTo>
                <a:lnTo>
                  <a:pt x="0" y="27231"/>
                </a:lnTo>
                <a:lnTo>
                  <a:pt x="10159" y="23978"/>
                </a:lnTo>
                <a:lnTo>
                  <a:pt x="10159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bg object 2189"/>
          <p:cNvSpPr/>
          <p:nvPr/>
        </p:nvSpPr>
        <p:spPr>
          <a:xfrm>
            <a:off x="1352549" y="629132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90" y="0"/>
                </a:moveTo>
                <a:lnTo>
                  <a:pt x="0" y="2921"/>
                </a:lnTo>
                <a:lnTo>
                  <a:pt x="0" y="26889"/>
                </a:lnTo>
                <a:lnTo>
                  <a:pt x="8890" y="24042"/>
                </a:lnTo>
                <a:lnTo>
                  <a:pt x="8890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bg object 2190"/>
          <p:cNvSpPr/>
          <p:nvPr/>
        </p:nvSpPr>
        <p:spPr>
          <a:xfrm>
            <a:off x="1361440" y="6288407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90" y="0"/>
                </a:moveTo>
                <a:lnTo>
                  <a:pt x="0" y="2921"/>
                </a:lnTo>
                <a:lnTo>
                  <a:pt x="0" y="26964"/>
                </a:lnTo>
                <a:lnTo>
                  <a:pt x="8890" y="24117"/>
                </a:lnTo>
                <a:lnTo>
                  <a:pt x="8890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bg object 2191"/>
          <p:cNvSpPr/>
          <p:nvPr/>
        </p:nvSpPr>
        <p:spPr>
          <a:xfrm>
            <a:off x="1370329" y="6285486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89" y="0"/>
                </a:moveTo>
                <a:lnTo>
                  <a:pt x="0" y="2921"/>
                </a:lnTo>
                <a:lnTo>
                  <a:pt x="0" y="27039"/>
                </a:lnTo>
                <a:lnTo>
                  <a:pt x="8889" y="24192"/>
                </a:lnTo>
                <a:lnTo>
                  <a:pt x="8889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bg object 2192"/>
          <p:cNvSpPr/>
          <p:nvPr/>
        </p:nvSpPr>
        <p:spPr>
          <a:xfrm>
            <a:off x="1377949" y="6282982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90" y="0"/>
                </a:moveTo>
                <a:lnTo>
                  <a:pt x="0" y="2921"/>
                </a:lnTo>
                <a:lnTo>
                  <a:pt x="0" y="27103"/>
                </a:lnTo>
                <a:lnTo>
                  <a:pt x="8890" y="24257"/>
                </a:lnTo>
                <a:lnTo>
                  <a:pt x="8890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bg object 2193"/>
          <p:cNvSpPr/>
          <p:nvPr/>
        </p:nvSpPr>
        <p:spPr>
          <a:xfrm>
            <a:off x="1386840" y="6280060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90" y="0"/>
                </a:moveTo>
                <a:lnTo>
                  <a:pt x="0" y="2921"/>
                </a:lnTo>
                <a:lnTo>
                  <a:pt x="0" y="27178"/>
                </a:lnTo>
                <a:lnTo>
                  <a:pt x="8890" y="24332"/>
                </a:lnTo>
                <a:lnTo>
                  <a:pt x="889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bg object 2194"/>
          <p:cNvSpPr/>
          <p:nvPr/>
        </p:nvSpPr>
        <p:spPr>
          <a:xfrm>
            <a:off x="1395729" y="6277138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89" y="0"/>
                </a:moveTo>
                <a:lnTo>
                  <a:pt x="0" y="2921"/>
                </a:lnTo>
                <a:lnTo>
                  <a:pt x="0" y="27253"/>
                </a:lnTo>
                <a:lnTo>
                  <a:pt x="8889" y="24407"/>
                </a:lnTo>
                <a:lnTo>
                  <a:pt x="8889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bg object 2195"/>
          <p:cNvSpPr/>
          <p:nvPr/>
        </p:nvSpPr>
        <p:spPr>
          <a:xfrm>
            <a:off x="1404619" y="6274217"/>
            <a:ext cx="8890" cy="27940"/>
          </a:xfrm>
          <a:custGeom>
            <a:avLst/>
            <a:gdLst/>
            <a:ahLst/>
            <a:cxnLst/>
            <a:rect l="l" t="t" r="r" b="b"/>
            <a:pathLst>
              <a:path w="8890" h="27939">
                <a:moveTo>
                  <a:pt x="8890" y="0"/>
                </a:moveTo>
                <a:lnTo>
                  <a:pt x="0" y="2921"/>
                </a:lnTo>
                <a:lnTo>
                  <a:pt x="0" y="27328"/>
                </a:lnTo>
                <a:lnTo>
                  <a:pt x="8890" y="24482"/>
                </a:lnTo>
                <a:lnTo>
                  <a:pt x="8890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bg object 2196"/>
          <p:cNvSpPr/>
          <p:nvPr/>
        </p:nvSpPr>
        <p:spPr>
          <a:xfrm>
            <a:off x="1412240" y="6271981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90" y="0"/>
                </a:moveTo>
                <a:lnTo>
                  <a:pt x="2540" y="1818"/>
                </a:lnTo>
                <a:lnTo>
                  <a:pt x="0" y="2653"/>
                </a:lnTo>
                <a:lnTo>
                  <a:pt x="0" y="27124"/>
                </a:lnTo>
                <a:lnTo>
                  <a:pt x="8890" y="24277"/>
                </a:lnTo>
                <a:lnTo>
                  <a:pt x="8890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bg object 2197"/>
          <p:cNvSpPr/>
          <p:nvPr/>
        </p:nvSpPr>
        <p:spPr>
          <a:xfrm>
            <a:off x="1421129" y="6269436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89" y="0"/>
                </a:moveTo>
                <a:lnTo>
                  <a:pt x="0" y="2545"/>
                </a:lnTo>
                <a:lnTo>
                  <a:pt x="0" y="26823"/>
                </a:lnTo>
                <a:lnTo>
                  <a:pt x="8889" y="23976"/>
                </a:lnTo>
                <a:lnTo>
                  <a:pt x="8889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bg object 2198"/>
          <p:cNvSpPr/>
          <p:nvPr/>
        </p:nvSpPr>
        <p:spPr>
          <a:xfrm>
            <a:off x="1430019" y="6266890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545"/>
                </a:lnTo>
                <a:lnTo>
                  <a:pt x="0" y="26522"/>
                </a:lnTo>
                <a:lnTo>
                  <a:pt x="8890" y="23675"/>
                </a:lnTo>
                <a:lnTo>
                  <a:pt x="8890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bg object 2199"/>
          <p:cNvSpPr/>
          <p:nvPr/>
        </p:nvSpPr>
        <p:spPr>
          <a:xfrm>
            <a:off x="1437640" y="6264344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59" h="26670">
                <a:moveTo>
                  <a:pt x="10159" y="0"/>
                </a:moveTo>
                <a:lnTo>
                  <a:pt x="0" y="2909"/>
                </a:lnTo>
                <a:lnTo>
                  <a:pt x="0" y="26628"/>
                </a:lnTo>
                <a:lnTo>
                  <a:pt x="10159" y="23375"/>
                </a:lnTo>
                <a:lnTo>
                  <a:pt x="10159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bg object 2200"/>
          <p:cNvSpPr/>
          <p:nvPr/>
        </p:nvSpPr>
        <p:spPr>
          <a:xfrm>
            <a:off x="1446529" y="6262162"/>
            <a:ext cx="8890" cy="26034"/>
          </a:xfrm>
          <a:custGeom>
            <a:avLst/>
            <a:gdLst/>
            <a:ahLst/>
            <a:cxnLst/>
            <a:rect l="l" t="t" r="r" b="b"/>
            <a:pathLst>
              <a:path w="8890" h="26035">
                <a:moveTo>
                  <a:pt x="8889" y="0"/>
                </a:moveTo>
                <a:lnTo>
                  <a:pt x="0" y="2545"/>
                </a:lnTo>
                <a:lnTo>
                  <a:pt x="0" y="25963"/>
                </a:lnTo>
                <a:lnTo>
                  <a:pt x="5079" y="24337"/>
                </a:lnTo>
                <a:lnTo>
                  <a:pt x="8889" y="23339"/>
                </a:lnTo>
                <a:lnTo>
                  <a:pt x="8889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bg object 2201"/>
          <p:cNvSpPr/>
          <p:nvPr/>
        </p:nvSpPr>
        <p:spPr>
          <a:xfrm>
            <a:off x="1455419" y="6259617"/>
            <a:ext cx="8890" cy="26034"/>
          </a:xfrm>
          <a:custGeom>
            <a:avLst/>
            <a:gdLst/>
            <a:ahLst/>
            <a:cxnLst/>
            <a:rect l="l" t="t" r="r" b="b"/>
            <a:pathLst>
              <a:path w="8890" h="26035">
                <a:moveTo>
                  <a:pt x="8890" y="0"/>
                </a:moveTo>
                <a:lnTo>
                  <a:pt x="0" y="2545"/>
                </a:lnTo>
                <a:lnTo>
                  <a:pt x="0" y="25884"/>
                </a:lnTo>
                <a:lnTo>
                  <a:pt x="8890" y="23556"/>
                </a:lnTo>
                <a:lnTo>
                  <a:pt x="889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bg object 2202"/>
          <p:cNvSpPr/>
          <p:nvPr/>
        </p:nvSpPr>
        <p:spPr>
          <a:xfrm>
            <a:off x="1464310" y="6257071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545"/>
                </a:lnTo>
                <a:lnTo>
                  <a:pt x="0" y="26102"/>
                </a:lnTo>
                <a:lnTo>
                  <a:pt x="8890" y="23773"/>
                </a:lnTo>
                <a:lnTo>
                  <a:pt x="889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bg object 2203"/>
          <p:cNvSpPr/>
          <p:nvPr/>
        </p:nvSpPr>
        <p:spPr>
          <a:xfrm>
            <a:off x="1471929" y="6254889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89" y="0"/>
                </a:moveTo>
                <a:lnTo>
                  <a:pt x="0" y="2545"/>
                </a:lnTo>
                <a:lnTo>
                  <a:pt x="0" y="26288"/>
                </a:lnTo>
                <a:lnTo>
                  <a:pt x="8889" y="23959"/>
                </a:lnTo>
                <a:lnTo>
                  <a:pt x="8889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bg object 2204"/>
          <p:cNvSpPr/>
          <p:nvPr/>
        </p:nvSpPr>
        <p:spPr>
          <a:xfrm>
            <a:off x="1480819" y="6252344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70">
                <a:moveTo>
                  <a:pt x="8890" y="0"/>
                </a:moveTo>
                <a:lnTo>
                  <a:pt x="0" y="2545"/>
                </a:lnTo>
                <a:lnTo>
                  <a:pt x="0" y="26505"/>
                </a:lnTo>
                <a:lnTo>
                  <a:pt x="8890" y="24177"/>
                </a:lnTo>
                <a:lnTo>
                  <a:pt x="889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bg object 2205"/>
          <p:cNvSpPr/>
          <p:nvPr/>
        </p:nvSpPr>
        <p:spPr>
          <a:xfrm>
            <a:off x="1489710" y="6249798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90" y="0"/>
                </a:moveTo>
                <a:lnTo>
                  <a:pt x="0" y="2545"/>
                </a:lnTo>
                <a:lnTo>
                  <a:pt x="0" y="26722"/>
                </a:lnTo>
                <a:lnTo>
                  <a:pt x="8890" y="24394"/>
                </a:lnTo>
                <a:lnTo>
                  <a:pt x="8890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bg object 2206"/>
          <p:cNvSpPr/>
          <p:nvPr/>
        </p:nvSpPr>
        <p:spPr>
          <a:xfrm>
            <a:off x="1497329" y="6247253"/>
            <a:ext cx="10160" cy="27305"/>
          </a:xfrm>
          <a:custGeom>
            <a:avLst/>
            <a:gdLst/>
            <a:ahLst/>
            <a:cxnLst/>
            <a:rect l="l" t="t" r="r" b="b"/>
            <a:pathLst>
              <a:path w="10159" h="27304">
                <a:moveTo>
                  <a:pt x="10159" y="0"/>
                </a:moveTo>
                <a:lnTo>
                  <a:pt x="0" y="2909"/>
                </a:lnTo>
                <a:lnTo>
                  <a:pt x="0" y="27272"/>
                </a:lnTo>
                <a:lnTo>
                  <a:pt x="10159" y="24611"/>
                </a:lnTo>
                <a:lnTo>
                  <a:pt x="10159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bg object 2207"/>
          <p:cNvSpPr/>
          <p:nvPr/>
        </p:nvSpPr>
        <p:spPr>
          <a:xfrm>
            <a:off x="1506219" y="6245071"/>
            <a:ext cx="8890" cy="27305"/>
          </a:xfrm>
          <a:custGeom>
            <a:avLst/>
            <a:gdLst/>
            <a:ahLst/>
            <a:cxnLst/>
            <a:rect l="l" t="t" r="r" b="b"/>
            <a:pathLst>
              <a:path w="8890" h="27304">
                <a:moveTo>
                  <a:pt x="8890" y="0"/>
                </a:moveTo>
                <a:lnTo>
                  <a:pt x="0" y="2545"/>
                </a:lnTo>
                <a:lnTo>
                  <a:pt x="0" y="27126"/>
                </a:lnTo>
                <a:lnTo>
                  <a:pt x="8890" y="24797"/>
                </a:lnTo>
                <a:lnTo>
                  <a:pt x="889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bg object 2208"/>
          <p:cNvSpPr/>
          <p:nvPr/>
        </p:nvSpPr>
        <p:spPr>
          <a:xfrm>
            <a:off x="1515110" y="6242525"/>
            <a:ext cx="8890" cy="27940"/>
          </a:xfrm>
          <a:custGeom>
            <a:avLst/>
            <a:gdLst/>
            <a:ahLst/>
            <a:cxnLst/>
            <a:rect l="l" t="t" r="r" b="b"/>
            <a:pathLst>
              <a:path w="8890" h="27939">
                <a:moveTo>
                  <a:pt x="8890" y="0"/>
                </a:moveTo>
                <a:lnTo>
                  <a:pt x="0" y="2545"/>
                </a:lnTo>
                <a:lnTo>
                  <a:pt x="0" y="27343"/>
                </a:lnTo>
                <a:lnTo>
                  <a:pt x="8890" y="25015"/>
                </a:lnTo>
                <a:lnTo>
                  <a:pt x="8890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bg object 2209"/>
          <p:cNvSpPr/>
          <p:nvPr/>
        </p:nvSpPr>
        <p:spPr>
          <a:xfrm>
            <a:off x="1523999" y="6239979"/>
            <a:ext cx="8890" cy="27940"/>
          </a:xfrm>
          <a:custGeom>
            <a:avLst/>
            <a:gdLst/>
            <a:ahLst/>
            <a:cxnLst/>
            <a:rect l="l" t="t" r="r" b="b"/>
            <a:pathLst>
              <a:path w="8890" h="27939">
                <a:moveTo>
                  <a:pt x="8890" y="0"/>
                </a:moveTo>
                <a:lnTo>
                  <a:pt x="0" y="2545"/>
                </a:lnTo>
                <a:lnTo>
                  <a:pt x="0" y="27560"/>
                </a:lnTo>
                <a:lnTo>
                  <a:pt x="8890" y="25232"/>
                </a:lnTo>
                <a:lnTo>
                  <a:pt x="889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bg object 2210"/>
          <p:cNvSpPr/>
          <p:nvPr/>
        </p:nvSpPr>
        <p:spPr>
          <a:xfrm>
            <a:off x="1531619" y="6237434"/>
            <a:ext cx="10160" cy="28575"/>
          </a:xfrm>
          <a:custGeom>
            <a:avLst/>
            <a:gdLst/>
            <a:ahLst/>
            <a:cxnLst/>
            <a:rect l="l" t="t" r="r" b="b"/>
            <a:pathLst>
              <a:path w="10159" h="28575">
                <a:moveTo>
                  <a:pt x="10160" y="0"/>
                </a:moveTo>
                <a:lnTo>
                  <a:pt x="0" y="2909"/>
                </a:lnTo>
                <a:lnTo>
                  <a:pt x="0" y="28110"/>
                </a:lnTo>
                <a:lnTo>
                  <a:pt x="10160" y="25449"/>
                </a:lnTo>
                <a:lnTo>
                  <a:pt x="1016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bg object 2211"/>
          <p:cNvSpPr/>
          <p:nvPr/>
        </p:nvSpPr>
        <p:spPr>
          <a:xfrm>
            <a:off x="1540510" y="6235252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2545"/>
                </a:lnTo>
                <a:lnTo>
                  <a:pt x="0" y="27964"/>
                </a:lnTo>
                <a:lnTo>
                  <a:pt x="8890" y="25635"/>
                </a:lnTo>
                <a:lnTo>
                  <a:pt x="8890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bg object 2212"/>
          <p:cNvSpPr/>
          <p:nvPr/>
        </p:nvSpPr>
        <p:spPr>
          <a:xfrm>
            <a:off x="1549399" y="6232706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2545"/>
                </a:lnTo>
                <a:lnTo>
                  <a:pt x="0" y="28181"/>
                </a:lnTo>
                <a:lnTo>
                  <a:pt x="8890" y="25853"/>
                </a:lnTo>
                <a:lnTo>
                  <a:pt x="889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bg object 2213"/>
          <p:cNvSpPr/>
          <p:nvPr/>
        </p:nvSpPr>
        <p:spPr>
          <a:xfrm>
            <a:off x="1558290" y="6230161"/>
            <a:ext cx="8890" cy="28575"/>
          </a:xfrm>
          <a:custGeom>
            <a:avLst/>
            <a:gdLst/>
            <a:ahLst/>
            <a:cxnLst/>
            <a:rect l="l" t="t" r="r" b="b"/>
            <a:pathLst>
              <a:path w="8890" h="28575">
                <a:moveTo>
                  <a:pt x="8890" y="0"/>
                </a:moveTo>
                <a:lnTo>
                  <a:pt x="0" y="2545"/>
                </a:lnTo>
                <a:lnTo>
                  <a:pt x="0" y="28398"/>
                </a:lnTo>
                <a:lnTo>
                  <a:pt x="8890" y="26070"/>
                </a:lnTo>
                <a:lnTo>
                  <a:pt x="8890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bg object 2214"/>
          <p:cNvSpPr/>
          <p:nvPr/>
        </p:nvSpPr>
        <p:spPr>
          <a:xfrm>
            <a:off x="1565910" y="6227979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10">
                <a:moveTo>
                  <a:pt x="8890" y="0"/>
                </a:moveTo>
                <a:lnTo>
                  <a:pt x="0" y="2545"/>
                </a:lnTo>
                <a:lnTo>
                  <a:pt x="0" y="28584"/>
                </a:lnTo>
                <a:lnTo>
                  <a:pt x="8890" y="26256"/>
                </a:lnTo>
                <a:lnTo>
                  <a:pt x="889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bg object 2215"/>
          <p:cNvSpPr/>
          <p:nvPr/>
        </p:nvSpPr>
        <p:spPr>
          <a:xfrm>
            <a:off x="1574799" y="6225433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10">
                <a:moveTo>
                  <a:pt x="8890" y="0"/>
                </a:moveTo>
                <a:lnTo>
                  <a:pt x="0" y="2545"/>
                </a:lnTo>
                <a:lnTo>
                  <a:pt x="0" y="28802"/>
                </a:lnTo>
                <a:lnTo>
                  <a:pt x="8890" y="26473"/>
                </a:lnTo>
                <a:lnTo>
                  <a:pt x="8890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bg object 2216"/>
          <p:cNvSpPr/>
          <p:nvPr/>
        </p:nvSpPr>
        <p:spPr>
          <a:xfrm>
            <a:off x="1583690" y="622288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90" h="29210">
                <a:moveTo>
                  <a:pt x="8890" y="0"/>
                </a:moveTo>
                <a:lnTo>
                  <a:pt x="0" y="2545"/>
                </a:lnTo>
                <a:lnTo>
                  <a:pt x="0" y="29019"/>
                </a:lnTo>
                <a:lnTo>
                  <a:pt x="8890" y="26691"/>
                </a:lnTo>
                <a:lnTo>
                  <a:pt x="8890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bg object 2217"/>
          <p:cNvSpPr/>
          <p:nvPr/>
        </p:nvSpPr>
        <p:spPr>
          <a:xfrm>
            <a:off x="1591310" y="6220342"/>
            <a:ext cx="10160" cy="29845"/>
          </a:xfrm>
          <a:custGeom>
            <a:avLst/>
            <a:gdLst/>
            <a:ahLst/>
            <a:cxnLst/>
            <a:rect l="l" t="t" r="r" b="b"/>
            <a:pathLst>
              <a:path w="10159" h="29845">
                <a:moveTo>
                  <a:pt x="10159" y="0"/>
                </a:moveTo>
                <a:lnTo>
                  <a:pt x="0" y="2909"/>
                </a:lnTo>
                <a:lnTo>
                  <a:pt x="0" y="29569"/>
                </a:lnTo>
                <a:lnTo>
                  <a:pt x="10159" y="26908"/>
                </a:lnTo>
                <a:lnTo>
                  <a:pt x="10159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bg object 2218"/>
          <p:cNvSpPr/>
          <p:nvPr/>
        </p:nvSpPr>
        <p:spPr>
          <a:xfrm>
            <a:off x="1600199" y="6218160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2545"/>
                </a:lnTo>
                <a:lnTo>
                  <a:pt x="0" y="29422"/>
                </a:lnTo>
                <a:lnTo>
                  <a:pt x="8890" y="27094"/>
                </a:lnTo>
                <a:lnTo>
                  <a:pt x="889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bg object 2219"/>
          <p:cNvSpPr/>
          <p:nvPr/>
        </p:nvSpPr>
        <p:spPr>
          <a:xfrm>
            <a:off x="1609090" y="6215614"/>
            <a:ext cx="8890" cy="29845"/>
          </a:xfrm>
          <a:custGeom>
            <a:avLst/>
            <a:gdLst/>
            <a:ahLst/>
            <a:cxnLst/>
            <a:rect l="l" t="t" r="r" b="b"/>
            <a:pathLst>
              <a:path w="8890" h="29845">
                <a:moveTo>
                  <a:pt x="8890" y="0"/>
                </a:moveTo>
                <a:lnTo>
                  <a:pt x="0" y="2545"/>
                </a:lnTo>
                <a:lnTo>
                  <a:pt x="0" y="29640"/>
                </a:lnTo>
                <a:lnTo>
                  <a:pt x="8890" y="27311"/>
                </a:lnTo>
                <a:lnTo>
                  <a:pt x="8890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bg object 2220"/>
          <p:cNvSpPr/>
          <p:nvPr/>
        </p:nvSpPr>
        <p:spPr>
          <a:xfrm>
            <a:off x="1617979" y="6213069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2545"/>
                </a:lnTo>
                <a:lnTo>
                  <a:pt x="0" y="29857"/>
                </a:lnTo>
                <a:lnTo>
                  <a:pt x="8889" y="27529"/>
                </a:lnTo>
                <a:lnTo>
                  <a:pt x="888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bg object 2221"/>
          <p:cNvSpPr/>
          <p:nvPr/>
        </p:nvSpPr>
        <p:spPr>
          <a:xfrm>
            <a:off x="1625600" y="6210887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2545"/>
                </a:lnTo>
                <a:lnTo>
                  <a:pt x="0" y="30043"/>
                </a:lnTo>
                <a:lnTo>
                  <a:pt x="8889" y="27715"/>
                </a:lnTo>
                <a:lnTo>
                  <a:pt x="8889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bg object 2222"/>
          <p:cNvSpPr/>
          <p:nvPr/>
        </p:nvSpPr>
        <p:spPr>
          <a:xfrm>
            <a:off x="1634490" y="6208341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90" y="0"/>
                </a:moveTo>
                <a:lnTo>
                  <a:pt x="0" y="2545"/>
                </a:lnTo>
                <a:lnTo>
                  <a:pt x="0" y="30261"/>
                </a:lnTo>
                <a:lnTo>
                  <a:pt x="8890" y="27932"/>
                </a:lnTo>
                <a:lnTo>
                  <a:pt x="889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bg object 2223"/>
          <p:cNvSpPr/>
          <p:nvPr/>
        </p:nvSpPr>
        <p:spPr>
          <a:xfrm>
            <a:off x="1643379" y="6205796"/>
            <a:ext cx="8890" cy="30480"/>
          </a:xfrm>
          <a:custGeom>
            <a:avLst/>
            <a:gdLst/>
            <a:ahLst/>
            <a:cxnLst/>
            <a:rect l="l" t="t" r="r" b="b"/>
            <a:pathLst>
              <a:path w="8889" h="30479">
                <a:moveTo>
                  <a:pt x="8889" y="0"/>
                </a:moveTo>
                <a:lnTo>
                  <a:pt x="0" y="2545"/>
                </a:lnTo>
                <a:lnTo>
                  <a:pt x="0" y="30478"/>
                </a:lnTo>
                <a:lnTo>
                  <a:pt x="8889" y="28149"/>
                </a:lnTo>
                <a:lnTo>
                  <a:pt x="888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bg object 2224"/>
          <p:cNvSpPr/>
          <p:nvPr/>
        </p:nvSpPr>
        <p:spPr>
          <a:xfrm>
            <a:off x="1652269" y="6203250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4">
                <a:moveTo>
                  <a:pt x="8890" y="0"/>
                </a:moveTo>
                <a:lnTo>
                  <a:pt x="0" y="2545"/>
                </a:lnTo>
                <a:lnTo>
                  <a:pt x="0" y="30695"/>
                </a:lnTo>
                <a:lnTo>
                  <a:pt x="8890" y="28367"/>
                </a:lnTo>
                <a:lnTo>
                  <a:pt x="8890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bg object 2225"/>
          <p:cNvSpPr/>
          <p:nvPr/>
        </p:nvSpPr>
        <p:spPr>
          <a:xfrm>
            <a:off x="1659890" y="6201068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4">
                <a:moveTo>
                  <a:pt x="8890" y="0"/>
                </a:moveTo>
                <a:lnTo>
                  <a:pt x="0" y="2545"/>
                </a:lnTo>
                <a:lnTo>
                  <a:pt x="0" y="30881"/>
                </a:lnTo>
                <a:lnTo>
                  <a:pt x="8890" y="28553"/>
                </a:lnTo>
                <a:lnTo>
                  <a:pt x="889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bg object 2226"/>
          <p:cNvSpPr/>
          <p:nvPr/>
        </p:nvSpPr>
        <p:spPr>
          <a:xfrm>
            <a:off x="1668779" y="6198523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4">
                <a:moveTo>
                  <a:pt x="8889" y="0"/>
                </a:moveTo>
                <a:lnTo>
                  <a:pt x="0" y="2545"/>
                </a:lnTo>
                <a:lnTo>
                  <a:pt x="0" y="31099"/>
                </a:lnTo>
                <a:lnTo>
                  <a:pt x="8889" y="28770"/>
                </a:lnTo>
                <a:lnTo>
                  <a:pt x="8889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bg object 2227"/>
          <p:cNvSpPr/>
          <p:nvPr/>
        </p:nvSpPr>
        <p:spPr>
          <a:xfrm>
            <a:off x="1677669" y="6195977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90" y="0"/>
                </a:moveTo>
                <a:lnTo>
                  <a:pt x="0" y="2545"/>
                </a:lnTo>
                <a:lnTo>
                  <a:pt x="0" y="31316"/>
                </a:lnTo>
                <a:lnTo>
                  <a:pt x="8890" y="28987"/>
                </a:lnTo>
                <a:lnTo>
                  <a:pt x="8890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bg object 2228"/>
          <p:cNvSpPr/>
          <p:nvPr/>
        </p:nvSpPr>
        <p:spPr>
          <a:xfrm>
            <a:off x="1685290" y="6193431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60" h="32385">
                <a:moveTo>
                  <a:pt x="10160" y="0"/>
                </a:moveTo>
                <a:lnTo>
                  <a:pt x="0" y="2909"/>
                </a:lnTo>
                <a:lnTo>
                  <a:pt x="0" y="31866"/>
                </a:lnTo>
                <a:lnTo>
                  <a:pt x="10160" y="29205"/>
                </a:lnTo>
                <a:lnTo>
                  <a:pt x="1016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bg object 2229"/>
          <p:cNvSpPr/>
          <p:nvPr/>
        </p:nvSpPr>
        <p:spPr>
          <a:xfrm>
            <a:off x="1694179" y="6191250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889" y="0"/>
                </a:moveTo>
                <a:lnTo>
                  <a:pt x="0" y="2545"/>
                </a:lnTo>
                <a:lnTo>
                  <a:pt x="0" y="31719"/>
                </a:lnTo>
                <a:lnTo>
                  <a:pt x="8889" y="29391"/>
                </a:lnTo>
                <a:lnTo>
                  <a:pt x="8889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bg object 2230"/>
          <p:cNvSpPr/>
          <p:nvPr/>
        </p:nvSpPr>
        <p:spPr>
          <a:xfrm>
            <a:off x="1703069" y="6191250"/>
            <a:ext cx="8890" cy="29845"/>
          </a:xfrm>
          <a:custGeom>
            <a:avLst/>
            <a:gdLst/>
            <a:ahLst/>
            <a:cxnLst/>
            <a:rect l="l" t="t" r="r" b="b"/>
            <a:pathLst>
              <a:path w="8889" h="29845">
                <a:moveTo>
                  <a:pt x="0" y="0"/>
                </a:moveTo>
                <a:lnTo>
                  <a:pt x="0" y="29391"/>
                </a:lnTo>
                <a:lnTo>
                  <a:pt x="8890" y="27063"/>
                </a:lnTo>
                <a:lnTo>
                  <a:pt x="8890" y="14816"/>
                </a:lnTo>
                <a:lnTo>
                  <a:pt x="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bg object 2231"/>
          <p:cNvSpPr/>
          <p:nvPr/>
        </p:nvSpPr>
        <p:spPr>
          <a:xfrm>
            <a:off x="1711959" y="6206066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0" y="0"/>
                </a:moveTo>
                <a:lnTo>
                  <a:pt x="0" y="12246"/>
                </a:lnTo>
                <a:lnTo>
                  <a:pt x="6350" y="10583"/>
                </a:lnTo>
                <a:lnTo>
                  <a:pt x="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bg object 2232"/>
          <p:cNvSpPr/>
          <p:nvPr/>
        </p:nvSpPr>
        <p:spPr>
          <a:xfrm>
            <a:off x="1229360" y="6855197"/>
            <a:ext cx="25400" cy="3175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25400" y="0"/>
                </a:moveTo>
                <a:lnTo>
                  <a:pt x="0" y="2802"/>
                </a:lnTo>
                <a:lnTo>
                  <a:pt x="25400" y="2802"/>
                </a:lnTo>
                <a:lnTo>
                  <a:pt x="2540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bg object 2233"/>
          <p:cNvSpPr/>
          <p:nvPr/>
        </p:nvSpPr>
        <p:spPr>
          <a:xfrm>
            <a:off x="1252219" y="6851974"/>
            <a:ext cx="31750" cy="6350"/>
          </a:xfrm>
          <a:custGeom>
            <a:avLst/>
            <a:gdLst/>
            <a:ahLst/>
            <a:cxnLst/>
            <a:rect l="l" t="t" r="r" b="b"/>
            <a:pathLst>
              <a:path w="31750" h="6350">
                <a:moveTo>
                  <a:pt x="31750" y="0"/>
                </a:moveTo>
                <a:lnTo>
                  <a:pt x="0" y="3503"/>
                </a:lnTo>
                <a:lnTo>
                  <a:pt x="0" y="6025"/>
                </a:lnTo>
                <a:lnTo>
                  <a:pt x="31750" y="6025"/>
                </a:lnTo>
                <a:lnTo>
                  <a:pt x="3175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bg object 2234"/>
          <p:cNvSpPr/>
          <p:nvPr/>
        </p:nvSpPr>
        <p:spPr>
          <a:xfrm>
            <a:off x="1281429" y="6848891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30479" y="0"/>
                </a:moveTo>
                <a:lnTo>
                  <a:pt x="0" y="3363"/>
                </a:lnTo>
                <a:lnTo>
                  <a:pt x="0" y="9108"/>
                </a:lnTo>
                <a:lnTo>
                  <a:pt x="30479" y="9108"/>
                </a:lnTo>
                <a:lnTo>
                  <a:pt x="30479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bg object 2235"/>
          <p:cNvSpPr/>
          <p:nvPr/>
        </p:nvSpPr>
        <p:spPr>
          <a:xfrm>
            <a:off x="1309369" y="6845668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31750" y="0"/>
                </a:moveTo>
                <a:lnTo>
                  <a:pt x="0" y="3503"/>
                </a:lnTo>
                <a:lnTo>
                  <a:pt x="0" y="12331"/>
                </a:lnTo>
                <a:lnTo>
                  <a:pt x="31750" y="12331"/>
                </a:lnTo>
                <a:lnTo>
                  <a:pt x="3175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bg object 2236"/>
          <p:cNvSpPr/>
          <p:nvPr/>
        </p:nvSpPr>
        <p:spPr>
          <a:xfrm>
            <a:off x="1338579" y="6842585"/>
            <a:ext cx="30480" cy="15875"/>
          </a:xfrm>
          <a:custGeom>
            <a:avLst/>
            <a:gdLst/>
            <a:ahLst/>
            <a:cxnLst/>
            <a:rect l="l" t="t" r="r" b="b"/>
            <a:pathLst>
              <a:path w="30480" h="15875">
                <a:moveTo>
                  <a:pt x="30479" y="0"/>
                </a:moveTo>
                <a:lnTo>
                  <a:pt x="0" y="3363"/>
                </a:lnTo>
                <a:lnTo>
                  <a:pt x="0" y="15414"/>
                </a:lnTo>
                <a:lnTo>
                  <a:pt x="30479" y="15414"/>
                </a:lnTo>
                <a:lnTo>
                  <a:pt x="30479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bg object 2237"/>
          <p:cNvSpPr/>
          <p:nvPr/>
        </p:nvSpPr>
        <p:spPr>
          <a:xfrm>
            <a:off x="1366519" y="6839503"/>
            <a:ext cx="30480" cy="19050"/>
          </a:xfrm>
          <a:custGeom>
            <a:avLst/>
            <a:gdLst/>
            <a:ahLst/>
            <a:cxnLst/>
            <a:rect l="l" t="t" r="r" b="b"/>
            <a:pathLst>
              <a:path w="30480" h="19050">
                <a:moveTo>
                  <a:pt x="30480" y="0"/>
                </a:moveTo>
                <a:lnTo>
                  <a:pt x="0" y="3363"/>
                </a:lnTo>
                <a:lnTo>
                  <a:pt x="0" y="18496"/>
                </a:lnTo>
                <a:lnTo>
                  <a:pt x="30480" y="18496"/>
                </a:lnTo>
                <a:lnTo>
                  <a:pt x="3048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bg object 2238"/>
          <p:cNvSpPr/>
          <p:nvPr/>
        </p:nvSpPr>
        <p:spPr>
          <a:xfrm>
            <a:off x="1394460" y="6836280"/>
            <a:ext cx="31750" cy="22225"/>
          </a:xfrm>
          <a:custGeom>
            <a:avLst/>
            <a:gdLst/>
            <a:ahLst/>
            <a:cxnLst/>
            <a:rect l="l" t="t" r="r" b="b"/>
            <a:pathLst>
              <a:path w="31750" h="22225">
                <a:moveTo>
                  <a:pt x="31750" y="0"/>
                </a:moveTo>
                <a:lnTo>
                  <a:pt x="0" y="3503"/>
                </a:lnTo>
                <a:lnTo>
                  <a:pt x="0" y="21719"/>
                </a:lnTo>
                <a:lnTo>
                  <a:pt x="15240" y="21719"/>
                </a:lnTo>
                <a:lnTo>
                  <a:pt x="31750" y="20018"/>
                </a:lnTo>
                <a:lnTo>
                  <a:pt x="3175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bg object 2239"/>
          <p:cNvSpPr/>
          <p:nvPr/>
        </p:nvSpPr>
        <p:spPr>
          <a:xfrm>
            <a:off x="1423669" y="6833197"/>
            <a:ext cx="30480" cy="23495"/>
          </a:xfrm>
          <a:custGeom>
            <a:avLst/>
            <a:gdLst/>
            <a:ahLst/>
            <a:cxnLst/>
            <a:rect l="l" t="t" r="r" b="b"/>
            <a:pathLst>
              <a:path w="30480" h="23495">
                <a:moveTo>
                  <a:pt x="30480" y="0"/>
                </a:moveTo>
                <a:lnTo>
                  <a:pt x="0" y="3363"/>
                </a:lnTo>
                <a:lnTo>
                  <a:pt x="0" y="23362"/>
                </a:lnTo>
                <a:lnTo>
                  <a:pt x="30480" y="20220"/>
                </a:lnTo>
                <a:lnTo>
                  <a:pt x="30480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bg object 2240"/>
          <p:cNvSpPr/>
          <p:nvPr/>
        </p:nvSpPr>
        <p:spPr>
          <a:xfrm>
            <a:off x="1451610" y="6830114"/>
            <a:ext cx="30480" cy="24130"/>
          </a:xfrm>
          <a:custGeom>
            <a:avLst/>
            <a:gdLst/>
            <a:ahLst/>
            <a:cxnLst/>
            <a:rect l="l" t="t" r="r" b="b"/>
            <a:pathLst>
              <a:path w="30480" h="24129">
                <a:moveTo>
                  <a:pt x="30480" y="0"/>
                </a:moveTo>
                <a:lnTo>
                  <a:pt x="0" y="3363"/>
                </a:lnTo>
                <a:lnTo>
                  <a:pt x="0" y="23565"/>
                </a:lnTo>
                <a:lnTo>
                  <a:pt x="30480" y="20423"/>
                </a:lnTo>
                <a:lnTo>
                  <a:pt x="30480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bg object 2241"/>
          <p:cNvSpPr/>
          <p:nvPr/>
        </p:nvSpPr>
        <p:spPr>
          <a:xfrm>
            <a:off x="1479549" y="6827031"/>
            <a:ext cx="30480" cy="24130"/>
          </a:xfrm>
          <a:custGeom>
            <a:avLst/>
            <a:gdLst/>
            <a:ahLst/>
            <a:cxnLst/>
            <a:rect l="l" t="t" r="r" b="b"/>
            <a:pathLst>
              <a:path w="30480" h="24129">
                <a:moveTo>
                  <a:pt x="30480" y="0"/>
                </a:moveTo>
                <a:lnTo>
                  <a:pt x="0" y="3363"/>
                </a:lnTo>
                <a:lnTo>
                  <a:pt x="0" y="23768"/>
                </a:lnTo>
                <a:lnTo>
                  <a:pt x="30480" y="20626"/>
                </a:lnTo>
                <a:lnTo>
                  <a:pt x="3048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bg object 2242"/>
          <p:cNvSpPr/>
          <p:nvPr/>
        </p:nvSpPr>
        <p:spPr>
          <a:xfrm>
            <a:off x="1507490" y="6823808"/>
            <a:ext cx="31750" cy="24130"/>
          </a:xfrm>
          <a:custGeom>
            <a:avLst/>
            <a:gdLst/>
            <a:ahLst/>
            <a:cxnLst/>
            <a:rect l="l" t="t" r="r" b="b"/>
            <a:pathLst>
              <a:path w="31750" h="24129">
                <a:moveTo>
                  <a:pt x="31750" y="0"/>
                </a:moveTo>
                <a:lnTo>
                  <a:pt x="0" y="3503"/>
                </a:lnTo>
                <a:lnTo>
                  <a:pt x="0" y="24111"/>
                </a:lnTo>
                <a:lnTo>
                  <a:pt x="31750" y="20838"/>
                </a:lnTo>
                <a:lnTo>
                  <a:pt x="31750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bg object 2243"/>
          <p:cNvSpPr/>
          <p:nvPr/>
        </p:nvSpPr>
        <p:spPr>
          <a:xfrm>
            <a:off x="1536699" y="6820725"/>
            <a:ext cx="30480" cy="24765"/>
          </a:xfrm>
          <a:custGeom>
            <a:avLst/>
            <a:gdLst/>
            <a:ahLst/>
            <a:cxnLst/>
            <a:rect l="l" t="t" r="r" b="b"/>
            <a:pathLst>
              <a:path w="30480" h="24765">
                <a:moveTo>
                  <a:pt x="30480" y="0"/>
                </a:moveTo>
                <a:lnTo>
                  <a:pt x="0" y="3363"/>
                </a:lnTo>
                <a:lnTo>
                  <a:pt x="0" y="24183"/>
                </a:lnTo>
                <a:lnTo>
                  <a:pt x="30480" y="21041"/>
                </a:lnTo>
                <a:lnTo>
                  <a:pt x="3048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bg object 2244"/>
          <p:cNvSpPr/>
          <p:nvPr/>
        </p:nvSpPr>
        <p:spPr>
          <a:xfrm>
            <a:off x="1564640" y="6817642"/>
            <a:ext cx="30480" cy="24765"/>
          </a:xfrm>
          <a:custGeom>
            <a:avLst/>
            <a:gdLst/>
            <a:ahLst/>
            <a:cxnLst/>
            <a:rect l="l" t="t" r="r" b="b"/>
            <a:pathLst>
              <a:path w="30480" h="24765">
                <a:moveTo>
                  <a:pt x="30479" y="0"/>
                </a:moveTo>
                <a:lnTo>
                  <a:pt x="0" y="3363"/>
                </a:lnTo>
                <a:lnTo>
                  <a:pt x="0" y="24386"/>
                </a:lnTo>
                <a:lnTo>
                  <a:pt x="30479" y="21244"/>
                </a:lnTo>
                <a:lnTo>
                  <a:pt x="30479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bg object 2245"/>
          <p:cNvSpPr/>
          <p:nvPr/>
        </p:nvSpPr>
        <p:spPr>
          <a:xfrm>
            <a:off x="1592579" y="6814419"/>
            <a:ext cx="31750" cy="24765"/>
          </a:xfrm>
          <a:custGeom>
            <a:avLst/>
            <a:gdLst/>
            <a:ahLst/>
            <a:cxnLst/>
            <a:rect l="l" t="t" r="r" b="b"/>
            <a:pathLst>
              <a:path w="31750" h="24765">
                <a:moveTo>
                  <a:pt x="31750" y="0"/>
                </a:moveTo>
                <a:lnTo>
                  <a:pt x="0" y="3503"/>
                </a:lnTo>
                <a:lnTo>
                  <a:pt x="0" y="24729"/>
                </a:lnTo>
                <a:lnTo>
                  <a:pt x="31750" y="21456"/>
                </a:lnTo>
                <a:lnTo>
                  <a:pt x="3175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bg object 2246"/>
          <p:cNvSpPr/>
          <p:nvPr/>
        </p:nvSpPr>
        <p:spPr>
          <a:xfrm>
            <a:off x="1621790" y="6811337"/>
            <a:ext cx="30480" cy="25400"/>
          </a:xfrm>
          <a:custGeom>
            <a:avLst/>
            <a:gdLst/>
            <a:ahLst/>
            <a:cxnLst/>
            <a:rect l="l" t="t" r="r" b="b"/>
            <a:pathLst>
              <a:path w="30480" h="25400">
                <a:moveTo>
                  <a:pt x="30479" y="0"/>
                </a:moveTo>
                <a:lnTo>
                  <a:pt x="0" y="3363"/>
                </a:lnTo>
                <a:lnTo>
                  <a:pt x="0" y="24801"/>
                </a:lnTo>
                <a:lnTo>
                  <a:pt x="30479" y="21659"/>
                </a:lnTo>
                <a:lnTo>
                  <a:pt x="3047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bg object 2247"/>
          <p:cNvSpPr/>
          <p:nvPr/>
        </p:nvSpPr>
        <p:spPr>
          <a:xfrm>
            <a:off x="1649729" y="6808254"/>
            <a:ext cx="30480" cy="25400"/>
          </a:xfrm>
          <a:custGeom>
            <a:avLst/>
            <a:gdLst/>
            <a:ahLst/>
            <a:cxnLst/>
            <a:rect l="l" t="t" r="r" b="b"/>
            <a:pathLst>
              <a:path w="30480" h="25400">
                <a:moveTo>
                  <a:pt x="30480" y="0"/>
                </a:moveTo>
                <a:lnTo>
                  <a:pt x="0" y="3363"/>
                </a:lnTo>
                <a:lnTo>
                  <a:pt x="0" y="25003"/>
                </a:lnTo>
                <a:lnTo>
                  <a:pt x="30480" y="21862"/>
                </a:lnTo>
                <a:lnTo>
                  <a:pt x="30480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bg object 2248"/>
          <p:cNvSpPr/>
          <p:nvPr/>
        </p:nvSpPr>
        <p:spPr>
          <a:xfrm>
            <a:off x="1677669" y="6805031"/>
            <a:ext cx="31750" cy="25400"/>
          </a:xfrm>
          <a:custGeom>
            <a:avLst/>
            <a:gdLst/>
            <a:ahLst/>
            <a:cxnLst/>
            <a:rect l="l" t="t" r="r" b="b"/>
            <a:pathLst>
              <a:path w="31750" h="25400">
                <a:moveTo>
                  <a:pt x="31750" y="0"/>
                </a:moveTo>
                <a:lnTo>
                  <a:pt x="0" y="3503"/>
                </a:lnTo>
                <a:lnTo>
                  <a:pt x="0" y="25346"/>
                </a:lnTo>
                <a:lnTo>
                  <a:pt x="31750" y="22074"/>
                </a:lnTo>
                <a:lnTo>
                  <a:pt x="3175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bg object 2249"/>
          <p:cNvSpPr/>
          <p:nvPr/>
        </p:nvSpPr>
        <p:spPr>
          <a:xfrm>
            <a:off x="1706879" y="6801948"/>
            <a:ext cx="30480" cy="26034"/>
          </a:xfrm>
          <a:custGeom>
            <a:avLst/>
            <a:gdLst/>
            <a:ahLst/>
            <a:cxnLst/>
            <a:rect l="l" t="t" r="r" b="b"/>
            <a:pathLst>
              <a:path w="30480" h="26034">
                <a:moveTo>
                  <a:pt x="30480" y="0"/>
                </a:moveTo>
                <a:lnTo>
                  <a:pt x="0" y="3363"/>
                </a:lnTo>
                <a:lnTo>
                  <a:pt x="0" y="25418"/>
                </a:lnTo>
                <a:lnTo>
                  <a:pt x="30480" y="22276"/>
                </a:lnTo>
                <a:lnTo>
                  <a:pt x="30480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bg object 2250"/>
          <p:cNvSpPr/>
          <p:nvPr/>
        </p:nvSpPr>
        <p:spPr>
          <a:xfrm>
            <a:off x="1734819" y="6798865"/>
            <a:ext cx="30480" cy="26034"/>
          </a:xfrm>
          <a:custGeom>
            <a:avLst/>
            <a:gdLst/>
            <a:ahLst/>
            <a:cxnLst/>
            <a:rect l="l" t="t" r="r" b="b"/>
            <a:pathLst>
              <a:path w="30480" h="26034">
                <a:moveTo>
                  <a:pt x="30480" y="0"/>
                </a:moveTo>
                <a:lnTo>
                  <a:pt x="0" y="3363"/>
                </a:lnTo>
                <a:lnTo>
                  <a:pt x="0" y="25621"/>
                </a:lnTo>
                <a:lnTo>
                  <a:pt x="30480" y="22479"/>
                </a:lnTo>
                <a:lnTo>
                  <a:pt x="30480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bg object 2251"/>
          <p:cNvSpPr/>
          <p:nvPr/>
        </p:nvSpPr>
        <p:spPr>
          <a:xfrm>
            <a:off x="1762759" y="6795642"/>
            <a:ext cx="31750" cy="26034"/>
          </a:xfrm>
          <a:custGeom>
            <a:avLst/>
            <a:gdLst/>
            <a:ahLst/>
            <a:cxnLst/>
            <a:rect l="l" t="t" r="r" b="b"/>
            <a:pathLst>
              <a:path w="31750" h="26034">
                <a:moveTo>
                  <a:pt x="31750" y="0"/>
                </a:moveTo>
                <a:lnTo>
                  <a:pt x="0" y="3503"/>
                </a:lnTo>
                <a:lnTo>
                  <a:pt x="0" y="25964"/>
                </a:lnTo>
                <a:lnTo>
                  <a:pt x="31750" y="22691"/>
                </a:lnTo>
                <a:lnTo>
                  <a:pt x="3175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bg object 2252"/>
          <p:cNvSpPr/>
          <p:nvPr/>
        </p:nvSpPr>
        <p:spPr>
          <a:xfrm>
            <a:off x="1791969" y="6792559"/>
            <a:ext cx="30480" cy="26034"/>
          </a:xfrm>
          <a:custGeom>
            <a:avLst/>
            <a:gdLst/>
            <a:ahLst/>
            <a:cxnLst/>
            <a:rect l="l" t="t" r="r" b="b"/>
            <a:pathLst>
              <a:path w="30480" h="26034">
                <a:moveTo>
                  <a:pt x="30480" y="0"/>
                </a:moveTo>
                <a:lnTo>
                  <a:pt x="0" y="3363"/>
                </a:lnTo>
                <a:lnTo>
                  <a:pt x="0" y="26036"/>
                </a:lnTo>
                <a:lnTo>
                  <a:pt x="30480" y="22894"/>
                </a:lnTo>
                <a:lnTo>
                  <a:pt x="30480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bg object 2253"/>
          <p:cNvSpPr/>
          <p:nvPr/>
        </p:nvSpPr>
        <p:spPr>
          <a:xfrm>
            <a:off x="1819909" y="6789477"/>
            <a:ext cx="30480" cy="26670"/>
          </a:xfrm>
          <a:custGeom>
            <a:avLst/>
            <a:gdLst/>
            <a:ahLst/>
            <a:cxnLst/>
            <a:rect l="l" t="t" r="r" b="b"/>
            <a:pathLst>
              <a:path w="30480" h="26670">
                <a:moveTo>
                  <a:pt x="30479" y="0"/>
                </a:moveTo>
                <a:lnTo>
                  <a:pt x="0" y="3363"/>
                </a:lnTo>
                <a:lnTo>
                  <a:pt x="0" y="26239"/>
                </a:lnTo>
                <a:lnTo>
                  <a:pt x="30479" y="23097"/>
                </a:lnTo>
                <a:lnTo>
                  <a:pt x="30479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bg object 2254"/>
          <p:cNvSpPr/>
          <p:nvPr/>
        </p:nvSpPr>
        <p:spPr>
          <a:xfrm>
            <a:off x="1847850" y="6786254"/>
            <a:ext cx="31750" cy="26670"/>
          </a:xfrm>
          <a:custGeom>
            <a:avLst/>
            <a:gdLst/>
            <a:ahLst/>
            <a:cxnLst/>
            <a:rect l="l" t="t" r="r" b="b"/>
            <a:pathLst>
              <a:path w="31750" h="26670">
                <a:moveTo>
                  <a:pt x="31750" y="0"/>
                </a:moveTo>
                <a:lnTo>
                  <a:pt x="0" y="3503"/>
                </a:lnTo>
                <a:lnTo>
                  <a:pt x="0" y="26582"/>
                </a:lnTo>
                <a:lnTo>
                  <a:pt x="31750" y="23309"/>
                </a:lnTo>
                <a:lnTo>
                  <a:pt x="3175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bg object 2255"/>
          <p:cNvSpPr/>
          <p:nvPr/>
        </p:nvSpPr>
        <p:spPr>
          <a:xfrm>
            <a:off x="1877059" y="6783171"/>
            <a:ext cx="30480" cy="26670"/>
          </a:xfrm>
          <a:custGeom>
            <a:avLst/>
            <a:gdLst/>
            <a:ahLst/>
            <a:cxnLst/>
            <a:rect l="l" t="t" r="r" b="b"/>
            <a:pathLst>
              <a:path w="30480" h="26670">
                <a:moveTo>
                  <a:pt x="30479" y="0"/>
                </a:moveTo>
                <a:lnTo>
                  <a:pt x="0" y="3363"/>
                </a:lnTo>
                <a:lnTo>
                  <a:pt x="0" y="26654"/>
                </a:lnTo>
                <a:lnTo>
                  <a:pt x="30479" y="23512"/>
                </a:lnTo>
                <a:lnTo>
                  <a:pt x="30479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bg object 2256"/>
          <p:cNvSpPr/>
          <p:nvPr/>
        </p:nvSpPr>
        <p:spPr>
          <a:xfrm>
            <a:off x="1905000" y="6780088"/>
            <a:ext cx="30480" cy="27305"/>
          </a:xfrm>
          <a:custGeom>
            <a:avLst/>
            <a:gdLst/>
            <a:ahLst/>
            <a:cxnLst/>
            <a:rect l="l" t="t" r="r" b="b"/>
            <a:pathLst>
              <a:path w="30480" h="27304">
                <a:moveTo>
                  <a:pt x="30480" y="0"/>
                </a:moveTo>
                <a:lnTo>
                  <a:pt x="0" y="3363"/>
                </a:lnTo>
                <a:lnTo>
                  <a:pt x="0" y="26857"/>
                </a:lnTo>
                <a:lnTo>
                  <a:pt x="30480" y="23715"/>
                </a:lnTo>
                <a:lnTo>
                  <a:pt x="30480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bg object 2257"/>
          <p:cNvSpPr/>
          <p:nvPr/>
        </p:nvSpPr>
        <p:spPr>
          <a:xfrm>
            <a:off x="1932940" y="6776865"/>
            <a:ext cx="31750" cy="27305"/>
          </a:xfrm>
          <a:custGeom>
            <a:avLst/>
            <a:gdLst/>
            <a:ahLst/>
            <a:cxnLst/>
            <a:rect l="l" t="t" r="r" b="b"/>
            <a:pathLst>
              <a:path w="31750" h="27304">
                <a:moveTo>
                  <a:pt x="31750" y="0"/>
                </a:moveTo>
                <a:lnTo>
                  <a:pt x="0" y="3503"/>
                </a:lnTo>
                <a:lnTo>
                  <a:pt x="0" y="27200"/>
                </a:lnTo>
                <a:lnTo>
                  <a:pt x="31750" y="23927"/>
                </a:lnTo>
                <a:lnTo>
                  <a:pt x="31750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bg object 2258"/>
          <p:cNvSpPr/>
          <p:nvPr/>
        </p:nvSpPr>
        <p:spPr>
          <a:xfrm>
            <a:off x="1962150" y="6773782"/>
            <a:ext cx="30480" cy="27305"/>
          </a:xfrm>
          <a:custGeom>
            <a:avLst/>
            <a:gdLst/>
            <a:ahLst/>
            <a:cxnLst/>
            <a:rect l="l" t="t" r="r" b="b"/>
            <a:pathLst>
              <a:path w="30480" h="27304">
                <a:moveTo>
                  <a:pt x="30480" y="0"/>
                </a:moveTo>
                <a:lnTo>
                  <a:pt x="0" y="3363"/>
                </a:lnTo>
                <a:lnTo>
                  <a:pt x="0" y="27271"/>
                </a:lnTo>
                <a:lnTo>
                  <a:pt x="30480" y="24130"/>
                </a:lnTo>
                <a:lnTo>
                  <a:pt x="30480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bg object 2259"/>
          <p:cNvSpPr/>
          <p:nvPr/>
        </p:nvSpPr>
        <p:spPr>
          <a:xfrm>
            <a:off x="1990090" y="6770699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40">
                <a:moveTo>
                  <a:pt x="30480" y="0"/>
                </a:moveTo>
                <a:lnTo>
                  <a:pt x="0" y="3363"/>
                </a:lnTo>
                <a:lnTo>
                  <a:pt x="0" y="27474"/>
                </a:lnTo>
                <a:lnTo>
                  <a:pt x="30480" y="24332"/>
                </a:lnTo>
                <a:lnTo>
                  <a:pt x="30480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bg object 2260"/>
          <p:cNvSpPr/>
          <p:nvPr/>
        </p:nvSpPr>
        <p:spPr>
          <a:xfrm>
            <a:off x="2018029" y="6767616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40">
                <a:moveTo>
                  <a:pt x="30480" y="0"/>
                </a:moveTo>
                <a:lnTo>
                  <a:pt x="0" y="3363"/>
                </a:lnTo>
                <a:lnTo>
                  <a:pt x="0" y="27677"/>
                </a:lnTo>
                <a:lnTo>
                  <a:pt x="30480" y="24535"/>
                </a:lnTo>
                <a:lnTo>
                  <a:pt x="30480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bg object 2261"/>
          <p:cNvSpPr/>
          <p:nvPr/>
        </p:nvSpPr>
        <p:spPr>
          <a:xfrm>
            <a:off x="2045969" y="6764393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31750" y="0"/>
                </a:moveTo>
                <a:lnTo>
                  <a:pt x="0" y="3503"/>
                </a:lnTo>
                <a:lnTo>
                  <a:pt x="0" y="28020"/>
                </a:lnTo>
                <a:lnTo>
                  <a:pt x="31750" y="24747"/>
                </a:lnTo>
                <a:lnTo>
                  <a:pt x="3175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bg object 2262"/>
          <p:cNvSpPr/>
          <p:nvPr/>
        </p:nvSpPr>
        <p:spPr>
          <a:xfrm>
            <a:off x="2075179" y="6761311"/>
            <a:ext cx="30480" cy="28575"/>
          </a:xfrm>
          <a:custGeom>
            <a:avLst/>
            <a:gdLst/>
            <a:ahLst/>
            <a:cxnLst/>
            <a:rect l="l" t="t" r="r" b="b"/>
            <a:pathLst>
              <a:path w="30480" h="28575">
                <a:moveTo>
                  <a:pt x="30480" y="0"/>
                </a:moveTo>
                <a:lnTo>
                  <a:pt x="0" y="3363"/>
                </a:lnTo>
                <a:lnTo>
                  <a:pt x="0" y="28092"/>
                </a:lnTo>
                <a:lnTo>
                  <a:pt x="30480" y="24950"/>
                </a:lnTo>
                <a:lnTo>
                  <a:pt x="30480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bg object 2263"/>
          <p:cNvSpPr/>
          <p:nvPr/>
        </p:nvSpPr>
        <p:spPr>
          <a:xfrm>
            <a:off x="2103119" y="6758228"/>
            <a:ext cx="30480" cy="28575"/>
          </a:xfrm>
          <a:custGeom>
            <a:avLst/>
            <a:gdLst/>
            <a:ahLst/>
            <a:cxnLst/>
            <a:rect l="l" t="t" r="r" b="b"/>
            <a:pathLst>
              <a:path w="30480" h="28575">
                <a:moveTo>
                  <a:pt x="30480" y="0"/>
                </a:moveTo>
                <a:lnTo>
                  <a:pt x="0" y="3363"/>
                </a:lnTo>
                <a:lnTo>
                  <a:pt x="0" y="28295"/>
                </a:lnTo>
                <a:lnTo>
                  <a:pt x="30480" y="25153"/>
                </a:lnTo>
                <a:lnTo>
                  <a:pt x="30480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bg object 2264"/>
          <p:cNvSpPr/>
          <p:nvPr/>
        </p:nvSpPr>
        <p:spPr>
          <a:xfrm>
            <a:off x="2131059" y="6755005"/>
            <a:ext cx="31750" cy="29209"/>
          </a:xfrm>
          <a:custGeom>
            <a:avLst/>
            <a:gdLst/>
            <a:ahLst/>
            <a:cxnLst/>
            <a:rect l="l" t="t" r="r" b="b"/>
            <a:pathLst>
              <a:path w="31750" h="29209">
                <a:moveTo>
                  <a:pt x="31750" y="0"/>
                </a:moveTo>
                <a:lnTo>
                  <a:pt x="0" y="3503"/>
                </a:lnTo>
                <a:lnTo>
                  <a:pt x="0" y="28638"/>
                </a:lnTo>
                <a:lnTo>
                  <a:pt x="31750" y="25365"/>
                </a:lnTo>
                <a:lnTo>
                  <a:pt x="31750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bg object 2265"/>
          <p:cNvSpPr/>
          <p:nvPr/>
        </p:nvSpPr>
        <p:spPr>
          <a:xfrm>
            <a:off x="2160269" y="6751922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80" h="29209">
                <a:moveTo>
                  <a:pt x="30480" y="0"/>
                </a:moveTo>
                <a:lnTo>
                  <a:pt x="0" y="3363"/>
                </a:lnTo>
                <a:lnTo>
                  <a:pt x="0" y="28710"/>
                </a:lnTo>
                <a:lnTo>
                  <a:pt x="30480" y="25568"/>
                </a:lnTo>
                <a:lnTo>
                  <a:pt x="30480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bg object 2266"/>
          <p:cNvSpPr/>
          <p:nvPr/>
        </p:nvSpPr>
        <p:spPr>
          <a:xfrm>
            <a:off x="2188209" y="6748839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80" h="29209">
                <a:moveTo>
                  <a:pt x="30479" y="0"/>
                </a:moveTo>
                <a:lnTo>
                  <a:pt x="0" y="3363"/>
                </a:lnTo>
                <a:lnTo>
                  <a:pt x="0" y="28913"/>
                </a:lnTo>
                <a:lnTo>
                  <a:pt x="30479" y="25771"/>
                </a:lnTo>
                <a:lnTo>
                  <a:pt x="30479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bg object 2267"/>
          <p:cNvSpPr/>
          <p:nvPr/>
        </p:nvSpPr>
        <p:spPr>
          <a:xfrm>
            <a:off x="2216150" y="6745616"/>
            <a:ext cx="31750" cy="29845"/>
          </a:xfrm>
          <a:custGeom>
            <a:avLst/>
            <a:gdLst/>
            <a:ahLst/>
            <a:cxnLst/>
            <a:rect l="l" t="t" r="r" b="b"/>
            <a:pathLst>
              <a:path w="31750" h="29845">
                <a:moveTo>
                  <a:pt x="31750" y="0"/>
                </a:moveTo>
                <a:lnTo>
                  <a:pt x="0" y="3503"/>
                </a:lnTo>
                <a:lnTo>
                  <a:pt x="0" y="29256"/>
                </a:lnTo>
                <a:lnTo>
                  <a:pt x="31750" y="25983"/>
                </a:lnTo>
                <a:lnTo>
                  <a:pt x="3175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bg object 2268"/>
          <p:cNvSpPr/>
          <p:nvPr/>
        </p:nvSpPr>
        <p:spPr>
          <a:xfrm>
            <a:off x="2245359" y="6742533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80" h="29845">
                <a:moveTo>
                  <a:pt x="30479" y="0"/>
                </a:moveTo>
                <a:lnTo>
                  <a:pt x="0" y="3363"/>
                </a:lnTo>
                <a:lnTo>
                  <a:pt x="0" y="29327"/>
                </a:lnTo>
                <a:lnTo>
                  <a:pt x="30479" y="26186"/>
                </a:lnTo>
                <a:lnTo>
                  <a:pt x="30479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bg object 2269"/>
          <p:cNvSpPr/>
          <p:nvPr/>
        </p:nvSpPr>
        <p:spPr>
          <a:xfrm>
            <a:off x="2273300" y="6739451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80" h="29845">
                <a:moveTo>
                  <a:pt x="30480" y="0"/>
                </a:moveTo>
                <a:lnTo>
                  <a:pt x="0" y="3363"/>
                </a:lnTo>
                <a:lnTo>
                  <a:pt x="0" y="29530"/>
                </a:lnTo>
                <a:lnTo>
                  <a:pt x="30480" y="26388"/>
                </a:lnTo>
                <a:lnTo>
                  <a:pt x="30480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bg object 2270"/>
          <p:cNvSpPr/>
          <p:nvPr/>
        </p:nvSpPr>
        <p:spPr>
          <a:xfrm>
            <a:off x="2301240" y="6736228"/>
            <a:ext cx="31750" cy="30480"/>
          </a:xfrm>
          <a:custGeom>
            <a:avLst/>
            <a:gdLst/>
            <a:ahLst/>
            <a:cxnLst/>
            <a:rect l="l" t="t" r="r" b="b"/>
            <a:pathLst>
              <a:path w="31750" h="30479">
                <a:moveTo>
                  <a:pt x="31750" y="0"/>
                </a:moveTo>
                <a:lnTo>
                  <a:pt x="0" y="3503"/>
                </a:lnTo>
                <a:lnTo>
                  <a:pt x="0" y="29873"/>
                </a:lnTo>
                <a:lnTo>
                  <a:pt x="31750" y="26601"/>
                </a:lnTo>
                <a:lnTo>
                  <a:pt x="3175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bg object 2271"/>
          <p:cNvSpPr/>
          <p:nvPr/>
        </p:nvSpPr>
        <p:spPr>
          <a:xfrm>
            <a:off x="2330450" y="6733145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30480" y="0"/>
                </a:moveTo>
                <a:lnTo>
                  <a:pt x="0" y="3363"/>
                </a:lnTo>
                <a:lnTo>
                  <a:pt x="0" y="29945"/>
                </a:lnTo>
                <a:lnTo>
                  <a:pt x="30480" y="26803"/>
                </a:lnTo>
                <a:lnTo>
                  <a:pt x="30480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bg object 2272"/>
          <p:cNvSpPr/>
          <p:nvPr/>
        </p:nvSpPr>
        <p:spPr>
          <a:xfrm>
            <a:off x="2358390" y="673006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30480" y="0"/>
                </a:moveTo>
                <a:lnTo>
                  <a:pt x="0" y="3363"/>
                </a:lnTo>
                <a:lnTo>
                  <a:pt x="0" y="30148"/>
                </a:lnTo>
                <a:lnTo>
                  <a:pt x="30480" y="27006"/>
                </a:lnTo>
                <a:lnTo>
                  <a:pt x="30480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bg object 2273"/>
          <p:cNvSpPr/>
          <p:nvPr/>
        </p:nvSpPr>
        <p:spPr>
          <a:xfrm>
            <a:off x="2386329" y="6726839"/>
            <a:ext cx="31750" cy="31115"/>
          </a:xfrm>
          <a:custGeom>
            <a:avLst/>
            <a:gdLst/>
            <a:ahLst/>
            <a:cxnLst/>
            <a:rect l="l" t="t" r="r" b="b"/>
            <a:pathLst>
              <a:path w="31750" h="31115">
                <a:moveTo>
                  <a:pt x="31750" y="0"/>
                </a:moveTo>
                <a:lnTo>
                  <a:pt x="0" y="3503"/>
                </a:lnTo>
                <a:lnTo>
                  <a:pt x="0" y="30491"/>
                </a:lnTo>
                <a:lnTo>
                  <a:pt x="31750" y="27218"/>
                </a:lnTo>
                <a:lnTo>
                  <a:pt x="3175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bg object 2274"/>
          <p:cNvSpPr/>
          <p:nvPr/>
        </p:nvSpPr>
        <p:spPr>
          <a:xfrm>
            <a:off x="2415540" y="6723756"/>
            <a:ext cx="30480" cy="31115"/>
          </a:xfrm>
          <a:custGeom>
            <a:avLst/>
            <a:gdLst/>
            <a:ahLst/>
            <a:cxnLst/>
            <a:rect l="l" t="t" r="r" b="b"/>
            <a:pathLst>
              <a:path w="30480" h="31115">
                <a:moveTo>
                  <a:pt x="30480" y="0"/>
                </a:moveTo>
                <a:lnTo>
                  <a:pt x="0" y="3363"/>
                </a:lnTo>
                <a:lnTo>
                  <a:pt x="0" y="30563"/>
                </a:lnTo>
                <a:lnTo>
                  <a:pt x="30480" y="27421"/>
                </a:lnTo>
                <a:lnTo>
                  <a:pt x="30480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bg object 2275"/>
          <p:cNvSpPr/>
          <p:nvPr/>
        </p:nvSpPr>
        <p:spPr>
          <a:xfrm>
            <a:off x="2443479" y="6720673"/>
            <a:ext cx="30480" cy="31115"/>
          </a:xfrm>
          <a:custGeom>
            <a:avLst/>
            <a:gdLst/>
            <a:ahLst/>
            <a:cxnLst/>
            <a:rect l="l" t="t" r="r" b="b"/>
            <a:pathLst>
              <a:path w="30480" h="31115">
                <a:moveTo>
                  <a:pt x="30480" y="0"/>
                </a:moveTo>
                <a:lnTo>
                  <a:pt x="0" y="3363"/>
                </a:lnTo>
                <a:lnTo>
                  <a:pt x="0" y="30766"/>
                </a:lnTo>
                <a:lnTo>
                  <a:pt x="30480" y="27624"/>
                </a:lnTo>
                <a:lnTo>
                  <a:pt x="30480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bg object 2276"/>
          <p:cNvSpPr/>
          <p:nvPr/>
        </p:nvSpPr>
        <p:spPr>
          <a:xfrm>
            <a:off x="2471419" y="6717450"/>
            <a:ext cx="31750" cy="31115"/>
          </a:xfrm>
          <a:custGeom>
            <a:avLst/>
            <a:gdLst/>
            <a:ahLst/>
            <a:cxnLst/>
            <a:rect l="l" t="t" r="r" b="b"/>
            <a:pathLst>
              <a:path w="31750" h="31115">
                <a:moveTo>
                  <a:pt x="31750" y="0"/>
                </a:moveTo>
                <a:lnTo>
                  <a:pt x="0" y="3503"/>
                </a:lnTo>
                <a:lnTo>
                  <a:pt x="0" y="31109"/>
                </a:lnTo>
                <a:lnTo>
                  <a:pt x="31750" y="27836"/>
                </a:lnTo>
                <a:lnTo>
                  <a:pt x="31750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bg object 2277"/>
          <p:cNvSpPr/>
          <p:nvPr/>
        </p:nvSpPr>
        <p:spPr>
          <a:xfrm>
            <a:off x="2500629" y="6714367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30480" y="0"/>
                </a:moveTo>
                <a:lnTo>
                  <a:pt x="0" y="3363"/>
                </a:lnTo>
                <a:lnTo>
                  <a:pt x="0" y="31181"/>
                </a:lnTo>
                <a:lnTo>
                  <a:pt x="30480" y="28039"/>
                </a:lnTo>
                <a:lnTo>
                  <a:pt x="30480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bg object 2278"/>
          <p:cNvSpPr/>
          <p:nvPr/>
        </p:nvSpPr>
        <p:spPr>
          <a:xfrm>
            <a:off x="2528569" y="6711285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80" h="31750">
                <a:moveTo>
                  <a:pt x="30480" y="0"/>
                </a:moveTo>
                <a:lnTo>
                  <a:pt x="0" y="3363"/>
                </a:lnTo>
                <a:lnTo>
                  <a:pt x="0" y="31383"/>
                </a:lnTo>
                <a:lnTo>
                  <a:pt x="30480" y="28242"/>
                </a:lnTo>
                <a:lnTo>
                  <a:pt x="30480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bg object 2279"/>
          <p:cNvSpPr/>
          <p:nvPr/>
        </p:nvSpPr>
        <p:spPr>
          <a:xfrm>
            <a:off x="2556509" y="670806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750" y="0"/>
                </a:moveTo>
                <a:lnTo>
                  <a:pt x="0" y="3503"/>
                </a:lnTo>
                <a:lnTo>
                  <a:pt x="0" y="31726"/>
                </a:lnTo>
                <a:lnTo>
                  <a:pt x="31750" y="28454"/>
                </a:lnTo>
                <a:lnTo>
                  <a:pt x="31750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bg object 2280"/>
          <p:cNvSpPr/>
          <p:nvPr/>
        </p:nvSpPr>
        <p:spPr>
          <a:xfrm>
            <a:off x="2585719" y="6704979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4">
                <a:moveTo>
                  <a:pt x="30480" y="0"/>
                </a:moveTo>
                <a:lnTo>
                  <a:pt x="0" y="3363"/>
                </a:lnTo>
                <a:lnTo>
                  <a:pt x="0" y="31798"/>
                </a:lnTo>
                <a:lnTo>
                  <a:pt x="30480" y="28656"/>
                </a:lnTo>
                <a:lnTo>
                  <a:pt x="30480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bg object 2281"/>
          <p:cNvSpPr/>
          <p:nvPr/>
        </p:nvSpPr>
        <p:spPr>
          <a:xfrm>
            <a:off x="2613659" y="6701896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4">
                <a:moveTo>
                  <a:pt x="30479" y="0"/>
                </a:moveTo>
                <a:lnTo>
                  <a:pt x="0" y="3363"/>
                </a:lnTo>
                <a:lnTo>
                  <a:pt x="0" y="32001"/>
                </a:lnTo>
                <a:lnTo>
                  <a:pt x="30479" y="28859"/>
                </a:lnTo>
                <a:lnTo>
                  <a:pt x="30479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bg object 2282"/>
          <p:cNvSpPr/>
          <p:nvPr/>
        </p:nvSpPr>
        <p:spPr>
          <a:xfrm>
            <a:off x="2641600" y="6698813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4">
                <a:moveTo>
                  <a:pt x="30480" y="0"/>
                </a:moveTo>
                <a:lnTo>
                  <a:pt x="0" y="3363"/>
                </a:lnTo>
                <a:lnTo>
                  <a:pt x="0" y="32204"/>
                </a:lnTo>
                <a:lnTo>
                  <a:pt x="30480" y="29062"/>
                </a:lnTo>
                <a:lnTo>
                  <a:pt x="3048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bg object 2283"/>
          <p:cNvSpPr/>
          <p:nvPr/>
        </p:nvSpPr>
        <p:spPr>
          <a:xfrm>
            <a:off x="2669540" y="6695590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20">
                <a:moveTo>
                  <a:pt x="31750" y="0"/>
                </a:moveTo>
                <a:lnTo>
                  <a:pt x="0" y="3503"/>
                </a:lnTo>
                <a:lnTo>
                  <a:pt x="0" y="32547"/>
                </a:lnTo>
                <a:lnTo>
                  <a:pt x="31750" y="29274"/>
                </a:lnTo>
                <a:lnTo>
                  <a:pt x="31750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bg object 2284"/>
          <p:cNvSpPr/>
          <p:nvPr/>
        </p:nvSpPr>
        <p:spPr>
          <a:xfrm>
            <a:off x="2698750" y="6692507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20">
                <a:moveTo>
                  <a:pt x="30480" y="0"/>
                </a:moveTo>
                <a:lnTo>
                  <a:pt x="0" y="3363"/>
                </a:lnTo>
                <a:lnTo>
                  <a:pt x="0" y="32619"/>
                </a:lnTo>
                <a:lnTo>
                  <a:pt x="30480" y="29477"/>
                </a:lnTo>
                <a:lnTo>
                  <a:pt x="30480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bg object 2285"/>
          <p:cNvSpPr/>
          <p:nvPr/>
        </p:nvSpPr>
        <p:spPr>
          <a:xfrm>
            <a:off x="2726690" y="6689284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20">
                <a:moveTo>
                  <a:pt x="31750" y="0"/>
                </a:moveTo>
                <a:lnTo>
                  <a:pt x="0" y="3503"/>
                </a:lnTo>
                <a:lnTo>
                  <a:pt x="0" y="32962"/>
                </a:lnTo>
                <a:lnTo>
                  <a:pt x="31750" y="29689"/>
                </a:lnTo>
                <a:lnTo>
                  <a:pt x="31750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bg object 2286"/>
          <p:cNvSpPr/>
          <p:nvPr/>
        </p:nvSpPr>
        <p:spPr>
          <a:xfrm>
            <a:off x="2755900" y="6686202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4">
                <a:moveTo>
                  <a:pt x="30480" y="0"/>
                </a:moveTo>
                <a:lnTo>
                  <a:pt x="0" y="3363"/>
                </a:lnTo>
                <a:lnTo>
                  <a:pt x="0" y="33034"/>
                </a:lnTo>
                <a:lnTo>
                  <a:pt x="30480" y="29892"/>
                </a:lnTo>
                <a:lnTo>
                  <a:pt x="30480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bg object 2287"/>
          <p:cNvSpPr/>
          <p:nvPr/>
        </p:nvSpPr>
        <p:spPr>
          <a:xfrm>
            <a:off x="2783840" y="6683119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4">
                <a:moveTo>
                  <a:pt x="30480" y="0"/>
                </a:moveTo>
                <a:lnTo>
                  <a:pt x="0" y="3363"/>
                </a:lnTo>
                <a:lnTo>
                  <a:pt x="0" y="33237"/>
                </a:lnTo>
                <a:lnTo>
                  <a:pt x="30480" y="30095"/>
                </a:lnTo>
                <a:lnTo>
                  <a:pt x="3048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bg object 2288"/>
          <p:cNvSpPr/>
          <p:nvPr/>
        </p:nvSpPr>
        <p:spPr>
          <a:xfrm>
            <a:off x="2811779" y="6679896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31750" y="0"/>
                </a:moveTo>
                <a:lnTo>
                  <a:pt x="0" y="3503"/>
                </a:lnTo>
                <a:lnTo>
                  <a:pt x="0" y="33580"/>
                </a:lnTo>
                <a:lnTo>
                  <a:pt x="31750" y="30307"/>
                </a:lnTo>
                <a:lnTo>
                  <a:pt x="31750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bg object 2289"/>
          <p:cNvSpPr/>
          <p:nvPr/>
        </p:nvSpPr>
        <p:spPr>
          <a:xfrm>
            <a:off x="2840990" y="6676813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4">
                <a:moveTo>
                  <a:pt x="30480" y="0"/>
                </a:moveTo>
                <a:lnTo>
                  <a:pt x="0" y="3363"/>
                </a:lnTo>
                <a:lnTo>
                  <a:pt x="0" y="33651"/>
                </a:lnTo>
                <a:lnTo>
                  <a:pt x="30480" y="30510"/>
                </a:lnTo>
                <a:lnTo>
                  <a:pt x="30480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bg object 2290"/>
          <p:cNvSpPr/>
          <p:nvPr/>
        </p:nvSpPr>
        <p:spPr>
          <a:xfrm>
            <a:off x="2868929" y="6673730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80" h="34290">
                <a:moveTo>
                  <a:pt x="30480" y="0"/>
                </a:moveTo>
                <a:lnTo>
                  <a:pt x="0" y="3363"/>
                </a:lnTo>
                <a:lnTo>
                  <a:pt x="0" y="33854"/>
                </a:lnTo>
                <a:lnTo>
                  <a:pt x="30480" y="30712"/>
                </a:lnTo>
                <a:lnTo>
                  <a:pt x="3048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bg object 2291"/>
          <p:cNvSpPr/>
          <p:nvPr/>
        </p:nvSpPr>
        <p:spPr>
          <a:xfrm>
            <a:off x="2896869" y="6670647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80" h="34290">
                <a:moveTo>
                  <a:pt x="30480" y="0"/>
                </a:moveTo>
                <a:lnTo>
                  <a:pt x="0" y="3363"/>
                </a:lnTo>
                <a:lnTo>
                  <a:pt x="0" y="34057"/>
                </a:lnTo>
                <a:lnTo>
                  <a:pt x="30480" y="30915"/>
                </a:lnTo>
                <a:lnTo>
                  <a:pt x="3048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bg object 2292"/>
          <p:cNvSpPr/>
          <p:nvPr/>
        </p:nvSpPr>
        <p:spPr>
          <a:xfrm>
            <a:off x="2924809" y="6667424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31750" y="0"/>
                </a:moveTo>
                <a:lnTo>
                  <a:pt x="0" y="3503"/>
                </a:lnTo>
                <a:lnTo>
                  <a:pt x="0" y="34400"/>
                </a:lnTo>
                <a:lnTo>
                  <a:pt x="31750" y="31127"/>
                </a:lnTo>
                <a:lnTo>
                  <a:pt x="31750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bg object 2293"/>
          <p:cNvSpPr/>
          <p:nvPr/>
        </p:nvSpPr>
        <p:spPr>
          <a:xfrm>
            <a:off x="2954019" y="6664342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80" h="34925">
                <a:moveTo>
                  <a:pt x="30480" y="0"/>
                </a:moveTo>
                <a:lnTo>
                  <a:pt x="0" y="3363"/>
                </a:lnTo>
                <a:lnTo>
                  <a:pt x="0" y="34472"/>
                </a:lnTo>
                <a:lnTo>
                  <a:pt x="30480" y="31330"/>
                </a:lnTo>
                <a:lnTo>
                  <a:pt x="3048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bg object 2294"/>
          <p:cNvSpPr/>
          <p:nvPr/>
        </p:nvSpPr>
        <p:spPr>
          <a:xfrm>
            <a:off x="2981959" y="6661259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80" h="34925">
                <a:moveTo>
                  <a:pt x="30479" y="0"/>
                </a:moveTo>
                <a:lnTo>
                  <a:pt x="0" y="3363"/>
                </a:lnTo>
                <a:lnTo>
                  <a:pt x="0" y="34675"/>
                </a:lnTo>
                <a:lnTo>
                  <a:pt x="30479" y="31533"/>
                </a:lnTo>
                <a:lnTo>
                  <a:pt x="30479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bg object 2295"/>
          <p:cNvSpPr/>
          <p:nvPr/>
        </p:nvSpPr>
        <p:spPr>
          <a:xfrm>
            <a:off x="3009900" y="6658036"/>
            <a:ext cx="31750" cy="35560"/>
          </a:xfrm>
          <a:custGeom>
            <a:avLst/>
            <a:gdLst/>
            <a:ahLst/>
            <a:cxnLst/>
            <a:rect l="l" t="t" r="r" b="b"/>
            <a:pathLst>
              <a:path w="31750" h="35559">
                <a:moveTo>
                  <a:pt x="31750" y="0"/>
                </a:moveTo>
                <a:lnTo>
                  <a:pt x="0" y="3503"/>
                </a:lnTo>
                <a:lnTo>
                  <a:pt x="0" y="35018"/>
                </a:lnTo>
                <a:lnTo>
                  <a:pt x="31750" y="31745"/>
                </a:lnTo>
                <a:lnTo>
                  <a:pt x="3175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bg object 2296"/>
          <p:cNvSpPr/>
          <p:nvPr/>
        </p:nvSpPr>
        <p:spPr>
          <a:xfrm>
            <a:off x="3039109" y="6654953"/>
            <a:ext cx="30480" cy="35560"/>
          </a:xfrm>
          <a:custGeom>
            <a:avLst/>
            <a:gdLst/>
            <a:ahLst/>
            <a:cxnLst/>
            <a:rect l="l" t="t" r="r" b="b"/>
            <a:pathLst>
              <a:path w="30480" h="35559">
                <a:moveTo>
                  <a:pt x="30479" y="0"/>
                </a:moveTo>
                <a:lnTo>
                  <a:pt x="0" y="3363"/>
                </a:lnTo>
                <a:lnTo>
                  <a:pt x="0" y="35090"/>
                </a:lnTo>
                <a:lnTo>
                  <a:pt x="30479" y="31948"/>
                </a:lnTo>
                <a:lnTo>
                  <a:pt x="30479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bg object 2297"/>
          <p:cNvSpPr/>
          <p:nvPr/>
        </p:nvSpPr>
        <p:spPr>
          <a:xfrm>
            <a:off x="3067050" y="6651870"/>
            <a:ext cx="30480" cy="35560"/>
          </a:xfrm>
          <a:custGeom>
            <a:avLst/>
            <a:gdLst/>
            <a:ahLst/>
            <a:cxnLst/>
            <a:rect l="l" t="t" r="r" b="b"/>
            <a:pathLst>
              <a:path w="30480" h="35559">
                <a:moveTo>
                  <a:pt x="30480" y="0"/>
                </a:moveTo>
                <a:lnTo>
                  <a:pt x="0" y="3363"/>
                </a:lnTo>
                <a:lnTo>
                  <a:pt x="0" y="35293"/>
                </a:lnTo>
                <a:lnTo>
                  <a:pt x="30480" y="32151"/>
                </a:lnTo>
                <a:lnTo>
                  <a:pt x="30480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bg object 2298"/>
          <p:cNvSpPr/>
          <p:nvPr/>
        </p:nvSpPr>
        <p:spPr>
          <a:xfrm>
            <a:off x="3094990" y="6648647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5">
                <a:moveTo>
                  <a:pt x="31750" y="0"/>
                </a:moveTo>
                <a:lnTo>
                  <a:pt x="0" y="3503"/>
                </a:lnTo>
                <a:lnTo>
                  <a:pt x="0" y="35636"/>
                </a:lnTo>
                <a:lnTo>
                  <a:pt x="31750" y="32363"/>
                </a:lnTo>
                <a:lnTo>
                  <a:pt x="3175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bg object 2299"/>
          <p:cNvSpPr/>
          <p:nvPr/>
        </p:nvSpPr>
        <p:spPr>
          <a:xfrm>
            <a:off x="3124200" y="6645564"/>
            <a:ext cx="30480" cy="36195"/>
          </a:xfrm>
          <a:custGeom>
            <a:avLst/>
            <a:gdLst/>
            <a:ahLst/>
            <a:cxnLst/>
            <a:rect l="l" t="t" r="r" b="b"/>
            <a:pathLst>
              <a:path w="30480" h="36195">
                <a:moveTo>
                  <a:pt x="30480" y="0"/>
                </a:moveTo>
                <a:lnTo>
                  <a:pt x="0" y="3363"/>
                </a:lnTo>
                <a:lnTo>
                  <a:pt x="0" y="35707"/>
                </a:lnTo>
                <a:lnTo>
                  <a:pt x="30480" y="32566"/>
                </a:lnTo>
                <a:lnTo>
                  <a:pt x="3048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bg object 2300"/>
          <p:cNvSpPr/>
          <p:nvPr/>
        </p:nvSpPr>
        <p:spPr>
          <a:xfrm>
            <a:off x="3152140" y="6642481"/>
            <a:ext cx="30480" cy="36195"/>
          </a:xfrm>
          <a:custGeom>
            <a:avLst/>
            <a:gdLst/>
            <a:ahLst/>
            <a:cxnLst/>
            <a:rect l="l" t="t" r="r" b="b"/>
            <a:pathLst>
              <a:path w="30480" h="36195">
                <a:moveTo>
                  <a:pt x="30480" y="0"/>
                </a:moveTo>
                <a:lnTo>
                  <a:pt x="0" y="3363"/>
                </a:lnTo>
                <a:lnTo>
                  <a:pt x="0" y="35910"/>
                </a:lnTo>
                <a:lnTo>
                  <a:pt x="30480" y="32768"/>
                </a:lnTo>
                <a:lnTo>
                  <a:pt x="30480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bg object 2301"/>
          <p:cNvSpPr/>
          <p:nvPr/>
        </p:nvSpPr>
        <p:spPr>
          <a:xfrm>
            <a:off x="3180079" y="6639258"/>
            <a:ext cx="31750" cy="36830"/>
          </a:xfrm>
          <a:custGeom>
            <a:avLst/>
            <a:gdLst/>
            <a:ahLst/>
            <a:cxnLst/>
            <a:rect l="l" t="t" r="r" b="b"/>
            <a:pathLst>
              <a:path w="31750" h="36829">
                <a:moveTo>
                  <a:pt x="31750" y="0"/>
                </a:moveTo>
                <a:lnTo>
                  <a:pt x="0" y="3503"/>
                </a:lnTo>
                <a:lnTo>
                  <a:pt x="0" y="36253"/>
                </a:lnTo>
                <a:lnTo>
                  <a:pt x="3809" y="35861"/>
                </a:lnTo>
                <a:lnTo>
                  <a:pt x="31750" y="32585"/>
                </a:lnTo>
                <a:lnTo>
                  <a:pt x="3175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bg object 2302"/>
          <p:cNvSpPr/>
          <p:nvPr/>
        </p:nvSpPr>
        <p:spPr>
          <a:xfrm>
            <a:off x="3209290" y="6636176"/>
            <a:ext cx="30480" cy="36195"/>
          </a:xfrm>
          <a:custGeom>
            <a:avLst/>
            <a:gdLst/>
            <a:ahLst/>
            <a:cxnLst/>
            <a:rect l="l" t="t" r="r" b="b"/>
            <a:pathLst>
              <a:path w="30480" h="36195">
                <a:moveTo>
                  <a:pt x="30480" y="0"/>
                </a:moveTo>
                <a:lnTo>
                  <a:pt x="0" y="3363"/>
                </a:lnTo>
                <a:lnTo>
                  <a:pt x="0" y="35966"/>
                </a:lnTo>
                <a:lnTo>
                  <a:pt x="30480" y="32393"/>
                </a:lnTo>
                <a:lnTo>
                  <a:pt x="30480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bg object 2303"/>
          <p:cNvSpPr/>
          <p:nvPr/>
        </p:nvSpPr>
        <p:spPr>
          <a:xfrm>
            <a:off x="3237229" y="6633093"/>
            <a:ext cx="30480" cy="36195"/>
          </a:xfrm>
          <a:custGeom>
            <a:avLst/>
            <a:gdLst/>
            <a:ahLst/>
            <a:cxnLst/>
            <a:rect l="l" t="t" r="r" b="b"/>
            <a:pathLst>
              <a:path w="30479" h="36195">
                <a:moveTo>
                  <a:pt x="30480" y="0"/>
                </a:moveTo>
                <a:lnTo>
                  <a:pt x="0" y="3363"/>
                </a:lnTo>
                <a:lnTo>
                  <a:pt x="0" y="35773"/>
                </a:lnTo>
                <a:lnTo>
                  <a:pt x="30480" y="32200"/>
                </a:lnTo>
                <a:lnTo>
                  <a:pt x="3048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bg object 2304"/>
          <p:cNvSpPr/>
          <p:nvPr/>
        </p:nvSpPr>
        <p:spPr>
          <a:xfrm>
            <a:off x="3265170" y="6629870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5">
                <a:moveTo>
                  <a:pt x="31750" y="0"/>
                </a:moveTo>
                <a:lnTo>
                  <a:pt x="0" y="3503"/>
                </a:lnTo>
                <a:lnTo>
                  <a:pt x="0" y="35721"/>
                </a:lnTo>
                <a:lnTo>
                  <a:pt x="31750" y="31999"/>
                </a:lnTo>
                <a:lnTo>
                  <a:pt x="31750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bg object 2305"/>
          <p:cNvSpPr/>
          <p:nvPr/>
        </p:nvSpPr>
        <p:spPr>
          <a:xfrm>
            <a:off x="3294379" y="6626787"/>
            <a:ext cx="30480" cy="35560"/>
          </a:xfrm>
          <a:custGeom>
            <a:avLst/>
            <a:gdLst/>
            <a:ahLst/>
            <a:cxnLst/>
            <a:rect l="l" t="t" r="r" b="b"/>
            <a:pathLst>
              <a:path w="30479" h="35559">
                <a:moveTo>
                  <a:pt x="30480" y="0"/>
                </a:moveTo>
                <a:lnTo>
                  <a:pt x="0" y="3363"/>
                </a:lnTo>
                <a:lnTo>
                  <a:pt x="0" y="35380"/>
                </a:lnTo>
                <a:lnTo>
                  <a:pt x="30480" y="31807"/>
                </a:lnTo>
                <a:lnTo>
                  <a:pt x="30480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bg object 2306"/>
          <p:cNvSpPr/>
          <p:nvPr/>
        </p:nvSpPr>
        <p:spPr>
          <a:xfrm>
            <a:off x="3322320" y="6623704"/>
            <a:ext cx="30480" cy="35560"/>
          </a:xfrm>
          <a:custGeom>
            <a:avLst/>
            <a:gdLst/>
            <a:ahLst/>
            <a:cxnLst/>
            <a:rect l="l" t="t" r="r" b="b"/>
            <a:pathLst>
              <a:path w="30479" h="35559">
                <a:moveTo>
                  <a:pt x="30479" y="0"/>
                </a:moveTo>
                <a:lnTo>
                  <a:pt x="0" y="3363"/>
                </a:lnTo>
                <a:lnTo>
                  <a:pt x="0" y="35187"/>
                </a:lnTo>
                <a:lnTo>
                  <a:pt x="30479" y="31614"/>
                </a:lnTo>
                <a:lnTo>
                  <a:pt x="30479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bg object 2307"/>
          <p:cNvSpPr/>
          <p:nvPr/>
        </p:nvSpPr>
        <p:spPr>
          <a:xfrm>
            <a:off x="3350259" y="6620481"/>
            <a:ext cx="31750" cy="35560"/>
          </a:xfrm>
          <a:custGeom>
            <a:avLst/>
            <a:gdLst/>
            <a:ahLst/>
            <a:cxnLst/>
            <a:rect l="l" t="t" r="r" b="b"/>
            <a:pathLst>
              <a:path w="31750" h="35559">
                <a:moveTo>
                  <a:pt x="31750" y="0"/>
                </a:moveTo>
                <a:lnTo>
                  <a:pt x="0" y="3503"/>
                </a:lnTo>
                <a:lnTo>
                  <a:pt x="0" y="35135"/>
                </a:lnTo>
                <a:lnTo>
                  <a:pt x="31750" y="31413"/>
                </a:lnTo>
                <a:lnTo>
                  <a:pt x="3175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bg object 2308"/>
          <p:cNvSpPr/>
          <p:nvPr/>
        </p:nvSpPr>
        <p:spPr>
          <a:xfrm>
            <a:off x="3379470" y="6617398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30479" y="0"/>
                </a:moveTo>
                <a:lnTo>
                  <a:pt x="0" y="3363"/>
                </a:lnTo>
                <a:lnTo>
                  <a:pt x="0" y="34794"/>
                </a:lnTo>
                <a:lnTo>
                  <a:pt x="30479" y="31221"/>
                </a:lnTo>
                <a:lnTo>
                  <a:pt x="30479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bg object 2309"/>
          <p:cNvSpPr/>
          <p:nvPr/>
        </p:nvSpPr>
        <p:spPr>
          <a:xfrm>
            <a:off x="3407409" y="6614316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30479" y="0"/>
                </a:moveTo>
                <a:lnTo>
                  <a:pt x="0" y="3363"/>
                </a:lnTo>
                <a:lnTo>
                  <a:pt x="0" y="34601"/>
                </a:lnTo>
                <a:lnTo>
                  <a:pt x="30479" y="31028"/>
                </a:lnTo>
                <a:lnTo>
                  <a:pt x="3047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bg object 2310"/>
          <p:cNvSpPr/>
          <p:nvPr/>
        </p:nvSpPr>
        <p:spPr>
          <a:xfrm>
            <a:off x="3435350" y="6611233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30479" y="0"/>
                </a:moveTo>
                <a:lnTo>
                  <a:pt x="0" y="3363"/>
                </a:lnTo>
                <a:lnTo>
                  <a:pt x="0" y="34409"/>
                </a:lnTo>
                <a:lnTo>
                  <a:pt x="30479" y="30836"/>
                </a:lnTo>
                <a:lnTo>
                  <a:pt x="30479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bg object 2311"/>
          <p:cNvSpPr/>
          <p:nvPr/>
        </p:nvSpPr>
        <p:spPr>
          <a:xfrm>
            <a:off x="3463289" y="6608010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31750" y="0"/>
                </a:moveTo>
                <a:lnTo>
                  <a:pt x="0" y="3503"/>
                </a:lnTo>
                <a:lnTo>
                  <a:pt x="0" y="34357"/>
                </a:lnTo>
                <a:lnTo>
                  <a:pt x="31750" y="30635"/>
                </a:lnTo>
                <a:lnTo>
                  <a:pt x="3175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bg object 2312"/>
          <p:cNvSpPr/>
          <p:nvPr/>
        </p:nvSpPr>
        <p:spPr>
          <a:xfrm>
            <a:off x="3492500" y="6604927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79" h="34290">
                <a:moveTo>
                  <a:pt x="30479" y="0"/>
                </a:moveTo>
                <a:lnTo>
                  <a:pt x="0" y="3363"/>
                </a:lnTo>
                <a:lnTo>
                  <a:pt x="0" y="34015"/>
                </a:lnTo>
                <a:lnTo>
                  <a:pt x="30479" y="30442"/>
                </a:lnTo>
                <a:lnTo>
                  <a:pt x="3047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bg object 2313"/>
          <p:cNvSpPr/>
          <p:nvPr/>
        </p:nvSpPr>
        <p:spPr>
          <a:xfrm>
            <a:off x="3520439" y="6601844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79" h="34290">
                <a:moveTo>
                  <a:pt x="30480" y="0"/>
                </a:moveTo>
                <a:lnTo>
                  <a:pt x="0" y="3363"/>
                </a:lnTo>
                <a:lnTo>
                  <a:pt x="0" y="33823"/>
                </a:lnTo>
                <a:lnTo>
                  <a:pt x="30480" y="30250"/>
                </a:lnTo>
                <a:lnTo>
                  <a:pt x="30480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bg object 2314"/>
          <p:cNvSpPr/>
          <p:nvPr/>
        </p:nvSpPr>
        <p:spPr>
          <a:xfrm>
            <a:off x="3548379" y="6598621"/>
            <a:ext cx="31750" cy="34290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31750" y="0"/>
                </a:moveTo>
                <a:lnTo>
                  <a:pt x="0" y="3503"/>
                </a:lnTo>
                <a:lnTo>
                  <a:pt x="0" y="33771"/>
                </a:lnTo>
                <a:lnTo>
                  <a:pt x="31750" y="30049"/>
                </a:lnTo>
                <a:lnTo>
                  <a:pt x="3175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bg object 2315"/>
          <p:cNvSpPr/>
          <p:nvPr/>
        </p:nvSpPr>
        <p:spPr>
          <a:xfrm>
            <a:off x="3577589" y="6595538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79" h="33654">
                <a:moveTo>
                  <a:pt x="30480" y="0"/>
                </a:moveTo>
                <a:lnTo>
                  <a:pt x="0" y="3363"/>
                </a:lnTo>
                <a:lnTo>
                  <a:pt x="0" y="33429"/>
                </a:lnTo>
                <a:lnTo>
                  <a:pt x="30480" y="29856"/>
                </a:lnTo>
                <a:lnTo>
                  <a:pt x="3048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bg object 2316"/>
          <p:cNvSpPr/>
          <p:nvPr/>
        </p:nvSpPr>
        <p:spPr>
          <a:xfrm>
            <a:off x="3605529" y="6592455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79" h="33654">
                <a:moveTo>
                  <a:pt x="30480" y="0"/>
                </a:moveTo>
                <a:lnTo>
                  <a:pt x="0" y="3363"/>
                </a:lnTo>
                <a:lnTo>
                  <a:pt x="0" y="33237"/>
                </a:lnTo>
                <a:lnTo>
                  <a:pt x="30480" y="29664"/>
                </a:lnTo>
                <a:lnTo>
                  <a:pt x="30480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bg object 2317"/>
          <p:cNvSpPr/>
          <p:nvPr/>
        </p:nvSpPr>
        <p:spPr>
          <a:xfrm>
            <a:off x="3633470" y="6589232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31750" y="0"/>
                </a:moveTo>
                <a:lnTo>
                  <a:pt x="0" y="3503"/>
                </a:lnTo>
                <a:lnTo>
                  <a:pt x="0" y="33185"/>
                </a:lnTo>
                <a:lnTo>
                  <a:pt x="31750" y="29463"/>
                </a:lnTo>
                <a:lnTo>
                  <a:pt x="3175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bg object 2318"/>
          <p:cNvSpPr/>
          <p:nvPr/>
        </p:nvSpPr>
        <p:spPr>
          <a:xfrm>
            <a:off x="3662679" y="6586150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30480" y="0"/>
                </a:moveTo>
                <a:lnTo>
                  <a:pt x="0" y="3363"/>
                </a:lnTo>
                <a:lnTo>
                  <a:pt x="0" y="32843"/>
                </a:lnTo>
                <a:lnTo>
                  <a:pt x="30480" y="29270"/>
                </a:lnTo>
                <a:lnTo>
                  <a:pt x="30480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bg object 2319"/>
          <p:cNvSpPr/>
          <p:nvPr/>
        </p:nvSpPr>
        <p:spPr>
          <a:xfrm>
            <a:off x="3690620" y="6583067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30479" y="0"/>
                </a:moveTo>
                <a:lnTo>
                  <a:pt x="0" y="3363"/>
                </a:lnTo>
                <a:lnTo>
                  <a:pt x="0" y="32651"/>
                </a:lnTo>
                <a:lnTo>
                  <a:pt x="30479" y="29078"/>
                </a:lnTo>
                <a:lnTo>
                  <a:pt x="3047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bg object 2320"/>
          <p:cNvSpPr/>
          <p:nvPr/>
        </p:nvSpPr>
        <p:spPr>
          <a:xfrm>
            <a:off x="3718559" y="6579844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20">
                <a:moveTo>
                  <a:pt x="31750" y="0"/>
                </a:moveTo>
                <a:lnTo>
                  <a:pt x="0" y="3503"/>
                </a:lnTo>
                <a:lnTo>
                  <a:pt x="0" y="32599"/>
                </a:lnTo>
                <a:lnTo>
                  <a:pt x="31750" y="28877"/>
                </a:lnTo>
                <a:lnTo>
                  <a:pt x="3175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bg object 2321"/>
          <p:cNvSpPr/>
          <p:nvPr/>
        </p:nvSpPr>
        <p:spPr>
          <a:xfrm>
            <a:off x="3747770" y="6573685"/>
            <a:ext cx="58419" cy="35560"/>
          </a:xfrm>
          <a:custGeom>
            <a:avLst/>
            <a:gdLst/>
            <a:ahLst/>
            <a:cxnLst/>
            <a:rect l="l" t="t" r="r" b="b"/>
            <a:pathLst>
              <a:path w="58420" h="35559">
                <a:moveTo>
                  <a:pt x="58420" y="0"/>
                </a:moveTo>
                <a:lnTo>
                  <a:pt x="30480" y="3086"/>
                </a:lnTo>
                <a:lnTo>
                  <a:pt x="27940" y="3365"/>
                </a:lnTo>
                <a:lnTo>
                  <a:pt x="0" y="6451"/>
                </a:lnTo>
                <a:lnTo>
                  <a:pt x="0" y="35344"/>
                </a:lnTo>
                <a:lnTo>
                  <a:pt x="27940" y="32067"/>
                </a:lnTo>
                <a:lnTo>
                  <a:pt x="58420" y="28486"/>
                </a:lnTo>
                <a:lnTo>
                  <a:pt x="5842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bg object 2322"/>
          <p:cNvSpPr/>
          <p:nvPr/>
        </p:nvSpPr>
        <p:spPr>
          <a:xfrm>
            <a:off x="3803650" y="6570455"/>
            <a:ext cx="31750" cy="32384"/>
          </a:xfrm>
          <a:custGeom>
            <a:avLst/>
            <a:gdLst/>
            <a:ahLst/>
            <a:cxnLst/>
            <a:rect l="l" t="t" r="r" b="b"/>
            <a:pathLst>
              <a:path w="31750" h="32384">
                <a:moveTo>
                  <a:pt x="31750" y="0"/>
                </a:moveTo>
                <a:lnTo>
                  <a:pt x="0" y="3503"/>
                </a:lnTo>
                <a:lnTo>
                  <a:pt x="0" y="32012"/>
                </a:lnTo>
                <a:lnTo>
                  <a:pt x="31750" y="28291"/>
                </a:lnTo>
                <a:lnTo>
                  <a:pt x="3175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bg object 2323"/>
          <p:cNvSpPr/>
          <p:nvPr/>
        </p:nvSpPr>
        <p:spPr>
          <a:xfrm>
            <a:off x="3832859" y="6567372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30479" y="0"/>
                </a:moveTo>
                <a:lnTo>
                  <a:pt x="0" y="3363"/>
                </a:lnTo>
                <a:lnTo>
                  <a:pt x="0" y="31671"/>
                </a:lnTo>
                <a:lnTo>
                  <a:pt x="30479" y="28098"/>
                </a:lnTo>
                <a:lnTo>
                  <a:pt x="3047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bg object 2324"/>
          <p:cNvSpPr/>
          <p:nvPr/>
        </p:nvSpPr>
        <p:spPr>
          <a:xfrm>
            <a:off x="3860800" y="656429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30479" y="0"/>
                </a:moveTo>
                <a:lnTo>
                  <a:pt x="0" y="3363"/>
                </a:lnTo>
                <a:lnTo>
                  <a:pt x="0" y="31479"/>
                </a:lnTo>
                <a:lnTo>
                  <a:pt x="30479" y="27906"/>
                </a:lnTo>
                <a:lnTo>
                  <a:pt x="30479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bg object 2325"/>
          <p:cNvSpPr/>
          <p:nvPr/>
        </p:nvSpPr>
        <p:spPr>
          <a:xfrm>
            <a:off x="3888739" y="656106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750" y="0"/>
                </a:moveTo>
                <a:lnTo>
                  <a:pt x="0" y="3503"/>
                </a:lnTo>
                <a:lnTo>
                  <a:pt x="0" y="31426"/>
                </a:lnTo>
                <a:lnTo>
                  <a:pt x="31750" y="27705"/>
                </a:lnTo>
                <a:lnTo>
                  <a:pt x="3175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bg object 2326"/>
          <p:cNvSpPr/>
          <p:nvPr/>
        </p:nvSpPr>
        <p:spPr>
          <a:xfrm>
            <a:off x="3917950" y="6557984"/>
            <a:ext cx="30480" cy="31115"/>
          </a:xfrm>
          <a:custGeom>
            <a:avLst/>
            <a:gdLst/>
            <a:ahLst/>
            <a:cxnLst/>
            <a:rect l="l" t="t" r="r" b="b"/>
            <a:pathLst>
              <a:path w="30479" h="31115">
                <a:moveTo>
                  <a:pt x="30479" y="0"/>
                </a:moveTo>
                <a:lnTo>
                  <a:pt x="0" y="3363"/>
                </a:lnTo>
                <a:lnTo>
                  <a:pt x="0" y="31085"/>
                </a:lnTo>
                <a:lnTo>
                  <a:pt x="30479" y="27512"/>
                </a:lnTo>
                <a:lnTo>
                  <a:pt x="30479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bg object 2327"/>
          <p:cNvSpPr/>
          <p:nvPr/>
        </p:nvSpPr>
        <p:spPr>
          <a:xfrm>
            <a:off x="3945889" y="6554901"/>
            <a:ext cx="30480" cy="31115"/>
          </a:xfrm>
          <a:custGeom>
            <a:avLst/>
            <a:gdLst/>
            <a:ahLst/>
            <a:cxnLst/>
            <a:rect l="l" t="t" r="r" b="b"/>
            <a:pathLst>
              <a:path w="30479" h="31115">
                <a:moveTo>
                  <a:pt x="30480" y="0"/>
                </a:moveTo>
                <a:lnTo>
                  <a:pt x="0" y="3363"/>
                </a:lnTo>
                <a:lnTo>
                  <a:pt x="0" y="30893"/>
                </a:lnTo>
                <a:lnTo>
                  <a:pt x="30480" y="27320"/>
                </a:lnTo>
                <a:lnTo>
                  <a:pt x="3048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bg object 2328"/>
          <p:cNvSpPr/>
          <p:nvPr/>
        </p:nvSpPr>
        <p:spPr>
          <a:xfrm>
            <a:off x="3973829" y="6551678"/>
            <a:ext cx="31750" cy="31115"/>
          </a:xfrm>
          <a:custGeom>
            <a:avLst/>
            <a:gdLst/>
            <a:ahLst/>
            <a:cxnLst/>
            <a:rect l="l" t="t" r="r" b="b"/>
            <a:pathLst>
              <a:path w="31750" h="31115">
                <a:moveTo>
                  <a:pt x="31750" y="0"/>
                </a:moveTo>
                <a:lnTo>
                  <a:pt x="0" y="3503"/>
                </a:lnTo>
                <a:lnTo>
                  <a:pt x="0" y="30840"/>
                </a:lnTo>
                <a:lnTo>
                  <a:pt x="31750" y="27119"/>
                </a:lnTo>
                <a:lnTo>
                  <a:pt x="3175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bg object 2329"/>
          <p:cNvSpPr/>
          <p:nvPr/>
        </p:nvSpPr>
        <p:spPr>
          <a:xfrm>
            <a:off x="4003039" y="6548595"/>
            <a:ext cx="30480" cy="31115"/>
          </a:xfrm>
          <a:custGeom>
            <a:avLst/>
            <a:gdLst/>
            <a:ahLst/>
            <a:cxnLst/>
            <a:rect l="l" t="t" r="r" b="b"/>
            <a:pathLst>
              <a:path w="30479" h="31115">
                <a:moveTo>
                  <a:pt x="30480" y="0"/>
                </a:moveTo>
                <a:lnTo>
                  <a:pt x="0" y="3363"/>
                </a:lnTo>
                <a:lnTo>
                  <a:pt x="0" y="30499"/>
                </a:lnTo>
                <a:lnTo>
                  <a:pt x="30480" y="26926"/>
                </a:lnTo>
                <a:lnTo>
                  <a:pt x="30480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bg object 2330"/>
          <p:cNvSpPr/>
          <p:nvPr/>
        </p:nvSpPr>
        <p:spPr>
          <a:xfrm>
            <a:off x="4030979" y="654551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80" y="0"/>
                </a:moveTo>
                <a:lnTo>
                  <a:pt x="0" y="3363"/>
                </a:lnTo>
                <a:lnTo>
                  <a:pt x="0" y="30307"/>
                </a:lnTo>
                <a:lnTo>
                  <a:pt x="30480" y="26734"/>
                </a:lnTo>
                <a:lnTo>
                  <a:pt x="3048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bg object 2331"/>
          <p:cNvSpPr/>
          <p:nvPr/>
        </p:nvSpPr>
        <p:spPr>
          <a:xfrm>
            <a:off x="4058920" y="654242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3363"/>
                </a:lnTo>
                <a:lnTo>
                  <a:pt x="0" y="30114"/>
                </a:lnTo>
                <a:lnTo>
                  <a:pt x="30479" y="26541"/>
                </a:lnTo>
                <a:lnTo>
                  <a:pt x="30479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bg object 2332"/>
          <p:cNvSpPr/>
          <p:nvPr/>
        </p:nvSpPr>
        <p:spPr>
          <a:xfrm>
            <a:off x="4086859" y="6539207"/>
            <a:ext cx="31750" cy="30480"/>
          </a:xfrm>
          <a:custGeom>
            <a:avLst/>
            <a:gdLst/>
            <a:ahLst/>
            <a:cxnLst/>
            <a:rect l="l" t="t" r="r" b="b"/>
            <a:pathLst>
              <a:path w="31750" h="30479">
                <a:moveTo>
                  <a:pt x="31750" y="0"/>
                </a:moveTo>
                <a:lnTo>
                  <a:pt x="0" y="3503"/>
                </a:lnTo>
                <a:lnTo>
                  <a:pt x="0" y="30062"/>
                </a:lnTo>
                <a:lnTo>
                  <a:pt x="31750" y="26340"/>
                </a:lnTo>
                <a:lnTo>
                  <a:pt x="3175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bg object 2333"/>
          <p:cNvSpPr/>
          <p:nvPr/>
        </p:nvSpPr>
        <p:spPr>
          <a:xfrm>
            <a:off x="4116070" y="6536124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5">
                <a:moveTo>
                  <a:pt x="30479" y="0"/>
                </a:moveTo>
                <a:lnTo>
                  <a:pt x="0" y="3363"/>
                </a:lnTo>
                <a:lnTo>
                  <a:pt x="0" y="29721"/>
                </a:lnTo>
                <a:lnTo>
                  <a:pt x="30479" y="26148"/>
                </a:lnTo>
                <a:lnTo>
                  <a:pt x="3047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bg object 2334"/>
          <p:cNvSpPr/>
          <p:nvPr/>
        </p:nvSpPr>
        <p:spPr>
          <a:xfrm>
            <a:off x="4144009" y="6533041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5">
                <a:moveTo>
                  <a:pt x="30479" y="0"/>
                </a:moveTo>
                <a:lnTo>
                  <a:pt x="0" y="3363"/>
                </a:lnTo>
                <a:lnTo>
                  <a:pt x="0" y="29528"/>
                </a:lnTo>
                <a:lnTo>
                  <a:pt x="30479" y="25955"/>
                </a:lnTo>
                <a:lnTo>
                  <a:pt x="30479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bg object 2335"/>
          <p:cNvSpPr/>
          <p:nvPr/>
        </p:nvSpPr>
        <p:spPr>
          <a:xfrm>
            <a:off x="4171950" y="6529818"/>
            <a:ext cx="31750" cy="29845"/>
          </a:xfrm>
          <a:custGeom>
            <a:avLst/>
            <a:gdLst/>
            <a:ahLst/>
            <a:cxnLst/>
            <a:rect l="l" t="t" r="r" b="b"/>
            <a:pathLst>
              <a:path w="31750" h="29845">
                <a:moveTo>
                  <a:pt x="31750" y="0"/>
                </a:moveTo>
                <a:lnTo>
                  <a:pt x="0" y="3503"/>
                </a:lnTo>
                <a:lnTo>
                  <a:pt x="0" y="29476"/>
                </a:lnTo>
                <a:lnTo>
                  <a:pt x="31750" y="25754"/>
                </a:lnTo>
                <a:lnTo>
                  <a:pt x="3175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bg object 2336"/>
          <p:cNvSpPr/>
          <p:nvPr/>
        </p:nvSpPr>
        <p:spPr>
          <a:xfrm>
            <a:off x="4201159" y="6526735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09">
                <a:moveTo>
                  <a:pt x="30479" y="0"/>
                </a:moveTo>
                <a:lnTo>
                  <a:pt x="0" y="3363"/>
                </a:lnTo>
                <a:lnTo>
                  <a:pt x="0" y="29135"/>
                </a:lnTo>
                <a:lnTo>
                  <a:pt x="30479" y="25562"/>
                </a:lnTo>
                <a:lnTo>
                  <a:pt x="30479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bg object 2337"/>
          <p:cNvSpPr/>
          <p:nvPr/>
        </p:nvSpPr>
        <p:spPr>
          <a:xfrm>
            <a:off x="4229100" y="6523512"/>
            <a:ext cx="31750" cy="29209"/>
          </a:xfrm>
          <a:custGeom>
            <a:avLst/>
            <a:gdLst/>
            <a:ahLst/>
            <a:cxnLst/>
            <a:rect l="l" t="t" r="r" b="b"/>
            <a:pathLst>
              <a:path w="31750" h="29209">
                <a:moveTo>
                  <a:pt x="31750" y="0"/>
                </a:moveTo>
                <a:lnTo>
                  <a:pt x="0" y="3503"/>
                </a:lnTo>
                <a:lnTo>
                  <a:pt x="0" y="29082"/>
                </a:lnTo>
                <a:lnTo>
                  <a:pt x="31750" y="25360"/>
                </a:lnTo>
                <a:lnTo>
                  <a:pt x="3175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bg object 2338"/>
          <p:cNvSpPr/>
          <p:nvPr/>
        </p:nvSpPr>
        <p:spPr>
          <a:xfrm>
            <a:off x="4258309" y="6520429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09">
                <a:moveTo>
                  <a:pt x="30479" y="0"/>
                </a:moveTo>
                <a:lnTo>
                  <a:pt x="0" y="3363"/>
                </a:lnTo>
                <a:lnTo>
                  <a:pt x="0" y="28741"/>
                </a:lnTo>
                <a:lnTo>
                  <a:pt x="30479" y="25168"/>
                </a:lnTo>
                <a:lnTo>
                  <a:pt x="30479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bg object 2339"/>
          <p:cNvSpPr/>
          <p:nvPr/>
        </p:nvSpPr>
        <p:spPr>
          <a:xfrm>
            <a:off x="4286250" y="6517346"/>
            <a:ext cx="30480" cy="28575"/>
          </a:xfrm>
          <a:custGeom>
            <a:avLst/>
            <a:gdLst/>
            <a:ahLst/>
            <a:cxnLst/>
            <a:rect l="l" t="t" r="r" b="b"/>
            <a:pathLst>
              <a:path w="30479" h="28575">
                <a:moveTo>
                  <a:pt x="30479" y="0"/>
                </a:moveTo>
                <a:lnTo>
                  <a:pt x="0" y="3363"/>
                </a:lnTo>
                <a:lnTo>
                  <a:pt x="0" y="28549"/>
                </a:lnTo>
                <a:lnTo>
                  <a:pt x="30479" y="24976"/>
                </a:lnTo>
                <a:lnTo>
                  <a:pt x="3047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bg object 2340"/>
          <p:cNvSpPr/>
          <p:nvPr/>
        </p:nvSpPr>
        <p:spPr>
          <a:xfrm>
            <a:off x="4314189" y="6514264"/>
            <a:ext cx="30480" cy="28575"/>
          </a:xfrm>
          <a:custGeom>
            <a:avLst/>
            <a:gdLst/>
            <a:ahLst/>
            <a:cxnLst/>
            <a:rect l="l" t="t" r="r" b="b"/>
            <a:pathLst>
              <a:path w="30479" h="28575">
                <a:moveTo>
                  <a:pt x="30480" y="0"/>
                </a:moveTo>
                <a:lnTo>
                  <a:pt x="0" y="3363"/>
                </a:lnTo>
                <a:lnTo>
                  <a:pt x="0" y="28356"/>
                </a:lnTo>
                <a:lnTo>
                  <a:pt x="30480" y="24783"/>
                </a:lnTo>
                <a:lnTo>
                  <a:pt x="30480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bg object 2341"/>
          <p:cNvSpPr/>
          <p:nvPr/>
        </p:nvSpPr>
        <p:spPr>
          <a:xfrm>
            <a:off x="4342129" y="6511041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31750" y="0"/>
                </a:moveTo>
                <a:lnTo>
                  <a:pt x="0" y="3503"/>
                </a:lnTo>
                <a:lnTo>
                  <a:pt x="0" y="28304"/>
                </a:lnTo>
                <a:lnTo>
                  <a:pt x="31750" y="24582"/>
                </a:lnTo>
                <a:lnTo>
                  <a:pt x="3175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bg object 2342"/>
          <p:cNvSpPr/>
          <p:nvPr/>
        </p:nvSpPr>
        <p:spPr>
          <a:xfrm>
            <a:off x="4371339" y="6507958"/>
            <a:ext cx="30480" cy="28575"/>
          </a:xfrm>
          <a:custGeom>
            <a:avLst/>
            <a:gdLst/>
            <a:ahLst/>
            <a:cxnLst/>
            <a:rect l="l" t="t" r="r" b="b"/>
            <a:pathLst>
              <a:path w="30479" h="28575">
                <a:moveTo>
                  <a:pt x="30480" y="0"/>
                </a:moveTo>
                <a:lnTo>
                  <a:pt x="0" y="3363"/>
                </a:lnTo>
                <a:lnTo>
                  <a:pt x="0" y="27963"/>
                </a:lnTo>
                <a:lnTo>
                  <a:pt x="30480" y="24390"/>
                </a:lnTo>
                <a:lnTo>
                  <a:pt x="30480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bg object 2343"/>
          <p:cNvSpPr/>
          <p:nvPr/>
        </p:nvSpPr>
        <p:spPr>
          <a:xfrm>
            <a:off x="4399279" y="6504875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40">
                <a:moveTo>
                  <a:pt x="30480" y="0"/>
                </a:moveTo>
                <a:lnTo>
                  <a:pt x="0" y="3363"/>
                </a:lnTo>
                <a:lnTo>
                  <a:pt x="0" y="27770"/>
                </a:lnTo>
                <a:lnTo>
                  <a:pt x="30480" y="24197"/>
                </a:lnTo>
                <a:lnTo>
                  <a:pt x="3048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bg object 2344"/>
          <p:cNvSpPr/>
          <p:nvPr/>
        </p:nvSpPr>
        <p:spPr>
          <a:xfrm>
            <a:off x="4427220" y="6501652"/>
            <a:ext cx="31750" cy="27940"/>
          </a:xfrm>
          <a:custGeom>
            <a:avLst/>
            <a:gdLst/>
            <a:ahLst/>
            <a:cxnLst/>
            <a:rect l="l" t="t" r="r" b="b"/>
            <a:pathLst>
              <a:path w="31750" h="27940">
                <a:moveTo>
                  <a:pt x="31750" y="0"/>
                </a:moveTo>
                <a:lnTo>
                  <a:pt x="0" y="3503"/>
                </a:lnTo>
                <a:lnTo>
                  <a:pt x="0" y="27718"/>
                </a:lnTo>
                <a:lnTo>
                  <a:pt x="31750" y="23996"/>
                </a:lnTo>
                <a:lnTo>
                  <a:pt x="3175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bg object 2345"/>
          <p:cNvSpPr/>
          <p:nvPr/>
        </p:nvSpPr>
        <p:spPr>
          <a:xfrm>
            <a:off x="4456429" y="6498569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40">
                <a:moveTo>
                  <a:pt x="30480" y="0"/>
                </a:moveTo>
                <a:lnTo>
                  <a:pt x="0" y="3363"/>
                </a:lnTo>
                <a:lnTo>
                  <a:pt x="0" y="27376"/>
                </a:lnTo>
                <a:lnTo>
                  <a:pt x="30480" y="23803"/>
                </a:lnTo>
                <a:lnTo>
                  <a:pt x="30480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bg object 2346"/>
          <p:cNvSpPr/>
          <p:nvPr/>
        </p:nvSpPr>
        <p:spPr>
          <a:xfrm>
            <a:off x="4484370" y="6495486"/>
            <a:ext cx="30480" cy="27305"/>
          </a:xfrm>
          <a:custGeom>
            <a:avLst/>
            <a:gdLst/>
            <a:ahLst/>
            <a:cxnLst/>
            <a:rect l="l" t="t" r="r" b="b"/>
            <a:pathLst>
              <a:path w="30479" h="27304">
                <a:moveTo>
                  <a:pt x="30479" y="0"/>
                </a:moveTo>
                <a:lnTo>
                  <a:pt x="0" y="3363"/>
                </a:lnTo>
                <a:lnTo>
                  <a:pt x="0" y="27184"/>
                </a:lnTo>
                <a:lnTo>
                  <a:pt x="30479" y="23611"/>
                </a:lnTo>
                <a:lnTo>
                  <a:pt x="30479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bg object 2347"/>
          <p:cNvSpPr/>
          <p:nvPr/>
        </p:nvSpPr>
        <p:spPr>
          <a:xfrm>
            <a:off x="4512309" y="6492263"/>
            <a:ext cx="31750" cy="27305"/>
          </a:xfrm>
          <a:custGeom>
            <a:avLst/>
            <a:gdLst/>
            <a:ahLst/>
            <a:cxnLst/>
            <a:rect l="l" t="t" r="r" b="b"/>
            <a:pathLst>
              <a:path w="31750" h="27304">
                <a:moveTo>
                  <a:pt x="31750" y="0"/>
                </a:moveTo>
                <a:lnTo>
                  <a:pt x="0" y="3503"/>
                </a:lnTo>
                <a:lnTo>
                  <a:pt x="0" y="27132"/>
                </a:lnTo>
                <a:lnTo>
                  <a:pt x="31750" y="23410"/>
                </a:lnTo>
                <a:lnTo>
                  <a:pt x="31750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bg object 2348"/>
          <p:cNvSpPr/>
          <p:nvPr/>
        </p:nvSpPr>
        <p:spPr>
          <a:xfrm>
            <a:off x="4541520" y="6489181"/>
            <a:ext cx="30480" cy="27305"/>
          </a:xfrm>
          <a:custGeom>
            <a:avLst/>
            <a:gdLst/>
            <a:ahLst/>
            <a:cxnLst/>
            <a:rect l="l" t="t" r="r" b="b"/>
            <a:pathLst>
              <a:path w="30479" h="27304">
                <a:moveTo>
                  <a:pt x="30479" y="0"/>
                </a:moveTo>
                <a:lnTo>
                  <a:pt x="0" y="3363"/>
                </a:lnTo>
                <a:lnTo>
                  <a:pt x="0" y="26790"/>
                </a:lnTo>
                <a:lnTo>
                  <a:pt x="30479" y="23217"/>
                </a:lnTo>
                <a:lnTo>
                  <a:pt x="30479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bg object 2349"/>
          <p:cNvSpPr/>
          <p:nvPr/>
        </p:nvSpPr>
        <p:spPr>
          <a:xfrm>
            <a:off x="4569459" y="6486098"/>
            <a:ext cx="30480" cy="26670"/>
          </a:xfrm>
          <a:custGeom>
            <a:avLst/>
            <a:gdLst/>
            <a:ahLst/>
            <a:cxnLst/>
            <a:rect l="l" t="t" r="r" b="b"/>
            <a:pathLst>
              <a:path w="30479" h="26670">
                <a:moveTo>
                  <a:pt x="30479" y="0"/>
                </a:moveTo>
                <a:lnTo>
                  <a:pt x="0" y="3363"/>
                </a:lnTo>
                <a:lnTo>
                  <a:pt x="0" y="26598"/>
                </a:lnTo>
                <a:lnTo>
                  <a:pt x="30479" y="23025"/>
                </a:lnTo>
                <a:lnTo>
                  <a:pt x="3047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bg object 2350"/>
          <p:cNvSpPr/>
          <p:nvPr/>
        </p:nvSpPr>
        <p:spPr>
          <a:xfrm>
            <a:off x="4597400" y="6482875"/>
            <a:ext cx="31750" cy="26670"/>
          </a:xfrm>
          <a:custGeom>
            <a:avLst/>
            <a:gdLst/>
            <a:ahLst/>
            <a:cxnLst/>
            <a:rect l="l" t="t" r="r" b="b"/>
            <a:pathLst>
              <a:path w="31750" h="26670">
                <a:moveTo>
                  <a:pt x="31750" y="0"/>
                </a:moveTo>
                <a:lnTo>
                  <a:pt x="0" y="3503"/>
                </a:lnTo>
                <a:lnTo>
                  <a:pt x="0" y="26546"/>
                </a:lnTo>
                <a:lnTo>
                  <a:pt x="31750" y="22824"/>
                </a:lnTo>
                <a:lnTo>
                  <a:pt x="31750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bg object 2351"/>
          <p:cNvSpPr/>
          <p:nvPr/>
        </p:nvSpPr>
        <p:spPr>
          <a:xfrm>
            <a:off x="4626609" y="6479792"/>
            <a:ext cx="30480" cy="26670"/>
          </a:xfrm>
          <a:custGeom>
            <a:avLst/>
            <a:gdLst/>
            <a:ahLst/>
            <a:cxnLst/>
            <a:rect l="l" t="t" r="r" b="b"/>
            <a:pathLst>
              <a:path w="30479" h="26670">
                <a:moveTo>
                  <a:pt x="30479" y="0"/>
                </a:moveTo>
                <a:lnTo>
                  <a:pt x="0" y="3363"/>
                </a:lnTo>
                <a:lnTo>
                  <a:pt x="0" y="26204"/>
                </a:lnTo>
                <a:lnTo>
                  <a:pt x="30479" y="22631"/>
                </a:lnTo>
                <a:lnTo>
                  <a:pt x="30479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bg object 2352"/>
          <p:cNvSpPr/>
          <p:nvPr/>
        </p:nvSpPr>
        <p:spPr>
          <a:xfrm>
            <a:off x="4654550" y="6476709"/>
            <a:ext cx="30480" cy="26034"/>
          </a:xfrm>
          <a:custGeom>
            <a:avLst/>
            <a:gdLst/>
            <a:ahLst/>
            <a:cxnLst/>
            <a:rect l="l" t="t" r="r" b="b"/>
            <a:pathLst>
              <a:path w="30479" h="26034">
                <a:moveTo>
                  <a:pt x="30479" y="0"/>
                </a:moveTo>
                <a:lnTo>
                  <a:pt x="0" y="3363"/>
                </a:lnTo>
                <a:lnTo>
                  <a:pt x="0" y="26012"/>
                </a:lnTo>
                <a:lnTo>
                  <a:pt x="30479" y="22439"/>
                </a:lnTo>
                <a:lnTo>
                  <a:pt x="30479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bg object 2353"/>
          <p:cNvSpPr/>
          <p:nvPr/>
        </p:nvSpPr>
        <p:spPr>
          <a:xfrm>
            <a:off x="4682489" y="6473626"/>
            <a:ext cx="30480" cy="26034"/>
          </a:xfrm>
          <a:custGeom>
            <a:avLst/>
            <a:gdLst/>
            <a:ahLst/>
            <a:cxnLst/>
            <a:rect l="l" t="t" r="r" b="b"/>
            <a:pathLst>
              <a:path w="30479" h="26035">
                <a:moveTo>
                  <a:pt x="30480" y="0"/>
                </a:moveTo>
                <a:lnTo>
                  <a:pt x="0" y="3363"/>
                </a:lnTo>
                <a:lnTo>
                  <a:pt x="0" y="25820"/>
                </a:lnTo>
                <a:lnTo>
                  <a:pt x="30480" y="22247"/>
                </a:lnTo>
                <a:lnTo>
                  <a:pt x="30480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bg object 2354"/>
          <p:cNvSpPr/>
          <p:nvPr/>
        </p:nvSpPr>
        <p:spPr>
          <a:xfrm>
            <a:off x="4710429" y="6470403"/>
            <a:ext cx="31750" cy="26034"/>
          </a:xfrm>
          <a:custGeom>
            <a:avLst/>
            <a:gdLst/>
            <a:ahLst/>
            <a:cxnLst/>
            <a:rect l="l" t="t" r="r" b="b"/>
            <a:pathLst>
              <a:path w="31750" h="26035">
                <a:moveTo>
                  <a:pt x="31750" y="0"/>
                </a:moveTo>
                <a:lnTo>
                  <a:pt x="0" y="3503"/>
                </a:lnTo>
                <a:lnTo>
                  <a:pt x="0" y="25767"/>
                </a:lnTo>
                <a:lnTo>
                  <a:pt x="31750" y="22045"/>
                </a:lnTo>
                <a:lnTo>
                  <a:pt x="31750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bg object 2355"/>
          <p:cNvSpPr/>
          <p:nvPr/>
        </p:nvSpPr>
        <p:spPr>
          <a:xfrm>
            <a:off x="4739639" y="6467320"/>
            <a:ext cx="30480" cy="26034"/>
          </a:xfrm>
          <a:custGeom>
            <a:avLst/>
            <a:gdLst/>
            <a:ahLst/>
            <a:cxnLst/>
            <a:rect l="l" t="t" r="r" b="b"/>
            <a:pathLst>
              <a:path w="30479" h="26035">
                <a:moveTo>
                  <a:pt x="30480" y="0"/>
                </a:moveTo>
                <a:lnTo>
                  <a:pt x="0" y="3363"/>
                </a:lnTo>
                <a:lnTo>
                  <a:pt x="0" y="25426"/>
                </a:lnTo>
                <a:lnTo>
                  <a:pt x="30480" y="21853"/>
                </a:lnTo>
                <a:lnTo>
                  <a:pt x="30480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bg object 2356"/>
          <p:cNvSpPr/>
          <p:nvPr/>
        </p:nvSpPr>
        <p:spPr>
          <a:xfrm>
            <a:off x="4767579" y="6464097"/>
            <a:ext cx="31750" cy="25400"/>
          </a:xfrm>
          <a:custGeom>
            <a:avLst/>
            <a:gdLst/>
            <a:ahLst/>
            <a:cxnLst/>
            <a:rect l="l" t="t" r="r" b="b"/>
            <a:pathLst>
              <a:path w="31750" h="25400">
                <a:moveTo>
                  <a:pt x="31750" y="0"/>
                </a:moveTo>
                <a:lnTo>
                  <a:pt x="0" y="3503"/>
                </a:lnTo>
                <a:lnTo>
                  <a:pt x="0" y="25374"/>
                </a:lnTo>
                <a:lnTo>
                  <a:pt x="8890" y="24332"/>
                </a:lnTo>
                <a:lnTo>
                  <a:pt x="31750" y="21227"/>
                </a:lnTo>
                <a:lnTo>
                  <a:pt x="31750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bg object 2357"/>
          <p:cNvSpPr/>
          <p:nvPr/>
        </p:nvSpPr>
        <p:spPr>
          <a:xfrm>
            <a:off x="4796789" y="6461015"/>
            <a:ext cx="30480" cy="24765"/>
          </a:xfrm>
          <a:custGeom>
            <a:avLst/>
            <a:gdLst/>
            <a:ahLst/>
            <a:cxnLst/>
            <a:rect l="l" t="t" r="r" b="b"/>
            <a:pathLst>
              <a:path w="30479" h="24764">
                <a:moveTo>
                  <a:pt x="30480" y="0"/>
                </a:moveTo>
                <a:lnTo>
                  <a:pt x="0" y="3363"/>
                </a:lnTo>
                <a:lnTo>
                  <a:pt x="0" y="24655"/>
                </a:lnTo>
                <a:lnTo>
                  <a:pt x="30480" y="20515"/>
                </a:lnTo>
                <a:lnTo>
                  <a:pt x="30480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bg object 2358"/>
          <p:cNvSpPr/>
          <p:nvPr/>
        </p:nvSpPr>
        <p:spPr>
          <a:xfrm>
            <a:off x="4824729" y="6457932"/>
            <a:ext cx="30480" cy="24130"/>
          </a:xfrm>
          <a:custGeom>
            <a:avLst/>
            <a:gdLst/>
            <a:ahLst/>
            <a:cxnLst/>
            <a:rect l="l" t="t" r="r" b="b"/>
            <a:pathLst>
              <a:path w="30479" h="24129">
                <a:moveTo>
                  <a:pt x="30480" y="0"/>
                </a:moveTo>
                <a:lnTo>
                  <a:pt x="0" y="3363"/>
                </a:lnTo>
                <a:lnTo>
                  <a:pt x="0" y="23943"/>
                </a:lnTo>
                <a:lnTo>
                  <a:pt x="30480" y="19803"/>
                </a:lnTo>
                <a:lnTo>
                  <a:pt x="30480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bg object 2359"/>
          <p:cNvSpPr/>
          <p:nvPr/>
        </p:nvSpPr>
        <p:spPr>
          <a:xfrm>
            <a:off x="4852670" y="6454690"/>
            <a:ext cx="30480" cy="23495"/>
          </a:xfrm>
          <a:custGeom>
            <a:avLst/>
            <a:gdLst/>
            <a:ahLst/>
            <a:cxnLst/>
            <a:rect l="l" t="t" r="r" b="b"/>
            <a:pathLst>
              <a:path w="30479" h="23495">
                <a:moveTo>
                  <a:pt x="30479" y="0"/>
                </a:moveTo>
                <a:lnTo>
                  <a:pt x="25400" y="719"/>
                </a:lnTo>
                <a:lnTo>
                  <a:pt x="0" y="3521"/>
                </a:lnTo>
                <a:lnTo>
                  <a:pt x="0" y="23390"/>
                </a:lnTo>
                <a:lnTo>
                  <a:pt x="30479" y="19250"/>
                </a:lnTo>
                <a:lnTo>
                  <a:pt x="3047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bg object 2360"/>
          <p:cNvSpPr/>
          <p:nvPr/>
        </p:nvSpPr>
        <p:spPr>
          <a:xfrm>
            <a:off x="4880609" y="6450556"/>
            <a:ext cx="31750" cy="24130"/>
          </a:xfrm>
          <a:custGeom>
            <a:avLst/>
            <a:gdLst/>
            <a:ahLst/>
            <a:cxnLst/>
            <a:rect l="l" t="t" r="r" b="b"/>
            <a:pathLst>
              <a:path w="31750" h="24129">
                <a:moveTo>
                  <a:pt x="31750" y="0"/>
                </a:moveTo>
                <a:lnTo>
                  <a:pt x="0" y="4493"/>
                </a:lnTo>
                <a:lnTo>
                  <a:pt x="0" y="23729"/>
                </a:lnTo>
                <a:lnTo>
                  <a:pt x="31750" y="19417"/>
                </a:lnTo>
                <a:lnTo>
                  <a:pt x="31750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bg object 2361"/>
          <p:cNvSpPr/>
          <p:nvPr/>
        </p:nvSpPr>
        <p:spPr>
          <a:xfrm>
            <a:off x="4909820" y="6446602"/>
            <a:ext cx="30480" cy="24130"/>
          </a:xfrm>
          <a:custGeom>
            <a:avLst/>
            <a:gdLst/>
            <a:ahLst/>
            <a:cxnLst/>
            <a:rect l="l" t="t" r="r" b="b"/>
            <a:pathLst>
              <a:path w="30479" h="24129">
                <a:moveTo>
                  <a:pt x="30479" y="0"/>
                </a:moveTo>
                <a:lnTo>
                  <a:pt x="0" y="4314"/>
                </a:lnTo>
                <a:lnTo>
                  <a:pt x="0" y="23717"/>
                </a:lnTo>
                <a:lnTo>
                  <a:pt x="30479" y="19577"/>
                </a:lnTo>
                <a:lnTo>
                  <a:pt x="30479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bg object 2362"/>
          <p:cNvSpPr/>
          <p:nvPr/>
        </p:nvSpPr>
        <p:spPr>
          <a:xfrm>
            <a:off x="4937759" y="6442647"/>
            <a:ext cx="30480" cy="24130"/>
          </a:xfrm>
          <a:custGeom>
            <a:avLst/>
            <a:gdLst/>
            <a:ahLst/>
            <a:cxnLst/>
            <a:rect l="l" t="t" r="r" b="b"/>
            <a:pathLst>
              <a:path w="30479" h="24129">
                <a:moveTo>
                  <a:pt x="30479" y="0"/>
                </a:moveTo>
                <a:lnTo>
                  <a:pt x="0" y="4314"/>
                </a:lnTo>
                <a:lnTo>
                  <a:pt x="0" y="23877"/>
                </a:lnTo>
                <a:lnTo>
                  <a:pt x="30479" y="19737"/>
                </a:lnTo>
                <a:lnTo>
                  <a:pt x="30479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bg object 2363"/>
          <p:cNvSpPr/>
          <p:nvPr/>
        </p:nvSpPr>
        <p:spPr>
          <a:xfrm>
            <a:off x="4965700" y="6438513"/>
            <a:ext cx="31750" cy="24765"/>
          </a:xfrm>
          <a:custGeom>
            <a:avLst/>
            <a:gdLst/>
            <a:ahLst/>
            <a:cxnLst/>
            <a:rect l="l" t="t" r="r" b="b"/>
            <a:pathLst>
              <a:path w="31750" h="24764">
                <a:moveTo>
                  <a:pt x="31750" y="0"/>
                </a:moveTo>
                <a:lnTo>
                  <a:pt x="0" y="4493"/>
                </a:lnTo>
                <a:lnTo>
                  <a:pt x="0" y="24217"/>
                </a:lnTo>
                <a:lnTo>
                  <a:pt x="31750" y="19905"/>
                </a:lnTo>
                <a:lnTo>
                  <a:pt x="31750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bg object 2364"/>
          <p:cNvSpPr/>
          <p:nvPr/>
        </p:nvSpPr>
        <p:spPr>
          <a:xfrm>
            <a:off x="4994909" y="6434558"/>
            <a:ext cx="30480" cy="24765"/>
          </a:xfrm>
          <a:custGeom>
            <a:avLst/>
            <a:gdLst/>
            <a:ahLst/>
            <a:cxnLst/>
            <a:rect l="l" t="t" r="r" b="b"/>
            <a:pathLst>
              <a:path w="30479" h="24764">
                <a:moveTo>
                  <a:pt x="30479" y="0"/>
                </a:moveTo>
                <a:lnTo>
                  <a:pt x="0" y="4314"/>
                </a:lnTo>
                <a:lnTo>
                  <a:pt x="0" y="24204"/>
                </a:lnTo>
                <a:lnTo>
                  <a:pt x="30479" y="20065"/>
                </a:lnTo>
                <a:lnTo>
                  <a:pt x="30479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bg object 2365"/>
          <p:cNvSpPr/>
          <p:nvPr/>
        </p:nvSpPr>
        <p:spPr>
          <a:xfrm>
            <a:off x="5022850" y="6430603"/>
            <a:ext cx="30480" cy="24765"/>
          </a:xfrm>
          <a:custGeom>
            <a:avLst/>
            <a:gdLst/>
            <a:ahLst/>
            <a:cxnLst/>
            <a:rect l="l" t="t" r="r" b="b"/>
            <a:pathLst>
              <a:path w="30479" h="24764">
                <a:moveTo>
                  <a:pt x="30479" y="0"/>
                </a:moveTo>
                <a:lnTo>
                  <a:pt x="0" y="4314"/>
                </a:lnTo>
                <a:lnTo>
                  <a:pt x="0" y="24364"/>
                </a:lnTo>
                <a:lnTo>
                  <a:pt x="30479" y="20225"/>
                </a:lnTo>
                <a:lnTo>
                  <a:pt x="30479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bg object 2366"/>
          <p:cNvSpPr/>
          <p:nvPr/>
        </p:nvSpPr>
        <p:spPr>
          <a:xfrm>
            <a:off x="5050789" y="6426469"/>
            <a:ext cx="31750" cy="24765"/>
          </a:xfrm>
          <a:custGeom>
            <a:avLst/>
            <a:gdLst/>
            <a:ahLst/>
            <a:cxnLst/>
            <a:rect l="l" t="t" r="r" b="b"/>
            <a:pathLst>
              <a:path w="31750" h="24764">
                <a:moveTo>
                  <a:pt x="31750" y="0"/>
                </a:moveTo>
                <a:lnTo>
                  <a:pt x="0" y="4493"/>
                </a:lnTo>
                <a:lnTo>
                  <a:pt x="0" y="24704"/>
                </a:lnTo>
                <a:lnTo>
                  <a:pt x="31750" y="20392"/>
                </a:lnTo>
                <a:lnTo>
                  <a:pt x="31750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bg object 2367"/>
          <p:cNvSpPr/>
          <p:nvPr/>
        </p:nvSpPr>
        <p:spPr>
          <a:xfrm>
            <a:off x="5080000" y="6422515"/>
            <a:ext cx="30480" cy="24765"/>
          </a:xfrm>
          <a:custGeom>
            <a:avLst/>
            <a:gdLst/>
            <a:ahLst/>
            <a:cxnLst/>
            <a:rect l="l" t="t" r="r" b="b"/>
            <a:pathLst>
              <a:path w="30479" h="24764">
                <a:moveTo>
                  <a:pt x="30479" y="0"/>
                </a:moveTo>
                <a:lnTo>
                  <a:pt x="0" y="4314"/>
                </a:lnTo>
                <a:lnTo>
                  <a:pt x="0" y="24692"/>
                </a:lnTo>
                <a:lnTo>
                  <a:pt x="30479" y="20552"/>
                </a:lnTo>
                <a:lnTo>
                  <a:pt x="30479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bg object 2368"/>
          <p:cNvSpPr/>
          <p:nvPr/>
        </p:nvSpPr>
        <p:spPr>
          <a:xfrm>
            <a:off x="5107939" y="6418560"/>
            <a:ext cx="30480" cy="25400"/>
          </a:xfrm>
          <a:custGeom>
            <a:avLst/>
            <a:gdLst/>
            <a:ahLst/>
            <a:cxnLst/>
            <a:rect l="l" t="t" r="r" b="b"/>
            <a:pathLst>
              <a:path w="30479" h="25400">
                <a:moveTo>
                  <a:pt x="30480" y="0"/>
                </a:moveTo>
                <a:lnTo>
                  <a:pt x="0" y="4314"/>
                </a:lnTo>
                <a:lnTo>
                  <a:pt x="0" y="24852"/>
                </a:lnTo>
                <a:lnTo>
                  <a:pt x="30480" y="20712"/>
                </a:lnTo>
                <a:lnTo>
                  <a:pt x="30480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bg object 2369"/>
          <p:cNvSpPr/>
          <p:nvPr/>
        </p:nvSpPr>
        <p:spPr>
          <a:xfrm>
            <a:off x="5135879" y="6414426"/>
            <a:ext cx="31750" cy="25400"/>
          </a:xfrm>
          <a:custGeom>
            <a:avLst/>
            <a:gdLst/>
            <a:ahLst/>
            <a:cxnLst/>
            <a:rect l="l" t="t" r="r" b="b"/>
            <a:pathLst>
              <a:path w="31750" h="25400">
                <a:moveTo>
                  <a:pt x="31750" y="0"/>
                </a:moveTo>
                <a:lnTo>
                  <a:pt x="0" y="4493"/>
                </a:lnTo>
                <a:lnTo>
                  <a:pt x="0" y="25191"/>
                </a:lnTo>
                <a:lnTo>
                  <a:pt x="31750" y="20879"/>
                </a:lnTo>
                <a:lnTo>
                  <a:pt x="3175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bg object 2370"/>
          <p:cNvSpPr/>
          <p:nvPr/>
        </p:nvSpPr>
        <p:spPr>
          <a:xfrm>
            <a:off x="5165089" y="6410471"/>
            <a:ext cx="30480" cy="25400"/>
          </a:xfrm>
          <a:custGeom>
            <a:avLst/>
            <a:gdLst/>
            <a:ahLst/>
            <a:cxnLst/>
            <a:rect l="l" t="t" r="r" b="b"/>
            <a:pathLst>
              <a:path w="30479" h="25400">
                <a:moveTo>
                  <a:pt x="30480" y="0"/>
                </a:moveTo>
                <a:lnTo>
                  <a:pt x="0" y="4314"/>
                </a:lnTo>
                <a:lnTo>
                  <a:pt x="0" y="25179"/>
                </a:lnTo>
                <a:lnTo>
                  <a:pt x="30480" y="21039"/>
                </a:lnTo>
                <a:lnTo>
                  <a:pt x="3048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bg object 2371"/>
          <p:cNvSpPr/>
          <p:nvPr/>
        </p:nvSpPr>
        <p:spPr>
          <a:xfrm>
            <a:off x="5193029" y="6406516"/>
            <a:ext cx="30480" cy="25400"/>
          </a:xfrm>
          <a:custGeom>
            <a:avLst/>
            <a:gdLst/>
            <a:ahLst/>
            <a:cxnLst/>
            <a:rect l="l" t="t" r="r" b="b"/>
            <a:pathLst>
              <a:path w="30479" h="25400">
                <a:moveTo>
                  <a:pt x="30480" y="0"/>
                </a:moveTo>
                <a:lnTo>
                  <a:pt x="0" y="4314"/>
                </a:lnTo>
                <a:lnTo>
                  <a:pt x="0" y="25339"/>
                </a:lnTo>
                <a:lnTo>
                  <a:pt x="30480" y="21199"/>
                </a:lnTo>
                <a:lnTo>
                  <a:pt x="30480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bg object 2372"/>
          <p:cNvSpPr/>
          <p:nvPr/>
        </p:nvSpPr>
        <p:spPr>
          <a:xfrm>
            <a:off x="5220970" y="6402382"/>
            <a:ext cx="31750" cy="26034"/>
          </a:xfrm>
          <a:custGeom>
            <a:avLst/>
            <a:gdLst/>
            <a:ahLst/>
            <a:cxnLst/>
            <a:rect l="l" t="t" r="r" b="b"/>
            <a:pathLst>
              <a:path w="31750" h="26035">
                <a:moveTo>
                  <a:pt x="31750" y="0"/>
                </a:moveTo>
                <a:lnTo>
                  <a:pt x="0" y="4493"/>
                </a:lnTo>
                <a:lnTo>
                  <a:pt x="0" y="25679"/>
                </a:lnTo>
                <a:lnTo>
                  <a:pt x="31750" y="21367"/>
                </a:lnTo>
                <a:lnTo>
                  <a:pt x="3175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bg object 2373"/>
          <p:cNvSpPr/>
          <p:nvPr/>
        </p:nvSpPr>
        <p:spPr>
          <a:xfrm>
            <a:off x="5250179" y="6398428"/>
            <a:ext cx="30480" cy="26034"/>
          </a:xfrm>
          <a:custGeom>
            <a:avLst/>
            <a:gdLst/>
            <a:ahLst/>
            <a:cxnLst/>
            <a:rect l="l" t="t" r="r" b="b"/>
            <a:pathLst>
              <a:path w="30479" h="26035">
                <a:moveTo>
                  <a:pt x="30480" y="0"/>
                </a:moveTo>
                <a:lnTo>
                  <a:pt x="0" y="4314"/>
                </a:lnTo>
                <a:lnTo>
                  <a:pt x="0" y="25666"/>
                </a:lnTo>
                <a:lnTo>
                  <a:pt x="30480" y="21527"/>
                </a:lnTo>
                <a:lnTo>
                  <a:pt x="30480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bg object 2374"/>
          <p:cNvSpPr/>
          <p:nvPr/>
        </p:nvSpPr>
        <p:spPr>
          <a:xfrm>
            <a:off x="5278120" y="6394473"/>
            <a:ext cx="30480" cy="26034"/>
          </a:xfrm>
          <a:custGeom>
            <a:avLst/>
            <a:gdLst/>
            <a:ahLst/>
            <a:cxnLst/>
            <a:rect l="l" t="t" r="r" b="b"/>
            <a:pathLst>
              <a:path w="30479" h="26035">
                <a:moveTo>
                  <a:pt x="30479" y="0"/>
                </a:moveTo>
                <a:lnTo>
                  <a:pt x="0" y="4314"/>
                </a:lnTo>
                <a:lnTo>
                  <a:pt x="0" y="25826"/>
                </a:lnTo>
                <a:lnTo>
                  <a:pt x="30479" y="21687"/>
                </a:lnTo>
                <a:lnTo>
                  <a:pt x="30479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bg object 2375"/>
          <p:cNvSpPr/>
          <p:nvPr/>
        </p:nvSpPr>
        <p:spPr>
          <a:xfrm>
            <a:off x="5306059" y="6390339"/>
            <a:ext cx="31750" cy="26670"/>
          </a:xfrm>
          <a:custGeom>
            <a:avLst/>
            <a:gdLst/>
            <a:ahLst/>
            <a:cxnLst/>
            <a:rect l="l" t="t" r="r" b="b"/>
            <a:pathLst>
              <a:path w="31750" h="26670">
                <a:moveTo>
                  <a:pt x="31750" y="0"/>
                </a:moveTo>
                <a:lnTo>
                  <a:pt x="0" y="4493"/>
                </a:lnTo>
                <a:lnTo>
                  <a:pt x="0" y="26166"/>
                </a:lnTo>
                <a:lnTo>
                  <a:pt x="31750" y="21854"/>
                </a:lnTo>
                <a:lnTo>
                  <a:pt x="31750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bg object 2376"/>
          <p:cNvSpPr/>
          <p:nvPr/>
        </p:nvSpPr>
        <p:spPr>
          <a:xfrm>
            <a:off x="5335270" y="6386384"/>
            <a:ext cx="30480" cy="26670"/>
          </a:xfrm>
          <a:custGeom>
            <a:avLst/>
            <a:gdLst/>
            <a:ahLst/>
            <a:cxnLst/>
            <a:rect l="l" t="t" r="r" b="b"/>
            <a:pathLst>
              <a:path w="30479" h="26670">
                <a:moveTo>
                  <a:pt x="30479" y="0"/>
                </a:moveTo>
                <a:lnTo>
                  <a:pt x="0" y="4314"/>
                </a:lnTo>
                <a:lnTo>
                  <a:pt x="0" y="26154"/>
                </a:lnTo>
                <a:lnTo>
                  <a:pt x="30479" y="22014"/>
                </a:lnTo>
                <a:lnTo>
                  <a:pt x="30479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bg object 2377"/>
          <p:cNvSpPr/>
          <p:nvPr/>
        </p:nvSpPr>
        <p:spPr>
          <a:xfrm>
            <a:off x="5363209" y="6382429"/>
            <a:ext cx="30480" cy="26670"/>
          </a:xfrm>
          <a:custGeom>
            <a:avLst/>
            <a:gdLst/>
            <a:ahLst/>
            <a:cxnLst/>
            <a:rect l="l" t="t" r="r" b="b"/>
            <a:pathLst>
              <a:path w="30479" h="26670">
                <a:moveTo>
                  <a:pt x="30479" y="0"/>
                </a:moveTo>
                <a:lnTo>
                  <a:pt x="0" y="4314"/>
                </a:lnTo>
                <a:lnTo>
                  <a:pt x="0" y="26314"/>
                </a:lnTo>
                <a:lnTo>
                  <a:pt x="30479" y="22174"/>
                </a:lnTo>
                <a:lnTo>
                  <a:pt x="30479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bg object 2378"/>
          <p:cNvSpPr/>
          <p:nvPr/>
        </p:nvSpPr>
        <p:spPr>
          <a:xfrm>
            <a:off x="5391150" y="6378295"/>
            <a:ext cx="31750" cy="26670"/>
          </a:xfrm>
          <a:custGeom>
            <a:avLst/>
            <a:gdLst/>
            <a:ahLst/>
            <a:cxnLst/>
            <a:rect l="l" t="t" r="r" b="b"/>
            <a:pathLst>
              <a:path w="31750" h="26670">
                <a:moveTo>
                  <a:pt x="31750" y="0"/>
                </a:moveTo>
                <a:lnTo>
                  <a:pt x="0" y="4493"/>
                </a:lnTo>
                <a:lnTo>
                  <a:pt x="0" y="26653"/>
                </a:lnTo>
                <a:lnTo>
                  <a:pt x="31750" y="22341"/>
                </a:lnTo>
                <a:lnTo>
                  <a:pt x="31750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bg object 2379"/>
          <p:cNvSpPr/>
          <p:nvPr/>
        </p:nvSpPr>
        <p:spPr>
          <a:xfrm>
            <a:off x="5420359" y="6374341"/>
            <a:ext cx="30480" cy="26670"/>
          </a:xfrm>
          <a:custGeom>
            <a:avLst/>
            <a:gdLst/>
            <a:ahLst/>
            <a:cxnLst/>
            <a:rect l="l" t="t" r="r" b="b"/>
            <a:pathLst>
              <a:path w="30479" h="26670">
                <a:moveTo>
                  <a:pt x="30479" y="0"/>
                </a:moveTo>
                <a:lnTo>
                  <a:pt x="0" y="4314"/>
                </a:lnTo>
                <a:lnTo>
                  <a:pt x="0" y="26641"/>
                </a:lnTo>
                <a:lnTo>
                  <a:pt x="30479" y="22501"/>
                </a:lnTo>
                <a:lnTo>
                  <a:pt x="30479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bg object 2380"/>
          <p:cNvSpPr/>
          <p:nvPr/>
        </p:nvSpPr>
        <p:spPr>
          <a:xfrm>
            <a:off x="5448300" y="6370386"/>
            <a:ext cx="30480" cy="27305"/>
          </a:xfrm>
          <a:custGeom>
            <a:avLst/>
            <a:gdLst/>
            <a:ahLst/>
            <a:cxnLst/>
            <a:rect l="l" t="t" r="r" b="b"/>
            <a:pathLst>
              <a:path w="30479" h="27304">
                <a:moveTo>
                  <a:pt x="30479" y="0"/>
                </a:moveTo>
                <a:lnTo>
                  <a:pt x="0" y="4314"/>
                </a:lnTo>
                <a:lnTo>
                  <a:pt x="0" y="26801"/>
                </a:lnTo>
                <a:lnTo>
                  <a:pt x="30479" y="22661"/>
                </a:lnTo>
                <a:lnTo>
                  <a:pt x="3047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bg object 2381"/>
          <p:cNvSpPr/>
          <p:nvPr/>
        </p:nvSpPr>
        <p:spPr>
          <a:xfrm>
            <a:off x="5476239" y="6366431"/>
            <a:ext cx="30480" cy="27305"/>
          </a:xfrm>
          <a:custGeom>
            <a:avLst/>
            <a:gdLst/>
            <a:ahLst/>
            <a:cxnLst/>
            <a:rect l="l" t="t" r="r" b="b"/>
            <a:pathLst>
              <a:path w="30479" h="27304">
                <a:moveTo>
                  <a:pt x="30480" y="0"/>
                </a:moveTo>
                <a:lnTo>
                  <a:pt x="0" y="4314"/>
                </a:lnTo>
                <a:lnTo>
                  <a:pt x="0" y="26961"/>
                </a:lnTo>
                <a:lnTo>
                  <a:pt x="30480" y="22821"/>
                </a:lnTo>
                <a:lnTo>
                  <a:pt x="30480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bg object 2382"/>
          <p:cNvSpPr/>
          <p:nvPr/>
        </p:nvSpPr>
        <p:spPr>
          <a:xfrm>
            <a:off x="5504179" y="6362297"/>
            <a:ext cx="31750" cy="27305"/>
          </a:xfrm>
          <a:custGeom>
            <a:avLst/>
            <a:gdLst/>
            <a:ahLst/>
            <a:cxnLst/>
            <a:rect l="l" t="t" r="r" b="b"/>
            <a:pathLst>
              <a:path w="31750" h="27304">
                <a:moveTo>
                  <a:pt x="31750" y="0"/>
                </a:moveTo>
                <a:lnTo>
                  <a:pt x="0" y="4493"/>
                </a:lnTo>
                <a:lnTo>
                  <a:pt x="0" y="27301"/>
                </a:lnTo>
                <a:lnTo>
                  <a:pt x="31750" y="22989"/>
                </a:lnTo>
                <a:lnTo>
                  <a:pt x="31750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bg object 2383"/>
          <p:cNvSpPr/>
          <p:nvPr/>
        </p:nvSpPr>
        <p:spPr>
          <a:xfrm>
            <a:off x="5533389" y="6358342"/>
            <a:ext cx="30480" cy="27305"/>
          </a:xfrm>
          <a:custGeom>
            <a:avLst/>
            <a:gdLst/>
            <a:ahLst/>
            <a:cxnLst/>
            <a:rect l="l" t="t" r="r" b="b"/>
            <a:pathLst>
              <a:path w="30479" h="27304">
                <a:moveTo>
                  <a:pt x="30480" y="0"/>
                </a:moveTo>
                <a:lnTo>
                  <a:pt x="0" y="4314"/>
                </a:lnTo>
                <a:lnTo>
                  <a:pt x="0" y="27288"/>
                </a:lnTo>
                <a:lnTo>
                  <a:pt x="30480" y="23149"/>
                </a:lnTo>
                <a:lnTo>
                  <a:pt x="30480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bg object 2384"/>
          <p:cNvSpPr/>
          <p:nvPr/>
        </p:nvSpPr>
        <p:spPr>
          <a:xfrm>
            <a:off x="5561329" y="6354388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39">
                <a:moveTo>
                  <a:pt x="30480" y="0"/>
                </a:moveTo>
                <a:lnTo>
                  <a:pt x="0" y="4314"/>
                </a:lnTo>
                <a:lnTo>
                  <a:pt x="0" y="27448"/>
                </a:lnTo>
                <a:lnTo>
                  <a:pt x="30480" y="23309"/>
                </a:lnTo>
                <a:lnTo>
                  <a:pt x="30480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bg object 2385"/>
          <p:cNvSpPr/>
          <p:nvPr/>
        </p:nvSpPr>
        <p:spPr>
          <a:xfrm>
            <a:off x="5589270" y="6350254"/>
            <a:ext cx="31750" cy="27940"/>
          </a:xfrm>
          <a:custGeom>
            <a:avLst/>
            <a:gdLst/>
            <a:ahLst/>
            <a:cxnLst/>
            <a:rect l="l" t="t" r="r" b="b"/>
            <a:pathLst>
              <a:path w="31750" h="27939">
                <a:moveTo>
                  <a:pt x="31750" y="0"/>
                </a:moveTo>
                <a:lnTo>
                  <a:pt x="0" y="4493"/>
                </a:lnTo>
                <a:lnTo>
                  <a:pt x="0" y="27788"/>
                </a:lnTo>
                <a:lnTo>
                  <a:pt x="31750" y="23476"/>
                </a:lnTo>
                <a:lnTo>
                  <a:pt x="31750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bg object 2386"/>
          <p:cNvSpPr/>
          <p:nvPr/>
        </p:nvSpPr>
        <p:spPr>
          <a:xfrm>
            <a:off x="5618479" y="6346299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39">
                <a:moveTo>
                  <a:pt x="30480" y="0"/>
                </a:moveTo>
                <a:lnTo>
                  <a:pt x="0" y="4314"/>
                </a:lnTo>
                <a:lnTo>
                  <a:pt x="0" y="27776"/>
                </a:lnTo>
                <a:lnTo>
                  <a:pt x="30480" y="23636"/>
                </a:lnTo>
                <a:lnTo>
                  <a:pt x="30480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bg object 2387"/>
          <p:cNvSpPr/>
          <p:nvPr/>
        </p:nvSpPr>
        <p:spPr>
          <a:xfrm>
            <a:off x="5646420" y="6342165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31750" y="0"/>
                </a:moveTo>
                <a:lnTo>
                  <a:pt x="0" y="4493"/>
                </a:lnTo>
                <a:lnTo>
                  <a:pt x="0" y="28115"/>
                </a:lnTo>
                <a:lnTo>
                  <a:pt x="31750" y="23803"/>
                </a:lnTo>
                <a:lnTo>
                  <a:pt x="31750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bg object 2388"/>
          <p:cNvSpPr/>
          <p:nvPr/>
        </p:nvSpPr>
        <p:spPr>
          <a:xfrm>
            <a:off x="5675629" y="6338210"/>
            <a:ext cx="30480" cy="28575"/>
          </a:xfrm>
          <a:custGeom>
            <a:avLst/>
            <a:gdLst/>
            <a:ahLst/>
            <a:cxnLst/>
            <a:rect l="l" t="t" r="r" b="b"/>
            <a:pathLst>
              <a:path w="30479" h="28575">
                <a:moveTo>
                  <a:pt x="30480" y="0"/>
                </a:moveTo>
                <a:lnTo>
                  <a:pt x="0" y="4314"/>
                </a:lnTo>
                <a:lnTo>
                  <a:pt x="0" y="28103"/>
                </a:lnTo>
                <a:lnTo>
                  <a:pt x="30480" y="23963"/>
                </a:lnTo>
                <a:lnTo>
                  <a:pt x="3048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bg object 2389"/>
          <p:cNvSpPr/>
          <p:nvPr/>
        </p:nvSpPr>
        <p:spPr>
          <a:xfrm>
            <a:off x="5703570" y="6334255"/>
            <a:ext cx="30480" cy="28575"/>
          </a:xfrm>
          <a:custGeom>
            <a:avLst/>
            <a:gdLst/>
            <a:ahLst/>
            <a:cxnLst/>
            <a:rect l="l" t="t" r="r" b="b"/>
            <a:pathLst>
              <a:path w="30479" h="28575">
                <a:moveTo>
                  <a:pt x="30479" y="0"/>
                </a:moveTo>
                <a:lnTo>
                  <a:pt x="0" y="4314"/>
                </a:lnTo>
                <a:lnTo>
                  <a:pt x="0" y="28263"/>
                </a:lnTo>
                <a:lnTo>
                  <a:pt x="30479" y="24123"/>
                </a:lnTo>
                <a:lnTo>
                  <a:pt x="30479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bg object 2390"/>
          <p:cNvSpPr/>
          <p:nvPr/>
        </p:nvSpPr>
        <p:spPr>
          <a:xfrm>
            <a:off x="5731509" y="6330301"/>
            <a:ext cx="30480" cy="28575"/>
          </a:xfrm>
          <a:custGeom>
            <a:avLst/>
            <a:gdLst/>
            <a:ahLst/>
            <a:cxnLst/>
            <a:rect l="l" t="t" r="r" b="b"/>
            <a:pathLst>
              <a:path w="30479" h="28575">
                <a:moveTo>
                  <a:pt x="30479" y="0"/>
                </a:moveTo>
                <a:lnTo>
                  <a:pt x="0" y="4314"/>
                </a:lnTo>
                <a:lnTo>
                  <a:pt x="0" y="28423"/>
                </a:lnTo>
                <a:lnTo>
                  <a:pt x="30479" y="24283"/>
                </a:lnTo>
                <a:lnTo>
                  <a:pt x="30479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bg object 2391"/>
          <p:cNvSpPr/>
          <p:nvPr/>
        </p:nvSpPr>
        <p:spPr>
          <a:xfrm>
            <a:off x="5759450" y="6326166"/>
            <a:ext cx="31750" cy="29209"/>
          </a:xfrm>
          <a:custGeom>
            <a:avLst/>
            <a:gdLst/>
            <a:ahLst/>
            <a:cxnLst/>
            <a:rect l="l" t="t" r="r" b="b"/>
            <a:pathLst>
              <a:path w="31750" h="29210">
                <a:moveTo>
                  <a:pt x="31750" y="0"/>
                </a:moveTo>
                <a:lnTo>
                  <a:pt x="0" y="4493"/>
                </a:lnTo>
                <a:lnTo>
                  <a:pt x="0" y="28763"/>
                </a:lnTo>
                <a:lnTo>
                  <a:pt x="31750" y="24451"/>
                </a:lnTo>
                <a:lnTo>
                  <a:pt x="3175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bg object 2392"/>
          <p:cNvSpPr/>
          <p:nvPr/>
        </p:nvSpPr>
        <p:spPr>
          <a:xfrm>
            <a:off x="5788659" y="6322212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30479" y="0"/>
                </a:moveTo>
                <a:lnTo>
                  <a:pt x="0" y="4314"/>
                </a:lnTo>
                <a:lnTo>
                  <a:pt x="0" y="28750"/>
                </a:lnTo>
                <a:lnTo>
                  <a:pt x="30479" y="24611"/>
                </a:lnTo>
                <a:lnTo>
                  <a:pt x="30479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bg object 2393"/>
          <p:cNvSpPr/>
          <p:nvPr/>
        </p:nvSpPr>
        <p:spPr>
          <a:xfrm>
            <a:off x="5816600" y="6318257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30479" y="0"/>
                </a:moveTo>
                <a:lnTo>
                  <a:pt x="0" y="4314"/>
                </a:lnTo>
                <a:lnTo>
                  <a:pt x="0" y="28910"/>
                </a:lnTo>
                <a:lnTo>
                  <a:pt x="30479" y="24771"/>
                </a:lnTo>
                <a:lnTo>
                  <a:pt x="30479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bg object 2394"/>
          <p:cNvSpPr/>
          <p:nvPr/>
        </p:nvSpPr>
        <p:spPr>
          <a:xfrm>
            <a:off x="5844539" y="6314123"/>
            <a:ext cx="31750" cy="29845"/>
          </a:xfrm>
          <a:custGeom>
            <a:avLst/>
            <a:gdLst/>
            <a:ahLst/>
            <a:cxnLst/>
            <a:rect l="l" t="t" r="r" b="b"/>
            <a:pathLst>
              <a:path w="31750" h="29845">
                <a:moveTo>
                  <a:pt x="31750" y="0"/>
                </a:moveTo>
                <a:lnTo>
                  <a:pt x="0" y="4493"/>
                </a:lnTo>
                <a:lnTo>
                  <a:pt x="0" y="29250"/>
                </a:lnTo>
                <a:lnTo>
                  <a:pt x="31750" y="24938"/>
                </a:lnTo>
                <a:lnTo>
                  <a:pt x="3175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bg object 2395"/>
          <p:cNvSpPr/>
          <p:nvPr/>
        </p:nvSpPr>
        <p:spPr>
          <a:xfrm>
            <a:off x="5873750" y="6310168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5">
                <a:moveTo>
                  <a:pt x="30479" y="0"/>
                </a:moveTo>
                <a:lnTo>
                  <a:pt x="0" y="4314"/>
                </a:lnTo>
                <a:lnTo>
                  <a:pt x="0" y="29238"/>
                </a:lnTo>
                <a:lnTo>
                  <a:pt x="30479" y="25098"/>
                </a:lnTo>
                <a:lnTo>
                  <a:pt x="30479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bg object 2396"/>
          <p:cNvSpPr/>
          <p:nvPr/>
        </p:nvSpPr>
        <p:spPr>
          <a:xfrm>
            <a:off x="5901689" y="6306214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5">
                <a:moveTo>
                  <a:pt x="30480" y="0"/>
                </a:moveTo>
                <a:lnTo>
                  <a:pt x="0" y="4314"/>
                </a:lnTo>
                <a:lnTo>
                  <a:pt x="0" y="29398"/>
                </a:lnTo>
                <a:lnTo>
                  <a:pt x="30480" y="25258"/>
                </a:lnTo>
                <a:lnTo>
                  <a:pt x="3048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bg object 2397"/>
          <p:cNvSpPr/>
          <p:nvPr/>
        </p:nvSpPr>
        <p:spPr>
          <a:xfrm>
            <a:off x="5929629" y="6302079"/>
            <a:ext cx="31750" cy="29845"/>
          </a:xfrm>
          <a:custGeom>
            <a:avLst/>
            <a:gdLst/>
            <a:ahLst/>
            <a:cxnLst/>
            <a:rect l="l" t="t" r="r" b="b"/>
            <a:pathLst>
              <a:path w="31750" h="29845">
                <a:moveTo>
                  <a:pt x="31750" y="0"/>
                </a:moveTo>
                <a:lnTo>
                  <a:pt x="0" y="4493"/>
                </a:lnTo>
                <a:lnTo>
                  <a:pt x="0" y="29737"/>
                </a:lnTo>
                <a:lnTo>
                  <a:pt x="31750" y="25425"/>
                </a:lnTo>
                <a:lnTo>
                  <a:pt x="3175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bg object 2398"/>
          <p:cNvSpPr/>
          <p:nvPr/>
        </p:nvSpPr>
        <p:spPr>
          <a:xfrm>
            <a:off x="5958839" y="6298125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5">
                <a:moveTo>
                  <a:pt x="30480" y="0"/>
                </a:moveTo>
                <a:lnTo>
                  <a:pt x="0" y="4314"/>
                </a:lnTo>
                <a:lnTo>
                  <a:pt x="0" y="29725"/>
                </a:lnTo>
                <a:lnTo>
                  <a:pt x="30480" y="25585"/>
                </a:lnTo>
                <a:lnTo>
                  <a:pt x="30480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bg object 2399"/>
          <p:cNvSpPr/>
          <p:nvPr/>
        </p:nvSpPr>
        <p:spPr>
          <a:xfrm>
            <a:off x="5986779" y="629417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80" y="0"/>
                </a:moveTo>
                <a:lnTo>
                  <a:pt x="0" y="4314"/>
                </a:lnTo>
                <a:lnTo>
                  <a:pt x="0" y="29885"/>
                </a:lnTo>
                <a:lnTo>
                  <a:pt x="30480" y="25745"/>
                </a:lnTo>
                <a:lnTo>
                  <a:pt x="3048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bg object 2400"/>
          <p:cNvSpPr/>
          <p:nvPr/>
        </p:nvSpPr>
        <p:spPr>
          <a:xfrm>
            <a:off x="6014720" y="6290036"/>
            <a:ext cx="31750" cy="30480"/>
          </a:xfrm>
          <a:custGeom>
            <a:avLst/>
            <a:gdLst/>
            <a:ahLst/>
            <a:cxnLst/>
            <a:rect l="l" t="t" r="r" b="b"/>
            <a:pathLst>
              <a:path w="31750" h="30479">
                <a:moveTo>
                  <a:pt x="31750" y="0"/>
                </a:moveTo>
                <a:lnTo>
                  <a:pt x="0" y="4493"/>
                </a:lnTo>
                <a:lnTo>
                  <a:pt x="0" y="30225"/>
                </a:lnTo>
                <a:lnTo>
                  <a:pt x="31750" y="25913"/>
                </a:lnTo>
                <a:lnTo>
                  <a:pt x="31750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bg object 2401"/>
          <p:cNvSpPr/>
          <p:nvPr/>
        </p:nvSpPr>
        <p:spPr>
          <a:xfrm>
            <a:off x="6043929" y="628608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80" y="0"/>
                </a:moveTo>
                <a:lnTo>
                  <a:pt x="0" y="4314"/>
                </a:lnTo>
                <a:lnTo>
                  <a:pt x="0" y="30212"/>
                </a:lnTo>
                <a:lnTo>
                  <a:pt x="30480" y="26073"/>
                </a:lnTo>
                <a:lnTo>
                  <a:pt x="3048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bg object 2402"/>
          <p:cNvSpPr/>
          <p:nvPr/>
        </p:nvSpPr>
        <p:spPr>
          <a:xfrm>
            <a:off x="6071870" y="628212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4314"/>
                </a:lnTo>
                <a:lnTo>
                  <a:pt x="0" y="30372"/>
                </a:lnTo>
                <a:lnTo>
                  <a:pt x="30479" y="26233"/>
                </a:lnTo>
                <a:lnTo>
                  <a:pt x="30479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bg object 2403"/>
          <p:cNvSpPr/>
          <p:nvPr/>
        </p:nvSpPr>
        <p:spPr>
          <a:xfrm>
            <a:off x="6099809" y="6278172"/>
            <a:ext cx="30480" cy="31115"/>
          </a:xfrm>
          <a:custGeom>
            <a:avLst/>
            <a:gdLst/>
            <a:ahLst/>
            <a:cxnLst/>
            <a:rect l="l" t="t" r="r" b="b"/>
            <a:pathLst>
              <a:path w="30479" h="31114">
                <a:moveTo>
                  <a:pt x="30479" y="0"/>
                </a:moveTo>
                <a:lnTo>
                  <a:pt x="0" y="4314"/>
                </a:lnTo>
                <a:lnTo>
                  <a:pt x="0" y="30532"/>
                </a:lnTo>
                <a:lnTo>
                  <a:pt x="30479" y="26393"/>
                </a:lnTo>
                <a:lnTo>
                  <a:pt x="30479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bg object 2404"/>
          <p:cNvSpPr/>
          <p:nvPr/>
        </p:nvSpPr>
        <p:spPr>
          <a:xfrm>
            <a:off x="6127750" y="6274038"/>
            <a:ext cx="31750" cy="31115"/>
          </a:xfrm>
          <a:custGeom>
            <a:avLst/>
            <a:gdLst/>
            <a:ahLst/>
            <a:cxnLst/>
            <a:rect l="l" t="t" r="r" b="b"/>
            <a:pathLst>
              <a:path w="31750" h="31114">
                <a:moveTo>
                  <a:pt x="31750" y="0"/>
                </a:moveTo>
                <a:lnTo>
                  <a:pt x="0" y="4493"/>
                </a:lnTo>
                <a:lnTo>
                  <a:pt x="0" y="30872"/>
                </a:lnTo>
                <a:lnTo>
                  <a:pt x="31750" y="26560"/>
                </a:lnTo>
                <a:lnTo>
                  <a:pt x="3175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bg object 2405"/>
          <p:cNvSpPr/>
          <p:nvPr/>
        </p:nvSpPr>
        <p:spPr>
          <a:xfrm>
            <a:off x="6156959" y="6270083"/>
            <a:ext cx="30480" cy="31115"/>
          </a:xfrm>
          <a:custGeom>
            <a:avLst/>
            <a:gdLst/>
            <a:ahLst/>
            <a:cxnLst/>
            <a:rect l="l" t="t" r="r" b="b"/>
            <a:pathLst>
              <a:path w="30479" h="31114">
                <a:moveTo>
                  <a:pt x="30479" y="0"/>
                </a:moveTo>
                <a:lnTo>
                  <a:pt x="0" y="4314"/>
                </a:lnTo>
                <a:lnTo>
                  <a:pt x="0" y="30860"/>
                </a:lnTo>
                <a:lnTo>
                  <a:pt x="30479" y="26720"/>
                </a:lnTo>
                <a:lnTo>
                  <a:pt x="30479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bg object 2406"/>
          <p:cNvSpPr/>
          <p:nvPr/>
        </p:nvSpPr>
        <p:spPr>
          <a:xfrm>
            <a:off x="6184900" y="626594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750" y="0"/>
                </a:moveTo>
                <a:lnTo>
                  <a:pt x="0" y="4493"/>
                </a:lnTo>
                <a:lnTo>
                  <a:pt x="0" y="31199"/>
                </a:lnTo>
                <a:lnTo>
                  <a:pt x="31750" y="26887"/>
                </a:lnTo>
                <a:lnTo>
                  <a:pt x="31750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bg object 2407"/>
          <p:cNvSpPr/>
          <p:nvPr/>
        </p:nvSpPr>
        <p:spPr>
          <a:xfrm>
            <a:off x="6214109" y="6261994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30479" y="0"/>
                </a:moveTo>
                <a:lnTo>
                  <a:pt x="0" y="4314"/>
                </a:lnTo>
                <a:lnTo>
                  <a:pt x="0" y="31187"/>
                </a:lnTo>
                <a:lnTo>
                  <a:pt x="30479" y="27047"/>
                </a:lnTo>
                <a:lnTo>
                  <a:pt x="3047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bg object 2408"/>
          <p:cNvSpPr/>
          <p:nvPr/>
        </p:nvSpPr>
        <p:spPr>
          <a:xfrm>
            <a:off x="6242050" y="6258040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30479" y="0"/>
                </a:moveTo>
                <a:lnTo>
                  <a:pt x="0" y="4314"/>
                </a:lnTo>
                <a:lnTo>
                  <a:pt x="0" y="31347"/>
                </a:lnTo>
                <a:lnTo>
                  <a:pt x="30479" y="27207"/>
                </a:lnTo>
                <a:lnTo>
                  <a:pt x="30479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bg object 2409"/>
          <p:cNvSpPr/>
          <p:nvPr/>
        </p:nvSpPr>
        <p:spPr>
          <a:xfrm>
            <a:off x="6269989" y="6254085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30480" y="0"/>
                </a:moveTo>
                <a:lnTo>
                  <a:pt x="0" y="4314"/>
                </a:lnTo>
                <a:lnTo>
                  <a:pt x="0" y="31507"/>
                </a:lnTo>
                <a:lnTo>
                  <a:pt x="30480" y="27367"/>
                </a:lnTo>
                <a:lnTo>
                  <a:pt x="3048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bg object 2410"/>
          <p:cNvSpPr/>
          <p:nvPr/>
        </p:nvSpPr>
        <p:spPr>
          <a:xfrm>
            <a:off x="6297929" y="6249951"/>
            <a:ext cx="31750" cy="32384"/>
          </a:xfrm>
          <a:custGeom>
            <a:avLst/>
            <a:gdLst/>
            <a:ahLst/>
            <a:cxnLst/>
            <a:rect l="l" t="t" r="r" b="b"/>
            <a:pathLst>
              <a:path w="31750" h="32385">
                <a:moveTo>
                  <a:pt x="31750" y="0"/>
                </a:moveTo>
                <a:lnTo>
                  <a:pt x="0" y="4493"/>
                </a:lnTo>
                <a:lnTo>
                  <a:pt x="0" y="31847"/>
                </a:lnTo>
                <a:lnTo>
                  <a:pt x="31750" y="27535"/>
                </a:lnTo>
                <a:lnTo>
                  <a:pt x="3175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bg object 2411"/>
          <p:cNvSpPr/>
          <p:nvPr/>
        </p:nvSpPr>
        <p:spPr>
          <a:xfrm>
            <a:off x="6327139" y="6245996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30480" y="0"/>
                </a:moveTo>
                <a:lnTo>
                  <a:pt x="0" y="4314"/>
                </a:lnTo>
                <a:lnTo>
                  <a:pt x="0" y="31834"/>
                </a:lnTo>
                <a:lnTo>
                  <a:pt x="30480" y="27695"/>
                </a:lnTo>
                <a:lnTo>
                  <a:pt x="30480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bg object 2412"/>
          <p:cNvSpPr/>
          <p:nvPr/>
        </p:nvSpPr>
        <p:spPr>
          <a:xfrm>
            <a:off x="6355079" y="6242042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30480" y="0"/>
                </a:moveTo>
                <a:lnTo>
                  <a:pt x="0" y="4314"/>
                </a:lnTo>
                <a:lnTo>
                  <a:pt x="0" y="31994"/>
                </a:lnTo>
                <a:lnTo>
                  <a:pt x="30480" y="27855"/>
                </a:lnTo>
                <a:lnTo>
                  <a:pt x="3048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bg object 2413"/>
          <p:cNvSpPr/>
          <p:nvPr/>
        </p:nvSpPr>
        <p:spPr>
          <a:xfrm>
            <a:off x="6383020" y="6237907"/>
            <a:ext cx="31750" cy="32384"/>
          </a:xfrm>
          <a:custGeom>
            <a:avLst/>
            <a:gdLst/>
            <a:ahLst/>
            <a:cxnLst/>
            <a:rect l="l" t="t" r="r" b="b"/>
            <a:pathLst>
              <a:path w="31750" h="32385">
                <a:moveTo>
                  <a:pt x="31750" y="0"/>
                </a:moveTo>
                <a:lnTo>
                  <a:pt x="0" y="4493"/>
                </a:lnTo>
                <a:lnTo>
                  <a:pt x="0" y="32334"/>
                </a:lnTo>
                <a:lnTo>
                  <a:pt x="31750" y="28022"/>
                </a:lnTo>
                <a:lnTo>
                  <a:pt x="3175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bg object 2414"/>
          <p:cNvSpPr/>
          <p:nvPr/>
        </p:nvSpPr>
        <p:spPr>
          <a:xfrm>
            <a:off x="6412229" y="6233953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30480" y="0"/>
                </a:moveTo>
                <a:lnTo>
                  <a:pt x="0" y="4314"/>
                </a:lnTo>
                <a:lnTo>
                  <a:pt x="0" y="32322"/>
                </a:lnTo>
                <a:lnTo>
                  <a:pt x="30480" y="28182"/>
                </a:lnTo>
                <a:lnTo>
                  <a:pt x="30480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bg object 2415"/>
          <p:cNvSpPr/>
          <p:nvPr/>
        </p:nvSpPr>
        <p:spPr>
          <a:xfrm>
            <a:off x="6440170" y="6229998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30479" y="0"/>
                </a:moveTo>
                <a:lnTo>
                  <a:pt x="0" y="4314"/>
                </a:lnTo>
                <a:lnTo>
                  <a:pt x="0" y="32482"/>
                </a:lnTo>
                <a:lnTo>
                  <a:pt x="30479" y="28342"/>
                </a:lnTo>
                <a:lnTo>
                  <a:pt x="30479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bg object 2416"/>
          <p:cNvSpPr/>
          <p:nvPr/>
        </p:nvSpPr>
        <p:spPr>
          <a:xfrm>
            <a:off x="6468109" y="6225864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20">
                <a:moveTo>
                  <a:pt x="31750" y="0"/>
                </a:moveTo>
                <a:lnTo>
                  <a:pt x="0" y="4493"/>
                </a:lnTo>
                <a:lnTo>
                  <a:pt x="0" y="32821"/>
                </a:lnTo>
                <a:lnTo>
                  <a:pt x="31750" y="28509"/>
                </a:lnTo>
                <a:lnTo>
                  <a:pt x="31750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bg object 2417"/>
          <p:cNvSpPr/>
          <p:nvPr/>
        </p:nvSpPr>
        <p:spPr>
          <a:xfrm>
            <a:off x="6497320" y="6221909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30479" y="0"/>
                </a:moveTo>
                <a:lnTo>
                  <a:pt x="0" y="4314"/>
                </a:lnTo>
                <a:lnTo>
                  <a:pt x="0" y="32809"/>
                </a:lnTo>
                <a:lnTo>
                  <a:pt x="30479" y="28669"/>
                </a:lnTo>
                <a:lnTo>
                  <a:pt x="30479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bg object 2418"/>
          <p:cNvSpPr/>
          <p:nvPr/>
        </p:nvSpPr>
        <p:spPr>
          <a:xfrm>
            <a:off x="6525260" y="622173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10">
                <a:moveTo>
                  <a:pt x="3810" y="0"/>
                </a:moveTo>
                <a:lnTo>
                  <a:pt x="0" y="539"/>
                </a:lnTo>
                <a:lnTo>
                  <a:pt x="0" y="29194"/>
                </a:lnTo>
                <a:lnTo>
                  <a:pt x="27940" y="25400"/>
                </a:lnTo>
                <a:lnTo>
                  <a:pt x="381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bg object 2419"/>
          <p:cNvSpPr/>
          <p:nvPr/>
        </p:nvSpPr>
        <p:spPr>
          <a:xfrm>
            <a:off x="516889" y="6855511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40">
                <a:moveTo>
                  <a:pt x="10159" y="0"/>
                </a:moveTo>
                <a:lnTo>
                  <a:pt x="0" y="2488"/>
                </a:lnTo>
                <a:lnTo>
                  <a:pt x="10159" y="2488"/>
                </a:lnTo>
                <a:lnTo>
                  <a:pt x="1015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bg object 2420"/>
          <p:cNvSpPr/>
          <p:nvPr/>
        </p:nvSpPr>
        <p:spPr>
          <a:xfrm>
            <a:off x="525779" y="6852400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13970" y="0"/>
                </a:moveTo>
                <a:lnTo>
                  <a:pt x="0" y="3422"/>
                </a:lnTo>
                <a:lnTo>
                  <a:pt x="0" y="5599"/>
                </a:lnTo>
                <a:lnTo>
                  <a:pt x="13970" y="5599"/>
                </a:lnTo>
                <a:lnTo>
                  <a:pt x="1397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bg object 2421"/>
          <p:cNvSpPr/>
          <p:nvPr/>
        </p:nvSpPr>
        <p:spPr>
          <a:xfrm>
            <a:off x="538479" y="6849289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90">
                <a:moveTo>
                  <a:pt x="13970" y="0"/>
                </a:moveTo>
                <a:lnTo>
                  <a:pt x="0" y="3422"/>
                </a:lnTo>
                <a:lnTo>
                  <a:pt x="0" y="8710"/>
                </a:lnTo>
                <a:lnTo>
                  <a:pt x="13970" y="8710"/>
                </a:lnTo>
                <a:lnTo>
                  <a:pt x="13970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bg object 2422"/>
          <p:cNvSpPr/>
          <p:nvPr/>
        </p:nvSpPr>
        <p:spPr>
          <a:xfrm>
            <a:off x="551179" y="6846489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12700" y="0"/>
                </a:moveTo>
                <a:lnTo>
                  <a:pt x="0" y="3110"/>
                </a:lnTo>
                <a:lnTo>
                  <a:pt x="0" y="11510"/>
                </a:lnTo>
                <a:lnTo>
                  <a:pt x="12700" y="11510"/>
                </a:lnTo>
                <a:lnTo>
                  <a:pt x="1270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bg object 2423"/>
          <p:cNvSpPr/>
          <p:nvPr/>
        </p:nvSpPr>
        <p:spPr>
          <a:xfrm>
            <a:off x="563879" y="6843378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12700" y="0"/>
                </a:moveTo>
                <a:lnTo>
                  <a:pt x="0" y="3110"/>
                </a:lnTo>
                <a:lnTo>
                  <a:pt x="0" y="14621"/>
                </a:lnTo>
                <a:lnTo>
                  <a:pt x="12700" y="14621"/>
                </a:lnTo>
                <a:lnTo>
                  <a:pt x="12700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bg object 2424"/>
          <p:cNvSpPr/>
          <p:nvPr/>
        </p:nvSpPr>
        <p:spPr>
          <a:xfrm>
            <a:off x="575310" y="6840267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3970" y="0"/>
                </a:moveTo>
                <a:lnTo>
                  <a:pt x="0" y="3422"/>
                </a:lnTo>
                <a:lnTo>
                  <a:pt x="0" y="17732"/>
                </a:lnTo>
                <a:lnTo>
                  <a:pt x="13970" y="17732"/>
                </a:lnTo>
                <a:lnTo>
                  <a:pt x="1397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bg object 2425"/>
          <p:cNvSpPr/>
          <p:nvPr/>
        </p:nvSpPr>
        <p:spPr>
          <a:xfrm>
            <a:off x="588010" y="6837467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12700" y="0"/>
                </a:moveTo>
                <a:lnTo>
                  <a:pt x="0" y="3110"/>
                </a:lnTo>
                <a:lnTo>
                  <a:pt x="0" y="20532"/>
                </a:lnTo>
                <a:lnTo>
                  <a:pt x="6350" y="20532"/>
                </a:lnTo>
                <a:lnTo>
                  <a:pt x="12700" y="19018"/>
                </a:lnTo>
                <a:lnTo>
                  <a:pt x="1270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bg object 2426"/>
          <p:cNvSpPr/>
          <p:nvPr/>
        </p:nvSpPr>
        <p:spPr>
          <a:xfrm>
            <a:off x="600710" y="6834356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700" y="0"/>
                </a:moveTo>
                <a:lnTo>
                  <a:pt x="0" y="3110"/>
                </a:lnTo>
                <a:lnTo>
                  <a:pt x="0" y="22129"/>
                </a:lnTo>
                <a:lnTo>
                  <a:pt x="12700" y="19101"/>
                </a:lnTo>
                <a:lnTo>
                  <a:pt x="12700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bg object 2427"/>
          <p:cNvSpPr/>
          <p:nvPr/>
        </p:nvSpPr>
        <p:spPr>
          <a:xfrm>
            <a:off x="612139" y="6831245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59">
                <a:moveTo>
                  <a:pt x="13969" y="0"/>
                </a:moveTo>
                <a:lnTo>
                  <a:pt x="0" y="3422"/>
                </a:lnTo>
                <a:lnTo>
                  <a:pt x="0" y="22515"/>
                </a:lnTo>
                <a:lnTo>
                  <a:pt x="13969" y="19184"/>
                </a:lnTo>
                <a:lnTo>
                  <a:pt x="13969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bg object 2428"/>
          <p:cNvSpPr/>
          <p:nvPr/>
        </p:nvSpPr>
        <p:spPr>
          <a:xfrm>
            <a:off x="624839" y="6828445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700" y="0"/>
                </a:moveTo>
                <a:lnTo>
                  <a:pt x="0" y="3110"/>
                </a:lnTo>
                <a:lnTo>
                  <a:pt x="0" y="22287"/>
                </a:lnTo>
                <a:lnTo>
                  <a:pt x="12700" y="19259"/>
                </a:lnTo>
                <a:lnTo>
                  <a:pt x="1270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bg object 2429"/>
          <p:cNvSpPr/>
          <p:nvPr/>
        </p:nvSpPr>
        <p:spPr>
          <a:xfrm>
            <a:off x="636270" y="6825335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59">
                <a:moveTo>
                  <a:pt x="13970" y="0"/>
                </a:moveTo>
                <a:lnTo>
                  <a:pt x="0" y="3422"/>
                </a:lnTo>
                <a:lnTo>
                  <a:pt x="0" y="22673"/>
                </a:lnTo>
                <a:lnTo>
                  <a:pt x="13970" y="19342"/>
                </a:lnTo>
                <a:lnTo>
                  <a:pt x="13970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bg object 2430"/>
          <p:cNvSpPr/>
          <p:nvPr/>
        </p:nvSpPr>
        <p:spPr>
          <a:xfrm>
            <a:off x="648970" y="6822224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59">
                <a:moveTo>
                  <a:pt x="13970" y="0"/>
                </a:moveTo>
                <a:lnTo>
                  <a:pt x="0" y="3422"/>
                </a:lnTo>
                <a:lnTo>
                  <a:pt x="0" y="22756"/>
                </a:lnTo>
                <a:lnTo>
                  <a:pt x="13970" y="19425"/>
                </a:lnTo>
                <a:lnTo>
                  <a:pt x="1397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bg object 2431"/>
          <p:cNvSpPr/>
          <p:nvPr/>
        </p:nvSpPr>
        <p:spPr>
          <a:xfrm>
            <a:off x="661670" y="6819424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700" y="0"/>
                </a:moveTo>
                <a:lnTo>
                  <a:pt x="0" y="3110"/>
                </a:lnTo>
                <a:lnTo>
                  <a:pt x="0" y="22528"/>
                </a:lnTo>
                <a:lnTo>
                  <a:pt x="12700" y="19500"/>
                </a:lnTo>
                <a:lnTo>
                  <a:pt x="12700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bg object 2432"/>
          <p:cNvSpPr/>
          <p:nvPr/>
        </p:nvSpPr>
        <p:spPr>
          <a:xfrm>
            <a:off x="673099" y="6816313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3422"/>
                </a:lnTo>
                <a:lnTo>
                  <a:pt x="0" y="22914"/>
                </a:lnTo>
                <a:lnTo>
                  <a:pt x="13970" y="19583"/>
                </a:lnTo>
                <a:lnTo>
                  <a:pt x="1397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bg object 2433"/>
          <p:cNvSpPr/>
          <p:nvPr/>
        </p:nvSpPr>
        <p:spPr>
          <a:xfrm>
            <a:off x="685799" y="6813513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700" y="0"/>
                </a:moveTo>
                <a:lnTo>
                  <a:pt x="0" y="3110"/>
                </a:lnTo>
                <a:lnTo>
                  <a:pt x="0" y="22686"/>
                </a:lnTo>
                <a:lnTo>
                  <a:pt x="12700" y="19658"/>
                </a:lnTo>
                <a:lnTo>
                  <a:pt x="1270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bg object 2434"/>
          <p:cNvSpPr/>
          <p:nvPr/>
        </p:nvSpPr>
        <p:spPr>
          <a:xfrm>
            <a:off x="698499" y="6810402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700" y="0"/>
                </a:moveTo>
                <a:lnTo>
                  <a:pt x="0" y="3110"/>
                </a:lnTo>
                <a:lnTo>
                  <a:pt x="0" y="22769"/>
                </a:lnTo>
                <a:lnTo>
                  <a:pt x="12700" y="19741"/>
                </a:lnTo>
                <a:lnTo>
                  <a:pt x="12700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bg object 2435"/>
          <p:cNvSpPr/>
          <p:nvPr/>
        </p:nvSpPr>
        <p:spPr>
          <a:xfrm>
            <a:off x="711199" y="6807291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700" y="0"/>
                </a:moveTo>
                <a:lnTo>
                  <a:pt x="0" y="3110"/>
                </a:lnTo>
                <a:lnTo>
                  <a:pt x="0" y="22852"/>
                </a:lnTo>
                <a:lnTo>
                  <a:pt x="12700" y="19824"/>
                </a:lnTo>
                <a:lnTo>
                  <a:pt x="1270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bg object 2436"/>
          <p:cNvSpPr/>
          <p:nvPr/>
        </p:nvSpPr>
        <p:spPr>
          <a:xfrm>
            <a:off x="722629" y="6804180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3422"/>
                </a:lnTo>
                <a:lnTo>
                  <a:pt x="0" y="23238"/>
                </a:lnTo>
                <a:lnTo>
                  <a:pt x="13970" y="19907"/>
                </a:lnTo>
                <a:lnTo>
                  <a:pt x="13970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bg object 2437"/>
          <p:cNvSpPr/>
          <p:nvPr/>
        </p:nvSpPr>
        <p:spPr>
          <a:xfrm>
            <a:off x="735329" y="6801380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12700" y="0"/>
                </a:moveTo>
                <a:lnTo>
                  <a:pt x="0" y="3110"/>
                </a:lnTo>
                <a:lnTo>
                  <a:pt x="0" y="23010"/>
                </a:lnTo>
                <a:lnTo>
                  <a:pt x="12700" y="19982"/>
                </a:lnTo>
                <a:lnTo>
                  <a:pt x="12700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bg object 2438"/>
          <p:cNvSpPr/>
          <p:nvPr/>
        </p:nvSpPr>
        <p:spPr>
          <a:xfrm>
            <a:off x="746760" y="6798269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3422"/>
                </a:lnTo>
                <a:lnTo>
                  <a:pt x="0" y="23396"/>
                </a:lnTo>
                <a:lnTo>
                  <a:pt x="13970" y="20065"/>
                </a:lnTo>
                <a:lnTo>
                  <a:pt x="1397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bg object 2439"/>
          <p:cNvSpPr/>
          <p:nvPr/>
        </p:nvSpPr>
        <p:spPr>
          <a:xfrm>
            <a:off x="759460" y="6795158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3422"/>
                </a:lnTo>
                <a:lnTo>
                  <a:pt x="0" y="23479"/>
                </a:lnTo>
                <a:lnTo>
                  <a:pt x="13970" y="20149"/>
                </a:lnTo>
                <a:lnTo>
                  <a:pt x="13970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bg object 2440"/>
          <p:cNvSpPr/>
          <p:nvPr/>
        </p:nvSpPr>
        <p:spPr>
          <a:xfrm>
            <a:off x="772160" y="6792358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12700" y="0"/>
                </a:moveTo>
                <a:lnTo>
                  <a:pt x="0" y="3110"/>
                </a:lnTo>
                <a:lnTo>
                  <a:pt x="0" y="23251"/>
                </a:lnTo>
                <a:lnTo>
                  <a:pt x="12700" y="20223"/>
                </a:lnTo>
                <a:lnTo>
                  <a:pt x="1270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bg object 2441"/>
          <p:cNvSpPr/>
          <p:nvPr/>
        </p:nvSpPr>
        <p:spPr>
          <a:xfrm>
            <a:off x="783589" y="6789247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69" y="0"/>
                </a:moveTo>
                <a:lnTo>
                  <a:pt x="0" y="3422"/>
                </a:lnTo>
                <a:lnTo>
                  <a:pt x="0" y="23637"/>
                </a:lnTo>
                <a:lnTo>
                  <a:pt x="13969" y="20306"/>
                </a:lnTo>
                <a:lnTo>
                  <a:pt x="1396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bg object 2442"/>
          <p:cNvSpPr/>
          <p:nvPr/>
        </p:nvSpPr>
        <p:spPr>
          <a:xfrm>
            <a:off x="796289" y="6786137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69" y="0"/>
                </a:moveTo>
                <a:lnTo>
                  <a:pt x="0" y="3422"/>
                </a:lnTo>
                <a:lnTo>
                  <a:pt x="0" y="23720"/>
                </a:lnTo>
                <a:lnTo>
                  <a:pt x="13969" y="20390"/>
                </a:lnTo>
                <a:lnTo>
                  <a:pt x="13969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bg object 2443"/>
          <p:cNvSpPr/>
          <p:nvPr/>
        </p:nvSpPr>
        <p:spPr>
          <a:xfrm>
            <a:off x="808989" y="6783337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12700" y="0"/>
                </a:moveTo>
                <a:lnTo>
                  <a:pt x="0" y="3110"/>
                </a:lnTo>
                <a:lnTo>
                  <a:pt x="0" y="23492"/>
                </a:lnTo>
                <a:lnTo>
                  <a:pt x="12700" y="20464"/>
                </a:lnTo>
                <a:lnTo>
                  <a:pt x="12700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bg object 2444"/>
          <p:cNvSpPr/>
          <p:nvPr/>
        </p:nvSpPr>
        <p:spPr>
          <a:xfrm>
            <a:off x="820419" y="6780226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29">
                <a:moveTo>
                  <a:pt x="13970" y="0"/>
                </a:moveTo>
                <a:lnTo>
                  <a:pt x="0" y="3422"/>
                </a:lnTo>
                <a:lnTo>
                  <a:pt x="0" y="23878"/>
                </a:lnTo>
                <a:lnTo>
                  <a:pt x="13970" y="20548"/>
                </a:lnTo>
                <a:lnTo>
                  <a:pt x="13970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bg object 2445"/>
          <p:cNvSpPr/>
          <p:nvPr/>
        </p:nvSpPr>
        <p:spPr>
          <a:xfrm>
            <a:off x="833119" y="6777426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3110"/>
                </a:lnTo>
                <a:lnTo>
                  <a:pt x="0" y="23650"/>
                </a:lnTo>
                <a:lnTo>
                  <a:pt x="12700" y="20622"/>
                </a:lnTo>
                <a:lnTo>
                  <a:pt x="12700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bg object 2446"/>
          <p:cNvSpPr/>
          <p:nvPr/>
        </p:nvSpPr>
        <p:spPr>
          <a:xfrm>
            <a:off x="845819" y="6774315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3110"/>
                </a:lnTo>
                <a:lnTo>
                  <a:pt x="0" y="23733"/>
                </a:lnTo>
                <a:lnTo>
                  <a:pt x="12700" y="20706"/>
                </a:lnTo>
                <a:lnTo>
                  <a:pt x="12700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bg object 2447"/>
          <p:cNvSpPr/>
          <p:nvPr/>
        </p:nvSpPr>
        <p:spPr>
          <a:xfrm>
            <a:off x="857249" y="6771204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29">
                <a:moveTo>
                  <a:pt x="13969" y="0"/>
                </a:moveTo>
                <a:lnTo>
                  <a:pt x="0" y="3422"/>
                </a:lnTo>
                <a:lnTo>
                  <a:pt x="0" y="24119"/>
                </a:lnTo>
                <a:lnTo>
                  <a:pt x="13969" y="20789"/>
                </a:lnTo>
                <a:lnTo>
                  <a:pt x="13969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bg object 2448"/>
          <p:cNvSpPr/>
          <p:nvPr/>
        </p:nvSpPr>
        <p:spPr>
          <a:xfrm>
            <a:off x="869949" y="6768093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69" h="24765">
                <a:moveTo>
                  <a:pt x="13969" y="0"/>
                </a:moveTo>
                <a:lnTo>
                  <a:pt x="0" y="3422"/>
                </a:lnTo>
                <a:lnTo>
                  <a:pt x="0" y="24202"/>
                </a:lnTo>
                <a:lnTo>
                  <a:pt x="13969" y="20872"/>
                </a:lnTo>
                <a:lnTo>
                  <a:pt x="1396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bg object 2449"/>
          <p:cNvSpPr/>
          <p:nvPr/>
        </p:nvSpPr>
        <p:spPr>
          <a:xfrm>
            <a:off x="882649" y="6765293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3110"/>
                </a:lnTo>
                <a:lnTo>
                  <a:pt x="0" y="23974"/>
                </a:lnTo>
                <a:lnTo>
                  <a:pt x="12700" y="20947"/>
                </a:lnTo>
                <a:lnTo>
                  <a:pt x="12700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bg object 2450"/>
          <p:cNvSpPr/>
          <p:nvPr/>
        </p:nvSpPr>
        <p:spPr>
          <a:xfrm>
            <a:off x="894079" y="6762182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69" h="24765">
                <a:moveTo>
                  <a:pt x="13969" y="0"/>
                </a:moveTo>
                <a:lnTo>
                  <a:pt x="0" y="3422"/>
                </a:lnTo>
                <a:lnTo>
                  <a:pt x="0" y="24360"/>
                </a:lnTo>
                <a:lnTo>
                  <a:pt x="13969" y="21030"/>
                </a:lnTo>
                <a:lnTo>
                  <a:pt x="13969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bg object 2451"/>
          <p:cNvSpPr/>
          <p:nvPr/>
        </p:nvSpPr>
        <p:spPr>
          <a:xfrm>
            <a:off x="906779" y="6759071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69" h="24765">
                <a:moveTo>
                  <a:pt x="13969" y="0"/>
                </a:moveTo>
                <a:lnTo>
                  <a:pt x="0" y="3422"/>
                </a:lnTo>
                <a:lnTo>
                  <a:pt x="0" y="24444"/>
                </a:lnTo>
                <a:lnTo>
                  <a:pt x="13969" y="21113"/>
                </a:lnTo>
                <a:lnTo>
                  <a:pt x="13969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bg object 2452"/>
          <p:cNvSpPr/>
          <p:nvPr/>
        </p:nvSpPr>
        <p:spPr>
          <a:xfrm>
            <a:off x="919479" y="6756271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110"/>
                </a:lnTo>
                <a:lnTo>
                  <a:pt x="0" y="24216"/>
                </a:lnTo>
                <a:lnTo>
                  <a:pt x="12700" y="21188"/>
                </a:lnTo>
                <a:lnTo>
                  <a:pt x="12700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bg object 2453"/>
          <p:cNvSpPr/>
          <p:nvPr/>
        </p:nvSpPr>
        <p:spPr>
          <a:xfrm>
            <a:off x="930910" y="6753160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69" h="24765">
                <a:moveTo>
                  <a:pt x="13970" y="0"/>
                </a:moveTo>
                <a:lnTo>
                  <a:pt x="0" y="3422"/>
                </a:lnTo>
                <a:lnTo>
                  <a:pt x="0" y="24601"/>
                </a:lnTo>
                <a:lnTo>
                  <a:pt x="13970" y="21271"/>
                </a:lnTo>
                <a:lnTo>
                  <a:pt x="13970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bg object 2454"/>
          <p:cNvSpPr/>
          <p:nvPr/>
        </p:nvSpPr>
        <p:spPr>
          <a:xfrm>
            <a:off x="943610" y="6750361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110"/>
                </a:lnTo>
                <a:lnTo>
                  <a:pt x="0" y="24374"/>
                </a:lnTo>
                <a:lnTo>
                  <a:pt x="12700" y="21346"/>
                </a:lnTo>
                <a:lnTo>
                  <a:pt x="1270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bg object 2455"/>
          <p:cNvSpPr/>
          <p:nvPr/>
        </p:nvSpPr>
        <p:spPr>
          <a:xfrm>
            <a:off x="956310" y="6747250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110"/>
                </a:lnTo>
                <a:lnTo>
                  <a:pt x="0" y="24457"/>
                </a:lnTo>
                <a:lnTo>
                  <a:pt x="12700" y="21429"/>
                </a:lnTo>
                <a:lnTo>
                  <a:pt x="12700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bg object 2456"/>
          <p:cNvSpPr/>
          <p:nvPr/>
        </p:nvSpPr>
        <p:spPr>
          <a:xfrm>
            <a:off x="967740" y="6744139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69" y="0"/>
                </a:moveTo>
                <a:lnTo>
                  <a:pt x="0" y="3422"/>
                </a:lnTo>
                <a:lnTo>
                  <a:pt x="0" y="24843"/>
                </a:lnTo>
                <a:lnTo>
                  <a:pt x="13969" y="21512"/>
                </a:lnTo>
                <a:lnTo>
                  <a:pt x="13969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bg object 2457"/>
          <p:cNvSpPr/>
          <p:nvPr/>
        </p:nvSpPr>
        <p:spPr>
          <a:xfrm>
            <a:off x="980440" y="6741339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110"/>
                </a:lnTo>
                <a:lnTo>
                  <a:pt x="0" y="24615"/>
                </a:lnTo>
                <a:lnTo>
                  <a:pt x="12700" y="21587"/>
                </a:lnTo>
                <a:lnTo>
                  <a:pt x="1270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bg object 2458"/>
          <p:cNvSpPr/>
          <p:nvPr/>
        </p:nvSpPr>
        <p:spPr>
          <a:xfrm>
            <a:off x="993140" y="6738228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110"/>
                </a:lnTo>
                <a:lnTo>
                  <a:pt x="0" y="24698"/>
                </a:lnTo>
                <a:lnTo>
                  <a:pt x="12700" y="21670"/>
                </a:lnTo>
                <a:lnTo>
                  <a:pt x="12700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bg object 2459"/>
          <p:cNvSpPr/>
          <p:nvPr/>
        </p:nvSpPr>
        <p:spPr>
          <a:xfrm>
            <a:off x="1004569" y="673511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70" y="0"/>
                </a:moveTo>
                <a:lnTo>
                  <a:pt x="0" y="3422"/>
                </a:lnTo>
                <a:lnTo>
                  <a:pt x="0" y="25084"/>
                </a:lnTo>
                <a:lnTo>
                  <a:pt x="13970" y="21753"/>
                </a:lnTo>
                <a:lnTo>
                  <a:pt x="13970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bg object 2460"/>
          <p:cNvSpPr/>
          <p:nvPr/>
        </p:nvSpPr>
        <p:spPr>
          <a:xfrm>
            <a:off x="1017269" y="6732317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110"/>
                </a:lnTo>
                <a:lnTo>
                  <a:pt x="0" y="24856"/>
                </a:lnTo>
                <a:lnTo>
                  <a:pt x="12700" y="21828"/>
                </a:lnTo>
                <a:lnTo>
                  <a:pt x="1270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bg object 2461"/>
          <p:cNvSpPr/>
          <p:nvPr/>
        </p:nvSpPr>
        <p:spPr>
          <a:xfrm>
            <a:off x="1028699" y="6729206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69" y="0"/>
                </a:moveTo>
                <a:lnTo>
                  <a:pt x="0" y="3422"/>
                </a:lnTo>
                <a:lnTo>
                  <a:pt x="0" y="25242"/>
                </a:lnTo>
                <a:lnTo>
                  <a:pt x="13969" y="21911"/>
                </a:lnTo>
                <a:lnTo>
                  <a:pt x="13969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bg object 2462"/>
          <p:cNvSpPr/>
          <p:nvPr/>
        </p:nvSpPr>
        <p:spPr>
          <a:xfrm>
            <a:off x="1041399" y="6726095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69" y="0"/>
                </a:moveTo>
                <a:lnTo>
                  <a:pt x="0" y="3422"/>
                </a:lnTo>
                <a:lnTo>
                  <a:pt x="0" y="25325"/>
                </a:lnTo>
                <a:lnTo>
                  <a:pt x="13969" y="21994"/>
                </a:lnTo>
                <a:lnTo>
                  <a:pt x="13969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bg object 2463"/>
          <p:cNvSpPr/>
          <p:nvPr/>
        </p:nvSpPr>
        <p:spPr>
          <a:xfrm>
            <a:off x="1054099" y="6723295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110"/>
                </a:lnTo>
                <a:lnTo>
                  <a:pt x="0" y="25097"/>
                </a:lnTo>
                <a:lnTo>
                  <a:pt x="12700" y="22069"/>
                </a:lnTo>
                <a:lnTo>
                  <a:pt x="12700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bg object 2464"/>
          <p:cNvSpPr/>
          <p:nvPr/>
        </p:nvSpPr>
        <p:spPr>
          <a:xfrm>
            <a:off x="1066799" y="6720184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110"/>
                </a:lnTo>
                <a:lnTo>
                  <a:pt x="0" y="25180"/>
                </a:lnTo>
                <a:lnTo>
                  <a:pt x="12700" y="22152"/>
                </a:lnTo>
                <a:lnTo>
                  <a:pt x="12700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bg object 2465"/>
          <p:cNvSpPr/>
          <p:nvPr/>
        </p:nvSpPr>
        <p:spPr>
          <a:xfrm>
            <a:off x="1078229" y="6717073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69" y="0"/>
                </a:moveTo>
                <a:lnTo>
                  <a:pt x="0" y="3422"/>
                </a:lnTo>
                <a:lnTo>
                  <a:pt x="0" y="25566"/>
                </a:lnTo>
                <a:lnTo>
                  <a:pt x="13969" y="22235"/>
                </a:lnTo>
                <a:lnTo>
                  <a:pt x="13969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bg object 2466"/>
          <p:cNvSpPr/>
          <p:nvPr/>
        </p:nvSpPr>
        <p:spPr>
          <a:xfrm>
            <a:off x="1090929" y="6714274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110"/>
                </a:lnTo>
                <a:lnTo>
                  <a:pt x="0" y="25338"/>
                </a:lnTo>
                <a:lnTo>
                  <a:pt x="12700" y="22310"/>
                </a:lnTo>
                <a:lnTo>
                  <a:pt x="12700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bg object 2467"/>
          <p:cNvSpPr/>
          <p:nvPr/>
        </p:nvSpPr>
        <p:spPr>
          <a:xfrm>
            <a:off x="1103629" y="6711163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110"/>
                </a:lnTo>
                <a:lnTo>
                  <a:pt x="0" y="25421"/>
                </a:lnTo>
                <a:lnTo>
                  <a:pt x="12700" y="22393"/>
                </a:lnTo>
                <a:lnTo>
                  <a:pt x="12700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bg object 2468"/>
          <p:cNvSpPr/>
          <p:nvPr/>
        </p:nvSpPr>
        <p:spPr>
          <a:xfrm>
            <a:off x="1115060" y="6708052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70" y="0"/>
                </a:moveTo>
                <a:lnTo>
                  <a:pt x="0" y="3422"/>
                </a:lnTo>
                <a:lnTo>
                  <a:pt x="0" y="25807"/>
                </a:lnTo>
                <a:lnTo>
                  <a:pt x="13970" y="22476"/>
                </a:lnTo>
                <a:lnTo>
                  <a:pt x="13970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bg object 2469"/>
          <p:cNvSpPr/>
          <p:nvPr/>
        </p:nvSpPr>
        <p:spPr>
          <a:xfrm>
            <a:off x="1127760" y="6705252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110"/>
                </a:lnTo>
                <a:lnTo>
                  <a:pt x="0" y="25579"/>
                </a:lnTo>
                <a:lnTo>
                  <a:pt x="12700" y="22551"/>
                </a:lnTo>
                <a:lnTo>
                  <a:pt x="1270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bg object 2470"/>
          <p:cNvSpPr/>
          <p:nvPr/>
        </p:nvSpPr>
        <p:spPr>
          <a:xfrm>
            <a:off x="1139190" y="6702141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69" y="0"/>
                </a:moveTo>
                <a:lnTo>
                  <a:pt x="0" y="3422"/>
                </a:lnTo>
                <a:lnTo>
                  <a:pt x="0" y="25965"/>
                </a:lnTo>
                <a:lnTo>
                  <a:pt x="13969" y="22634"/>
                </a:lnTo>
                <a:lnTo>
                  <a:pt x="13969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bg object 2471"/>
          <p:cNvSpPr/>
          <p:nvPr/>
        </p:nvSpPr>
        <p:spPr>
          <a:xfrm>
            <a:off x="1151890" y="6699030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69" h="26670">
                <a:moveTo>
                  <a:pt x="13969" y="0"/>
                </a:moveTo>
                <a:lnTo>
                  <a:pt x="0" y="3422"/>
                </a:lnTo>
                <a:lnTo>
                  <a:pt x="0" y="26048"/>
                </a:lnTo>
                <a:lnTo>
                  <a:pt x="13969" y="22717"/>
                </a:lnTo>
                <a:lnTo>
                  <a:pt x="13969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bg object 2472"/>
          <p:cNvSpPr/>
          <p:nvPr/>
        </p:nvSpPr>
        <p:spPr>
          <a:xfrm>
            <a:off x="1164590" y="6696230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110"/>
                </a:lnTo>
                <a:lnTo>
                  <a:pt x="0" y="25820"/>
                </a:lnTo>
                <a:lnTo>
                  <a:pt x="12700" y="22792"/>
                </a:lnTo>
                <a:lnTo>
                  <a:pt x="12700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bg object 2473"/>
          <p:cNvSpPr/>
          <p:nvPr/>
        </p:nvSpPr>
        <p:spPr>
          <a:xfrm>
            <a:off x="1176019" y="6693119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69" h="26670">
                <a:moveTo>
                  <a:pt x="13970" y="0"/>
                </a:moveTo>
                <a:lnTo>
                  <a:pt x="0" y="3422"/>
                </a:lnTo>
                <a:lnTo>
                  <a:pt x="0" y="26206"/>
                </a:lnTo>
                <a:lnTo>
                  <a:pt x="13970" y="22875"/>
                </a:lnTo>
                <a:lnTo>
                  <a:pt x="13970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bg object 2474"/>
          <p:cNvSpPr/>
          <p:nvPr/>
        </p:nvSpPr>
        <p:spPr>
          <a:xfrm>
            <a:off x="1188719" y="6690008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69" h="26670">
                <a:moveTo>
                  <a:pt x="13970" y="0"/>
                </a:moveTo>
                <a:lnTo>
                  <a:pt x="0" y="3422"/>
                </a:lnTo>
                <a:lnTo>
                  <a:pt x="0" y="26289"/>
                </a:lnTo>
                <a:lnTo>
                  <a:pt x="13970" y="22959"/>
                </a:lnTo>
                <a:lnTo>
                  <a:pt x="1397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bg object 2475"/>
          <p:cNvSpPr/>
          <p:nvPr/>
        </p:nvSpPr>
        <p:spPr>
          <a:xfrm>
            <a:off x="1201419" y="6687208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110"/>
                </a:lnTo>
                <a:lnTo>
                  <a:pt x="0" y="26061"/>
                </a:lnTo>
                <a:lnTo>
                  <a:pt x="12700" y="23033"/>
                </a:lnTo>
                <a:lnTo>
                  <a:pt x="12700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bg object 2476"/>
          <p:cNvSpPr/>
          <p:nvPr/>
        </p:nvSpPr>
        <p:spPr>
          <a:xfrm>
            <a:off x="1214119" y="6684097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110"/>
                </a:lnTo>
                <a:lnTo>
                  <a:pt x="0" y="26144"/>
                </a:lnTo>
                <a:lnTo>
                  <a:pt x="12700" y="23116"/>
                </a:lnTo>
                <a:lnTo>
                  <a:pt x="12700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bg object 2477"/>
          <p:cNvSpPr/>
          <p:nvPr/>
        </p:nvSpPr>
        <p:spPr>
          <a:xfrm>
            <a:off x="1225549" y="6680986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69" h="26670">
                <a:moveTo>
                  <a:pt x="13969" y="0"/>
                </a:moveTo>
                <a:lnTo>
                  <a:pt x="0" y="3422"/>
                </a:lnTo>
                <a:lnTo>
                  <a:pt x="0" y="26530"/>
                </a:lnTo>
                <a:lnTo>
                  <a:pt x="13969" y="23200"/>
                </a:lnTo>
                <a:lnTo>
                  <a:pt x="13969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bg object 2478"/>
          <p:cNvSpPr/>
          <p:nvPr/>
        </p:nvSpPr>
        <p:spPr>
          <a:xfrm>
            <a:off x="1238249" y="6678187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110"/>
                </a:lnTo>
                <a:lnTo>
                  <a:pt x="0" y="26302"/>
                </a:lnTo>
                <a:lnTo>
                  <a:pt x="12700" y="23274"/>
                </a:lnTo>
                <a:lnTo>
                  <a:pt x="1270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bg object 2479"/>
          <p:cNvSpPr/>
          <p:nvPr/>
        </p:nvSpPr>
        <p:spPr>
          <a:xfrm>
            <a:off x="1249679" y="6675076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69" h="27304">
                <a:moveTo>
                  <a:pt x="13969" y="0"/>
                </a:moveTo>
                <a:lnTo>
                  <a:pt x="0" y="3422"/>
                </a:lnTo>
                <a:lnTo>
                  <a:pt x="0" y="26688"/>
                </a:lnTo>
                <a:lnTo>
                  <a:pt x="13969" y="23358"/>
                </a:lnTo>
                <a:lnTo>
                  <a:pt x="13969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bg object 2480"/>
          <p:cNvSpPr/>
          <p:nvPr/>
        </p:nvSpPr>
        <p:spPr>
          <a:xfrm>
            <a:off x="1262379" y="6671965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69" h="27304">
                <a:moveTo>
                  <a:pt x="13969" y="0"/>
                </a:moveTo>
                <a:lnTo>
                  <a:pt x="0" y="3422"/>
                </a:lnTo>
                <a:lnTo>
                  <a:pt x="0" y="26771"/>
                </a:lnTo>
                <a:lnTo>
                  <a:pt x="13969" y="23441"/>
                </a:lnTo>
                <a:lnTo>
                  <a:pt x="1396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bg object 2481"/>
          <p:cNvSpPr/>
          <p:nvPr/>
        </p:nvSpPr>
        <p:spPr>
          <a:xfrm>
            <a:off x="1275079" y="6669165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110"/>
                </a:lnTo>
                <a:lnTo>
                  <a:pt x="0" y="26543"/>
                </a:lnTo>
                <a:lnTo>
                  <a:pt x="12700" y="23516"/>
                </a:lnTo>
                <a:lnTo>
                  <a:pt x="12700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bg object 2482"/>
          <p:cNvSpPr/>
          <p:nvPr/>
        </p:nvSpPr>
        <p:spPr>
          <a:xfrm>
            <a:off x="1286510" y="6666054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69" h="27304">
                <a:moveTo>
                  <a:pt x="13970" y="0"/>
                </a:moveTo>
                <a:lnTo>
                  <a:pt x="0" y="3422"/>
                </a:lnTo>
                <a:lnTo>
                  <a:pt x="0" y="26929"/>
                </a:lnTo>
                <a:lnTo>
                  <a:pt x="13970" y="23599"/>
                </a:lnTo>
                <a:lnTo>
                  <a:pt x="1397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bg object 2483"/>
          <p:cNvSpPr/>
          <p:nvPr/>
        </p:nvSpPr>
        <p:spPr>
          <a:xfrm>
            <a:off x="1299210" y="6662943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69" h="27304">
                <a:moveTo>
                  <a:pt x="13970" y="0"/>
                </a:moveTo>
                <a:lnTo>
                  <a:pt x="0" y="3422"/>
                </a:lnTo>
                <a:lnTo>
                  <a:pt x="0" y="27012"/>
                </a:lnTo>
                <a:lnTo>
                  <a:pt x="13970" y="23682"/>
                </a:lnTo>
                <a:lnTo>
                  <a:pt x="1397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bg object 2484"/>
          <p:cNvSpPr/>
          <p:nvPr/>
        </p:nvSpPr>
        <p:spPr>
          <a:xfrm>
            <a:off x="1311910" y="6660143"/>
            <a:ext cx="12700" cy="27305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700" y="0"/>
                </a:moveTo>
                <a:lnTo>
                  <a:pt x="0" y="3110"/>
                </a:lnTo>
                <a:lnTo>
                  <a:pt x="0" y="26784"/>
                </a:lnTo>
                <a:lnTo>
                  <a:pt x="12700" y="23757"/>
                </a:lnTo>
                <a:lnTo>
                  <a:pt x="12700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bg object 2485"/>
          <p:cNvSpPr/>
          <p:nvPr/>
        </p:nvSpPr>
        <p:spPr>
          <a:xfrm>
            <a:off x="1323340" y="6657032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69" h="27304">
                <a:moveTo>
                  <a:pt x="13969" y="0"/>
                </a:moveTo>
                <a:lnTo>
                  <a:pt x="0" y="3422"/>
                </a:lnTo>
                <a:lnTo>
                  <a:pt x="0" y="27170"/>
                </a:lnTo>
                <a:lnTo>
                  <a:pt x="13969" y="23840"/>
                </a:lnTo>
                <a:lnTo>
                  <a:pt x="1396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bg object 2486"/>
          <p:cNvSpPr/>
          <p:nvPr/>
        </p:nvSpPr>
        <p:spPr>
          <a:xfrm>
            <a:off x="1336040" y="6654232"/>
            <a:ext cx="12700" cy="27305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700" y="0"/>
                </a:moveTo>
                <a:lnTo>
                  <a:pt x="0" y="3110"/>
                </a:lnTo>
                <a:lnTo>
                  <a:pt x="0" y="26942"/>
                </a:lnTo>
                <a:lnTo>
                  <a:pt x="12700" y="23915"/>
                </a:lnTo>
                <a:lnTo>
                  <a:pt x="1270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bg object 2487"/>
          <p:cNvSpPr/>
          <p:nvPr/>
        </p:nvSpPr>
        <p:spPr>
          <a:xfrm>
            <a:off x="1348740" y="6651121"/>
            <a:ext cx="12700" cy="27305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700" y="0"/>
                </a:moveTo>
                <a:lnTo>
                  <a:pt x="0" y="3110"/>
                </a:lnTo>
                <a:lnTo>
                  <a:pt x="0" y="27026"/>
                </a:lnTo>
                <a:lnTo>
                  <a:pt x="12700" y="23998"/>
                </a:lnTo>
                <a:lnTo>
                  <a:pt x="12700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bg object 2488"/>
          <p:cNvSpPr/>
          <p:nvPr/>
        </p:nvSpPr>
        <p:spPr>
          <a:xfrm>
            <a:off x="1360169" y="664801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69" h="27940">
                <a:moveTo>
                  <a:pt x="13970" y="0"/>
                </a:moveTo>
                <a:lnTo>
                  <a:pt x="0" y="3422"/>
                </a:lnTo>
                <a:lnTo>
                  <a:pt x="0" y="27411"/>
                </a:lnTo>
                <a:lnTo>
                  <a:pt x="1270" y="27109"/>
                </a:lnTo>
                <a:lnTo>
                  <a:pt x="13970" y="23671"/>
                </a:lnTo>
                <a:lnTo>
                  <a:pt x="1397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bg object 2489"/>
          <p:cNvSpPr/>
          <p:nvPr/>
        </p:nvSpPr>
        <p:spPr>
          <a:xfrm>
            <a:off x="1372869" y="6644899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69" h="27304">
                <a:moveTo>
                  <a:pt x="13970" y="0"/>
                </a:moveTo>
                <a:lnTo>
                  <a:pt x="0" y="3422"/>
                </a:lnTo>
                <a:lnTo>
                  <a:pt x="0" y="27125"/>
                </a:lnTo>
                <a:lnTo>
                  <a:pt x="13970" y="23343"/>
                </a:lnTo>
                <a:lnTo>
                  <a:pt x="13970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bg object 2490"/>
          <p:cNvSpPr/>
          <p:nvPr/>
        </p:nvSpPr>
        <p:spPr>
          <a:xfrm>
            <a:off x="1385569" y="6642100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110"/>
                </a:lnTo>
                <a:lnTo>
                  <a:pt x="0" y="26487"/>
                </a:lnTo>
                <a:lnTo>
                  <a:pt x="12700" y="23049"/>
                </a:lnTo>
                <a:lnTo>
                  <a:pt x="1270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bg object 2491"/>
          <p:cNvSpPr/>
          <p:nvPr/>
        </p:nvSpPr>
        <p:spPr>
          <a:xfrm>
            <a:off x="1396999" y="6638699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69" h="27304">
                <a:moveTo>
                  <a:pt x="13969" y="0"/>
                </a:moveTo>
                <a:lnTo>
                  <a:pt x="1269" y="3400"/>
                </a:lnTo>
                <a:lnTo>
                  <a:pt x="0" y="3711"/>
                </a:lnTo>
                <a:lnTo>
                  <a:pt x="0" y="26793"/>
                </a:lnTo>
                <a:lnTo>
                  <a:pt x="13969" y="23011"/>
                </a:lnTo>
                <a:lnTo>
                  <a:pt x="13969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bg object 2492"/>
          <p:cNvSpPr/>
          <p:nvPr/>
        </p:nvSpPr>
        <p:spPr>
          <a:xfrm>
            <a:off x="1409699" y="6635298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69" h="27304">
                <a:moveTo>
                  <a:pt x="13969" y="0"/>
                </a:moveTo>
                <a:lnTo>
                  <a:pt x="0" y="3740"/>
                </a:lnTo>
                <a:lnTo>
                  <a:pt x="0" y="26756"/>
                </a:lnTo>
                <a:lnTo>
                  <a:pt x="13969" y="22974"/>
                </a:lnTo>
                <a:lnTo>
                  <a:pt x="13969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bg object 2493"/>
          <p:cNvSpPr/>
          <p:nvPr/>
        </p:nvSpPr>
        <p:spPr>
          <a:xfrm>
            <a:off x="1422399" y="6632238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378"/>
                </a:lnTo>
                <a:lnTo>
                  <a:pt x="12700" y="22940"/>
                </a:lnTo>
                <a:lnTo>
                  <a:pt x="1270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bg object 2494"/>
          <p:cNvSpPr/>
          <p:nvPr/>
        </p:nvSpPr>
        <p:spPr>
          <a:xfrm>
            <a:off x="1433829" y="6628837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69" h="27304">
                <a:moveTo>
                  <a:pt x="13969" y="0"/>
                </a:moveTo>
                <a:lnTo>
                  <a:pt x="0" y="3740"/>
                </a:lnTo>
                <a:lnTo>
                  <a:pt x="0" y="26684"/>
                </a:lnTo>
                <a:lnTo>
                  <a:pt x="13969" y="22902"/>
                </a:lnTo>
                <a:lnTo>
                  <a:pt x="1396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bg object 2495"/>
          <p:cNvSpPr/>
          <p:nvPr/>
        </p:nvSpPr>
        <p:spPr>
          <a:xfrm>
            <a:off x="1446529" y="6625777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307"/>
                </a:lnTo>
                <a:lnTo>
                  <a:pt x="12700" y="22869"/>
                </a:lnTo>
                <a:lnTo>
                  <a:pt x="12700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bg object 2496"/>
          <p:cNvSpPr/>
          <p:nvPr/>
        </p:nvSpPr>
        <p:spPr>
          <a:xfrm>
            <a:off x="1459229" y="6622376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269"/>
                </a:lnTo>
                <a:lnTo>
                  <a:pt x="12700" y="22831"/>
                </a:lnTo>
                <a:lnTo>
                  <a:pt x="1270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bg object 2497"/>
          <p:cNvSpPr/>
          <p:nvPr/>
        </p:nvSpPr>
        <p:spPr>
          <a:xfrm>
            <a:off x="1470660" y="6618976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69" h="26670">
                <a:moveTo>
                  <a:pt x="13970" y="0"/>
                </a:moveTo>
                <a:lnTo>
                  <a:pt x="0" y="3740"/>
                </a:lnTo>
                <a:lnTo>
                  <a:pt x="0" y="26575"/>
                </a:lnTo>
                <a:lnTo>
                  <a:pt x="13970" y="22793"/>
                </a:lnTo>
                <a:lnTo>
                  <a:pt x="13970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bg object 2498"/>
          <p:cNvSpPr/>
          <p:nvPr/>
        </p:nvSpPr>
        <p:spPr>
          <a:xfrm>
            <a:off x="1483360" y="6615915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198"/>
                </a:lnTo>
                <a:lnTo>
                  <a:pt x="12700" y="22760"/>
                </a:lnTo>
                <a:lnTo>
                  <a:pt x="1270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bg object 2499"/>
          <p:cNvSpPr/>
          <p:nvPr/>
        </p:nvSpPr>
        <p:spPr>
          <a:xfrm>
            <a:off x="1496060" y="6612515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160"/>
                </a:lnTo>
                <a:lnTo>
                  <a:pt x="12700" y="22722"/>
                </a:lnTo>
                <a:lnTo>
                  <a:pt x="1270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bg object 2500"/>
          <p:cNvSpPr/>
          <p:nvPr/>
        </p:nvSpPr>
        <p:spPr>
          <a:xfrm>
            <a:off x="1507490" y="6609114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69" h="26670">
                <a:moveTo>
                  <a:pt x="13969" y="0"/>
                </a:moveTo>
                <a:lnTo>
                  <a:pt x="0" y="3740"/>
                </a:lnTo>
                <a:lnTo>
                  <a:pt x="0" y="26466"/>
                </a:lnTo>
                <a:lnTo>
                  <a:pt x="13969" y="22684"/>
                </a:lnTo>
                <a:lnTo>
                  <a:pt x="13969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bg object 2501"/>
          <p:cNvSpPr/>
          <p:nvPr/>
        </p:nvSpPr>
        <p:spPr>
          <a:xfrm>
            <a:off x="1520190" y="6605714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69" h="26670">
                <a:moveTo>
                  <a:pt x="13969" y="0"/>
                </a:moveTo>
                <a:lnTo>
                  <a:pt x="0" y="3740"/>
                </a:lnTo>
                <a:lnTo>
                  <a:pt x="0" y="26429"/>
                </a:lnTo>
                <a:lnTo>
                  <a:pt x="13969" y="22647"/>
                </a:lnTo>
                <a:lnTo>
                  <a:pt x="13969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bg object 2502"/>
          <p:cNvSpPr/>
          <p:nvPr/>
        </p:nvSpPr>
        <p:spPr>
          <a:xfrm>
            <a:off x="1532890" y="6602653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051"/>
                </a:lnTo>
                <a:lnTo>
                  <a:pt x="12700" y="22613"/>
                </a:lnTo>
                <a:lnTo>
                  <a:pt x="1270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bg object 2503"/>
          <p:cNvSpPr/>
          <p:nvPr/>
        </p:nvSpPr>
        <p:spPr>
          <a:xfrm>
            <a:off x="1544319" y="6599253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69" h="26670">
                <a:moveTo>
                  <a:pt x="13970" y="0"/>
                </a:moveTo>
                <a:lnTo>
                  <a:pt x="0" y="3740"/>
                </a:lnTo>
                <a:lnTo>
                  <a:pt x="0" y="26357"/>
                </a:lnTo>
                <a:lnTo>
                  <a:pt x="13970" y="22576"/>
                </a:lnTo>
                <a:lnTo>
                  <a:pt x="13970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bg object 2504"/>
          <p:cNvSpPr/>
          <p:nvPr/>
        </p:nvSpPr>
        <p:spPr>
          <a:xfrm>
            <a:off x="1557019" y="6596192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980"/>
                </a:lnTo>
                <a:lnTo>
                  <a:pt x="12700" y="22542"/>
                </a:lnTo>
                <a:lnTo>
                  <a:pt x="1270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bg object 2505"/>
          <p:cNvSpPr/>
          <p:nvPr/>
        </p:nvSpPr>
        <p:spPr>
          <a:xfrm>
            <a:off x="1569719" y="6592792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942"/>
                </a:lnTo>
                <a:lnTo>
                  <a:pt x="12700" y="22504"/>
                </a:lnTo>
                <a:lnTo>
                  <a:pt x="12700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bg object 2506"/>
          <p:cNvSpPr/>
          <p:nvPr/>
        </p:nvSpPr>
        <p:spPr>
          <a:xfrm>
            <a:off x="1581149" y="6589391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69" h="26670">
                <a:moveTo>
                  <a:pt x="13969" y="0"/>
                </a:moveTo>
                <a:lnTo>
                  <a:pt x="0" y="3740"/>
                </a:lnTo>
                <a:lnTo>
                  <a:pt x="0" y="26248"/>
                </a:lnTo>
                <a:lnTo>
                  <a:pt x="13969" y="22467"/>
                </a:lnTo>
                <a:lnTo>
                  <a:pt x="1396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bg object 2507"/>
          <p:cNvSpPr/>
          <p:nvPr/>
        </p:nvSpPr>
        <p:spPr>
          <a:xfrm>
            <a:off x="1593849" y="6586331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871"/>
                </a:lnTo>
                <a:lnTo>
                  <a:pt x="12700" y="22433"/>
                </a:lnTo>
                <a:lnTo>
                  <a:pt x="1270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bg object 2508"/>
          <p:cNvSpPr/>
          <p:nvPr/>
        </p:nvSpPr>
        <p:spPr>
          <a:xfrm>
            <a:off x="1606550" y="6579539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25400" y="0"/>
                </a:moveTo>
                <a:lnTo>
                  <a:pt x="12700" y="3403"/>
                </a:lnTo>
                <a:lnTo>
                  <a:pt x="11430" y="3733"/>
                </a:lnTo>
                <a:lnTo>
                  <a:pt x="0" y="6794"/>
                </a:lnTo>
                <a:lnTo>
                  <a:pt x="0" y="29235"/>
                </a:lnTo>
                <a:lnTo>
                  <a:pt x="11430" y="26136"/>
                </a:lnTo>
                <a:lnTo>
                  <a:pt x="12700" y="25793"/>
                </a:lnTo>
                <a:lnTo>
                  <a:pt x="25400" y="22352"/>
                </a:lnTo>
                <a:lnTo>
                  <a:pt x="254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bg object 2509"/>
          <p:cNvSpPr/>
          <p:nvPr/>
        </p:nvSpPr>
        <p:spPr>
          <a:xfrm>
            <a:off x="1630679" y="6576469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762"/>
                </a:lnTo>
                <a:lnTo>
                  <a:pt x="12700" y="22324"/>
                </a:lnTo>
                <a:lnTo>
                  <a:pt x="1270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bg object 2510"/>
          <p:cNvSpPr/>
          <p:nvPr/>
        </p:nvSpPr>
        <p:spPr>
          <a:xfrm>
            <a:off x="1642109" y="6573068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69" h="26670">
                <a:moveTo>
                  <a:pt x="13969" y="0"/>
                </a:moveTo>
                <a:lnTo>
                  <a:pt x="0" y="3740"/>
                </a:lnTo>
                <a:lnTo>
                  <a:pt x="0" y="26068"/>
                </a:lnTo>
                <a:lnTo>
                  <a:pt x="13969" y="22286"/>
                </a:lnTo>
                <a:lnTo>
                  <a:pt x="1396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bg object 2511"/>
          <p:cNvSpPr/>
          <p:nvPr/>
        </p:nvSpPr>
        <p:spPr>
          <a:xfrm>
            <a:off x="1654809" y="6569668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69" y="0"/>
                </a:moveTo>
                <a:lnTo>
                  <a:pt x="0" y="3740"/>
                </a:lnTo>
                <a:lnTo>
                  <a:pt x="0" y="26031"/>
                </a:lnTo>
                <a:lnTo>
                  <a:pt x="13969" y="22249"/>
                </a:lnTo>
                <a:lnTo>
                  <a:pt x="13969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bg object 2512"/>
          <p:cNvSpPr/>
          <p:nvPr/>
        </p:nvSpPr>
        <p:spPr>
          <a:xfrm>
            <a:off x="1667509" y="6566607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653"/>
                </a:lnTo>
                <a:lnTo>
                  <a:pt x="12700" y="22215"/>
                </a:lnTo>
                <a:lnTo>
                  <a:pt x="1270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bg object 2513"/>
          <p:cNvSpPr/>
          <p:nvPr/>
        </p:nvSpPr>
        <p:spPr>
          <a:xfrm>
            <a:off x="1678940" y="6563207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70" y="0"/>
                </a:moveTo>
                <a:lnTo>
                  <a:pt x="0" y="3740"/>
                </a:lnTo>
                <a:lnTo>
                  <a:pt x="0" y="25959"/>
                </a:lnTo>
                <a:lnTo>
                  <a:pt x="13970" y="22177"/>
                </a:lnTo>
                <a:lnTo>
                  <a:pt x="13970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bg object 2514"/>
          <p:cNvSpPr/>
          <p:nvPr/>
        </p:nvSpPr>
        <p:spPr>
          <a:xfrm>
            <a:off x="1691640" y="6559806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70" y="0"/>
                </a:moveTo>
                <a:lnTo>
                  <a:pt x="0" y="3740"/>
                </a:lnTo>
                <a:lnTo>
                  <a:pt x="0" y="25922"/>
                </a:lnTo>
                <a:lnTo>
                  <a:pt x="13970" y="22140"/>
                </a:lnTo>
                <a:lnTo>
                  <a:pt x="1397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bg object 2515"/>
          <p:cNvSpPr/>
          <p:nvPr/>
        </p:nvSpPr>
        <p:spPr>
          <a:xfrm>
            <a:off x="1704340" y="6556746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544"/>
                </a:lnTo>
                <a:lnTo>
                  <a:pt x="12700" y="22106"/>
                </a:lnTo>
                <a:lnTo>
                  <a:pt x="1270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bg object 2516"/>
          <p:cNvSpPr/>
          <p:nvPr/>
        </p:nvSpPr>
        <p:spPr>
          <a:xfrm>
            <a:off x="1717040" y="6553345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506"/>
                </a:lnTo>
                <a:lnTo>
                  <a:pt x="12700" y="22068"/>
                </a:lnTo>
                <a:lnTo>
                  <a:pt x="12700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bg object 2517"/>
          <p:cNvSpPr/>
          <p:nvPr/>
        </p:nvSpPr>
        <p:spPr>
          <a:xfrm>
            <a:off x="1728469" y="6549945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69" y="0"/>
                </a:moveTo>
                <a:lnTo>
                  <a:pt x="0" y="3740"/>
                </a:lnTo>
                <a:lnTo>
                  <a:pt x="0" y="25813"/>
                </a:lnTo>
                <a:lnTo>
                  <a:pt x="13969" y="22031"/>
                </a:lnTo>
                <a:lnTo>
                  <a:pt x="1396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bg object 2518"/>
          <p:cNvSpPr/>
          <p:nvPr/>
        </p:nvSpPr>
        <p:spPr>
          <a:xfrm>
            <a:off x="1741169" y="6546884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435"/>
                </a:lnTo>
                <a:lnTo>
                  <a:pt x="12700" y="21997"/>
                </a:lnTo>
                <a:lnTo>
                  <a:pt x="12700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bg object 2519"/>
          <p:cNvSpPr/>
          <p:nvPr/>
        </p:nvSpPr>
        <p:spPr>
          <a:xfrm>
            <a:off x="1752600" y="6543484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69" y="0"/>
                </a:moveTo>
                <a:lnTo>
                  <a:pt x="0" y="3740"/>
                </a:lnTo>
                <a:lnTo>
                  <a:pt x="0" y="25741"/>
                </a:lnTo>
                <a:lnTo>
                  <a:pt x="13969" y="21959"/>
                </a:lnTo>
                <a:lnTo>
                  <a:pt x="13969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bg object 2520"/>
          <p:cNvSpPr/>
          <p:nvPr/>
        </p:nvSpPr>
        <p:spPr>
          <a:xfrm>
            <a:off x="1765300" y="6540083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69" y="0"/>
                </a:moveTo>
                <a:lnTo>
                  <a:pt x="0" y="3740"/>
                </a:lnTo>
                <a:lnTo>
                  <a:pt x="0" y="25704"/>
                </a:lnTo>
                <a:lnTo>
                  <a:pt x="13969" y="21922"/>
                </a:lnTo>
                <a:lnTo>
                  <a:pt x="1396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bg object 2521"/>
          <p:cNvSpPr/>
          <p:nvPr/>
        </p:nvSpPr>
        <p:spPr>
          <a:xfrm>
            <a:off x="1778000" y="6537023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5326"/>
                </a:lnTo>
                <a:lnTo>
                  <a:pt x="12700" y="21888"/>
                </a:lnTo>
                <a:lnTo>
                  <a:pt x="12700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bg object 2522"/>
          <p:cNvSpPr/>
          <p:nvPr/>
        </p:nvSpPr>
        <p:spPr>
          <a:xfrm>
            <a:off x="1789429" y="6533622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69" y="0"/>
                </a:moveTo>
                <a:lnTo>
                  <a:pt x="0" y="3740"/>
                </a:lnTo>
                <a:lnTo>
                  <a:pt x="0" y="25632"/>
                </a:lnTo>
                <a:lnTo>
                  <a:pt x="13969" y="21850"/>
                </a:lnTo>
                <a:lnTo>
                  <a:pt x="13969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bg object 2523"/>
          <p:cNvSpPr/>
          <p:nvPr/>
        </p:nvSpPr>
        <p:spPr>
          <a:xfrm>
            <a:off x="1802129" y="6530222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69" y="0"/>
                </a:moveTo>
                <a:lnTo>
                  <a:pt x="0" y="3740"/>
                </a:lnTo>
                <a:lnTo>
                  <a:pt x="0" y="25595"/>
                </a:lnTo>
                <a:lnTo>
                  <a:pt x="13969" y="21813"/>
                </a:lnTo>
                <a:lnTo>
                  <a:pt x="13969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bg object 2524"/>
          <p:cNvSpPr/>
          <p:nvPr/>
        </p:nvSpPr>
        <p:spPr>
          <a:xfrm>
            <a:off x="1814829" y="652716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5217"/>
                </a:lnTo>
                <a:lnTo>
                  <a:pt x="12700" y="21779"/>
                </a:lnTo>
                <a:lnTo>
                  <a:pt x="1270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bg object 2525"/>
          <p:cNvSpPr/>
          <p:nvPr/>
        </p:nvSpPr>
        <p:spPr>
          <a:xfrm>
            <a:off x="1826259" y="6523760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69" y="0"/>
                </a:moveTo>
                <a:lnTo>
                  <a:pt x="0" y="3740"/>
                </a:lnTo>
                <a:lnTo>
                  <a:pt x="0" y="25523"/>
                </a:lnTo>
                <a:lnTo>
                  <a:pt x="13969" y="21741"/>
                </a:lnTo>
                <a:lnTo>
                  <a:pt x="13969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bg object 2526"/>
          <p:cNvSpPr/>
          <p:nvPr/>
        </p:nvSpPr>
        <p:spPr>
          <a:xfrm>
            <a:off x="1838959" y="6520360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69" y="0"/>
                </a:moveTo>
                <a:lnTo>
                  <a:pt x="0" y="3740"/>
                </a:lnTo>
                <a:lnTo>
                  <a:pt x="0" y="25486"/>
                </a:lnTo>
                <a:lnTo>
                  <a:pt x="13969" y="21704"/>
                </a:lnTo>
                <a:lnTo>
                  <a:pt x="1396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bg object 2527"/>
          <p:cNvSpPr/>
          <p:nvPr/>
        </p:nvSpPr>
        <p:spPr>
          <a:xfrm>
            <a:off x="1851659" y="651729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5108"/>
                </a:lnTo>
                <a:lnTo>
                  <a:pt x="12700" y="21670"/>
                </a:lnTo>
                <a:lnTo>
                  <a:pt x="12700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bg object 2528"/>
          <p:cNvSpPr/>
          <p:nvPr/>
        </p:nvSpPr>
        <p:spPr>
          <a:xfrm>
            <a:off x="1863090" y="6513899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4">
                <a:moveTo>
                  <a:pt x="13970" y="0"/>
                </a:moveTo>
                <a:lnTo>
                  <a:pt x="0" y="3740"/>
                </a:lnTo>
                <a:lnTo>
                  <a:pt x="0" y="25414"/>
                </a:lnTo>
                <a:lnTo>
                  <a:pt x="13970" y="21632"/>
                </a:lnTo>
                <a:lnTo>
                  <a:pt x="1397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bg object 2529"/>
          <p:cNvSpPr/>
          <p:nvPr/>
        </p:nvSpPr>
        <p:spPr>
          <a:xfrm>
            <a:off x="1875790" y="6510498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70" y="0"/>
                </a:moveTo>
                <a:lnTo>
                  <a:pt x="0" y="3740"/>
                </a:lnTo>
                <a:lnTo>
                  <a:pt x="0" y="25377"/>
                </a:lnTo>
                <a:lnTo>
                  <a:pt x="13970" y="21595"/>
                </a:lnTo>
                <a:lnTo>
                  <a:pt x="13970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bg object 2530"/>
          <p:cNvSpPr/>
          <p:nvPr/>
        </p:nvSpPr>
        <p:spPr>
          <a:xfrm>
            <a:off x="1888490" y="6507438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4999"/>
                </a:lnTo>
                <a:lnTo>
                  <a:pt x="12700" y="21561"/>
                </a:lnTo>
                <a:lnTo>
                  <a:pt x="1270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bg object 2531"/>
          <p:cNvSpPr/>
          <p:nvPr/>
        </p:nvSpPr>
        <p:spPr>
          <a:xfrm>
            <a:off x="1899919" y="650403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69" y="0"/>
                </a:moveTo>
                <a:lnTo>
                  <a:pt x="0" y="3740"/>
                </a:lnTo>
                <a:lnTo>
                  <a:pt x="0" y="25305"/>
                </a:lnTo>
                <a:lnTo>
                  <a:pt x="13969" y="21523"/>
                </a:lnTo>
                <a:lnTo>
                  <a:pt x="1396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bg object 2532"/>
          <p:cNvSpPr/>
          <p:nvPr/>
        </p:nvSpPr>
        <p:spPr>
          <a:xfrm>
            <a:off x="1912619" y="650063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69" y="0"/>
                </a:moveTo>
                <a:lnTo>
                  <a:pt x="0" y="3740"/>
                </a:lnTo>
                <a:lnTo>
                  <a:pt x="0" y="25268"/>
                </a:lnTo>
                <a:lnTo>
                  <a:pt x="13969" y="21486"/>
                </a:lnTo>
                <a:lnTo>
                  <a:pt x="13969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bg object 2533"/>
          <p:cNvSpPr/>
          <p:nvPr/>
        </p:nvSpPr>
        <p:spPr>
          <a:xfrm>
            <a:off x="1925319" y="6497576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4890"/>
                </a:lnTo>
                <a:lnTo>
                  <a:pt x="12700" y="21452"/>
                </a:lnTo>
                <a:lnTo>
                  <a:pt x="1270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bg object 2534"/>
          <p:cNvSpPr/>
          <p:nvPr/>
        </p:nvSpPr>
        <p:spPr>
          <a:xfrm>
            <a:off x="1936750" y="6494176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69" y="0"/>
                </a:moveTo>
                <a:lnTo>
                  <a:pt x="0" y="3740"/>
                </a:lnTo>
                <a:lnTo>
                  <a:pt x="0" y="25196"/>
                </a:lnTo>
                <a:lnTo>
                  <a:pt x="13969" y="21414"/>
                </a:lnTo>
                <a:lnTo>
                  <a:pt x="13969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bg object 2535"/>
          <p:cNvSpPr/>
          <p:nvPr/>
        </p:nvSpPr>
        <p:spPr>
          <a:xfrm>
            <a:off x="1949450" y="6491115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4819"/>
                </a:lnTo>
                <a:lnTo>
                  <a:pt x="12700" y="21381"/>
                </a:lnTo>
                <a:lnTo>
                  <a:pt x="12700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bg object 2536"/>
          <p:cNvSpPr/>
          <p:nvPr/>
        </p:nvSpPr>
        <p:spPr>
          <a:xfrm>
            <a:off x="1962150" y="6487715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4781"/>
                </a:lnTo>
                <a:lnTo>
                  <a:pt x="12700" y="21343"/>
                </a:lnTo>
                <a:lnTo>
                  <a:pt x="1270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bg object 2537"/>
          <p:cNvSpPr/>
          <p:nvPr/>
        </p:nvSpPr>
        <p:spPr>
          <a:xfrm>
            <a:off x="1973579" y="6484314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69" y="0"/>
                </a:moveTo>
                <a:lnTo>
                  <a:pt x="0" y="3740"/>
                </a:lnTo>
                <a:lnTo>
                  <a:pt x="0" y="25087"/>
                </a:lnTo>
                <a:lnTo>
                  <a:pt x="13969" y="21305"/>
                </a:lnTo>
                <a:lnTo>
                  <a:pt x="13969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bg object 2538"/>
          <p:cNvSpPr/>
          <p:nvPr/>
        </p:nvSpPr>
        <p:spPr>
          <a:xfrm>
            <a:off x="1986279" y="6481254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400"/>
                </a:lnTo>
                <a:lnTo>
                  <a:pt x="0" y="24710"/>
                </a:lnTo>
                <a:lnTo>
                  <a:pt x="12700" y="21272"/>
                </a:lnTo>
                <a:lnTo>
                  <a:pt x="1270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bg object 2539"/>
          <p:cNvSpPr/>
          <p:nvPr/>
        </p:nvSpPr>
        <p:spPr>
          <a:xfrm>
            <a:off x="1998979" y="6477853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400"/>
                </a:lnTo>
                <a:lnTo>
                  <a:pt x="0" y="24672"/>
                </a:lnTo>
                <a:lnTo>
                  <a:pt x="12700" y="21234"/>
                </a:lnTo>
                <a:lnTo>
                  <a:pt x="1270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bg object 2540"/>
          <p:cNvSpPr/>
          <p:nvPr/>
        </p:nvSpPr>
        <p:spPr>
          <a:xfrm>
            <a:off x="2010409" y="6474453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69" y="0"/>
                </a:moveTo>
                <a:lnTo>
                  <a:pt x="0" y="3740"/>
                </a:lnTo>
                <a:lnTo>
                  <a:pt x="0" y="24978"/>
                </a:lnTo>
                <a:lnTo>
                  <a:pt x="13969" y="21196"/>
                </a:lnTo>
                <a:lnTo>
                  <a:pt x="13969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bg object 2541"/>
          <p:cNvSpPr/>
          <p:nvPr/>
        </p:nvSpPr>
        <p:spPr>
          <a:xfrm>
            <a:off x="2023109" y="6471052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69" y="0"/>
                </a:moveTo>
                <a:lnTo>
                  <a:pt x="0" y="3740"/>
                </a:lnTo>
                <a:lnTo>
                  <a:pt x="0" y="24941"/>
                </a:lnTo>
                <a:lnTo>
                  <a:pt x="13969" y="21159"/>
                </a:lnTo>
                <a:lnTo>
                  <a:pt x="13969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bg object 2542"/>
          <p:cNvSpPr/>
          <p:nvPr/>
        </p:nvSpPr>
        <p:spPr>
          <a:xfrm>
            <a:off x="2035809" y="6467992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12700" y="0"/>
                </a:moveTo>
                <a:lnTo>
                  <a:pt x="0" y="3400"/>
                </a:lnTo>
                <a:lnTo>
                  <a:pt x="0" y="24563"/>
                </a:lnTo>
                <a:lnTo>
                  <a:pt x="12700" y="21125"/>
                </a:lnTo>
                <a:lnTo>
                  <a:pt x="12700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bg object 2543"/>
          <p:cNvSpPr/>
          <p:nvPr/>
        </p:nvSpPr>
        <p:spPr>
          <a:xfrm>
            <a:off x="2047240" y="6464591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970" y="0"/>
                </a:moveTo>
                <a:lnTo>
                  <a:pt x="0" y="3740"/>
                </a:lnTo>
                <a:lnTo>
                  <a:pt x="0" y="24869"/>
                </a:lnTo>
                <a:lnTo>
                  <a:pt x="3810" y="23838"/>
                </a:lnTo>
                <a:lnTo>
                  <a:pt x="13970" y="20647"/>
                </a:lnTo>
                <a:lnTo>
                  <a:pt x="13970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bg object 2544"/>
          <p:cNvSpPr/>
          <p:nvPr/>
        </p:nvSpPr>
        <p:spPr>
          <a:xfrm>
            <a:off x="2059940" y="6461530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3400"/>
                </a:lnTo>
                <a:lnTo>
                  <a:pt x="0" y="24107"/>
                </a:lnTo>
                <a:lnTo>
                  <a:pt x="12700" y="20118"/>
                </a:lnTo>
                <a:lnTo>
                  <a:pt x="12700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bg object 2545"/>
          <p:cNvSpPr/>
          <p:nvPr/>
        </p:nvSpPr>
        <p:spPr>
          <a:xfrm>
            <a:off x="2072640" y="6458130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3400"/>
                </a:lnTo>
                <a:lnTo>
                  <a:pt x="0" y="23519"/>
                </a:lnTo>
                <a:lnTo>
                  <a:pt x="12700" y="19530"/>
                </a:lnTo>
                <a:lnTo>
                  <a:pt x="12700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bg object 2546"/>
          <p:cNvSpPr/>
          <p:nvPr/>
        </p:nvSpPr>
        <p:spPr>
          <a:xfrm>
            <a:off x="2084069" y="6454629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69" h="23495">
                <a:moveTo>
                  <a:pt x="13969" y="0"/>
                </a:moveTo>
                <a:lnTo>
                  <a:pt x="11430" y="780"/>
                </a:lnTo>
                <a:lnTo>
                  <a:pt x="0" y="3841"/>
                </a:lnTo>
                <a:lnTo>
                  <a:pt x="0" y="23430"/>
                </a:lnTo>
                <a:lnTo>
                  <a:pt x="13969" y="19043"/>
                </a:lnTo>
                <a:lnTo>
                  <a:pt x="1396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bg object 2547"/>
          <p:cNvSpPr/>
          <p:nvPr/>
        </p:nvSpPr>
        <p:spPr>
          <a:xfrm>
            <a:off x="2096769" y="6451115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12700" y="0"/>
                </a:moveTo>
                <a:lnTo>
                  <a:pt x="0" y="3904"/>
                </a:lnTo>
                <a:lnTo>
                  <a:pt x="0" y="22956"/>
                </a:lnTo>
                <a:lnTo>
                  <a:pt x="12700" y="18967"/>
                </a:lnTo>
                <a:lnTo>
                  <a:pt x="12700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bg object 2548"/>
          <p:cNvSpPr/>
          <p:nvPr/>
        </p:nvSpPr>
        <p:spPr>
          <a:xfrm>
            <a:off x="2109469" y="6447211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12700" y="0"/>
                </a:moveTo>
                <a:lnTo>
                  <a:pt x="0" y="3904"/>
                </a:lnTo>
                <a:lnTo>
                  <a:pt x="0" y="22872"/>
                </a:lnTo>
                <a:lnTo>
                  <a:pt x="12700" y="18883"/>
                </a:lnTo>
                <a:lnTo>
                  <a:pt x="12700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bg object 2549"/>
          <p:cNvSpPr/>
          <p:nvPr/>
        </p:nvSpPr>
        <p:spPr>
          <a:xfrm>
            <a:off x="2120900" y="6443306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69" h="23495">
                <a:moveTo>
                  <a:pt x="13969" y="0"/>
                </a:moveTo>
                <a:lnTo>
                  <a:pt x="0" y="4294"/>
                </a:lnTo>
                <a:lnTo>
                  <a:pt x="0" y="23186"/>
                </a:lnTo>
                <a:lnTo>
                  <a:pt x="13969" y="18799"/>
                </a:lnTo>
                <a:lnTo>
                  <a:pt x="13969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bg object 2550"/>
          <p:cNvSpPr/>
          <p:nvPr/>
        </p:nvSpPr>
        <p:spPr>
          <a:xfrm>
            <a:off x="2133600" y="6439793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12700" y="0"/>
                </a:moveTo>
                <a:lnTo>
                  <a:pt x="0" y="3904"/>
                </a:lnTo>
                <a:lnTo>
                  <a:pt x="0" y="22712"/>
                </a:lnTo>
                <a:lnTo>
                  <a:pt x="12700" y="18723"/>
                </a:lnTo>
                <a:lnTo>
                  <a:pt x="12700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bg object 2551"/>
          <p:cNvSpPr/>
          <p:nvPr/>
        </p:nvSpPr>
        <p:spPr>
          <a:xfrm>
            <a:off x="2145029" y="6435888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69" h="23495">
                <a:moveTo>
                  <a:pt x="13969" y="0"/>
                </a:moveTo>
                <a:lnTo>
                  <a:pt x="0" y="4294"/>
                </a:lnTo>
                <a:lnTo>
                  <a:pt x="0" y="23026"/>
                </a:lnTo>
                <a:lnTo>
                  <a:pt x="13969" y="18639"/>
                </a:lnTo>
                <a:lnTo>
                  <a:pt x="13969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bg object 2552"/>
          <p:cNvSpPr/>
          <p:nvPr/>
        </p:nvSpPr>
        <p:spPr>
          <a:xfrm>
            <a:off x="2157729" y="6431984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69" h="23495">
                <a:moveTo>
                  <a:pt x="13969" y="0"/>
                </a:moveTo>
                <a:lnTo>
                  <a:pt x="0" y="4294"/>
                </a:lnTo>
                <a:lnTo>
                  <a:pt x="0" y="22942"/>
                </a:lnTo>
                <a:lnTo>
                  <a:pt x="13969" y="18555"/>
                </a:lnTo>
                <a:lnTo>
                  <a:pt x="13969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bg object 2553"/>
          <p:cNvSpPr/>
          <p:nvPr/>
        </p:nvSpPr>
        <p:spPr>
          <a:xfrm>
            <a:off x="2170429" y="6428470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12700" y="0"/>
                </a:moveTo>
                <a:lnTo>
                  <a:pt x="0" y="3904"/>
                </a:lnTo>
                <a:lnTo>
                  <a:pt x="0" y="22468"/>
                </a:lnTo>
                <a:lnTo>
                  <a:pt x="12700" y="18479"/>
                </a:lnTo>
                <a:lnTo>
                  <a:pt x="12700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bg object 2554"/>
          <p:cNvSpPr/>
          <p:nvPr/>
        </p:nvSpPr>
        <p:spPr>
          <a:xfrm>
            <a:off x="2183129" y="6424566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12700" y="0"/>
                </a:moveTo>
                <a:lnTo>
                  <a:pt x="0" y="3904"/>
                </a:lnTo>
                <a:lnTo>
                  <a:pt x="0" y="22383"/>
                </a:lnTo>
                <a:lnTo>
                  <a:pt x="12700" y="18395"/>
                </a:lnTo>
                <a:lnTo>
                  <a:pt x="12700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bg object 2555"/>
          <p:cNvSpPr/>
          <p:nvPr/>
        </p:nvSpPr>
        <p:spPr>
          <a:xfrm>
            <a:off x="2194559" y="6420662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69" h="22860">
                <a:moveTo>
                  <a:pt x="13969" y="0"/>
                </a:moveTo>
                <a:lnTo>
                  <a:pt x="0" y="4294"/>
                </a:lnTo>
                <a:lnTo>
                  <a:pt x="0" y="22698"/>
                </a:lnTo>
                <a:lnTo>
                  <a:pt x="13969" y="18311"/>
                </a:lnTo>
                <a:lnTo>
                  <a:pt x="13969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bg object 2556"/>
          <p:cNvSpPr/>
          <p:nvPr/>
        </p:nvSpPr>
        <p:spPr>
          <a:xfrm>
            <a:off x="2207259" y="6417148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700" y="0"/>
                </a:moveTo>
                <a:lnTo>
                  <a:pt x="0" y="3904"/>
                </a:lnTo>
                <a:lnTo>
                  <a:pt x="0" y="22223"/>
                </a:lnTo>
                <a:lnTo>
                  <a:pt x="12700" y="18235"/>
                </a:lnTo>
                <a:lnTo>
                  <a:pt x="1270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bg object 2557"/>
          <p:cNvSpPr/>
          <p:nvPr/>
        </p:nvSpPr>
        <p:spPr>
          <a:xfrm>
            <a:off x="2219959" y="6413244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700" y="0"/>
                </a:moveTo>
                <a:lnTo>
                  <a:pt x="0" y="3904"/>
                </a:lnTo>
                <a:lnTo>
                  <a:pt x="0" y="22139"/>
                </a:lnTo>
                <a:lnTo>
                  <a:pt x="12700" y="18151"/>
                </a:lnTo>
                <a:lnTo>
                  <a:pt x="1270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bg object 2558"/>
          <p:cNvSpPr/>
          <p:nvPr/>
        </p:nvSpPr>
        <p:spPr>
          <a:xfrm>
            <a:off x="2231390" y="6409339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69" h="22860">
                <a:moveTo>
                  <a:pt x="13970" y="0"/>
                </a:moveTo>
                <a:lnTo>
                  <a:pt x="0" y="4294"/>
                </a:lnTo>
                <a:lnTo>
                  <a:pt x="0" y="22454"/>
                </a:lnTo>
                <a:lnTo>
                  <a:pt x="13970" y="18067"/>
                </a:lnTo>
                <a:lnTo>
                  <a:pt x="13970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bg object 2559"/>
          <p:cNvSpPr/>
          <p:nvPr/>
        </p:nvSpPr>
        <p:spPr>
          <a:xfrm>
            <a:off x="2244090" y="6405826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700" y="0"/>
                </a:moveTo>
                <a:lnTo>
                  <a:pt x="0" y="3904"/>
                </a:lnTo>
                <a:lnTo>
                  <a:pt x="0" y="21979"/>
                </a:lnTo>
                <a:lnTo>
                  <a:pt x="12700" y="17991"/>
                </a:lnTo>
                <a:lnTo>
                  <a:pt x="1270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bg object 2560"/>
          <p:cNvSpPr/>
          <p:nvPr/>
        </p:nvSpPr>
        <p:spPr>
          <a:xfrm>
            <a:off x="2255519" y="6401921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69" h="22860">
                <a:moveTo>
                  <a:pt x="13969" y="0"/>
                </a:moveTo>
                <a:lnTo>
                  <a:pt x="0" y="4294"/>
                </a:lnTo>
                <a:lnTo>
                  <a:pt x="0" y="22294"/>
                </a:lnTo>
                <a:lnTo>
                  <a:pt x="13969" y="17907"/>
                </a:lnTo>
                <a:lnTo>
                  <a:pt x="13969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bg object 2561"/>
          <p:cNvSpPr/>
          <p:nvPr/>
        </p:nvSpPr>
        <p:spPr>
          <a:xfrm>
            <a:off x="2268219" y="6398017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69" h="22225">
                <a:moveTo>
                  <a:pt x="13969" y="0"/>
                </a:moveTo>
                <a:lnTo>
                  <a:pt x="0" y="4294"/>
                </a:lnTo>
                <a:lnTo>
                  <a:pt x="0" y="22210"/>
                </a:lnTo>
                <a:lnTo>
                  <a:pt x="13969" y="17822"/>
                </a:lnTo>
                <a:lnTo>
                  <a:pt x="13969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bg object 2562"/>
          <p:cNvSpPr/>
          <p:nvPr/>
        </p:nvSpPr>
        <p:spPr>
          <a:xfrm>
            <a:off x="2280919" y="6394503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700" y="0"/>
                </a:moveTo>
                <a:lnTo>
                  <a:pt x="0" y="3904"/>
                </a:lnTo>
                <a:lnTo>
                  <a:pt x="0" y="21735"/>
                </a:lnTo>
                <a:lnTo>
                  <a:pt x="12700" y="17747"/>
                </a:lnTo>
                <a:lnTo>
                  <a:pt x="12700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bg object 2563"/>
          <p:cNvSpPr/>
          <p:nvPr/>
        </p:nvSpPr>
        <p:spPr>
          <a:xfrm>
            <a:off x="2292350" y="6390599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69" h="22225">
                <a:moveTo>
                  <a:pt x="13969" y="0"/>
                </a:moveTo>
                <a:lnTo>
                  <a:pt x="0" y="4294"/>
                </a:lnTo>
                <a:lnTo>
                  <a:pt x="0" y="22050"/>
                </a:lnTo>
                <a:lnTo>
                  <a:pt x="13969" y="17662"/>
                </a:lnTo>
                <a:lnTo>
                  <a:pt x="13969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bg object 2564"/>
          <p:cNvSpPr/>
          <p:nvPr/>
        </p:nvSpPr>
        <p:spPr>
          <a:xfrm>
            <a:off x="2305050" y="6386695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69" h="22225">
                <a:moveTo>
                  <a:pt x="13969" y="0"/>
                </a:moveTo>
                <a:lnTo>
                  <a:pt x="0" y="4294"/>
                </a:lnTo>
                <a:lnTo>
                  <a:pt x="0" y="21966"/>
                </a:lnTo>
                <a:lnTo>
                  <a:pt x="13969" y="17578"/>
                </a:lnTo>
                <a:lnTo>
                  <a:pt x="13969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bg object 2565"/>
          <p:cNvSpPr/>
          <p:nvPr/>
        </p:nvSpPr>
        <p:spPr>
          <a:xfrm>
            <a:off x="2317750" y="6383181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0"/>
                </a:moveTo>
                <a:lnTo>
                  <a:pt x="0" y="3904"/>
                </a:lnTo>
                <a:lnTo>
                  <a:pt x="0" y="21491"/>
                </a:lnTo>
                <a:lnTo>
                  <a:pt x="12700" y="17502"/>
                </a:lnTo>
                <a:lnTo>
                  <a:pt x="12700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bg object 2566"/>
          <p:cNvSpPr/>
          <p:nvPr/>
        </p:nvSpPr>
        <p:spPr>
          <a:xfrm>
            <a:off x="2329179" y="6379277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69" h="22225">
                <a:moveTo>
                  <a:pt x="13969" y="0"/>
                </a:moveTo>
                <a:lnTo>
                  <a:pt x="0" y="4294"/>
                </a:lnTo>
                <a:lnTo>
                  <a:pt x="0" y="21806"/>
                </a:lnTo>
                <a:lnTo>
                  <a:pt x="13969" y="17418"/>
                </a:lnTo>
                <a:lnTo>
                  <a:pt x="13969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bg object 2567"/>
          <p:cNvSpPr/>
          <p:nvPr/>
        </p:nvSpPr>
        <p:spPr>
          <a:xfrm>
            <a:off x="2341879" y="6375373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69" h="22225">
                <a:moveTo>
                  <a:pt x="13969" y="0"/>
                </a:moveTo>
                <a:lnTo>
                  <a:pt x="0" y="4294"/>
                </a:lnTo>
                <a:lnTo>
                  <a:pt x="0" y="21721"/>
                </a:lnTo>
                <a:lnTo>
                  <a:pt x="13969" y="17334"/>
                </a:lnTo>
                <a:lnTo>
                  <a:pt x="1396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bg object 2568"/>
          <p:cNvSpPr/>
          <p:nvPr/>
        </p:nvSpPr>
        <p:spPr>
          <a:xfrm>
            <a:off x="2354579" y="6371859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0"/>
                </a:moveTo>
                <a:lnTo>
                  <a:pt x="0" y="3904"/>
                </a:lnTo>
                <a:lnTo>
                  <a:pt x="0" y="21247"/>
                </a:lnTo>
                <a:lnTo>
                  <a:pt x="12700" y="17258"/>
                </a:lnTo>
                <a:lnTo>
                  <a:pt x="12700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bg object 2569"/>
          <p:cNvSpPr/>
          <p:nvPr/>
        </p:nvSpPr>
        <p:spPr>
          <a:xfrm>
            <a:off x="2366009" y="6367955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69" h="21589">
                <a:moveTo>
                  <a:pt x="13969" y="0"/>
                </a:moveTo>
                <a:lnTo>
                  <a:pt x="0" y="4294"/>
                </a:lnTo>
                <a:lnTo>
                  <a:pt x="0" y="21561"/>
                </a:lnTo>
                <a:lnTo>
                  <a:pt x="13969" y="17174"/>
                </a:lnTo>
                <a:lnTo>
                  <a:pt x="13969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bg object 2570"/>
          <p:cNvSpPr/>
          <p:nvPr/>
        </p:nvSpPr>
        <p:spPr>
          <a:xfrm>
            <a:off x="2378709" y="6364050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69" h="21589">
                <a:moveTo>
                  <a:pt x="13969" y="0"/>
                </a:moveTo>
                <a:lnTo>
                  <a:pt x="0" y="4294"/>
                </a:lnTo>
                <a:lnTo>
                  <a:pt x="0" y="21477"/>
                </a:lnTo>
                <a:lnTo>
                  <a:pt x="13969" y="17090"/>
                </a:lnTo>
                <a:lnTo>
                  <a:pt x="13969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bg object 2571"/>
          <p:cNvSpPr/>
          <p:nvPr/>
        </p:nvSpPr>
        <p:spPr>
          <a:xfrm>
            <a:off x="2391409" y="6360536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0"/>
                </a:moveTo>
                <a:lnTo>
                  <a:pt x="0" y="3904"/>
                </a:lnTo>
                <a:lnTo>
                  <a:pt x="0" y="21003"/>
                </a:lnTo>
                <a:lnTo>
                  <a:pt x="12700" y="17014"/>
                </a:lnTo>
                <a:lnTo>
                  <a:pt x="12700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bg object 2572"/>
          <p:cNvSpPr/>
          <p:nvPr/>
        </p:nvSpPr>
        <p:spPr>
          <a:xfrm>
            <a:off x="2402840" y="6356632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69" h="21589">
                <a:moveTo>
                  <a:pt x="13970" y="0"/>
                </a:moveTo>
                <a:lnTo>
                  <a:pt x="0" y="4294"/>
                </a:lnTo>
                <a:lnTo>
                  <a:pt x="0" y="21317"/>
                </a:lnTo>
                <a:lnTo>
                  <a:pt x="13970" y="16930"/>
                </a:lnTo>
                <a:lnTo>
                  <a:pt x="13970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bg object 2573"/>
          <p:cNvSpPr/>
          <p:nvPr/>
        </p:nvSpPr>
        <p:spPr>
          <a:xfrm>
            <a:off x="2415540" y="6352728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69" h="21589">
                <a:moveTo>
                  <a:pt x="13970" y="0"/>
                </a:moveTo>
                <a:lnTo>
                  <a:pt x="0" y="4294"/>
                </a:lnTo>
                <a:lnTo>
                  <a:pt x="0" y="21233"/>
                </a:lnTo>
                <a:lnTo>
                  <a:pt x="13970" y="16846"/>
                </a:lnTo>
                <a:lnTo>
                  <a:pt x="13970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bg object 2574"/>
          <p:cNvSpPr/>
          <p:nvPr/>
        </p:nvSpPr>
        <p:spPr>
          <a:xfrm>
            <a:off x="2428240" y="6349214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12700" y="0"/>
                </a:moveTo>
                <a:lnTo>
                  <a:pt x="0" y="3904"/>
                </a:lnTo>
                <a:lnTo>
                  <a:pt x="0" y="20758"/>
                </a:lnTo>
                <a:lnTo>
                  <a:pt x="12700" y="16770"/>
                </a:lnTo>
                <a:lnTo>
                  <a:pt x="12700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bg object 2575"/>
          <p:cNvSpPr/>
          <p:nvPr/>
        </p:nvSpPr>
        <p:spPr>
          <a:xfrm>
            <a:off x="2439669" y="6345310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69" h="21589">
                <a:moveTo>
                  <a:pt x="13969" y="0"/>
                </a:moveTo>
                <a:lnTo>
                  <a:pt x="0" y="4294"/>
                </a:lnTo>
                <a:lnTo>
                  <a:pt x="0" y="21073"/>
                </a:lnTo>
                <a:lnTo>
                  <a:pt x="13969" y="16686"/>
                </a:lnTo>
                <a:lnTo>
                  <a:pt x="1396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bg object 2576"/>
          <p:cNvSpPr/>
          <p:nvPr/>
        </p:nvSpPr>
        <p:spPr>
          <a:xfrm>
            <a:off x="2452369" y="6341387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0"/>
                </a:moveTo>
                <a:lnTo>
                  <a:pt x="2540" y="3532"/>
                </a:lnTo>
                <a:lnTo>
                  <a:pt x="0" y="4313"/>
                </a:lnTo>
                <a:lnTo>
                  <a:pt x="0" y="21007"/>
                </a:lnTo>
                <a:lnTo>
                  <a:pt x="12700" y="17019"/>
                </a:lnTo>
                <a:lnTo>
                  <a:pt x="1270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bg object 2577"/>
          <p:cNvSpPr/>
          <p:nvPr/>
        </p:nvSpPr>
        <p:spPr>
          <a:xfrm>
            <a:off x="2465069" y="6336972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0"/>
                </a:moveTo>
                <a:lnTo>
                  <a:pt x="0" y="4415"/>
                </a:lnTo>
                <a:lnTo>
                  <a:pt x="0" y="21434"/>
                </a:lnTo>
                <a:lnTo>
                  <a:pt x="12700" y="17446"/>
                </a:lnTo>
                <a:lnTo>
                  <a:pt x="12700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bg object 2578"/>
          <p:cNvSpPr/>
          <p:nvPr/>
        </p:nvSpPr>
        <p:spPr>
          <a:xfrm>
            <a:off x="2476500" y="6332556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69" h="22860">
                <a:moveTo>
                  <a:pt x="13969" y="0"/>
                </a:moveTo>
                <a:lnTo>
                  <a:pt x="0" y="4856"/>
                </a:lnTo>
                <a:lnTo>
                  <a:pt x="0" y="22260"/>
                </a:lnTo>
                <a:lnTo>
                  <a:pt x="13969" y="17873"/>
                </a:lnTo>
                <a:lnTo>
                  <a:pt x="1396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bg object 2579"/>
          <p:cNvSpPr/>
          <p:nvPr/>
        </p:nvSpPr>
        <p:spPr>
          <a:xfrm>
            <a:off x="2489200" y="6328141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69" h="22860">
                <a:moveTo>
                  <a:pt x="13969" y="0"/>
                </a:moveTo>
                <a:lnTo>
                  <a:pt x="0" y="4856"/>
                </a:lnTo>
                <a:lnTo>
                  <a:pt x="0" y="22687"/>
                </a:lnTo>
                <a:lnTo>
                  <a:pt x="13969" y="18300"/>
                </a:lnTo>
                <a:lnTo>
                  <a:pt x="13969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bg object 2580"/>
          <p:cNvSpPr/>
          <p:nvPr/>
        </p:nvSpPr>
        <p:spPr>
          <a:xfrm>
            <a:off x="2501900" y="6324167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12700" y="0"/>
                </a:moveTo>
                <a:lnTo>
                  <a:pt x="0" y="4415"/>
                </a:lnTo>
                <a:lnTo>
                  <a:pt x="0" y="22673"/>
                </a:lnTo>
                <a:lnTo>
                  <a:pt x="12700" y="18684"/>
                </a:lnTo>
                <a:lnTo>
                  <a:pt x="12700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bg object 2581"/>
          <p:cNvSpPr/>
          <p:nvPr/>
        </p:nvSpPr>
        <p:spPr>
          <a:xfrm>
            <a:off x="2513329" y="6319752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69" h="23495">
                <a:moveTo>
                  <a:pt x="13969" y="0"/>
                </a:moveTo>
                <a:lnTo>
                  <a:pt x="0" y="4856"/>
                </a:lnTo>
                <a:lnTo>
                  <a:pt x="0" y="23499"/>
                </a:lnTo>
                <a:lnTo>
                  <a:pt x="13969" y="19111"/>
                </a:lnTo>
                <a:lnTo>
                  <a:pt x="13969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bg object 2582"/>
          <p:cNvSpPr/>
          <p:nvPr/>
        </p:nvSpPr>
        <p:spPr>
          <a:xfrm>
            <a:off x="2526029" y="6315336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69" h="24129">
                <a:moveTo>
                  <a:pt x="13969" y="0"/>
                </a:moveTo>
                <a:lnTo>
                  <a:pt x="0" y="4856"/>
                </a:lnTo>
                <a:lnTo>
                  <a:pt x="0" y="23925"/>
                </a:lnTo>
                <a:lnTo>
                  <a:pt x="13969" y="19538"/>
                </a:lnTo>
                <a:lnTo>
                  <a:pt x="13969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bg object 2583"/>
          <p:cNvSpPr/>
          <p:nvPr/>
        </p:nvSpPr>
        <p:spPr>
          <a:xfrm>
            <a:off x="2538729" y="6311362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4415"/>
                </a:lnTo>
                <a:lnTo>
                  <a:pt x="0" y="23911"/>
                </a:lnTo>
                <a:lnTo>
                  <a:pt x="12700" y="19923"/>
                </a:lnTo>
                <a:lnTo>
                  <a:pt x="1270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bg object 2584"/>
          <p:cNvSpPr/>
          <p:nvPr/>
        </p:nvSpPr>
        <p:spPr>
          <a:xfrm>
            <a:off x="2550159" y="6306947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69" h="24764">
                <a:moveTo>
                  <a:pt x="13969" y="0"/>
                </a:moveTo>
                <a:lnTo>
                  <a:pt x="0" y="4856"/>
                </a:lnTo>
                <a:lnTo>
                  <a:pt x="0" y="24737"/>
                </a:lnTo>
                <a:lnTo>
                  <a:pt x="13969" y="20349"/>
                </a:lnTo>
                <a:lnTo>
                  <a:pt x="1396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bg object 2585"/>
          <p:cNvSpPr/>
          <p:nvPr/>
        </p:nvSpPr>
        <p:spPr>
          <a:xfrm>
            <a:off x="2562859" y="6302973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12700" y="0"/>
                </a:moveTo>
                <a:lnTo>
                  <a:pt x="0" y="4415"/>
                </a:lnTo>
                <a:lnTo>
                  <a:pt x="0" y="24722"/>
                </a:lnTo>
                <a:lnTo>
                  <a:pt x="12700" y="20734"/>
                </a:lnTo>
                <a:lnTo>
                  <a:pt x="12700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bg object 2586"/>
          <p:cNvSpPr/>
          <p:nvPr/>
        </p:nvSpPr>
        <p:spPr>
          <a:xfrm>
            <a:off x="2575559" y="6298558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4415"/>
                </a:lnTo>
                <a:lnTo>
                  <a:pt x="0" y="25149"/>
                </a:lnTo>
                <a:lnTo>
                  <a:pt x="12700" y="21161"/>
                </a:lnTo>
                <a:lnTo>
                  <a:pt x="1270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bg object 2587"/>
          <p:cNvSpPr/>
          <p:nvPr/>
        </p:nvSpPr>
        <p:spPr>
          <a:xfrm>
            <a:off x="2586990" y="6294142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5">
                <a:moveTo>
                  <a:pt x="13970" y="0"/>
                </a:moveTo>
                <a:lnTo>
                  <a:pt x="0" y="4856"/>
                </a:lnTo>
                <a:lnTo>
                  <a:pt x="0" y="25975"/>
                </a:lnTo>
                <a:lnTo>
                  <a:pt x="13970" y="21588"/>
                </a:lnTo>
                <a:lnTo>
                  <a:pt x="13970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bg object 2588"/>
          <p:cNvSpPr/>
          <p:nvPr/>
        </p:nvSpPr>
        <p:spPr>
          <a:xfrm>
            <a:off x="2599690" y="6290168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5">
                <a:moveTo>
                  <a:pt x="12700" y="0"/>
                </a:moveTo>
                <a:lnTo>
                  <a:pt x="0" y="4415"/>
                </a:lnTo>
                <a:lnTo>
                  <a:pt x="0" y="25960"/>
                </a:lnTo>
                <a:lnTo>
                  <a:pt x="12700" y="21972"/>
                </a:lnTo>
                <a:lnTo>
                  <a:pt x="1270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bg object 2589"/>
          <p:cNvSpPr/>
          <p:nvPr/>
        </p:nvSpPr>
        <p:spPr>
          <a:xfrm>
            <a:off x="2612390" y="6285753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4415"/>
                </a:lnTo>
                <a:lnTo>
                  <a:pt x="0" y="26387"/>
                </a:lnTo>
                <a:lnTo>
                  <a:pt x="12700" y="22399"/>
                </a:lnTo>
                <a:lnTo>
                  <a:pt x="12700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bg object 2590"/>
          <p:cNvSpPr/>
          <p:nvPr/>
        </p:nvSpPr>
        <p:spPr>
          <a:xfrm>
            <a:off x="2623819" y="6281338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69" h="27304">
                <a:moveTo>
                  <a:pt x="13969" y="0"/>
                </a:moveTo>
                <a:lnTo>
                  <a:pt x="0" y="4856"/>
                </a:lnTo>
                <a:lnTo>
                  <a:pt x="0" y="27213"/>
                </a:lnTo>
                <a:lnTo>
                  <a:pt x="13969" y="22826"/>
                </a:lnTo>
                <a:lnTo>
                  <a:pt x="13969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bg object 2591"/>
          <p:cNvSpPr/>
          <p:nvPr/>
        </p:nvSpPr>
        <p:spPr>
          <a:xfrm>
            <a:off x="2636519" y="6277364"/>
            <a:ext cx="12700" cy="27305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700" y="0"/>
                </a:moveTo>
                <a:lnTo>
                  <a:pt x="0" y="4415"/>
                </a:lnTo>
                <a:lnTo>
                  <a:pt x="0" y="27199"/>
                </a:lnTo>
                <a:lnTo>
                  <a:pt x="12700" y="23210"/>
                </a:lnTo>
                <a:lnTo>
                  <a:pt x="1270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bg object 2592"/>
          <p:cNvSpPr/>
          <p:nvPr/>
        </p:nvSpPr>
        <p:spPr>
          <a:xfrm>
            <a:off x="2647950" y="6272948"/>
            <a:ext cx="13970" cy="28575"/>
          </a:xfrm>
          <a:custGeom>
            <a:avLst/>
            <a:gdLst/>
            <a:ahLst/>
            <a:cxnLst/>
            <a:rect l="l" t="t" r="r" b="b"/>
            <a:pathLst>
              <a:path w="13969" h="28575">
                <a:moveTo>
                  <a:pt x="13969" y="0"/>
                </a:moveTo>
                <a:lnTo>
                  <a:pt x="0" y="4856"/>
                </a:lnTo>
                <a:lnTo>
                  <a:pt x="0" y="28025"/>
                </a:lnTo>
                <a:lnTo>
                  <a:pt x="13969" y="23637"/>
                </a:lnTo>
                <a:lnTo>
                  <a:pt x="13969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bg object 2593"/>
          <p:cNvSpPr/>
          <p:nvPr/>
        </p:nvSpPr>
        <p:spPr>
          <a:xfrm>
            <a:off x="2660650" y="6268533"/>
            <a:ext cx="13970" cy="28575"/>
          </a:xfrm>
          <a:custGeom>
            <a:avLst/>
            <a:gdLst/>
            <a:ahLst/>
            <a:cxnLst/>
            <a:rect l="l" t="t" r="r" b="b"/>
            <a:pathLst>
              <a:path w="13969" h="28575">
                <a:moveTo>
                  <a:pt x="13969" y="0"/>
                </a:moveTo>
                <a:lnTo>
                  <a:pt x="0" y="4856"/>
                </a:lnTo>
                <a:lnTo>
                  <a:pt x="0" y="28452"/>
                </a:lnTo>
                <a:lnTo>
                  <a:pt x="13969" y="24064"/>
                </a:lnTo>
                <a:lnTo>
                  <a:pt x="13969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bg object 2594"/>
          <p:cNvSpPr/>
          <p:nvPr/>
        </p:nvSpPr>
        <p:spPr>
          <a:xfrm>
            <a:off x="2673350" y="6264559"/>
            <a:ext cx="12700" cy="28575"/>
          </a:xfrm>
          <a:custGeom>
            <a:avLst/>
            <a:gdLst/>
            <a:ahLst/>
            <a:cxnLst/>
            <a:rect l="l" t="t" r="r" b="b"/>
            <a:pathLst>
              <a:path w="12700" h="28575">
                <a:moveTo>
                  <a:pt x="12700" y="0"/>
                </a:moveTo>
                <a:lnTo>
                  <a:pt x="0" y="4415"/>
                </a:lnTo>
                <a:lnTo>
                  <a:pt x="0" y="28437"/>
                </a:lnTo>
                <a:lnTo>
                  <a:pt x="12700" y="24449"/>
                </a:lnTo>
                <a:lnTo>
                  <a:pt x="1270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bg object 2595"/>
          <p:cNvSpPr/>
          <p:nvPr/>
        </p:nvSpPr>
        <p:spPr>
          <a:xfrm>
            <a:off x="2686050" y="6260144"/>
            <a:ext cx="12700" cy="29209"/>
          </a:xfrm>
          <a:custGeom>
            <a:avLst/>
            <a:gdLst/>
            <a:ahLst/>
            <a:cxnLst/>
            <a:rect l="l" t="t" r="r" b="b"/>
            <a:pathLst>
              <a:path w="12700" h="29210">
                <a:moveTo>
                  <a:pt x="12700" y="0"/>
                </a:moveTo>
                <a:lnTo>
                  <a:pt x="0" y="4415"/>
                </a:lnTo>
                <a:lnTo>
                  <a:pt x="0" y="28864"/>
                </a:lnTo>
                <a:lnTo>
                  <a:pt x="12700" y="24875"/>
                </a:lnTo>
                <a:lnTo>
                  <a:pt x="12700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bg object 2596"/>
          <p:cNvSpPr/>
          <p:nvPr/>
        </p:nvSpPr>
        <p:spPr>
          <a:xfrm>
            <a:off x="2697479" y="6255728"/>
            <a:ext cx="13970" cy="29845"/>
          </a:xfrm>
          <a:custGeom>
            <a:avLst/>
            <a:gdLst/>
            <a:ahLst/>
            <a:cxnLst/>
            <a:rect l="l" t="t" r="r" b="b"/>
            <a:pathLst>
              <a:path w="13969" h="29845">
                <a:moveTo>
                  <a:pt x="13969" y="0"/>
                </a:moveTo>
                <a:lnTo>
                  <a:pt x="0" y="4856"/>
                </a:lnTo>
                <a:lnTo>
                  <a:pt x="0" y="29690"/>
                </a:lnTo>
                <a:lnTo>
                  <a:pt x="13969" y="25302"/>
                </a:lnTo>
                <a:lnTo>
                  <a:pt x="13969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bg object 2597"/>
          <p:cNvSpPr/>
          <p:nvPr/>
        </p:nvSpPr>
        <p:spPr>
          <a:xfrm>
            <a:off x="2710179" y="6251754"/>
            <a:ext cx="12700" cy="29845"/>
          </a:xfrm>
          <a:custGeom>
            <a:avLst/>
            <a:gdLst/>
            <a:ahLst/>
            <a:cxnLst/>
            <a:rect l="l" t="t" r="r" b="b"/>
            <a:pathLst>
              <a:path w="12700" h="29845">
                <a:moveTo>
                  <a:pt x="12700" y="0"/>
                </a:moveTo>
                <a:lnTo>
                  <a:pt x="0" y="4415"/>
                </a:lnTo>
                <a:lnTo>
                  <a:pt x="0" y="29675"/>
                </a:lnTo>
                <a:lnTo>
                  <a:pt x="12700" y="25687"/>
                </a:lnTo>
                <a:lnTo>
                  <a:pt x="1270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bg object 2598"/>
          <p:cNvSpPr/>
          <p:nvPr/>
        </p:nvSpPr>
        <p:spPr>
          <a:xfrm>
            <a:off x="2722879" y="6247339"/>
            <a:ext cx="12700" cy="30480"/>
          </a:xfrm>
          <a:custGeom>
            <a:avLst/>
            <a:gdLst/>
            <a:ahLst/>
            <a:cxnLst/>
            <a:rect l="l" t="t" r="r" b="b"/>
            <a:pathLst>
              <a:path w="12700" h="30479">
                <a:moveTo>
                  <a:pt x="12700" y="0"/>
                </a:moveTo>
                <a:lnTo>
                  <a:pt x="0" y="4415"/>
                </a:lnTo>
                <a:lnTo>
                  <a:pt x="0" y="30102"/>
                </a:lnTo>
                <a:lnTo>
                  <a:pt x="12700" y="26114"/>
                </a:lnTo>
                <a:lnTo>
                  <a:pt x="12700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bg object 2599"/>
          <p:cNvSpPr/>
          <p:nvPr/>
        </p:nvSpPr>
        <p:spPr>
          <a:xfrm>
            <a:off x="2734309" y="624292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69" h="31114">
                <a:moveTo>
                  <a:pt x="13969" y="0"/>
                </a:moveTo>
                <a:lnTo>
                  <a:pt x="0" y="4856"/>
                </a:lnTo>
                <a:lnTo>
                  <a:pt x="0" y="30928"/>
                </a:lnTo>
                <a:lnTo>
                  <a:pt x="13969" y="26541"/>
                </a:lnTo>
                <a:lnTo>
                  <a:pt x="13969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bg object 2600"/>
          <p:cNvSpPr/>
          <p:nvPr/>
        </p:nvSpPr>
        <p:spPr>
          <a:xfrm>
            <a:off x="2747009" y="6238950"/>
            <a:ext cx="12700" cy="31115"/>
          </a:xfrm>
          <a:custGeom>
            <a:avLst/>
            <a:gdLst/>
            <a:ahLst/>
            <a:cxnLst/>
            <a:rect l="l" t="t" r="r" b="b"/>
            <a:pathLst>
              <a:path w="12700" h="31114">
                <a:moveTo>
                  <a:pt x="12700" y="0"/>
                </a:moveTo>
                <a:lnTo>
                  <a:pt x="0" y="4415"/>
                </a:lnTo>
                <a:lnTo>
                  <a:pt x="0" y="30913"/>
                </a:lnTo>
                <a:lnTo>
                  <a:pt x="12700" y="26925"/>
                </a:lnTo>
                <a:lnTo>
                  <a:pt x="1270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bg object 2601"/>
          <p:cNvSpPr/>
          <p:nvPr/>
        </p:nvSpPr>
        <p:spPr>
          <a:xfrm>
            <a:off x="2758440" y="6234534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69" h="31750">
                <a:moveTo>
                  <a:pt x="13970" y="0"/>
                </a:moveTo>
                <a:lnTo>
                  <a:pt x="0" y="4856"/>
                </a:lnTo>
                <a:lnTo>
                  <a:pt x="0" y="31739"/>
                </a:lnTo>
                <a:lnTo>
                  <a:pt x="13970" y="27352"/>
                </a:lnTo>
                <a:lnTo>
                  <a:pt x="13970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bg object 2602"/>
          <p:cNvSpPr/>
          <p:nvPr/>
        </p:nvSpPr>
        <p:spPr>
          <a:xfrm>
            <a:off x="2771140" y="6230119"/>
            <a:ext cx="13970" cy="32384"/>
          </a:xfrm>
          <a:custGeom>
            <a:avLst/>
            <a:gdLst/>
            <a:ahLst/>
            <a:cxnLst/>
            <a:rect l="l" t="t" r="r" b="b"/>
            <a:pathLst>
              <a:path w="13969" h="32385">
                <a:moveTo>
                  <a:pt x="13970" y="0"/>
                </a:moveTo>
                <a:lnTo>
                  <a:pt x="0" y="4856"/>
                </a:lnTo>
                <a:lnTo>
                  <a:pt x="0" y="32166"/>
                </a:lnTo>
                <a:lnTo>
                  <a:pt x="13970" y="27779"/>
                </a:lnTo>
                <a:lnTo>
                  <a:pt x="1397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bg object 2603"/>
          <p:cNvSpPr/>
          <p:nvPr/>
        </p:nvSpPr>
        <p:spPr>
          <a:xfrm>
            <a:off x="2783840" y="6226145"/>
            <a:ext cx="12700" cy="32384"/>
          </a:xfrm>
          <a:custGeom>
            <a:avLst/>
            <a:gdLst/>
            <a:ahLst/>
            <a:cxnLst/>
            <a:rect l="l" t="t" r="r" b="b"/>
            <a:pathLst>
              <a:path w="12700" h="32385">
                <a:moveTo>
                  <a:pt x="12700" y="0"/>
                </a:moveTo>
                <a:lnTo>
                  <a:pt x="0" y="4415"/>
                </a:lnTo>
                <a:lnTo>
                  <a:pt x="0" y="32152"/>
                </a:lnTo>
                <a:lnTo>
                  <a:pt x="12700" y="28163"/>
                </a:lnTo>
                <a:lnTo>
                  <a:pt x="12700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bg object 2604"/>
          <p:cNvSpPr/>
          <p:nvPr/>
        </p:nvSpPr>
        <p:spPr>
          <a:xfrm>
            <a:off x="2795269" y="6221730"/>
            <a:ext cx="13970" cy="33020"/>
          </a:xfrm>
          <a:custGeom>
            <a:avLst/>
            <a:gdLst/>
            <a:ahLst/>
            <a:cxnLst/>
            <a:rect l="l" t="t" r="r" b="b"/>
            <a:pathLst>
              <a:path w="13969" h="33020">
                <a:moveTo>
                  <a:pt x="13969" y="0"/>
                </a:moveTo>
                <a:lnTo>
                  <a:pt x="0" y="4856"/>
                </a:lnTo>
                <a:lnTo>
                  <a:pt x="0" y="32978"/>
                </a:lnTo>
                <a:lnTo>
                  <a:pt x="13969" y="28590"/>
                </a:lnTo>
                <a:lnTo>
                  <a:pt x="13969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bg object 2605"/>
          <p:cNvSpPr/>
          <p:nvPr/>
        </p:nvSpPr>
        <p:spPr>
          <a:xfrm>
            <a:off x="2807969" y="6221730"/>
            <a:ext cx="11430" cy="29209"/>
          </a:xfrm>
          <a:custGeom>
            <a:avLst/>
            <a:gdLst/>
            <a:ahLst/>
            <a:cxnLst/>
            <a:rect l="l" t="t" r="r" b="b"/>
            <a:pathLst>
              <a:path w="11430" h="29210">
                <a:moveTo>
                  <a:pt x="1269" y="0"/>
                </a:moveTo>
                <a:lnTo>
                  <a:pt x="0" y="441"/>
                </a:lnTo>
                <a:lnTo>
                  <a:pt x="0" y="28989"/>
                </a:lnTo>
                <a:lnTo>
                  <a:pt x="11430" y="25400"/>
                </a:lnTo>
                <a:lnTo>
                  <a:pt x="1269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bg object 2606"/>
          <p:cNvSpPr/>
          <p:nvPr/>
        </p:nvSpPr>
        <p:spPr>
          <a:xfrm>
            <a:off x="4953000" y="685705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949"/>
                </a:lnTo>
                <a:lnTo>
                  <a:pt x="3810" y="949"/>
                </a:lnTo>
                <a:lnTo>
                  <a:pt x="381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bg object 2607"/>
          <p:cNvSpPr/>
          <p:nvPr/>
        </p:nvSpPr>
        <p:spPr>
          <a:xfrm>
            <a:off x="4956809" y="6854202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09">
                <a:moveTo>
                  <a:pt x="11429" y="0"/>
                </a:moveTo>
                <a:lnTo>
                  <a:pt x="0" y="2847"/>
                </a:lnTo>
                <a:lnTo>
                  <a:pt x="0" y="3797"/>
                </a:lnTo>
                <a:lnTo>
                  <a:pt x="11429" y="3797"/>
                </a:lnTo>
                <a:lnTo>
                  <a:pt x="11429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bg object 2608"/>
          <p:cNvSpPr/>
          <p:nvPr/>
        </p:nvSpPr>
        <p:spPr>
          <a:xfrm>
            <a:off x="4966970" y="6851671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11429" y="0"/>
                </a:moveTo>
                <a:lnTo>
                  <a:pt x="0" y="2847"/>
                </a:lnTo>
                <a:lnTo>
                  <a:pt x="0" y="6328"/>
                </a:lnTo>
                <a:lnTo>
                  <a:pt x="11429" y="6328"/>
                </a:lnTo>
                <a:lnTo>
                  <a:pt x="1142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bg object 2609"/>
          <p:cNvSpPr/>
          <p:nvPr/>
        </p:nvSpPr>
        <p:spPr>
          <a:xfrm>
            <a:off x="4977129" y="6849140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90">
                <a:moveTo>
                  <a:pt x="11430" y="0"/>
                </a:moveTo>
                <a:lnTo>
                  <a:pt x="0" y="2847"/>
                </a:lnTo>
                <a:lnTo>
                  <a:pt x="0" y="8859"/>
                </a:lnTo>
                <a:lnTo>
                  <a:pt x="11430" y="8859"/>
                </a:lnTo>
                <a:lnTo>
                  <a:pt x="11430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bg object 2610"/>
          <p:cNvSpPr/>
          <p:nvPr/>
        </p:nvSpPr>
        <p:spPr>
          <a:xfrm>
            <a:off x="4988559" y="6846292"/>
            <a:ext cx="11430" cy="12065"/>
          </a:xfrm>
          <a:custGeom>
            <a:avLst/>
            <a:gdLst/>
            <a:ahLst/>
            <a:cxnLst/>
            <a:rect l="l" t="t" r="r" b="b"/>
            <a:pathLst>
              <a:path w="11429" h="12065">
                <a:moveTo>
                  <a:pt x="11429" y="0"/>
                </a:moveTo>
                <a:lnTo>
                  <a:pt x="0" y="2847"/>
                </a:lnTo>
                <a:lnTo>
                  <a:pt x="0" y="11707"/>
                </a:lnTo>
                <a:lnTo>
                  <a:pt x="11429" y="11707"/>
                </a:lnTo>
                <a:lnTo>
                  <a:pt x="11429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bg object 2611"/>
          <p:cNvSpPr/>
          <p:nvPr/>
        </p:nvSpPr>
        <p:spPr>
          <a:xfrm>
            <a:off x="4998720" y="6843760"/>
            <a:ext cx="11430" cy="14604"/>
          </a:xfrm>
          <a:custGeom>
            <a:avLst/>
            <a:gdLst/>
            <a:ahLst/>
            <a:cxnLst/>
            <a:rect l="l" t="t" r="r" b="b"/>
            <a:pathLst>
              <a:path w="11429" h="14604">
                <a:moveTo>
                  <a:pt x="11429" y="0"/>
                </a:moveTo>
                <a:lnTo>
                  <a:pt x="0" y="2847"/>
                </a:lnTo>
                <a:lnTo>
                  <a:pt x="0" y="14239"/>
                </a:lnTo>
                <a:lnTo>
                  <a:pt x="11429" y="14239"/>
                </a:lnTo>
                <a:lnTo>
                  <a:pt x="11429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bg object 2612"/>
          <p:cNvSpPr/>
          <p:nvPr/>
        </p:nvSpPr>
        <p:spPr>
          <a:xfrm>
            <a:off x="5008879" y="6841229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5">
                <a:moveTo>
                  <a:pt x="11430" y="0"/>
                </a:moveTo>
                <a:lnTo>
                  <a:pt x="0" y="2847"/>
                </a:lnTo>
                <a:lnTo>
                  <a:pt x="0" y="16770"/>
                </a:lnTo>
                <a:lnTo>
                  <a:pt x="11430" y="16770"/>
                </a:lnTo>
                <a:lnTo>
                  <a:pt x="11430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bg object 2613"/>
          <p:cNvSpPr/>
          <p:nvPr/>
        </p:nvSpPr>
        <p:spPr>
          <a:xfrm>
            <a:off x="5020309" y="6838381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4">
                <a:moveTo>
                  <a:pt x="11429" y="0"/>
                </a:moveTo>
                <a:lnTo>
                  <a:pt x="0" y="2847"/>
                </a:lnTo>
                <a:lnTo>
                  <a:pt x="0" y="19618"/>
                </a:lnTo>
                <a:lnTo>
                  <a:pt x="11429" y="16827"/>
                </a:lnTo>
                <a:lnTo>
                  <a:pt x="11429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bg object 2614"/>
          <p:cNvSpPr/>
          <p:nvPr/>
        </p:nvSpPr>
        <p:spPr>
          <a:xfrm>
            <a:off x="5030470" y="6835850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4">
                <a:moveTo>
                  <a:pt x="11429" y="0"/>
                </a:moveTo>
                <a:lnTo>
                  <a:pt x="0" y="2847"/>
                </a:lnTo>
                <a:lnTo>
                  <a:pt x="0" y="19669"/>
                </a:lnTo>
                <a:lnTo>
                  <a:pt x="11429" y="16878"/>
                </a:lnTo>
                <a:lnTo>
                  <a:pt x="1142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bg object 2615"/>
          <p:cNvSpPr/>
          <p:nvPr/>
        </p:nvSpPr>
        <p:spPr>
          <a:xfrm>
            <a:off x="5041900" y="6833002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29" y="0"/>
                </a:moveTo>
                <a:lnTo>
                  <a:pt x="0" y="2847"/>
                </a:lnTo>
                <a:lnTo>
                  <a:pt x="0" y="19726"/>
                </a:lnTo>
                <a:lnTo>
                  <a:pt x="11429" y="16935"/>
                </a:lnTo>
                <a:lnTo>
                  <a:pt x="11429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bg object 2616"/>
          <p:cNvSpPr/>
          <p:nvPr/>
        </p:nvSpPr>
        <p:spPr>
          <a:xfrm>
            <a:off x="5052059" y="6830471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29" y="0"/>
                </a:moveTo>
                <a:lnTo>
                  <a:pt x="0" y="2847"/>
                </a:lnTo>
                <a:lnTo>
                  <a:pt x="0" y="19777"/>
                </a:lnTo>
                <a:lnTo>
                  <a:pt x="11429" y="16986"/>
                </a:lnTo>
                <a:lnTo>
                  <a:pt x="11429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bg object 2617"/>
          <p:cNvSpPr/>
          <p:nvPr/>
        </p:nvSpPr>
        <p:spPr>
          <a:xfrm>
            <a:off x="5062220" y="6827939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29" y="0"/>
                </a:moveTo>
                <a:lnTo>
                  <a:pt x="0" y="2847"/>
                </a:lnTo>
                <a:lnTo>
                  <a:pt x="0" y="19828"/>
                </a:lnTo>
                <a:lnTo>
                  <a:pt x="11429" y="17037"/>
                </a:lnTo>
                <a:lnTo>
                  <a:pt x="11429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bg object 2618"/>
          <p:cNvSpPr/>
          <p:nvPr/>
        </p:nvSpPr>
        <p:spPr>
          <a:xfrm>
            <a:off x="5073650" y="6825091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29" y="0"/>
                </a:moveTo>
                <a:lnTo>
                  <a:pt x="0" y="2847"/>
                </a:lnTo>
                <a:lnTo>
                  <a:pt x="0" y="19885"/>
                </a:lnTo>
                <a:lnTo>
                  <a:pt x="11429" y="17095"/>
                </a:lnTo>
                <a:lnTo>
                  <a:pt x="1142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bg object 2619"/>
          <p:cNvSpPr/>
          <p:nvPr/>
        </p:nvSpPr>
        <p:spPr>
          <a:xfrm>
            <a:off x="5083809" y="6822560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29" y="0"/>
                </a:moveTo>
                <a:lnTo>
                  <a:pt x="0" y="2847"/>
                </a:lnTo>
                <a:lnTo>
                  <a:pt x="0" y="19936"/>
                </a:lnTo>
                <a:lnTo>
                  <a:pt x="11429" y="17146"/>
                </a:lnTo>
                <a:lnTo>
                  <a:pt x="1142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bg object 2620"/>
          <p:cNvSpPr/>
          <p:nvPr/>
        </p:nvSpPr>
        <p:spPr>
          <a:xfrm>
            <a:off x="5095239" y="6820029"/>
            <a:ext cx="10160" cy="19685"/>
          </a:xfrm>
          <a:custGeom>
            <a:avLst/>
            <a:gdLst/>
            <a:ahLst/>
            <a:cxnLst/>
            <a:rect l="l" t="t" r="r" b="b"/>
            <a:pathLst>
              <a:path w="10160" h="19684">
                <a:moveTo>
                  <a:pt x="10160" y="0"/>
                </a:moveTo>
                <a:lnTo>
                  <a:pt x="0" y="2531"/>
                </a:lnTo>
                <a:lnTo>
                  <a:pt x="0" y="19677"/>
                </a:lnTo>
                <a:lnTo>
                  <a:pt x="10160" y="17196"/>
                </a:lnTo>
                <a:lnTo>
                  <a:pt x="10160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bg object 2621"/>
          <p:cNvSpPr/>
          <p:nvPr/>
        </p:nvSpPr>
        <p:spPr>
          <a:xfrm>
            <a:off x="5105400" y="6817181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29" y="0"/>
                </a:moveTo>
                <a:lnTo>
                  <a:pt x="0" y="2847"/>
                </a:lnTo>
                <a:lnTo>
                  <a:pt x="0" y="20044"/>
                </a:lnTo>
                <a:lnTo>
                  <a:pt x="11429" y="17254"/>
                </a:lnTo>
                <a:lnTo>
                  <a:pt x="11429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bg object 2622"/>
          <p:cNvSpPr/>
          <p:nvPr/>
        </p:nvSpPr>
        <p:spPr>
          <a:xfrm>
            <a:off x="5115559" y="6814649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29" y="0"/>
                </a:moveTo>
                <a:lnTo>
                  <a:pt x="0" y="2847"/>
                </a:lnTo>
                <a:lnTo>
                  <a:pt x="0" y="20095"/>
                </a:lnTo>
                <a:lnTo>
                  <a:pt x="11429" y="17305"/>
                </a:lnTo>
                <a:lnTo>
                  <a:pt x="11429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bg object 2623"/>
          <p:cNvSpPr/>
          <p:nvPr/>
        </p:nvSpPr>
        <p:spPr>
          <a:xfrm>
            <a:off x="5126989" y="6811802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30" y="0"/>
                </a:moveTo>
                <a:lnTo>
                  <a:pt x="0" y="2847"/>
                </a:lnTo>
                <a:lnTo>
                  <a:pt x="0" y="20152"/>
                </a:lnTo>
                <a:lnTo>
                  <a:pt x="11430" y="17362"/>
                </a:lnTo>
                <a:lnTo>
                  <a:pt x="11430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bg object 2624"/>
          <p:cNvSpPr/>
          <p:nvPr/>
        </p:nvSpPr>
        <p:spPr>
          <a:xfrm>
            <a:off x="5137150" y="6809270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29" y="0"/>
                </a:moveTo>
                <a:lnTo>
                  <a:pt x="0" y="2847"/>
                </a:lnTo>
                <a:lnTo>
                  <a:pt x="0" y="20203"/>
                </a:lnTo>
                <a:lnTo>
                  <a:pt x="11429" y="17413"/>
                </a:lnTo>
                <a:lnTo>
                  <a:pt x="1142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bg object 2625"/>
          <p:cNvSpPr/>
          <p:nvPr/>
        </p:nvSpPr>
        <p:spPr>
          <a:xfrm>
            <a:off x="5148579" y="6806739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60" h="20320">
                <a:moveTo>
                  <a:pt x="10160" y="0"/>
                </a:moveTo>
                <a:lnTo>
                  <a:pt x="0" y="2531"/>
                </a:lnTo>
                <a:lnTo>
                  <a:pt x="0" y="19944"/>
                </a:lnTo>
                <a:lnTo>
                  <a:pt x="10160" y="17464"/>
                </a:lnTo>
                <a:lnTo>
                  <a:pt x="10160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bg object 2626"/>
          <p:cNvSpPr/>
          <p:nvPr/>
        </p:nvSpPr>
        <p:spPr>
          <a:xfrm>
            <a:off x="5158739" y="6803891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30" y="0"/>
                </a:moveTo>
                <a:lnTo>
                  <a:pt x="0" y="2847"/>
                </a:lnTo>
                <a:lnTo>
                  <a:pt x="0" y="20312"/>
                </a:lnTo>
                <a:lnTo>
                  <a:pt x="11430" y="17521"/>
                </a:lnTo>
                <a:lnTo>
                  <a:pt x="1143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bg object 2627"/>
          <p:cNvSpPr/>
          <p:nvPr/>
        </p:nvSpPr>
        <p:spPr>
          <a:xfrm>
            <a:off x="5168900" y="6801360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29" y="0"/>
                </a:moveTo>
                <a:lnTo>
                  <a:pt x="0" y="2847"/>
                </a:lnTo>
                <a:lnTo>
                  <a:pt x="0" y="20362"/>
                </a:lnTo>
                <a:lnTo>
                  <a:pt x="11429" y="17572"/>
                </a:lnTo>
                <a:lnTo>
                  <a:pt x="1142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bg object 2628"/>
          <p:cNvSpPr/>
          <p:nvPr/>
        </p:nvSpPr>
        <p:spPr>
          <a:xfrm>
            <a:off x="5179059" y="6798512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12700" y="0"/>
                </a:moveTo>
                <a:lnTo>
                  <a:pt x="0" y="3164"/>
                </a:lnTo>
                <a:lnTo>
                  <a:pt x="0" y="20730"/>
                </a:lnTo>
                <a:lnTo>
                  <a:pt x="12700" y="17629"/>
                </a:lnTo>
                <a:lnTo>
                  <a:pt x="12700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bg object 2629"/>
          <p:cNvSpPr/>
          <p:nvPr/>
        </p:nvSpPr>
        <p:spPr>
          <a:xfrm>
            <a:off x="5190489" y="6795980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30" y="0"/>
                </a:moveTo>
                <a:lnTo>
                  <a:pt x="0" y="2847"/>
                </a:lnTo>
                <a:lnTo>
                  <a:pt x="0" y="20471"/>
                </a:lnTo>
                <a:lnTo>
                  <a:pt x="11430" y="17680"/>
                </a:lnTo>
                <a:lnTo>
                  <a:pt x="11430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bg object 2630"/>
          <p:cNvSpPr/>
          <p:nvPr/>
        </p:nvSpPr>
        <p:spPr>
          <a:xfrm>
            <a:off x="5200650" y="6793449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29" y="0"/>
                </a:moveTo>
                <a:lnTo>
                  <a:pt x="0" y="2847"/>
                </a:lnTo>
                <a:lnTo>
                  <a:pt x="0" y="20522"/>
                </a:lnTo>
                <a:lnTo>
                  <a:pt x="11429" y="17731"/>
                </a:lnTo>
                <a:lnTo>
                  <a:pt x="11429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bg object 2631"/>
          <p:cNvSpPr/>
          <p:nvPr/>
        </p:nvSpPr>
        <p:spPr>
          <a:xfrm>
            <a:off x="5212079" y="6790601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30" y="0"/>
                </a:moveTo>
                <a:lnTo>
                  <a:pt x="0" y="2847"/>
                </a:lnTo>
                <a:lnTo>
                  <a:pt x="0" y="20579"/>
                </a:lnTo>
                <a:lnTo>
                  <a:pt x="11430" y="17788"/>
                </a:lnTo>
                <a:lnTo>
                  <a:pt x="11430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bg object 2632"/>
          <p:cNvSpPr/>
          <p:nvPr/>
        </p:nvSpPr>
        <p:spPr>
          <a:xfrm>
            <a:off x="5222239" y="6788070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30" y="0"/>
                </a:moveTo>
                <a:lnTo>
                  <a:pt x="0" y="2847"/>
                </a:lnTo>
                <a:lnTo>
                  <a:pt x="0" y="20630"/>
                </a:lnTo>
                <a:lnTo>
                  <a:pt x="11430" y="17839"/>
                </a:lnTo>
                <a:lnTo>
                  <a:pt x="11430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bg object 2633"/>
          <p:cNvSpPr/>
          <p:nvPr/>
        </p:nvSpPr>
        <p:spPr>
          <a:xfrm>
            <a:off x="5232400" y="6785222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90">
                <a:moveTo>
                  <a:pt x="12700" y="0"/>
                </a:moveTo>
                <a:lnTo>
                  <a:pt x="0" y="3164"/>
                </a:lnTo>
                <a:lnTo>
                  <a:pt x="0" y="20997"/>
                </a:lnTo>
                <a:lnTo>
                  <a:pt x="12700" y="17897"/>
                </a:lnTo>
                <a:lnTo>
                  <a:pt x="12700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bg object 2634"/>
          <p:cNvSpPr/>
          <p:nvPr/>
        </p:nvSpPr>
        <p:spPr>
          <a:xfrm>
            <a:off x="5243829" y="6782691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30" y="0"/>
                </a:moveTo>
                <a:lnTo>
                  <a:pt x="0" y="2847"/>
                </a:lnTo>
                <a:lnTo>
                  <a:pt x="0" y="20738"/>
                </a:lnTo>
                <a:lnTo>
                  <a:pt x="11430" y="17948"/>
                </a:lnTo>
                <a:lnTo>
                  <a:pt x="1143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bg object 2635"/>
          <p:cNvSpPr/>
          <p:nvPr/>
        </p:nvSpPr>
        <p:spPr>
          <a:xfrm>
            <a:off x="5253989" y="6780159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30" y="0"/>
                </a:moveTo>
                <a:lnTo>
                  <a:pt x="0" y="2847"/>
                </a:lnTo>
                <a:lnTo>
                  <a:pt x="0" y="20789"/>
                </a:lnTo>
                <a:lnTo>
                  <a:pt x="11430" y="17998"/>
                </a:lnTo>
                <a:lnTo>
                  <a:pt x="11430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bg object 2636"/>
          <p:cNvSpPr/>
          <p:nvPr/>
        </p:nvSpPr>
        <p:spPr>
          <a:xfrm>
            <a:off x="5265420" y="6777628"/>
            <a:ext cx="10160" cy="20955"/>
          </a:xfrm>
          <a:custGeom>
            <a:avLst/>
            <a:gdLst/>
            <a:ahLst/>
            <a:cxnLst/>
            <a:rect l="l" t="t" r="r" b="b"/>
            <a:pathLst>
              <a:path w="10160" h="20954">
                <a:moveTo>
                  <a:pt x="10159" y="0"/>
                </a:moveTo>
                <a:lnTo>
                  <a:pt x="0" y="2531"/>
                </a:lnTo>
                <a:lnTo>
                  <a:pt x="0" y="20530"/>
                </a:lnTo>
                <a:lnTo>
                  <a:pt x="10159" y="18049"/>
                </a:lnTo>
                <a:lnTo>
                  <a:pt x="10159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bg object 2637"/>
          <p:cNvSpPr/>
          <p:nvPr/>
        </p:nvSpPr>
        <p:spPr>
          <a:xfrm>
            <a:off x="5275579" y="6774780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30" y="0"/>
                </a:moveTo>
                <a:lnTo>
                  <a:pt x="0" y="2847"/>
                </a:lnTo>
                <a:lnTo>
                  <a:pt x="0" y="20897"/>
                </a:lnTo>
                <a:lnTo>
                  <a:pt x="11430" y="18107"/>
                </a:lnTo>
                <a:lnTo>
                  <a:pt x="11430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bg object 2638"/>
          <p:cNvSpPr/>
          <p:nvPr/>
        </p:nvSpPr>
        <p:spPr>
          <a:xfrm>
            <a:off x="5285739" y="6772249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30" y="0"/>
                </a:moveTo>
                <a:lnTo>
                  <a:pt x="0" y="2847"/>
                </a:lnTo>
                <a:lnTo>
                  <a:pt x="0" y="20948"/>
                </a:lnTo>
                <a:lnTo>
                  <a:pt x="11430" y="18158"/>
                </a:lnTo>
                <a:lnTo>
                  <a:pt x="11430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bg object 2639"/>
          <p:cNvSpPr/>
          <p:nvPr/>
        </p:nvSpPr>
        <p:spPr>
          <a:xfrm>
            <a:off x="5297170" y="6769401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29" y="0"/>
                </a:moveTo>
                <a:lnTo>
                  <a:pt x="0" y="2847"/>
                </a:lnTo>
                <a:lnTo>
                  <a:pt x="0" y="21005"/>
                </a:lnTo>
                <a:lnTo>
                  <a:pt x="11429" y="18215"/>
                </a:lnTo>
                <a:lnTo>
                  <a:pt x="11429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bg object 2640"/>
          <p:cNvSpPr/>
          <p:nvPr/>
        </p:nvSpPr>
        <p:spPr>
          <a:xfrm>
            <a:off x="5307329" y="6766869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30" y="0"/>
                </a:moveTo>
                <a:lnTo>
                  <a:pt x="0" y="2847"/>
                </a:lnTo>
                <a:lnTo>
                  <a:pt x="0" y="21056"/>
                </a:lnTo>
                <a:lnTo>
                  <a:pt x="11430" y="18266"/>
                </a:lnTo>
                <a:lnTo>
                  <a:pt x="1143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bg object 2641"/>
          <p:cNvSpPr/>
          <p:nvPr/>
        </p:nvSpPr>
        <p:spPr>
          <a:xfrm>
            <a:off x="5317489" y="6764338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30" y="0"/>
                </a:moveTo>
                <a:lnTo>
                  <a:pt x="0" y="2847"/>
                </a:lnTo>
                <a:lnTo>
                  <a:pt x="0" y="21107"/>
                </a:lnTo>
                <a:lnTo>
                  <a:pt x="11430" y="18317"/>
                </a:lnTo>
                <a:lnTo>
                  <a:pt x="11430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bg object 2642"/>
          <p:cNvSpPr/>
          <p:nvPr/>
        </p:nvSpPr>
        <p:spPr>
          <a:xfrm>
            <a:off x="5328920" y="6761490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29" y="0"/>
                </a:moveTo>
                <a:lnTo>
                  <a:pt x="0" y="2847"/>
                </a:lnTo>
                <a:lnTo>
                  <a:pt x="0" y="21164"/>
                </a:lnTo>
                <a:lnTo>
                  <a:pt x="11429" y="18374"/>
                </a:lnTo>
                <a:lnTo>
                  <a:pt x="11429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bg object 2643"/>
          <p:cNvSpPr/>
          <p:nvPr/>
        </p:nvSpPr>
        <p:spPr>
          <a:xfrm>
            <a:off x="5339079" y="6758959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30" y="0"/>
                </a:moveTo>
                <a:lnTo>
                  <a:pt x="0" y="2847"/>
                </a:lnTo>
                <a:lnTo>
                  <a:pt x="0" y="21215"/>
                </a:lnTo>
                <a:lnTo>
                  <a:pt x="11430" y="18425"/>
                </a:lnTo>
                <a:lnTo>
                  <a:pt x="1143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bg object 2644"/>
          <p:cNvSpPr/>
          <p:nvPr/>
        </p:nvSpPr>
        <p:spPr>
          <a:xfrm>
            <a:off x="5350509" y="6756111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29" y="0"/>
                </a:moveTo>
                <a:lnTo>
                  <a:pt x="0" y="2847"/>
                </a:lnTo>
                <a:lnTo>
                  <a:pt x="0" y="21273"/>
                </a:lnTo>
                <a:lnTo>
                  <a:pt x="11429" y="18482"/>
                </a:lnTo>
                <a:lnTo>
                  <a:pt x="11429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bg object 2645"/>
          <p:cNvSpPr/>
          <p:nvPr/>
        </p:nvSpPr>
        <p:spPr>
          <a:xfrm>
            <a:off x="5360670" y="6753580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29" y="0"/>
                </a:moveTo>
                <a:lnTo>
                  <a:pt x="0" y="2847"/>
                </a:lnTo>
                <a:lnTo>
                  <a:pt x="0" y="21324"/>
                </a:lnTo>
                <a:lnTo>
                  <a:pt x="11429" y="18533"/>
                </a:lnTo>
                <a:lnTo>
                  <a:pt x="11429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bg object 2646"/>
          <p:cNvSpPr/>
          <p:nvPr/>
        </p:nvSpPr>
        <p:spPr>
          <a:xfrm>
            <a:off x="5370829" y="6751048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30" y="0"/>
                </a:moveTo>
                <a:lnTo>
                  <a:pt x="0" y="2847"/>
                </a:lnTo>
                <a:lnTo>
                  <a:pt x="0" y="21375"/>
                </a:lnTo>
                <a:lnTo>
                  <a:pt x="11430" y="18584"/>
                </a:lnTo>
                <a:lnTo>
                  <a:pt x="1143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bg object 2647"/>
          <p:cNvSpPr/>
          <p:nvPr/>
        </p:nvSpPr>
        <p:spPr>
          <a:xfrm>
            <a:off x="5382259" y="6748200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29" y="0"/>
                </a:moveTo>
                <a:lnTo>
                  <a:pt x="0" y="2847"/>
                </a:lnTo>
                <a:lnTo>
                  <a:pt x="0" y="21432"/>
                </a:lnTo>
                <a:lnTo>
                  <a:pt x="11429" y="18641"/>
                </a:lnTo>
                <a:lnTo>
                  <a:pt x="11429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bg object 2648"/>
          <p:cNvSpPr/>
          <p:nvPr/>
        </p:nvSpPr>
        <p:spPr>
          <a:xfrm>
            <a:off x="5392420" y="6745669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29" y="0"/>
                </a:moveTo>
                <a:lnTo>
                  <a:pt x="0" y="2847"/>
                </a:lnTo>
                <a:lnTo>
                  <a:pt x="0" y="21483"/>
                </a:lnTo>
                <a:lnTo>
                  <a:pt x="11429" y="18692"/>
                </a:lnTo>
                <a:lnTo>
                  <a:pt x="11429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bg object 2649"/>
          <p:cNvSpPr/>
          <p:nvPr/>
        </p:nvSpPr>
        <p:spPr>
          <a:xfrm>
            <a:off x="5403850" y="6743138"/>
            <a:ext cx="10160" cy="21590"/>
          </a:xfrm>
          <a:custGeom>
            <a:avLst/>
            <a:gdLst/>
            <a:ahLst/>
            <a:cxnLst/>
            <a:rect l="l" t="t" r="r" b="b"/>
            <a:pathLst>
              <a:path w="10160" h="21590">
                <a:moveTo>
                  <a:pt x="10160" y="0"/>
                </a:moveTo>
                <a:lnTo>
                  <a:pt x="0" y="2531"/>
                </a:lnTo>
                <a:lnTo>
                  <a:pt x="0" y="21224"/>
                </a:lnTo>
                <a:lnTo>
                  <a:pt x="10160" y="18743"/>
                </a:lnTo>
                <a:lnTo>
                  <a:pt x="10160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bg object 2650"/>
          <p:cNvSpPr/>
          <p:nvPr/>
        </p:nvSpPr>
        <p:spPr>
          <a:xfrm>
            <a:off x="5414009" y="6740290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29" y="0"/>
                </a:moveTo>
                <a:lnTo>
                  <a:pt x="0" y="2847"/>
                </a:lnTo>
                <a:lnTo>
                  <a:pt x="0" y="21591"/>
                </a:lnTo>
                <a:lnTo>
                  <a:pt x="11429" y="18800"/>
                </a:lnTo>
                <a:lnTo>
                  <a:pt x="11429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bg object 2651"/>
          <p:cNvSpPr/>
          <p:nvPr/>
        </p:nvSpPr>
        <p:spPr>
          <a:xfrm>
            <a:off x="5424170" y="6737758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2847"/>
                </a:lnTo>
                <a:lnTo>
                  <a:pt x="0" y="21642"/>
                </a:lnTo>
                <a:lnTo>
                  <a:pt x="11429" y="18851"/>
                </a:lnTo>
                <a:lnTo>
                  <a:pt x="11429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bg object 2652"/>
          <p:cNvSpPr/>
          <p:nvPr/>
        </p:nvSpPr>
        <p:spPr>
          <a:xfrm>
            <a:off x="5435600" y="6734911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2847"/>
                </a:lnTo>
                <a:lnTo>
                  <a:pt x="0" y="21699"/>
                </a:lnTo>
                <a:lnTo>
                  <a:pt x="11429" y="18909"/>
                </a:lnTo>
                <a:lnTo>
                  <a:pt x="11429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bg object 2653"/>
          <p:cNvSpPr/>
          <p:nvPr/>
        </p:nvSpPr>
        <p:spPr>
          <a:xfrm>
            <a:off x="5445759" y="6732379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2847"/>
                </a:lnTo>
                <a:lnTo>
                  <a:pt x="0" y="21750"/>
                </a:lnTo>
                <a:lnTo>
                  <a:pt x="11429" y="18960"/>
                </a:lnTo>
                <a:lnTo>
                  <a:pt x="11429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bg object 2654"/>
          <p:cNvSpPr/>
          <p:nvPr/>
        </p:nvSpPr>
        <p:spPr>
          <a:xfrm>
            <a:off x="5455920" y="6729848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2847"/>
                </a:lnTo>
                <a:lnTo>
                  <a:pt x="0" y="21801"/>
                </a:lnTo>
                <a:lnTo>
                  <a:pt x="11429" y="19010"/>
                </a:lnTo>
                <a:lnTo>
                  <a:pt x="11429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bg object 2655"/>
          <p:cNvSpPr/>
          <p:nvPr/>
        </p:nvSpPr>
        <p:spPr>
          <a:xfrm>
            <a:off x="5467350" y="6727000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2847"/>
                </a:lnTo>
                <a:lnTo>
                  <a:pt x="0" y="21858"/>
                </a:lnTo>
                <a:lnTo>
                  <a:pt x="11429" y="19068"/>
                </a:lnTo>
                <a:lnTo>
                  <a:pt x="1142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bg object 2656"/>
          <p:cNvSpPr/>
          <p:nvPr/>
        </p:nvSpPr>
        <p:spPr>
          <a:xfrm>
            <a:off x="5477509" y="6724469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2847"/>
                </a:lnTo>
                <a:lnTo>
                  <a:pt x="0" y="21909"/>
                </a:lnTo>
                <a:lnTo>
                  <a:pt x="11429" y="19119"/>
                </a:lnTo>
                <a:lnTo>
                  <a:pt x="11429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bg object 2657"/>
          <p:cNvSpPr/>
          <p:nvPr/>
        </p:nvSpPr>
        <p:spPr>
          <a:xfrm>
            <a:off x="5487670" y="6721937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2847"/>
                </a:lnTo>
                <a:lnTo>
                  <a:pt x="0" y="21960"/>
                </a:lnTo>
                <a:lnTo>
                  <a:pt x="11429" y="19170"/>
                </a:lnTo>
                <a:lnTo>
                  <a:pt x="11429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bg object 2658"/>
          <p:cNvSpPr/>
          <p:nvPr/>
        </p:nvSpPr>
        <p:spPr>
          <a:xfrm>
            <a:off x="5499100" y="6719089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2847"/>
                </a:lnTo>
                <a:lnTo>
                  <a:pt x="0" y="22017"/>
                </a:lnTo>
                <a:lnTo>
                  <a:pt x="11429" y="19227"/>
                </a:lnTo>
                <a:lnTo>
                  <a:pt x="11429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bg object 2659"/>
          <p:cNvSpPr/>
          <p:nvPr/>
        </p:nvSpPr>
        <p:spPr>
          <a:xfrm>
            <a:off x="5509259" y="6716558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2847"/>
                </a:lnTo>
                <a:lnTo>
                  <a:pt x="0" y="22068"/>
                </a:lnTo>
                <a:lnTo>
                  <a:pt x="11429" y="19278"/>
                </a:lnTo>
                <a:lnTo>
                  <a:pt x="11429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bg object 2660"/>
          <p:cNvSpPr/>
          <p:nvPr/>
        </p:nvSpPr>
        <p:spPr>
          <a:xfrm>
            <a:off x="5520689" y="6713710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2847"/>
                </a:lnTo>
                <a:lnTo>
                  <a:pt x="0" y="22126"/>
                </a:lnTo>
                <a:lnTo>
                  <a:pt x="11430" y="19335"/>
                </a:lnTo>
                <a:lnTo>
                  <a:pt x="1143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bg object 2661"/>
          <p:cNvSpPr/>
          <p:nvPr/>
        </p:nvSpPr>
        <p:spPr>
          <a:xfrm>
            <a:off x="5530850" y="6711179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2847"/>
                </a:lnTo>
                <a:lnTo>
                  <a:pt x="0" y="22177"/>
                </a:lnTo>
                <a:lnTo>
                  <a:pt x="11429" y="19386"/>
                </a:lnTo>
                <a:lnTo>
                  <a:pt x="11429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bg object 2662"/>
          <p:cNvSpPr/>
          <p:nvPr/>
        </p:nvSpPr>
        <p:spPr>
          <a:xfrm>
            <a:off x="5541009" y="6708648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2847"/>
                </a:lnTo>
                <a:lnTo>
                  <a:pt x="0" y="22227"/>
                </a:lnTo>
                <a:lnTo>
                  <a:pt x="11429" y="19437"/>
                </a:lnTo>
                <a:lnTo>
                  <a:pt x="11429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bg object 2663"/>
          <p:cNvSpPr/>
          <p:nvPr/>
        </p:nvSpPr>
        <p:spPr>
          <a:xfrm>
            <a:off x="5552439" y="6705800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0" y="2847"/>
                </a:lnTo>
                <a:lnTo>
                  <a:pt x="0" y="22285"/>
                </a:lnTo>
                <a:lnTo>
                  <a:pt x="11430" y="19494"/>
                </a:lnTo>
                <a:lnTo>
                  <a:pt x="1143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bg object 2664"/>
          <p:cNvSpPr/>
          <p:nvPr/>
        </p:nvSpPr>
        <p:spPr>
          <a:xfrm>
            <a:off x="5562600" y="6703268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29" y="0"/>
                </a:moveTo>
                <a:lnTo>
                  <a:pt x="0" y="2847"/>
                </a:lnTo>
                <a:lnTo>
                  <a:pt x="0" y="22336"/>
                </a:lnTo>
                <a:lnTo>
                  <a:pt x="11429" y="19545"/>
                </a:lnTo>
                <a:lnTo>
                  <a:pt x="11429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bg object 2665"/>
          <p:cNvSpPr/>
          <p:nvPr/>
        </p:nvSpPr>
        <p:spPr>
          <a:xfrm>
            <a:off x="5574029" y="6700737"/>
            <a:ext cx="10160" cy="22225"/>
          </a:xfrm>
          <a:custGeom>
            <a:avLst/>
            <a:gdLst/>
            <a:ahLst/>
            <a:cxnLst/>
            <a:rect l="l" t="t" r="r" b="b"/>
            <a:pathLst>
              <a:path w="10160" h="22225">
                <a:moveTo>
                  <a:pt x="10160" y="0"/>
                </a:moveTo>
                <a:lnTo>
                  <a:pt x="0" y="2531"/>
                </a:lnTo>
                <a:lnTo>
                  <a:pt x="0" y="22077"/>
                </a:lnTo>
                <a:lnTo>
                  <a:pt x="10160" y="19596"/>
                </a:lnTo>
                <a:lnTo>
                  <a:pt x="10160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bg object 2666"/>
          <p:cNvSpPr/>
          <p:nvPr/>
        </p:nvSpPr>
        <p:spPr>
          <a:xfrm>
            <a:off x="5584189" y="6697889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0" y="2847"/>
                </a:lnTo>
                <a:lnTo>
                  <a:pt x="0" y="22444"/>
                </a:lnTo>
                <a:lnTo>
                  <a:pt x="11430" y="19653"/>
                </a:lnTo>
                <a:lnTo>
                  <a:pt x="1143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bg object 2667"/>
          <p:cNvSpPr/>
          <p:nvPr/>
        </p:nvSpPr>
        <p:spPr>
          <a:xfrm>
            <a:off x="5594350" y="6695358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29" y="0"/>
                </a:moveTo>
                <a:lnTo>
                  <a:pt x="0" y="2847"/>
                </a:lnTo>
                <a:lnTo>
                  <a:pt x="0" y="22495"/>
                </a:lnTo>
                <a:lnTo>
                  <a:pt x="11429" y="19704"/>
                </a:lnTo>
                <a:lnTo>
                  <a:pt x="11429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bg object 2668"/>
          <p:cNvSpPr/>
          <p:nvPr/>
        </p:nvSpPr>
        <p:spPr>
          <a:xfrm>
            <a:off x="5605779" y="6692510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0" y="2847"/>
                </a:lnTo>
                <a:lnTo>
                  <a:pt x="0" y="22552"/>
                </a:lnTo>
                <a:lnTo>
                  <a:pt x="11430" y="19762"/>
                </a:lnTo>
                <a:lnTo>
                  <a:pt x="1143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bg object 2669"/>
          <p:cNvSpPr/>
          <p:nvPr/>
        </p:nvSpPr>
        <p:spPr>
          <a:xfrm>
            <a:off x="5615939" y="6689979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0" y="2847"/>
                </a:lnTo>
                <a:lnTo>
                  <a:pt x="0" y="22603"/>
                </a:lnTo>
                <a:lnTo>
                  <a:pt x="11430" y="19812"/>
                </a:lnTo>
                <a:lnTo>
                  <a:pt x="1143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bg object 2670"/>
          <p:cNvSpPr/>
          <p:nvPr/>
        </p:nvSpPr>
        <p:spPr>
          <a:xfrm>
            <a:off x="5627370" y="6687447"/>
            <a:ext cx="10160" cy="22860"/>
          </a:xfrm>
          <a:custGeom>
            <a:avLst/>
            <a:gdLst/>
            <a:ahLst/>
            <a:cxnLst/>
            <a:rect l="l" t="t" r="r" b="b"/>
            <a:pathLst>
              <a:path w="10160" h="22859">
                <a:moveTo>
                  <a:pt x="10159" y="0"/>
                </a:moveTo>
                <a:lnTo>
                  <a:pt x="0" y="2531"/>
                </a:lnTo>
                <a:lnTo>
                  <a:pt x="0" y="22344"/>
                </a:lnTo>
                <a:lnTo>
                  <a:pt x="10159" y="19863"/>
                </a:lnTo>
                <a:lnTo>
                  <a:pt x="10159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bg object 2671"/>
          <p:cNvSpPr/>
          <p:nvPr/>
        </p:nvSpPr>
        <p:spPr>
          <a:xfrm>
            <a:off x="5637529" y="6684599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0" y="2847"/>
                </a:lnTo>
                <a:lnTo>
                  <a:pt x="0" y="22711"/>
                </a:lnTo>
                <a:lnTo>
                  <a:pt x="11430" y="19921"/>
                </a:lnTo>
                <a:lnTo>
                  <a:pt x="1143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bg object 2672"/>
          <p:cNvSpPr/>
          <p:nvPr/>
        </p:nvSpPr>
        <p:spPr>
          <a:xfrm>
            <a:off x="5647689" y="6682068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0" y="2847"/>
                </a:lnTo>
                <a:lnTo>
                  <a:pt x="0" y="22762"/>
                </a:lnTo>
                <a:lnTo>
                  <a:pt x="11430" y="19972"/>
                </a:lnTo>
                <a:lnTo>
                  <a:pt x="1143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bg object 2673"/>
          <p:cNvSpPr/>
          <p:nvPr/>
        </p:nvSpPr>
        <p:spPr>
          <a:xfrm>
            <a:off x="5657850" y="6679220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12700" y="0"/>
                </a:moveTo>
                <a:lnTo>
                  <a:pt x="0" y="3164"/>
                </a:lnTo>
                <a:lnTo>
                  <a:pt x="0" y="23129"/>
                </a:lnTo>
                <a:lnTo>
                  <a:pt x="12700" y="20029"/>
                </a:lnTo>
                <a:lnTo>
                  <a:pt x="12700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bg object 2674"/>
          <p:cNvSpPr/>
          <p:nvPr/>
        </p:nvSpPr>
        <p:spPr>
          <a:xfrm>
            <a:off x="5669279" y="6676689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430" y="0"/>
                </a:moveTo>
                <a:lnTo>
                  <a:pt x="0" y="2847"/>
                </a:lnTo>
                <a:lnTo>
                  <a:pt x="0" y="22870"/>
                </a:lnTo>
                <a:lnTo>
                  <a:pt x="1270" y="22560"/>
                </a:lnTo>
                <a:lnTo>
                  <a:pt x="11430" y="19750"/>
                </a:lnTo>
                <a:lnTo>
                  <a:pt x="1143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bg object 2675"/>
          <p:cNvSpPr/>
          <p:nvPr/>
        </p:nvSpPr>
        <p:spPr>
          <a:xfrm>
            <a:off x="5679439" y="6674157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0" y="2847"/>
                </a:lnTo>
                <a:lnTo>
                  <a:pt x="0" y="22633"/>
                </a:lnTo>
                <a:lnTo>
                  <a:pt x="11430" y="19471"/>
                </a:lnTo>
                <a:lnTo>
                  <a:pt x="11430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bg object 2676"/>
          <p:cNvSpPr/>
          <p:nvPr/>
        </p:nvSpPr>
        <p:spPr>
          <a:xfrm>
            <a:off x="5690870" y="6671309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29" y="0"/>
                </a:moveTo>
                <a:lnTo>
                  <a:pt x="0" y="2847"/>
                </a:lnTo>
                <a:lnTo>
                  <a:pt x="0" y="22319"/>
                </a:lnTo>
                <a:lnTo>
                  <a:pt x="11429" y="19158"/>
                </a:lnTo>
                <a:lnTo>
                  <a:pt x="1142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bg object 2677"/>
          <p:cNvSpPr/>
          <p:nvPr/>
        </p:nvSpPr>
        <p:spPr>
          <a:xfrm>
            <a:off x="5701029" y="6668507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1270" y="2802"/>
                </a:lnTo>
                <a:lnTo>
                  <a:pt x="0" y="3118"/>
                </a:lnTo>
                <a:lnTo>
                  <a:pt x="0" y="22311"/>
                </a:lnTo>
                <a:lnTo>
                  <a:pt x="11430" y="19149"/>
                </a:lnTo>
                <a:lnTo>
                  <a:pt x="11430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bg object 2678"/>
          <p:cNvSpPr/>
          <p:nvPr/>
        </p:nvSpPr>
        <p:spPr>
          <a:xfrm>
            <a:off x="5711189" y="6665705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0" y="3152"/>
                </a:lnTo>
                <a:lnTo>
                  <a:pt x="0" y="22303"/>
                </a:lnTo>
                <a:lnTo>
                  <a:pt x="11430" y="19141"/>
                </a:lnTo>
                <a:lnTo>
                  <a:pt x="11430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bg object 2679"/>
          <p:cNvSpPr/>
          <p:nvPr/>
        </p:nvSpPr>
        <p:spPr>
          <a:xfrm>
            <a:off x="5722620" y="6662553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29" y="0"/>
                </a:moveTo>
                <a:lnTo>
                  <a:pt x="0" y="3152"/>
                </a:lnTo>
                <a:lnTo>
                  <a:pt x="0" y="22293"/>
                </a:lnTo>
                <a:lnTo>
                  <a:pt x="11429" y="19132"/>
                </a:lnTo>
                <a:lnTo>
                  <a:pt x="11429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bg object 2680"/>
          <p:cNvSpPr/>
          <p:nvPr/>
        </p:nvSpPr>
        <p:spPr>
          <a:xfrm>
            <a:off x="5732779" y="6659751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0" y="3152"/>
                </a:lnTo>
                <a:lnTo>
                  <a:pt x="0" y="22285"/>
                </a:lnTo>
                <a:lnTo>
                  <a:pt x="11430" y="19124"/>
                </a:lnTo>
                <a:lnTo>
                  <a:pt x="1143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bg object 2681"/>
          <p:cNvSpPr/>
          <p:nvPr/>
        </p:nvSpPr>
        <p:spPr>
          <a:xfrm>
            <a:off x="5744209" y="6656949"/>
            <a:ext cx="10160" cy="22225"/>
          </a:xfrm>
          <a:custGeom>
            <a:avLst/>
            <a:gdLst/>
            <a:ahLst/>
            <a:cxnLst/>
            <a:rect l="l" t="t" r="r" b="b"/>
            <a:pathLst>
              <a:path w="10160" h="22225">
                <a:moveTo>
                  <a:pt x="10160" y="0"/>
                </a:moveTo>
                <a:lnTo>
                  <a:pt x="0" y="2802"/>
                </a:lnTo>
                <a:lnTo>
                  <a:pt x="0" y="21926"/>
                </a:lnTo>
                <a:lnTo>
                  <a:pt x="10160" y="19116"/>
                </a:lnTo>
                <a:lnTo>
                  <a:pt x="10160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bg object 2682"/>
          <p:cNvSpPr/>
          <p:nvPr/>
        </p:nvSpPr>
        <p:spPr>
          <a:xfrm>
            <a:off x="5754370" y="6653797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29" y="0"/>
                </a:moveTo>
                <a:lnTo>
                  <a:pt x="0" y="3152"/>
                </a:lnTo>
                <a:lnTo>
                  <a:pt x="0" y="22268"/>
                </a:lnTo>
                <a:lnTo>
                  <a:pt x="11429" y="19106"/>
                </a:lnTo>
                <a:lnTo>
                  <a:pt x="1142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bg object 2683"/>
          <p:cNvSpPr/>
          <p:nvPr/>
        </p:nvSpPr>
        <p:spPr>
          <a:xfrm>
            <a:off x="5764529" y="6650995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0" y="3152"/>
                </a:lnTo>
                <a:lnTo>
                  <a:pt x="0" y="22260"/>
                </a:lnTo>
                <a:lnTo>
                  <a:pt x="11430" y="19098"/>
                </a:lnTo>
                <a:lnTo>
                  <a:pt x="11430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bg object 2684"/>
          <p:cNvSpPr/>
          <p:nvPr/>
        </p:nvSpPr>
        <p:spPr>
          <a:xfrm>
            <a:off x="5775959" y="6647843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29" y="0"/>
                </a:moveTo>
                <a:lnTo>
                  <a:pt x="0" y="3152"/>
                </a:lnTo>
                <a:lnTo>
                  <a:pt x="0" y="22250"/>
                </a:lnTo>
                <a:lnTo>
                  <a:pt x="11429" y="19089"/>
                </a:lnTo>
                <a:lnTo>
                  <a:pt x="11429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bg object 2685"/>
          <p:cNvSpPr/>
          <p:nvPr/>
        </p:nvSpPr>
        <p:spPr>
          <a:xfrm>
            <a:off x="5786120" y="6645041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29" y="0"/>
                </a:moveTo>
                <a:lnTo>
                  <a:pt x="0" y="3152"/>
                </a:lnTo>
                <a:lnTo>
                  <a:pt x="0" y="22242"/>
                </a:lnTo>
                <a:lnTo>
                  <a:pt x="11429" y="19081"/>
                </a:lnTo>
                <a:lnTo>
                  <a:pt x="1142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bg object 2686"/>
          <p:cNvSpPr/>
          <p:nvPr/>
        </p:nvSpPr>
        <p:spPr>
          <a:xfrm>
            <a:off x="5796279" y="6642239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11430" y="0"/>
                </a:moveTo>
                <a:lnTo>
                  <a:pt x="0" y="3152"/>
                </a:lnTo>
                <a:lnTo>
                  <a:pt x="0" y="22234"/>
                </a:lnTo>
                <a:lnTo>
                  <a:pt x="11430" y="19073"/>
                </a:lnTo>
                <a:lnTo>
                  <a:pt x="11430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bg object 2687"/>
          <p:cNvSpPr/>
          <p:nvPr/>
        </p:nvSpPr>
        <p:spPr>
          <a:xfrm>
            <a:off x="5807709" y="6639086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225"/>
                </a:lnTo>
                <a:lnTo>
                  <a:pt x="11429" y="19063"/>
                </a:lnTo>
                <a:lnTo>
                  <a:pt x="11429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bg object 2688"/>
          <p:cNvSpPr/>
          <p:nvPr/>
        </p:nvSpPr>
        <p:spPr>
          <a:xfrm>
            <a:off x="5817870" y="6636284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217"/>
                </a:lnTo>
                <a:lnTo>
                  <a:pt x="11429" y="19055"/>
                </a:lnTo>
                <a:lnTo>
                  <a:pt x="1142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bg object 2689"/>
          <p:cNvSpPr/>
          <p:nvPr/>
        </p:nvSpPr>
        <p:spPr>
          <a:xfrm>
            <a:off x="5829300" y="6633132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207"/>
                </a:lnTo>
                <a:lnTo>
                  <a:pt x="11429" y="19046"/>
                </a:lnTo>
                <a:lnTo>
                  <a:pt x="11429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bg object 2690"/>
          <p:cNvSpPr/>
          <p:nvPr/>
        </p:nvSpPr>
        <p:spPr>
          <a:xfrm>
            <a:off x="5839459" y="6630330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199"/>
                </a:lnTo>
                <a:lnTo>
                  <a:pt x="11429" y="19038"/>
                </a:lnTo>
                <a:lnTo>
                  <a:pt x="11429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bg object 2691"/>
          <p:cNvSpPr/>
          <p:nvPr/>
        </p:nvSpPr>
        <p:spPr>
          <a:xfrm>
            <a:off x="5849620" y="6627528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191"/>
                </a:lnTo>
                <a:lnTo>
                  <a:pt x="11429" y="19030"/>
                </a:lnTo>
                <a:lnTo>
                  <a:pt x="11429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bg object 2692"/>
          <p:cNvSpPr/>
          <p:nvPr/>
        </p:nvSpPr>
        <p:spPr>
          <a:xfrm>
            <a:off x="5861050" y="6624376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182"/>
                </a:lnTo>
                <a:lnTo>
                  <a:pt x="11429" y="19020"/>
                </a:lnTo>
                <a:lnTo>
                  <a:pt x="11429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bg object 2693"/>
          <p:cNvSpPr/>
          <p:nvPr/>
        </p:nvSpPr>
        <p:spPr>
          <a:xfrm>
            <a:off x="5871209" y="6621574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174"/>
                </a:lnTo>
                <a:lnTo>
                  <a:pt x="11429" y="19012"/>
                </a:lnTo>
                <a:lnTo>
                  <a:pt x="11429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bg object 2694"/>
          <p:cNvSpPr/>
          <p:nvPr/>
        </p:nvSpPr>
        <p:spPr>
          <a:xfrm>
            <a:off x="5882640" y="6615620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21590" y="0"/>
                </a:moveTo>
                <a:lnTo>
                  <a:pt x="10160" y="3162"/>
                </a:lnTo>
                <a:lnTo>
                  <a:pt x="0" y="5956"/>
                </a:lnTo>
                <a:lnTo>
                  <a:pt x="0" y="24968"/>
                </a:lnTo>
                <a:lnTo>
                  <a:pt x="10160" y="22161"/>
                </a:lnTo>
                <a:lnTo>
                  <a:pt x="21590" y="18999"/>
                </a:lnTo>
                <a:lnTo>
                  <a:pt x="2159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bg object 2695"/>
          <p:cNvSpPr/>
          <p:nvPr/>
        </p:nvSpPr>
        <p:spPr>
          <a:xfrm>
            <a:off x="5902959" y="6612817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148"/>
                </a:lnTo>
                <a:lnTo>
                  <a:pt x="11429" y="18987"/>
                </a:lnTo>
                <a:lnTo>
                  <a:pt x="11429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bg object 2696"/>
          <p:cNvSpPr/>
          <p:nvPr/>
        </p:nvSpPr>
        <p:spPr>
          <a:xfrm>
            <a:off x="5913120" y="6609665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700" y="0"/>
                </a:moveTo>
                <a:lnTo>
                  <a:pt x="0" y="3502"/>
                </a:lnTo>
                <a:lnTo>
                  <a:pt x="0" y="22490"/>
                </a:lnTo>
                <a:lnTo>
                  <a:pt x="12700" y="18977"/>
                </a:lnTo>
                <a:lnTo>
                  <a:pt x="1270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bg object 2697"/>
          <p:cNvSpPr/>
          <p:nvPr/>
        </p:nvSpPr>
        <p:spPr>
          <a:xfrm>
            <a:off x="5924550" y="6606863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131"/>
                </a:lnTo>
                <a:lnTo>
                  <a:pt x="11429" y="18969"/>
                </a:lnTo>
                <a:lnTo>
                  <a:pt x="11429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bg object 2698"/>
          <p:cNvSpPr/>
          <p:nvPr/>
        </p:nvSpPr>
        <p:spPr>
          <a:xfrm>
            <a:off x="5934709" y="6604061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122"/>
                </a:lnTo>
                <a:lnTo>
                  <a:pt x="11429" y="18961"/>
                </a:lnTo>
                <a:lnTo>
                  <a:pt x="11429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bg object 2699"/>
          <p:cNvSpPr/>
          <p:nvPr/>
        </p:nvSpPr>
        <p:spPr>
          <a:xfrm>
            <a:off x="5946139" y="6600909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2113"/>
                </a:lnTo>
                <a:lnTo>
                  <a:pt x="11430" y="18952"/>
                </a:lnTo>
                <a:lnTo>
                  <a:pt x="11430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bg object 2700"/>
          <p:cNvSpPr/>
          <p:nvPr/>
        </p:nvSpPr>
        <p:spPr>
          <a:xfrm>
            <a:off x="5956300" y="6598107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105"/>
                </a:lnTo>
                <a:lnTo>
                  <a:pt x="11429" y="18944"/>
                </a:lnTo>
                <a:lnTo>
                  <a:pt x="1142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bg object 2701"/>
          <p:cNvSpPr/>
          <p:nvPr/>
        </p:nvSpPr>
        <p:spPr>
          <a:xfrm>
            <a:off x="5966459" y="6595305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097"/>
                </a:lnTo>
                <a:lnTo>
                  <a:pt x="11429" y="18935"/>
                </a:lnTo>
                <a:lnTo>
                  <a:pt x="11429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bg object 2702"/>
          <p:cNvSpPr/>
          <p:nvPr/>
        </p:nvSpPr>
        <p:spPr>
          <a:xfrm>
            <a:off x="5977889" y="6592152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2088"/>
                </a:lnTo>
                <a:lnTo>
                  <a:pt x="11430" y="18926"/>
                </a:lnTo>
                <a:lnTo>
                  <a:pt x="11430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bg object 2703"/>
          <p:cNvSpPr/>
          <p:nvPr/>
        </p:nvSpPr>
        <p:spPr>
          <a:xfrm>
            <a:off x="5988050" y="6589350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079"/>
                </a:lnTo>
                <a:lnTo>
                  <a:pt x="11429" y="18918"/>
                </a:lnTo>
                <a:lnTo>
                  <a:pt x="1142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4" name="bg object 2704"/>
          <p:cNvSpPr/>
          <p:nvPr/>
        </p:nvSpPr>
        <p:spPr>
          <a:xfrm>
            <a:off x="5999479" y="6586548"/>
            <a:ext cx="10160" cy="22225"/>
          </a:xfrm>
          <a:custGeom>
            <a:avLst/>
            <a:gdLst/>
            <a:ahLst/>
            <a:cxnLst/>
            <a:rect l="l" t="t" r="r" b="b"/>
            <a:pathLst>
              <a:path w="10160" h="22225">
                <a:moveTo>
                  <a:pt x="10160" y="0"/>
                </a:moveTo>
                <a:lnTo>
                  <a:pt x="0" y="2802"/>
                </a:lnTo>
                <a:lnTo>
                  <a:pt x="0" y="21720"/>
                </a:lnTo>
                <a:lnTo>
                  <a:pt x="10160" y="18910"/>
                </a:lnTo>
                <a:lnTo>
                  <a:pt x="10160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5" name="bg object 2705"/>
          <p:cNvSpPr/>
          <p:nvPr/>
        </p:nvSpPr>
        <p:spPr>
          <a:xfrm>
            <a:off x="6009639" y="6583396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2062"/>
                </a:lnTo>
                <a:lnTo>
                  <a:pt x="11430" y="18901"/>
                </a:lnTo>
                <a:lnTo>
                  <a:pt x="1143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6" name="bg object 2706"/>
          <p:cNvSpPr/>
          <p:nvPr/>
        </p:nvSpPr>
        <p:spPr>
          <a:xfrm>
            <a:off x="6019800" y="6580594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054"/>
                </a:lnTo>
                <a:lnTo>
                  <a:pt x="11429" y="18892"/>
                </a:lnTo>
                <a:lnTo>
                  <a:pt x="11429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7" name="bg object 2707"/>
          <p:cNvSpPr/>
          <p:nvPr/>
        </p:nvSpPr>
        <p:spPr>
          <a:xfrm>
            <a:off x="6031229" y="6577442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2045"/>
                </a:lnTo>
                <a:lnTo>
                  <a:pt x="11430" y="18883"/>
                </a:lnTo>
                <a:lnTo>
                  <a:pt x="11430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8" name="bg object 2708"/>
          <p:cNvSpPr/>
          <p:nvPr/>
        </p:nvSpPr>
        <p:spPr>
          <a:xfrm>
            <a:off x="6041389" y="6574640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2036"/>
                </a:lnTo>
                <a:lnTo>
                  <a:pt x="11430" y="18875"/>
                </a:lnTo>
                <a:lnTo>
                  <a:pt x="1143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9" name="bg object 2709"/>
          <p:cNvSpPr/>
          <p:nvPr/>
        </p:nvSpPr>
        <p:spPr>
          <a:xfrm>
            <a:off x="6052820" y="6571838"/>
            <a:ext cx="10160" cy="22225"/>
          </a:xfrm>
          <a:custGeom>
            <a:avLst/>
            <a:gdLst/>
            <a:ahLst/>
            <a:cxnLst/>
            <a:rect l="l" t="t" r="r" b="b"/>
            <a:pathLst>
              <a:path w="10160" h="22225">
                <a:moveTo>
                  <a:pt x="10159" y="0"/>
                </a:moveTo>
                <a:lnTo>
                  <a:pt x="0" y="2802"/>
                </a:lnTo>
                <a:lnTo>
                  <a:pt x="0" y="21677"/>
                </a:lnTo>
                <a:lnTo>
                  <a:pt x="10159" y="18867"/>
                </a:lnTo>
                <a:lnTo>
                  <a:pt x="10159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0" name="bg object 2710"/>
          <p:cNvSpPr/>
          <p:nvPr/>
        </p:nvSpPr>
        <p:spPr>
          <a:xfrm>
            <a:off x="6062979" y="6568685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2019"/>
                </a:lnTo>
                <a:lnTo>
                  <a:pt x="11430" y="18858"/>
                </a:lnTo>
                <a:lnTo>
                  <a:pt x="1143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1" name="bg object 2711"/>
          <p:cNvSpPr/>
          <p:nvPr/>
        </p:nvSpPr>
        <p:spPr>
          <a:xfrm>
            <a:off x="6073139" y="6565883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2011"/>
                </a:lnTo>
                <a:lnTo>
                  <a:pt x="11430" y="18849"/>
                </a:lnTo>
                <a:lnTo>
                  <a:pt x="11430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2" name="bg object 2712"/>
          <p:cNvSpPr/>
          <p:nvPr/>
        </p:nvSpPr>
        <p:spPr>
          <a:xfrm>
            <a:off x="6084570" y="6562731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2002"/>
                </a:lnTo>
                <a:lnTo>
                  <a:pt x="11429" y="18840"/>
                </a:lnTo>
                <a:lnTo>
                  <a:pt x="1142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3" name="bg object 2713"/>
          <p:cNvSpPr/>
          <p:nvPr/>
        </p:nvSpPr>
        <p:spPr>
          <a:xfrm>
            <a:off x="6094729" y="6559929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1993"/>
                </a:lnTo>
                <a:lnTo>
                  <a:pt x="11430" y="18832"/>
                </a:lnTo>
                <a:lnTo>
                  <a:pt x="11430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4" name="bg object 2714"/>
          <p:cNvSpPr/>
          <p:nvPr/>
        </p:nvSpPr>
        <p:spPr>
          <a:xfrm>
            <a:off x="6104889" y="6557127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1985"/>
                </a:lnTo>
                <a:lnTo>
                  <a:pt x="11430" y="18824"/>
                </a:lnTo>
                <a:lnTo>
                  <a:pt x="1143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5" name="bg object 2715"/>
          <p:cNvSpPr/>
          <p:nvPr/>
        </p:nvSpPr>
        <p:spPr>
          <a:xfrm>
            <a:off x="6116320" y="6553975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1976"/>
                </a:lnTo>
                <a:lnTo>
                  <a:pt x="11429" y="18815"/>
                </a:lnTo>
                <a:lnTo>
                  <a:pt x="11429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6" name="bg object 2716"/>
          <p:cNvSpPr/>
          <p:nvPr/>
        </p:nvSpPr>
        <p:spPr>
          <a:xfrm>
            <a:off x="6126479" y="6551173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1968"/>
                </a:lnTo>
                <a:lnTo>
                  <a:pt x="11430" y="18806"/>
                </a:lnTo>
                <a:lnTo>
                  <a:pt x="1143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7" name="bg object 2717"/>
          <p:cNvSpPr/>
          <p:nvPr/>
        </p:nvSpPr>
        <p:spPr>
          <a:xfrm>
            <a:off x="6137909" y="6548021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1959"/>
                </a:lnTo>
                <a:lnTo>
                  <a:pt x="11429" y="18797"/>
                </a:lnTo>
                <a:lnTo>
                  <a:pt x="1142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8" name="bg object 2718"/>
          <p:cNvSpPr/>
          <p:nvPr/>
        </p:nvSpPr>
        <p:spPr>
          <a:xfrm>
            <a:off x="6148070" y="6545219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1950"/>
                </a:lnTo>
                <a:lnTo>
                  <a:pt x="11429" y="18789"/>
                </a:lnTo>
                <a:lnTo>
                  <a:pt x="11429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bg object 2719"/>
          <p:cNvSpPr/>
          <p:nvPr/>
        </p:nvSpPr>
        <p:spPr>
          <a:xfrm>
            <a:off x="6158229" y="6542417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1942"/>
                </a:lnTo>
                <a:lnTo>
                  <a:pt x="11430" y="18781"/>
                </a:lnTo>
                <a:lnTo>
                  <a:pt x="1143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bg object 2720"/>
          <p:cNvSpPr/>
          <p:nvPr/>
        </p:nvSpPr>
        <p:spPr>
          <a:xfrm>
            <a:off x="6169659" y="6539264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1933"/>
                </a:lnTo>
                <a:lnTo>
                  <a:pt x="11429" y="18772"/>
                </a:lnTo>
                <a:lnTo>
                  <a:pt x="11429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bg object 2721"/>
          <p:cNvSpPr/>
          <p:nvPr/>
        </p:nvSpPr>
        <p:spPr>
          <a:xfrm>
            <a:off x="6179820" y="6536462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1925"/>
                </a:lnTo>
                <a:lnTo>
                  <a:pt x="11429" y="18763"/>
                </a:lnTo>
                <a:lnTo>
                  <a:pt x="11429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bg object 2722"/>
          <p:cNvSpPr/>
          <p:nvPr/>
        </p:nvSpPr>
        <p:spPr>
          <a:xfrm>
            <a:off x="6189979" y="6533660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1917"/>
                </a:lnTo>
                <a:lnTo>
                  <a:pt x="11430" y="18755"/>
                </a:lnTo>
                <a:lnTo>
                  <a:pt x="1143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bg object 2723"/>
          <p:cNvSpPr/>
          <p:nvPr/>
        </p:nvSpPr>
        <p:spPr>
          <a:xfrm>
            <a:off x="6201409" y="6530508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1907"/>
                </a:lnTo>
                <a:lnTo>
                  <a:pt x="11429" y="18746"/>
                </a:lnTo>
                <a:lnTo>
                  <a:pt x="11429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bg object 2724"/>
          <p:cNvSpPr/>
          <p:nvPr/>
        </p:nvSpPr>
        <p:spPr>
          <a:xfrm>
            <a:off x="6211570" y="6527706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1899"/>
                </a:lnTo>
                <a:lnTo>
                  <a:pt x="11429" y="18738"/>
                </a:lnTo>
                <a:lnTo>
                  <a:pt x="11429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bg object 2725"/>
          <p:cNvSpPr/>
          <p:nvPr/>
        </p:nvSpPr>
        <p:spPr>
          <a:xfrm>
            <a:off x="6221729" y="6524904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30" y="0"/>
                </a:moveTo>
                <a:lnTo>
                  <a:pt x="0" y="3152"/>
                </a:lnTo>
                <a:lnTo>
                  <a:pt x="0" y="21891"/>
                </a:lnTo>
                <a:lnTo>
                  <a:pt x="11430" y="18730"/>
                </a:lnTo>
                <a:lnTo>
                  <a:pt x="1143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bg object 2726"/>
          <p:cNvSpPr/>
          <p:nvPr/>
        </p:nvSpPr>
        <p:spPr>
          <a:xfrm>
            <a:off x="6233159" y="6521752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1882"/>
                </a:lnTo>
                <a:lnTo>
                  <a:pt x="11429" y="18720"/>
                </a:lnTo>
                <a:lnTo>
                  <a:pt x="11429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bg object 2727"/>
          <p:cNvSpPr/>
          <p:nvPr/>
        </p:nvSpPr>
        <p:spPr>
          <a:xfrm>
            <a:off x="6243320" y="6518950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1874"/>
                </a:lnTo>
                <a:lnTo>
                  <a:pt x="11429" y="18712"/>
                </a:lnTo>
                <a:lnTo>
                  <a:pt x="11429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bg object 2728"/>
          <p:cNvSpPr/>
          <p:nvPr/>
        </p:nvSpPr>
        <p:spPr>
          <a:xfrm>
            <a:off x="6254750" y="6515797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1864"/>
                </a:lnTo>
                <a:lnTo>
                  <a:pt x="11429" y="18703"/>
                </a:lnTo>
                <a:lnTo>
                  <a:pt x="11429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bg object 2729"/>
          <p:cNvSpPr/>
          <p:nvPr/>
        </p:nvSpPr>
        <p:spPr>
          <a:xfrm>
            <a:off x="6264909" y="6512995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3152"/>
                </a:lnTo>
                <a:lnTo>
                  <a:pt x="0" y="21856"/>
                </a:lnTo>
                <a:lnTo>
                  <a:pt x="2539" y="21154"/>
                </a:lnTo>
                <a:lnTo>
                  <a:pt x="11429" y="18292"/>
                </a:lnTo>
                <a:lnTo>
                  <a:pt x="11429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bg object 2730"/>
          <p:cNvSpPr/>
          <p:nvPr/>
        </p:nvSpPr>
        <p:spPr>
          <a:xfrm>
            <a:off x="6275070" y="6510193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29" y="0"/>
                </a:moveTo>
                <a:lnTo>
                  <a:pt x="0" y="3152"/>
                </a:lnTo>
                <a:lnTo>
                  <a:pt x="0" y="21503"/>
                </a:lnTo>
                <a:lnTo>
                  <a:pt x="11429" y="17823"/>
                </a:lnTo>
                <a:lnTo>
                  <a:pt x="11429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1" name="bg object 2731"/>
          <p:cNvSpPr/>
          <p:nvPr/>
        </p:nvSpPr>
        <p:spPr>
          <a:xfrm>
            <a:off x="6286500" y="6507041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90">
                <a:moveTo>
                  <a:pt x="11429" y="0"/>
                </a:moveTo>
                <a:lnTo>
                  <a:pt x="0" y="3152"/>
                </a:lnTo>
                <a:lnTo>
                  <a:pt x="0" y="20976"/>
                </a:lnTo>
                <a:lnTo>
                  <a:pt x="11429" y="17296"/>
                </a:lnTo>
                <a:lnTo>
                  <a:pt x="11429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2" name="bg object 2732"/>
          <p:cNvSpPr/>
          <p:nvPr/>
        </p:nvSpPr>
        <p:spPr>
          <a:xfrm>
            <a:off x="6296659" y="6504134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29" y="0"/>
                </a:moveTo>
                <a:lnTo>
                  <a:pt x="8889" y="805"/>
                </a:lnTo>
                <a:lnTo>
                  <a:pt x="0" y="3257"/>
                </a:lnTo>
                <a:lnTo>
                  <a:pt x="0" y="20612"/>
                </a:lnTo>
                <a:lnTo>
                  <a:pt x="11429" y="16933"/>
                </a:lnTo>
                <a:lnTo>
                  <a:pt x="1142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3" name="bg object 2733"/>
          <p:cNvSpPr/>
          <p:nvPr/>
        </p:nvSpPr>
        <p:spPr>
          <a:xfrm>
            <a:off x="6308089" y="6500913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60" h="20320">
                <a:moveTo>
                  <a:pt x="10160" y="0"/>
                </a:moveTo>
                <a:lnTo>
                  <a:pt x="0" y="3221"/>
                </a:lnTo>
                <a:lnTo>
                  <a:pt x="0" y="20154"/>
                </a:lnTo>
                <a:lnTo>
                  <a:pt x="10160" y="16884"/>
                </a:lnTo>
                <a:lnTo>
                  <a:pt x="10160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4" name="bg object 2734"/>
          <p:cNvSpPr/>
          <p:nvPr/>
        </p:nvSpPr>
        <p:spPr>
          <a:xfrm>
            <a:off x="6318250" y="6497289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29" y="0"/>
                </a:moveTo>
                <a:lnTo>
                  <a:pt x="0" y="3624"/>
                </a:lnTo>
                <a:lnTo>
                  <a:pt x="0" y="20508"/>
                </a:lnTo>
                <a:lnTo>
                  <a:pt x="11429" y="16828"/>
                </a:lnTo>
                <a:lnTo>
                  <a:pt x="11429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5" name="bg object 2735"/>
          <p:cNvSpPr/>
          <p:nvPr/>
        </p:nvSpPr>
        <p:spPr>
          <a:xfrm>
            <a:off x="6328409" y="6494067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29" y="0"/>
                </a:moveTo>
                <a:lnTo>
                  <a:pt x="0" y="3624"/>
                </a:lnTo>
                <a:lnTo>
                  <a:pt x="0" y="20459"/>
                </a:lnTo>
                <a:lnTo>
                  <a:pt x="11429" y="16779"/>
                </a:lnTo>
                <a:lnTo>
                  <a:pt x="11429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6" name="bg object 2736"/>
          <p:cNvSpPr/>
          <p:nvPr/>
        </p:nvSpPr>
        <p:spPr>
          <a:xfrm>
            <a:off x="6339839" y="6490443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30" y="0"/>
                </a:moveTo>
                <a:lnTo>
                  <a:pt x="0" y="3624"/>
                </a:lnTo>
                <a:lnTo>
                  <a:pt x="0" y="20403"/>
                </a:lnTo>
                <a:lnTo>
                  <a:pt x="11430" y="16724"/>
                </a:lnTo>
                <a:lnTo>
                  <a:pt x="11430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7" name="bg object 2737"/>
          <p:cNvSpPr/>
          <p:nvPr/>
        </p:nvSpPr>
        <p:spPr>
          <a:xfrm>
            <a:off x="6350000" y="6487221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29" y="0"/>
                </a:moveTo>
                <a:lnTo>
                  <a:pt x="0" y="3624"/>
                </a:lnTo>
                <a:lnTo>
                  <a:pt x="0" y="20354"/>
                </a:lnTo>
                <a:lnTo>
                  <a:pt x="11429" y="16675"/>
                </a:lnTo>
                <a:lnTo>
                  <a:pt x="11429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8" name="bg object 2738"/>
          <p:cNvSpPr/>
          <p:nvPr/>
        </p:nvSpPr>
        <p:spPr>
          <a:xfrm>
            <a:off x="6361429" y="648400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60" h="20320">
                <a:moveTo>
                  <a:pt x="10160" y="0"/>
                </a:moveTo>
                <a:lnTo>
                  <a:pt x="0" y="3221"/>
                </a:lnTo>
                <a:lnTo>
                  <a:pt x="0" y="19896"/>
                </a:lnTo>
                <a:lnTo>
                  <a:pt x="10160" y="16626"/>
                </a:lnTo>
                <a:lnTo>
                  <a:pt x="10160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bg object 2739"/>
          <p:cNvSpPr/>
          <p:nvPr/>
        </p:nvSpPr>
        <p:spPr>
          <a:xfrm>
            <a:off x="6371589" y="6480376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30" y="0"/>
                </a:moveTo>
                <a:lnTo>
                  <a:pt x="0" y="3624"/>
                </a:lnTo>
                <a:lnTo>
                  <a:pt x="0" y="20250"/>
                </a:lnTo>
                <a:lnTo>
                  <a:pt x="11430" y="16571"/>
                </a:lnTo>
                <a:lnTo>
                  <a:pt x="11430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bg object 2740"/>
          <p:cNvSpPr/>
          <p:nvPr/>
        </p:nvSpPr>
        <p:spPr>
          <a:xfrm>
            <a:off x="6381750" y="6477154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29" y="0"/>
                </a:moveTo>
                <a:lnTo>
                  <a:pt x="0" y="3624"/>
                </a:lnTo>
                <a:lnTo>
                  <a:pt x="0" y="20201"/>
                </a:lnTo>
                <a:lnTo>
                  <a:pt x="11429" y="16522"/>
                </a:lnTo>
                <a:lnTo>
                  <a:pt x="11429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bg object 2741"/>
          <p:cNvSpPr/>
          <p:nvPr/>
        </p:nvSpPr>
        <p:spPr>
          <a:xfrm>
            <a:off x="6391909" y="6473530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12700" y="0"/>
                </a:moveTo>
                <a:lnTo>
                  <a:pt x="0" y="4026"/>
                </a:lnTo>
                <a:lnTo>
                  <a:pt x="0" y="20555"/>
                </a:lnTo>
                <a:lnTo>
                  <a:pt x="12700" y="16466"/>
                </a:lnTo>
                <a:lnTo>
                  <a:pt x="12700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bg object 2742"/>
          <p:cNvSpPr/>
          <p:nvPr/>
        </p:nvSpPr>
        <p:spPr>
          <a:xfrm>
            <a:off x="6403339" y="6470309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30" y="0"/>
                </a:moveTo>
                <a:lnTo>
                  <a:pt x="0" y="3624"/>
                </a:lnTo>
                <a:lnTo>
                  <a:pt x="0" y="20097"/>
                </a:lnTo>
                <a:lnTo>
                  <a:pt x="11430" y="16417"/>
                </a:lnTo>
                <a:lnTo>
                  <a:pt x="1143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bg object 2743"/>
          <p:cNvSpPr/>
          <p:nvPr/>
        </p:nvSpPr>
        <p:spPr>
          <a:xfrm>
            <a:off x="6413500" y="6467087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29" y="0"/>
                </a:moveTo>
                <a:lnTo>
                  <a:pt x="0" y="3624"/>
                </a:lnTo>
                <a:lnTo>
                  <a:pt x="0" y="20048"/>
                </a:lnTo>
                <a:lnTo>
                  <a:pt x="11429" y="16368"/>
                </a:lnTo>
                <a:lnTo>
                  <a:pt x="11429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bg object 2744"/>
          <p:cNvSpPr/>
          <p:nvPr/>
        </p:nvSpPr>
        <p:spPr>
          <a:xfrm>
            <a:off x="6424929" y="6463463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30" y="0"/>
                </a:moveTo>
                <a:lnTo>
                  <a:pt x="0" y="3624"/>
                </a:lnTo>
                <a:lnTo>
                  <a:pt x="0" y="19992"/>
                </a:lnTo>
                <a:lnTo>
                  <a:pt x="11430" y="16313"/>
                </a:lnTo>
                <a:lnTo>
                  <a:pt x="11430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5" name="bg object 2745"/>
          <p:cNvSpPr/>
          <p:nvPr/>
        </p:nvSpPr>
        <p:spPr>
          <a:xfrm>
            <a:off x="6435089" y="6460242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30" y="0"/>
                </a:moveTo>
                <a:lnTo>
                  <a:pt x="0" y="3624"/>
                </a:lnTo>
                <a:lnTo>
                  <a:pt x="0" y="19943"/>
                </a:lnTo>
                <a:lnTo>
                  <a:pt x="11430" y="16264"/>
                </a:lnTo>
                <a:lnTo>
                  <a:pt x="1143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bg object 2746"/>
          <p:cNvSpPr/>
          <p:nvPr/>
        </p:nvSpPr>
        <p:spPr>
          <a:xfrm>
            <a:off x="6445250" y="6456618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0"/>
                </a:moveTo>
                <a:lnTo>
                  <a:pt x="0" y="4026"/>
                </a:lnTo>
                <a:lnTo>
                  <a:pt x="0" y="20297"/>
                </a:lnTo>
                <a:lnTo>
                  <a:pt x="12700" y="16209"/>
                </a:lnTo>
                <a:lnTo>
                  <a:pt x="12700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bg object 2747"/>
          <p:cNvSpPr/>
          <p:nvPr/>
        </p:nvSpPr>
        <p:spPr>
          <a:xfrm>
            <a:off x="6456679" y="6453396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30" y="0"/>
                </a:moveTo>
                <a:lnTo>
                  <a:pt x="0" y="3624"/>
                </a:lnTo>
                <a:lnTo>
                  <a:pt x="0" y="19839"/>
                </a:lnTo>
                <a:lnTo>
                  <a:pt x="11430" y="16160"/>
                </a:lnTo>
                <a:lnTo>
                  <a:pt x="11430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bg object 2748"/>
          <p:cNvSpPr/>
          <p:nvPr/>
        </p:nvSpPr>
        <p:spPr>
          <a:xfrm>
            <a:off x="6466839" y="6450175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30" y="0"/>
                </a:moveTo>
                <a:lnTo>
                  <a:pt x="0" y="3624"/>
                </a:lnTo>
                <a:lnTo>
                  <a:pt x="0" y="19790"/>
                </a:lnTo>
                <a:lnTo>
                  <a:pt x="11430" y="16110"/>
                </a:lnTo>
                <a:lnTo>
                  <a:pt x="11430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bg object 2749"/>
          <p:cNvSpPr/>
          <p:nvPr/>
        </p:nvSpPr>
        <p:spPr>
          <a:xfrm>
            <a:off x="6478270" y="6446953"/>
            <a:ext cx="10160" cy="19685"/>
          </a:xfrm>
          <a:custGeom>
            <a:avLst/>
            <a:gdLst/>
            <a:ahLst/>
            <a:cxnLst/>
            <a:rect l="l" t="t" r="r" b="b"/>
            <a:pathLst>
              <a:path w="10160" h="19685">
                <a:moveTo>
                  <a:pt x="10159" y="0"/>
                </a:moveTo>
                <a:lnTo>
                  <a:pt x="0" y="3221"/>
                </a:lnTo>
                <a:lnTo>
                  <a:pt x="0" y="19332"/>
                </a:lnTo>
                <a:lnTo>
                  <a:pt x="10159" y="16061"/>
                </a:lnTo>
                <a:lnTo>
                  <a:pt x="10159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bg object 2750"/>
          <p:cNvSpPr/>
          <p:nvPr/>
        </p:nvSpPr>
        <p:spPr>
          <a:xfrm>
            <a:off x="6488429" y="6443329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30" y="0"/>
                </a:moveTo>
                <a:lnTo>
                  <a:pt x="0" y="3624"/>
                </a:lnTo>
                <a:lnTo>
                  <a:pt x="0" y="19685"/>
                </a:lnTo>
                <a:lnTo>
                  <a:pt x="11430" y="16006"/>
                </a:lnTo>
                <a:lnTo>
                  <a:pt x="11430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bg object 2751"/>
          <p:cNvSpPr/>
          <p:nvPr/>
        </p:nvSpPr>
        <p:spPr>
          <a:xfrm>
            <a:off x="6498589" y="6440108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30" y="0"/>
                </a:moveTo>
                <a:lnTo>
                  <a:pt x="0" y="3624"/>
                </a:lnTo>
                <a:lnTo>
                  <a:pt x="0" y="19636"/>
                </a:lnTo>
                <a:lnTo>
                  <a:pt x="11430" y="15957"/>
                </a:lnTo>
                <a:lnTo>
                  <a:pt x="11430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bg object 2752"/>
          <p:cNvSpPr/>
          <p:nvPr/>
        </p:nvSpPr>
        <p:spPr>
          <a:xfrm>
            <a:off x="6510020" y="6436483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29" y="0"/>
                </a:moveTo>
                <a:lnTo>
                  <a:pt x="0" y="3624"/>
                </a:lnTo>
                <a:lnTo>
                  <a:pt x="0" y="19581"/>
                </a:lnTo>
                <a:lnTo>
                  <a:pt x="11429" y="15902"/>
                </a:lnTo>
                <a:lnTo>
                  <a:pt x="11429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bg object 2753"/>
          <p:cNvSpPr/>
          <p:nvPr/>
        </p:nvSpPr>
        <p:spPr>
          <a:xfrm>
            <a:off x="6520179" y="6433262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29" y="0"/>
                </a:moveTo>
                <a:lnTo>
                  <a:pt x="0" y="3624"/>
                </a:lnTo>
                <a:lnTo>
                  <a:pt x="0" y="19532"/>
                </a:lnTo>
                <a:lnTo>
                  <a:pt x="11429" y="15853"/>
                </a:lnTo>
                <a:lnTo>
                  <a:pt x="1142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bg object 2754"/>
          <p:cNvSpPr/>
          <p:nvPr/>
        </p:nvSpPr>
        <p:spPr>
          <a:xfrm>
            <a:off x="6530339" y="6430040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29" y="0"/>
                </a:moveTo>
                <a:lnTo>
                  <a:pt x="0" y="3624"/>
                </a:lnTo>
                <a:lnTo>
                  <a:pt x="0" y="19483"/>
                </a:lnTo>
                <a:lnTo>
                  <a:pt x="11429" y="15804"/>
                </a:lnTo>
                <a:lnTo>
                  <a:pt x="11429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bg object 2755"/>
          <p:cNvSpPr/>
          <p:nvPr/>
        </p:nvSpPr>
        <p:spPr>
          <a:xfrm>
            <a:off x="6541770" y="6426416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29" y="0"/>
                </a:moveTo>
                <a:lnTo>
                  <a:pt x="0" y="3624"/>
                </a:lnTo>
                <a:lnTo>
                  <a:pt x="0" y="19428"/>
                </a:lnTo>
                <a:lnTo>
                  <a:pt x="11429" y="15748"/>
                </a:lnTo>
                <a:lnTo>
                  <a:pt x="11429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bg object 2756"/>
          <p:cNvSpPr/>
          <p:nvPr/>
        </p:nvSpPr>
        <p:spPr>
          <a:xfrm>
            <a:off x="6551929" y="6423195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29" y="0"/>
                </a:moveTo>
                <a:lnTo>
                  <a:pt x="0" y="3624"/>
                </a:lnTo>
                <a:lnTo>
                  <a:pt x="0" y="19379"/>
                </a:lnTo>
                <a:lnTo>
                  <a:pt x="11429" y="15699"/>
                </a:lnTo>
                <a:lnTo>
                  <a:pt x="11429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bg object 2757"/>
          <p:cNvSpPr/>
          <p:nvPr/>
        </p:nvSpPr>
        <p:spPr>
          <a:xfrm>
            <a:off x="6563360" y="6419571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30" y="0"/>
                </a:moveTo>
                <a:lnTo>
                  <a:pt x="0" y="3624"/>
                </a:lnTo>
                <a:lnTo>
                  <a:pt x="0" y="19323"/>
                </a:lnTo>
                <a:lnTo>
                  <a:pt x="11430" y="15644"/>
                </a:lnTo>
                <a:lnTo>
                  <a:pt x="11430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bg object 2758"/>
          <p:cNvSpPr/>
          <p:nvPr/>
        </p:nvSpPr>
        <p:spPr>
          <a:xfrm>
            <a:off x="6573520" y="6416349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29" y="0"/>
                </a:moveTo>
                <a:lnTo>
                  <a:pt x="0" y="3624"/>
                </a:lnTo>
                <a:lnTo>
                  <a:pt x="0" y="19274"/>
                </a:lnTo>
                <a:lnTo>
                  <a:pt x="11429" y="15595"/>
                </a:lnTo>
                <a:lnTo>
                  <a:pt x="11429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bg object 2759"/>
          <p:cNvSpPr/>
          <p:nvPr/>
        </p:nvSpPr>
        <p:spPr>
          <a:xfrm>
            <a:off x="6583679" y="6413128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29" y="0"/>
                </a:moveTo>
                <a:lnTo>
                  <a:pt x="0" y="3624"/>
                </a:lnTo>
                <a:lnTo>
                  <a:pt x="0" y="19225"/>
                </a:lnTo>
                <a:lnTo>
                  <a:pt x="11429" y="15546"/>
                </a:lnTo>
                <a:lnTo>
                  <a:pt x="11429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bg object 2760"/>
          <p:cNvSpPr/>
          <p:nvPr/>
        </p:nvSpPr>
        <p:spPr>
          <a:xfrm>
            <a:off x="6595110" y="6409504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30" y="0"/>
                </a:moveTo>
                <a:lnTo>
                  <a:pt x="0" y="3624"/>
                </a:lnTo>
                <a:lnTo>
                  <a:pt x="0" y="19170"/>
                </a:lnTo>
                <a:lnTo>
                  <a:pt x="11430" y="15491"/>
                </a:lnTo>
                <a:lnTo>
                  <a:pt x="11430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bg object 2761"/>
          <p:cNvSpPr/>
          <p:nvPr/>
        </p:nvSpPr>
        <p:spPr>
          <a:xfrm>
            <a:off x="6605270" y="6406282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5">
                <a:moveTo>
                  <a:pt x="11429" y="0"/>
                </a:moveTo>
                <a:lnTo>
                  <a:pt x="0" y="3624"/>
                </a:lnTo>
                <a:lnTo>
                  <a:pt x="0" y="19121"/>
                </a:lnTo>
                <a:lnTo>
                  <a:pt x="11429" y="15442"/>
                </a:lnTo>
                <a:lnTo>
                  <a:pt x="1142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bg object 2762"/>
          <p:cNvSpPr/>
          <p:nvPr/>
        </p:nvSpPr>
        <p:spPr>
          <a:xfrm>
            <a:off x="6616699" y="6402757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59" h="19050">
                <a:moveTo>
                  <a:pt x="10159" y="0"/>
                </a:moveTo>
                <a:lnTo>
                  <a:pt x="1270" y="3122"/>
                </a:lnTo>
                <a:lnTo>
                  <a:pt x="0" y="3525"/>
                </a:lnTo>
                <a:lnTo>
                  <a:pt x="0" y="18967"/>
                </a:lnTo>
                <a:lnTo>
                  <a:pt x="10159" y="15696"/>
                </a:lnTo>
                <a:lnTo>
                  <a:pt x="10159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bg object 2763"/>
          <p:cNvSpPr/>
          <p:nvPr/>
        </p:nvSpPr>
        <p:spPr>
          <a:xfrm>
            <a:off x="6626860" y="6398742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30" y="0"/>
                </a:moveTo>
                <a:lnTo>
                  <a:pt x="0" y="4014"/>
                </a:lnTo>
                <a:lnTo>
                  <a:pt x="0" y="19711"/>
                </a:lnTo>
                <a:lnTo>
                  <a:pt x="11430" y="16032"/>
                </a:lnTo>
                <a:lnTo>
                  <a:pt x="11430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bg object 2764"/>
          <p:cNvSpPr/>
          <p:nvPr/>
        </p:nvSpPr>
        <p:spPr>
          <a:xfrm>
            <a:off x="6637020" y="6395174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11429" y="0"/>
                </a:moveTo>
                <a:lnTo>
                  <a:pt x="0" y="4014"/>
                </a:lnTo>
                <a:lnTo>
                  <a:pt x="0" y="20009"/>
                </a:lnTo>
                <a:lnTo>
                  <a:pt x="11429" y="16330"/>
                </a:lnTo>
                <a:lnTo>
                  <a:pt x="1142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bg object 2765"/>
          <p:cNvSpPr/>
          <p:nvPr/>
        </p:nvSpPr>
        <p:spPr>
          <a:xfrm>
            <a:off x="6648449" y="6391159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29" y="0"/>
                </a:moveTo>
                <a:lnTo>
                  <a:pt x="0" y="4014"/>
                </a:lnTo>
                <a:lnTo>
                  <a:pt x="0" y="20344"/>
                </a:lnTo>
                <a:lnTo>
                  <a:pt x="11429" y="16665"/>
                </a:lnTo>
                <a:lnTo>
                  <a:pt x="11429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bg object 2766"/>
          <p:cNvSpPr/>
          <p:nvPr/>
        </p:nvSpPr>
        <p:spPr>
          <a:xfrm>
            <a:off x="6658610" y="6387590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30" y="0"/>
                </a:moveTo>
                <a:lnTo>
                  <a:pt x="0" y="4014"/>
                </a:lnTo>
                <a:lnTo>
                  <a:pt x="0" y="20642"/>
                </a:lnTo>
                <a:lnTo>
                  <a:pt x="11430" y="16963"/>
                </a:lnTo>
                <a:lnTo>
                  <a:pt x="11430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bg object 2767"/>
          <p:cNvSpPr/>
          <p:nvPr/>
        </p:nvSpPr>
        <p:spPr>
          <a:xfrm>
            <a:off x="6668770" y="6384022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11429" y="0"/>
                </a:moveTo>
                <a:lnTo>
                  <a:pt x="0" y="4014"/>
                </a:lnTo>
                <a:lnTo>
                  <a:pt x="0" y="20940"/>
                </a:lnTo>
                <a:lnTo>
                  <a:pt x="11429" y="17261"/>
                </a:lnTo>
                <a:lnTo>
                  <a:pt x="11429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bg object 2768"/>
          <p:cNvSpPr/>
          <p:nvPr/>
        </p:nvSpPr>
        <p:spPr>
          <a:xfrm>
            <a:off x="6680199" y="6380007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89">
                <a:moveTo>
                  <a:pt x="11429" y="0"/>
                </a:moveTo>
                <a:lnTo>
                  <a:pt x="0" y="4014"/>
                </a:lnTo>
                <a:lnTo>
                  <a:pt x="0" y="21276"/>
                </a:lnTo>
                <a:lnTo>
                  <a:pt x="11429" y="17596"/>
                </a:lnTo>
                <a:lnTo>
                  <a:pt x="11429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bg object 2769"/>
          <p:cNvSpPr/>
          <p:nvPr/>
        </p:nvSpPr>
        <p:spPr>
          <a:xfrm>
            <a:off x="6690360" y="6376439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89">
                <a:moveTo>
                  <a:pt x="11430" y="0"/>
                </a:moveTo>
                <a:lnTo>
                  <a:pt x="0" y="4014"/>
                </a:lnTo>
                <a:lnTo>
                  <a:pt x="0" y="21574"/>
                </a:lnTo>
                <a:lnTo>
                  <a:pt x="11430" y="17894"/>
                </a:lnTo>
                <a:lnTo>
                  <a:pt x="1143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bg object 2770"/>
          <p:cNvSpPr/>
          <p:nvPr/>
        </p:nvSpPr>
        <p:spPr>
          <a:xfrm>
            <a:off x="6700520" y="6372870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4014"/>
                </a:lnTo>
                <a:lnTo>
                  <a:pt x="0" y="21872"/>
                </a:lnTo>
                <a:lnTo>
                  <a:pt x="11429" y="18192"/>
                </a:lnTo>
                <a:lnTo>
                  <a:pt x="1142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bg object 2771"/>
          <p:cNvSpPr/>
          <p:nvPr/>
        </p:nvSpPr>
        <p:spPr>
          <a:xfrm>
            <a:off x="6711949" y="6368855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429" y="0"/>
                </a:moveTo>
                <a:lnTo>
                  <a:pt x="0" y="4014"/>
                </a:lnTo>
                <a:lnTo>
                  <a:pt x="0" y="22207"/>
                </a:lnTo>
                <a:lnTo>
                  <a:pt x="11429" y="18528"/>
                </a:lnTo>
                <a:lnTo>
                  <a:pt x="11429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bg object 2772"/>
          <p:cNvSpPr/>
          <p:nvPr/>
        </p:nvSpPr>
        <p:spPr>
          <a:xfrm>
            <a:off x="6722110" y="6365287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60">
                <a:moveTo>
                  <a:pt x="11430" y="0"/>
                </a:moveTo>
                <a:lnTo>
                  <a:pt x="0" y="4014"/>
                </a:lnTo>
                <a:lnTo>
                  <a:pt x="0" y="22505"/>
                </a:lnTo>
                <a:lnTo>
                  <a:pt x="11430" y="18826"/>
                </a:lnTo>
                <a:lnTo>
                  <a:pt x="1143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bg object 2773"/>
          <p:cNvSpPr/>
          <p:nvPr/>
        </p:nvSpPr>
        <p:spPr>
          <a:xfrm>
            <a:off x="6733539" y="6361272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60">
                <a:moveTo>
                  <a:pt x="11429" y="0"/>
                </a:moveTo>
                <a:lnTo>
                  <a:pt x="0" y="4014"/>
                </a:lnTo>
                <a:lnTo>
                  <a:pt x="0" y="22840"/>
                </a:lnTo>
                <a:lnTo>
                  <a:pt x="11429" y="19161"/>
                </a:lnTo>
                <a:lnTo>
                  <a:pt x="11429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bg object 2774"/>
          <p:cNvSpPr/>
          <p:nvPr/>
        </p:nvSpPr>
        <p:spPr>
          <a:xfrm>
            <a:off x="6743699" y="6357703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429" y="0"/>
                </a:moveTo>
                <a:lnTo>
                  <a:pt x="0" y="4014"/>
                </a:lnTo>
                <a:lnTo>
                  <a:pt x="0" y="23138"/>
                </a:lnTo>
                <a:lnTo>
                  <a:pt x="11429" y="19459"/>
                </a:lnTo>
                <a:lnTo>
                  <a:pt x="1142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bg object 2775"/>
          <p:cNvSpPr/>
          <p:nvPr/>
        </p:nvSpPr>
        <p:spPr>
          <a:xfrm>
            <a:off x="6753860" y="6354135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11430" y="0"/>
                </a:moveTo>
                <a:lnTo>
                  <a:pt x="0" y="4014"/>
                </a:lnTo>
                <a:lnTo>
                  <a:pt x="0" y="23436"/>
                </a:lnTo>
                <a:lnTo>
                  <a:pt x="11430" y="19757"/>
                </a:lnTo>
                <a:lnTo>
                  <a:pt x="11430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bg object 2776"/>
          <p:cNvSpPr/>
          <p:nvPr/>
        </p:nvSpPr>
        <p:spPr>
          <a:xfrm>
            <a:off x="6765289" y="6350120"/>
            <a:ext cx="11430" cy="24130"/>
          </a:xfrm>
          <a:custGeom>
            <a:avLst/>
            <a:gdLst/>
            <a:ahLst/>
            <a:cxnLst/>
            <a:rect l="l" t="t" r="r" b="b"/>
            <a:pathLst>
              <a:path w="11429" h="24129">
                <a:moveTo>
                  <a:pt x="11429" y="0"/>
                </a:moveTo>
                <a:lnTo>
                  <a:pt x="0" y="4014"/>
                </a:lnTo>
                <a:lnTo>
                  <a:pt x="0" y="23772"/>
                </a:lnTo>
                <a:lnTo>
                  <a:pt x="11429" y="20092"/>
                </a:lnTo>
                <a:lnTo>
                  <a:pt x="11429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bg object 2777"/>
          <p:cNvSpPr/>
          <p:nvPr/>
        </p:nvSpPr>
        <p:spPr>
          <a:xfrm>
            <a:off x="6775449" y="6346552"/>
            <a:ext cx="11430" cy="24130"/>
          </a:xfrm>
          <a:custGeom>
            <a:avLst/>
            <a:gdLst/>
            <a:ahLst/>
            <a:cxnLst/>
            <a:rect l="l" t="t" r="r" b="b"/>
            <a:pathLst>
              <a:path w="11429" h="24129">
                <a:moveTo>
                  <a:pt x="11429" y="0"/>
                </a:moveTo>
                <a:lnTo>
                  <a:pt x="0" y="4014"/>
                </a:lnTo>
                <a:lnTo>
                  <a:pt x="0" y="24070"/>
                </a:lnTo>
                <a:lnTo>
                  <a:pt x="11429" y="20390"/>
                </a:lnTo>
                <a:lnTo>
                  <a:pt x="11429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bg object 2778"/>
          <p:cNvSpPr/>
          <p:nvPr/>
        </p:nvSpPr>
        <p:spPr>
          <a:xfrm>
            <a:off x="6786879" y="6342983"/>
            <a:ext cx="10160" cy="24130"/>
          </a:xfrm>
          <a:custGeom>
            <a:avLst/>
            <a:gdLst/>
            <a:ahLst/>
            <a:cxnLst/>
            <a:rect l="l" t="t" r="r" b="b"/>
            <a:pathLst>
              <a:path w="10159" h="24129">
                <a:moveTo>
                  <a:pt x="10160" y="0"/>
                </a:moveTo>
                <a:lnTo>
                  <a:pt x="0" y="3568"/>
                </a:lnTo>
                <a:lnTo>
                  <a:pt x="0" y="23959"/>
                </a:lnTo>
                <a:lnTo>
                  <a:pt x="10160" y="20688"/>
                </a:lnTo>
                <a:lnTo>
                  <a:pt x="1016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bg object 2779"/>
          <p:cNvSpPr/>
          <p:nvPr/>
        </p:nvSpPr>
        <p:spPr>
          <a:xfrm>
            <a:off x="6797039" y="6338968"/>
            <a:ext cx="11430" cy="24765"/>
          </a:xfrm>
          <a:custGeom>
            <a:avLst/>
            <a:gdLst/>
            <a:ahLst/>
            <a:cxnLst/>
            <a:rect l="l" t="t" r="r" b="b"/>
            <a:pathLst>
              <a:path w="11429" h="24764">
                <a:moveTo>
                  <a:pt x="11429" y="0"/>
                </a:moveTo>
                <a:lnTo>
                  <a:pt x="0" y="4014"/>
                </a:lnTo>
                <a:lnTo>
                  <a:pt x="0" y="24703"/>
                </a:lnTo>
                <a:lnTo>
                  <a:pt x="11429" y="21024"/>
                </a:lnTo>
                <a:lnTo>
                  <a:pt x="11429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0" name="bg object 2780"/>
          <p:cNvSpPr/>
          <p:nvPr/>
        </p:nvSpPr>
        <p:spPr>
          <a:xfrm>
            <a:off x="6807199" y="6335400"/>
            <a:ext cx="11430" cy="25400"/>
          </a:xfrm>
          <a:custGeom>
            <a:avLst/>
            <a:gdLst/>
            <a:ahLst/>
            <a:cxnLst/>
            <a:rect l="l" t="t" r="r" b="b"/>
            <a:pathLst>
              <a:path w="11429" h="25400">
                <a:moveTo>
                  <a:pt x="11429" y="0"/>
                </a:moveTo>
                <a:lnTo>
                  <a:pt x="0" y="4014"/>
                </a:lnTo>
                <a:lnTo>
                  <a:pt x="0" y="25001"/>
                </a:lnTo>
                <a:lnTo>
                  <a:pt x="11429" y="21322"/>
                </a:lnTo>
                <a:lnTo>
                  <a:pt x="1142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1" name="bg object 2781"/>
          <p:cNvSpPr/>
          <p:nvPr/>
        </p:nvSpPr>
        <p:spPr>
          <a:xfrm>
            <a:off x="6818629" y="6331385"/>
            <a:ext cx="11430" cy="25400"/>
          </a:xfrm>
          <a:custGeom>
            <a:avLst/>
            <a:gdLst/>
            <a:ahLst/>
            <a:cxnLst/>
            <a:rect l="l" t="t" r="r" b="b"/>
            <a:pathLst>
              <a:path w="11429" h="25400">
                <a:moveTo>
                  <a:pt x="11429" y="0"/>
                </a:moveTo>
                <a:lnTo>
                  <a:pt x="0" y="4014"/>
                </a:lnTo>
                <a:lnTo>
                  <a:pt x="0" y="25336"/>
                </a:lnTo>
                <a:lnTo>
                  <a:pt x="11429" y="21657"/>
                </a:lnTo>
                <a:lnTo>
                  <a:pt x="11429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2" name="bg object 2782"/>
          <p:cNvSpPr/>
          <p:nvPr/>
        </p:nvSpPr>
        <p:spPr>
          <a:xfrm>
            <a:off x="6828789" y="6327816"/>
            <a:ext cx="11430" cy="26034"/>
          </a:xfrm>
          <a:custGeom>
            <a:avLst/>
            <a:gdLst/>
            <a:ahLst/>
            <a:cxnLst/>
            <a:rect l="l" t="t" r="r" b="b"/>
            <a:pathLst>
              <a:path w="11429" h="26035">
                <a:moveTo>
                  <a:pt x="11429" y="0"/>
                </a:moveTo>
                <a:lnTo>
                  <a:pt x="0" y="4014"/>
                </a:lnTo>
                <a:lnTo>
                  <a:pt x="0" y="25634"/>
                </a:lnTo>
                <a:lnTo>
                  <a:pt x="11429" y="21955"/>
                </a:lnTo>
                <a:lnTo>
                  <a:pt x="11429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bg object 2783"/>
          <p:cNvSpPr/>
          <p:nvPr/>
        </p:nvSpPr>
        <p:spPr>
          <a:xfrm>
            <a:off x="6840220" y="6324248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59" h="26035">
                <a:moveTo>
                  <a:pt x="10159" y="0"/>
                </a:moveTo>
                <a:lnTo>
                  <a:pt x="0" y="3568"/>
                </a:lnTo>
                <a:lnTo>
                  <a:pt x="0" y="25524"/>
                </a:lnTo>
                <a:lnTo>
                  <a:pt x="10159" y="22253"/>
                </a:lnTo>
                <a:lnTo>
                  <a:pt x="1015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bg object 2784"/>
          <p:cNvSpPr/>
          <p:nvPr/>
        </p:nvSpPr>
        <p:spPr>
          <a:xfrm>
            <a:off x="6850379" y="6320233"/>
            <a:ext cx="11430" cy="26670"/>
          </a:xfrm>
          <a:custGeom>
            <a:avLst/>
            <a:gdLst/>
            <a:ahLst/>
            <a:cxnLst/>
            <a:rect l="l" t="t" r="r" b="b"/>
            <a:pathLst>
              <a:path w="11429" h="26670">
                <a:moveTo>
                  <a:pt x="11429" y="0"/>
                </a:moveTo>
                <a:lnTo>
                  <a:pt x="0" y="4014"/>
                </a:lnTo>
                <a:lnTo>
                  <a:pt x="0" y="26268"/>
                </a:lnTo>
                <a:lnTo>
                  <a:pt x="11429" y="22588"/>
                </a:lnTo>
                <a:lnTo>
                  <a:pt x="11429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bg object 2785"/>
          <p:cNvSpPr/>
          <p:nvPr/>
        </p:nvSpPr>
        <p:spPr>
          <a:xfrm>
            <a:off x="6860539" y="6316665"/>
            <a:ext cx="11430" cy="26670"/>
          </a:xfrm>
          <a:custGeom>
            <a:avLst/>
            <a:gdLst/>
            <a:ahLst/>
            <a:cxnLst/>
            <a:rect l="l" t="t" r="r" b="b"/>
            <a:pathLst>
              <a:path w="11429" h="26670">
                <a:moveTo>
                  <a:pt x="11429" y="0"/>
                </a:moveTo>
                <a:lnTo>
                  <a:pt x="0" y="4014"/>
                </a:lnTo>
                <a:lnTo>
                  <a:pt x="0" y="26566"/>
                </a:lnTo>
                <a:lnTo>
                  <a:pt x="11429" y="22887"/>
                </a:lnTo>
                <a:lnTo>
                  <a:pt x="11429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bg object 2786"/>
          <p:cNvSpPr/>
          <p:nvPr/>
        </p:nvSpPr>
        <p:spPr>
          <a:xfrm>
            <a:off x="6870699" y="6312650"/>
            <a:ext cx="12700" cy="27305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700" y="0"/>
                </a:moveTo>
                <a:lnTo>
                  <a:pt x="0" y="4460"/>
                </a:lnTo>
                <a:lnTo>
                  <a:pt x="0" y="27310"/>
                </a:lnTo>
                <a:lnTo>
                  <a:pt x="12700" y="23222"/>
                </a:lnTo>
                <a:lnTo>
                  <a:pt x="1270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bg object 2787"/>
          <p:cNvSpPr/>
          <p:nvPr/>
        </p:nvSpPr>
        <p:spPr>
          <a:xfrm>
            <a:off x="6882129" y="6309081"/>
            <a:ext cx="11430" cy="27305"/>
          </a:xfrm>
          <a:custGeom>
            <a:avLst/>
            <a:gdLst/>
            <a:ahLst/>
            <a:cxnLst/>
            <a:rect l="l" t="t" r="r" b="b"/>
            <a:pathLst>
              <a:path w="11429" h="27304">
                <a:moveTo>
                  <a:pt x="11429" y="0"/>
                </a:moveTo>
                <a:lnTo>
                  <a:pt x="0" y="4014"/>
                </a:lnTo>
                <a:lnTo>
                  <a:pt x="0" y="27199"/>
                </a:lnTo>
                <a:lnTo>
                  <a:pt x="11429" y="23520"/>
                </a:lnTo>
                <a:lnTo>
                  <a:pt x="11429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bg object 2788"/>
          <p:cNvSpPr/>
          <p:nvPr/>
        </p:nvSpPr>
        <p:spPr>
          <a:xfrm>
            <a:off x="6892289" y="6305513"/>
            <a:ext cx="11430" cy="27940"/>
          </a:xfrm>
          <a:custGeom>
            <a:avLst/>
            <a:gdLst/>
            <a:ahLst/>
            <a:cxnLst/>
            <a:rect l="l" t="t" r="r" b="b"/>
            <a:pathLst>
              <a:path w="11429" h="27939">
                <a:moveTo>
                  <a:pt x="11429" y="0"/>
                </a:moveTo>
                <a:lnTo>
                  <a:pt x="0" y="4014"/>
                </a:lnTo>
                <a:lnTo>
                  <a:pt x="0" y="27497"/>
                </a:lnTo>
                <a:lnTo>
                  <a:pt x="11429" y="23818"/>
                </a:lnTo>
                <a:lnTo>
                  <a:pt x="11429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bg object 2789"/>
          <p:cNvSpPr/>
          <p:nvPr/>
        </p:nvSpPr>
        <p:spPr>
          <a:xfrm>
            <a:off x="6903720" y="6301498"/>
            <a:ext cx="11430" cy="27940"/>
          </a:xfrm>
          <a:custGeom>
            <a:avLst/>
            <a:gdLst/>
            <a:ahLst/>
            <a:cxnLst/>
            <a:rect l="l" t="t" r="r" b="b"/>
            <a:pathLst>
              <a:path w="11429" h="27939">
                <a:moveTo>
                  <a:pt x="11429" y="0"/>
                </a:moveTo>
                <a:lnTo>
                  <a:pt x="0" y="4014"/>
                </a:lnTo>
                <a:lnTo>
                  <a:pt x="0" y="27833"/>
                </a:lnTo>
                <a:lnTo>
                  <a:pt x="11429" y="24153"/>
                </a:lnTo>
                <a:lnTo>
                  <a:pt x="11429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bg object 2790"/>
          <p:cNvSpPr/>
          <p:nvPr/>
        </p:nvSpPr>
        <p:spPr>
          <a:xfrm>
            <a:off x="6913879" y="6297929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11429" y="0"/>
                </a:moveTo>
                <a:lnTo>
                  <a:pt x="0" y="4014"/>
                </a:lnTo>
                <a:lnTo>
                  <a:pt x="0" y="28131"/>
                </a:lnTo>
                <a:lnTo>
                  <a:pt x="11429" y="24451"/>
                </a:lnTo>
                <a:lnTo>
                  <a:pt x="11429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bg object 2791"/>
          <p:cNvSpPr/>
          <p:nvPr/>
        </p:nvSpPr>
        <p:spPr>
          <a:xfrm>
            <a:off x="6924039" y="6297929"/>
            <a:ext cx="10160" cy="25400"/>
          </a:xfrm>
          <a:custGeom>
            <a:avLst/>
            <a:gdLst/>
            <a:ahLst/>
            <a:cxnLst/>
            <a:rect l="l" t="t" r="r" b="b"/>
            <a:pathLst>
              <a:path w="10159" h="25400">
                <a:moveTo>
                  <a:pt x="1269" y="0"/>
                </a:moveTo>
                <a:lnTo>
                  <a:pt x="0" y="446"/>
                </a:lnTo>
                <a:lnTo>
                  <a:pt x="0" y="24860"/>
                </a:lnTo>
                <a:lnTo>
                  <a:pt x="10159" y="21590"/>
                </a:lnTo>
                <a:lnTo>
                  <a:pt x="1269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bg object 2792"/>
          <p:cNvSpPr/>
          <p:nvPr/>
        </p:nvSpPr>
        <p:spPr>
          <a:xfrm>
            <a:off x="6460489" y="6855511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40">
                <a:moveTo>
                  <a:pt x="10160" y="0"/>
                </a:moveTo>
                <a:lnTo>
                  <a:pt x="0" y="2488"/>
                </a:lnTo>
                <a:lnTo>
                  <a:pt x="10160" y="2488"/>
                </a:lnTo>
                <a:lnTo>
                  <a:pt x="1016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bg object 2793"/>
          <p:cNvSpPr/>
          <p:nvPr/>
        </p:nvSpPr>
        <p:spPr>
          <a:xfrm>
            <a:off x="6469379" y="6852400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13970" y="0"/>
                </a:moveTo>
                <a:lnTo>
                  <a:pt x="0" y="3422"/>
                </a:lnTo>
                <a:lnTo>
                  <a:pt x="0" y="5599"/>
                </a:lnTo>
                <a:lnTo>
                  <a:pt x="13970" y="5599"/>
                </a:lnTo>
                <a:lnTo>
                  <a:pt x="1397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bg object 2794"/>
          <p:cNvSpPr/>
          <p:nvPr/>
        </p:nvSpPr>
        <p:spPr>
          <a:xfrm>
            <a:off x="6482079" y="6849289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90">
                <a:moveTo>
                  <a:pt x="13970" y="0"/>
                </a:moveTo>
                <a:lnTo>
                  <a:pt x="0" y="3422"/>
                </a:lnTo>
                <a:lnTo>
                  <a:pt x="0" y="8710"/>
                </a:lnTo>
                <a:lnTo>
                  <a:pt x="13970" y="8710"/>
                </a:lnTo>
                <a:lnTo>
                  <a:pt x="13970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bg object 2795"/>
          <p:cNvSpPr/>
          <p:nvPr/>
        </p:nvSpPr>
        <p:spPr>
          <a:xfrm>
            <a:off x="6494779" y="6846489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12700" y="0"/>
                </a:moveTo>
                <a:lnTo>
                  <a:pt x="0" y="3110"/>
                </a:lnTo>
                <a:lnTo>
                  <a:pt x="0" y="11510"/>
                </a:lnTo>
                <a:lnTo>
                  <a:pt x="12700" y="11510"/>
                </a:lnTo>
                <a:lnTo>
                  <a:pt x="1270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bg object 2796"/>
          <p:cNvSpPr/>
          <p:nvPr/>
        </p:nvSpPr>
        <p:spPr>
          <a:xfrm>
            <a:off x="6507479" y="6843378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12700" y="0"/>
                </a:moveTo>
                <a:lnTo>
                  <a:pt x="0" y="3110"/>
                </a:lnTo>
                <a:lnTo>
                  <a:pt x="0" y="14621"/>
                </a:lnTo>
                <a:lnTo>
                  <a:pt x="12700" y="14621"/>
                </a:lnTo>
                <a:lnTo>
                  <a:pt x="12700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bg object 2797"/>
          <p:cNvSpPr/>
          <p:nvPr/>
        </p:nvSpPr>
        <p:spPr>
          <a:xfrm>
            <a:off x="6518910" y="6840267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3970" y="0"/>
                </a:moveTo>
                <a:lnTo>
                  <a:pt x="0" y="3422"/>
                </a:lnTo>
                <a:lnTo>
                  <a:pt x="0" y="17732"/>
                </a:lnTo>
                <a:lnTo>
                  <a:pt x="13970" y="17732"/>
                </a:lnTo>
                <a:lnTo>
                  <a:pt x="1397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bg object 2798"/>
          <p:cNvSpPr/>
          <p:nvPr/>
        </p:nvSpPr>
        <p:spPr>
          <a:xfrm>
            <a:off x="6531610" y="6837467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12700" y="0"/>
                </a:moveTo>
                <a:lnTo>
                  <a:pt x="0" y="3110"/>
                </a:lnTo>
                <a:lnTo>
                  <a:pt x="0" y="20532"/>
                </a:lnTo>
                <a:lnTo>
                  <a:pt x="6350" y="20532"/>
                </a:lnTo>
                <a:lnTo>
                  <a:pt x="12700" y="19018"/>
                </a:lnTo>
                <a:lnTo>
                  <a:pt x="1270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bg object 2799"/>
          <p:cNvSpPr/>
          <p:nvPr/>
        </p:nvSpPr>
        <p:spPr>
          <a:xfrm>
            <a:off x="6544310" y="6834356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700" y="0"/>
                </a:moveTo>
                <a:lnTo>
                  <a:pt x="0" y="3110"/>
                </a:lnTo>
                <a:lnTo>
                  <a:pt x="0" y="22129"/>
                </a:lnTo>
                <a:lnTo>
                  <a:pt x="12700" y="19101"/>
                </a:lnTo>
                <a:lnTo>
                  <a:pt x="12700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bg object 2800"/>
          <p:cNvSpPr/>
          <p:nvPr/>
        </p:nvSpPr>
        <p:spPr>
          <a:xfrm>
            <a:off x="6555739" y="6831245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59">
                <a:moveTo>
                  <a:pt x="13969" y="0"/>
                </a:moveTo>
                <a:lnTo>
                  <a:pt x="0" y="3422"/>
                </a:lnTo>
                <a:lnTo>
                  <a:pt x="0" y="22515"/>
                </a:lnTo>
                <a:lnTo>
                  <a:pt x="13969" y="19184"/>
                </a:lnTo>
                <a:lnTo>
                  <a:pt x="13969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bg object 2801"/>
          <p:cNvSpPr/>
          <p:nvPr/>
        </p:nvSpPr>
        <p:spPr>
          <a:xfrm>
            <a:off x="6568439" y="6828445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700" y="0"/>
                </a:moveTo>
                <a:lnTo>
                  <a:pt x="0" y="3110"/>
                </a:lnTo>
                <a:lnTo>
                  <a:pt x="0" y="22287"/>
                </a:lnTo>
                <a:lnTo>
                  <a:pt x="12700" y="19259"/>
                </a:lnTo>
                <a:lnTo>
                  <a:pt x="1270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bg object 2802"/>
          <p:cNvSpPr/>
          <p:nvPr/>
        </p:nvSpPr>
        <p:spPr>
          <a:xfrm>
            <a:off x="6579870" y="6825335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59">
                <a:moveTo>
                  <a:pt x="13970" y="0"/>
                </a:moveTo>
                <a:lnTo>
                  <a:pt x="0" y="3422"/>
                </a:lnTo>
                <a:lnTo>
                  <a:pt x="0" y="22673"/>
                </a:lnTo>
                <a:lnTo>
                  <a:pt x="13970" y="19342"/>
                </a:lnTo>
                <a:lnTo>
                  <a:pt x="13970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bg object 2803"/>
          <p:cNvSpPr/>
          <p:nvPr/>
        </p:nvSpPr>
        <p:spPr>
          <a:xfrm>
            <a:off x="6592570" y="6822224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59">
                <a:moveTo>
                  <a:pt x="13970" y="0"/>
                </a:moveTo>
                <a:lnTo>
                  <a:pt x="0" y="3422"/>
                </a:lnTo>
                <a:lnTo>
                  <a:pt x="0" y="22756"/>
                </a:lnTo>
                <a:lnTo>
                  <a:pt x="13970" y="19425"/>
                </a:lnTo>
                <a:lnTo>
                  <a:pt x="1397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bg object 2804"/>
          <p:cNvSpPr/>
          <p:nvPr/>
        </p:nvSpPr>
        <p:spPr>
          <a:xfrm>
            <a:off x="6605270" y="6819424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700" y="0"/>
                </a:moveTo>
                <a:lnTo>
                  <a:pt x="0" y="3110"/>
                </a:lnTo>
                <a:lnTo>
                  <a:pt x="0" y="22528"/>
                </a:lnTo>
                <a:lnTo>
                  <a:pt x="12700" y="19500"/>
                </a:lnTo>
                <a:lnTo>
                  <a:pt x="12700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bg object 2805"/>
          <p:cNvSpPr/>
          <p:nvPr/>
        </p:nvSpPr>
        <p:spPr>
          <a:xfrm>
            <a:off x="6616699" y="6816313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3422"/>
                </a:lnTo>
                <a:lnTo>
                  <a:pt x="0" y="22914"/>
                </a:lnTo>
                <a:lnTo>
                  <a:pt x="13970" y="19583"/>
                </a:lnTo>
                <a:lnTo>
                  <a:pt x="1397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bg object 2806"/>
          <p:cNvSpPr/>
          <p:nvPr/>
        </p:nvSpPr>
        <p:spPr>
          <a:xfrm>
            <a:off x="6629399" y="6813513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700" y="0"/>
                </a:moveTo>
                <a:lnTo>
                  <a:pt x="0" y="3110"/>
                </a:lnTo>
                <a:lnTo>
                  <a:pt x="0" y="22686"/>
                </a:lnTo>
                <a:lnTo>
                  <a:pt x="12700" y="19658"/>
                </a:lnTo>
                <a:lnTo>
                  <a:pt x="1270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bg object 2807"/>
          <p:cNvSpPr/>
          <p:nvPr/>
        </p:nvSpPr>
        <p:spPr>
          <a:xfrm>
            <a:off x="6642099" y="6810402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700" y="0"/>
                </a:moveTo>
                <a:lnTo>
                  <a:pt x="0" y="3110"/>
                </a:lnTo>
                <a:lnTo>
                  <a:pt x="0" y="22769"/>
                </a:lnTo>
                <a:lnTo>
                  <a:pt x="12700" y="19741"/>
                </a:lnTo>
                <a:lnTo>
                  <a:pt x="12700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bg object 2808"/>
          <p:cNvSpPr/>
          <p:nvPr/>
        </p:nvSpPr>
        <p:spPr>
          <a:xfrm>
            <a:off x="6654799" y="6807291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12700" y="0"/>
                </a:moveTo>
                <a:lnTo>
                  <a:pt x="0" y="3110"/>
                </a:lnTo>
                <a:lnTo>
                  <a:pt x="0" y="22852"/>
                </a:lnTo>
                <a:lnTo>
                  <a:pt x="12700" y="19824"/>
                </a:lnTo>
                <a:lnTo>
                  <a:pt x="1270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bg object 2809"/>
          <p:cNvSpPr/>
          <p:nvPr/>
        </p:nvSpPr>
        <p:spPr>
          <a:xfrm>
            <a:off x="6666229" y="6804180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3422"/>
                </a:lnTo>
                <a:lnTo>
                  <a:pt x="0" y="23238"/>
                </a:lnTo>
                <a:lnTo>
                  <a:pt x="13970" y="19907"/>
                </a:lnTo>
                <a:lnTo>
                  <a:pt x="13970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bg object 2810"/>
          <p:cNvSpPr/>
          <p:nvPr/>
        </p:nvSpPr>
        <p:spPr>
          <a:xfrm>
            <a:off x="6678929" y="6801380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12700" y="0"/>
                </a:moveTo>
                <a:lnTo>
                  <a:pt x="0" y="3110"/>
                </a:lnTo>
                <a:lnTo>
                  <a:pt x="0" y="23010"/>
                </a:lnTo>
                <a:lnTo>
                  <a:pt x="12700" y="19982"/>
                </a:lnTo>
                <a:lnTo>
                  <a:pt x="12700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bg object 2811"/>
          <p:cNvSpPr/>
          <p:nvPr/>
        </p:nvSpPr>
        <p:spPr>
          <a:xfrm>
            <a:off x="6690360" y="6798269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3422"/>
                </a:lnTo>
                <a:lnTo>
                  <a:pt x="0" y="23396"/>
                </a:lnTo>
                <a:lnTo>
                  <a:pt x="13970" y="20065"/>
                </a:lnTo>
                <a:lnTo>
                  <a:pt x="1397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bg object 2812"/>
          <p:cNvSpPr/>
          <p:nvPr/>
        </p:nvSpPr>
        <p:spPr>
          <a:xfrm>
            <a:off x="6703060" y="6795158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3422"/>
                </a:lnTo>
                <a:lnTo>
                  <a:pt x="0" y="23479"/>
                </a:lnTo>
                <a:lnTo>
                  <a:pt x="13970" y="20149"/>
                </a:lnTo>
                <a:lnTo>
                  <a:pt x="13970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bg object 2813"/>
          <p:cNvSpPr/>
          <p:nvPr/>
        </p:nvSpPr>
        <p:spPr>
          <a:xfrm>
            <a:off x="6715760" y="6792358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12700" y="0"/>
                </a:moveTo>
                <a:lnTo>
                  <a:pt x="0" y="3110"/>
                </a:lnTo>
                <a:lnTo>
                  <a:pt x="0" y="23251"/>
                </a:lnTo>
                <a:lnTo>
                  <a:pt x="12700" y="20223"/>
                </a:lnTo>
                <a:lnTo>
                  <a:pt x="1270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bg object 2814"/>
          <p:cNvSpPr/>
          <p:nvPr/>
        </p:nvSpPr>
        <p:spPr>
          <a:xfrm>
            <a:off x="6727189" y="6789247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69" y="0"/>
                </a:moveTo>
                <a:lnTo>
                  <a:pt x="0" y="3422"/>
                </a:lnTo>
                <a:lnTo>
                  <a:pt x="0" y="23637"/>
                </a:lnTo>
                <a:lnTo>
                  <a:pt x="13969" y="20306"/>
                </a:lnTo>
                <a:lnTo>
                  <a:pt x="1396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bg object 2815"/>
          <p:cNvSpPr/>
          <p:nvPr/>
        </p:nvSpPr>
        <p:spPr>
          <a:xfrm>
            <a:off x="6739889" y="6786137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69" y="0"/>
                </a:moveTo>
                <a:lnTo>
                  <a:pt x="0" y="3422"/>
                </a:lnTo>
                <a:lnTo>
                  <a:pt x="0" y="23720"/>
                </a:lnTo>
                <a:lnTo>
                  <a:pt x="13969" y="20390"/>
                </a:lnTo>
                <a:lnTo>
                  <a:pt x="13969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bg object 2816"/>
          <p:cNvSpPr/>
          <p:nvPr/>
        </p:nvSpPr>
        <p:spPr>
          <a:xfrm>
            <a:off x="6752589" y="6783337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12700" y="0"/>
                </a:moveTo>
                <a:lnTo>
                  <a:pt x="0" y="3110"/>
                </a:lnTo>
                <a:lnTo>
                  <a:pt x="0" y="23492"/>
                </a:lnTo>
                <a:lnTo>
                  <a:pt x="12700" y="20464"/>
                </a:lnTo>
                <a:lnTo>
                  <a:pt x="12700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bg object 2817"/>
          <p:cNvSpPr/>
          <p:nvPr/>
        </p:nvSpPr>
        <p:spPr>
          <a:xfrm>
            <a:off x="6764020" y="6780226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70" y="0"/>
                </a:moveTo>
                <a:lnTo>
                  <a:pt x="0" y="3422"/>
                </a:lnTo>
                <a:lnTo>
                  <a:pt x="0" y="23878"/>
                </a:lnTo>
                <a:lnTo>
                  <a:pt x="13970" y="20548"/>
                </a:lnTo>
                <a:lnTo>
                  <a:pt x="13970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bg object 2818"/>
          <p:cNvSpPr/>
          <p:nvPr/>
        </p:nvSpPr>
        <p:spPr>
          <a:xfrm>
            <a:off x="6776720" y="6777426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3110"/>
                </a:lnTo>
                <a:lnTo>
                  <a:pt x="0" y="23650"/>
                </a:lnTo>
                <a:lnTo>
                  <a:pt x="12700" y="20622"/>
                </a:lnTo>
                <a:lnTo>
                  <a:pt x="12700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bg object 2819"/>
          <p:cNvSpPr/>
          <p:nvPr/>
        </p:nvSpPr>
        <p:spPr>
          <a:xfrm>
            <a:off x="6789420" y="6774315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3110"/>
                </a:lnTo>
                <a:lnTo>
                  <a:pt x="0" y="23733"/>
                </a:lnTo>
                <a:lnTo>
                  <a:pt x="12700" y="20706"/>
                </a:lnTo>
                <a:lnTo>
                  <a:pt x="12700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bg object 2820"/>
          <p:cNvSpPr/>
          <p:nvPr/>
        </p:nvSpPr>
        <p:spPr>
          <a:xfrm>
            <a:off x="6800849" y="6771204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70" y="0"/>
                </a:moveTo>
                <a:lnTo>
                  <a:pt x="0" y="3422"/>
                </a:lnTo>
                <a:lnTo>
                  <a:pt x="0" y="24119"/>
                </a:lnTo>
                <a:lnTo>
                  <a:pt x="13970" y="20789"/>
                </a:lnTo>
                <a:lnTo>
                  <a:pt x="13970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bg object 2821"/>
          <p:cNvSpPr/>
          <p:nvPr/>
        </p:nvSpPr>
        <p:spPr>
          <a:xfrm>
            <a:off x="6813549" y="6768093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70" h="24765">
                <a:moveTo>
                  <a:pt x="13970" y="0"/>
                </a:moveTo>
                <a:lnTo>
                  <a:pt x="0" y="3422"/>
                </a:lnTo>
                <a:lnTo>
                  <a:pt x="0" y="24202"/>
                </a:lnTo>
                <a:lnTo>
                  <a:pt x="13970" y="20872"/>
                </a:lnTo>
                <a:lnTo>
                  <a:pt x="1397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bg object 2822"/>
          <p:cNvSpPr/>
          <p:nvPr/>
        </p:nvSpPr>
        <p:spPr>
          <a:xfrm>
            <a:off x="6826249" y="6765293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3110"/>
                </a:lnTo>
                <a:lnTo>
                  <a:pt x="0" y="23974"/>
                </a:lnTo>
                <a:lnTo>
                  <a:pt x="12700" y="20947"/>
                </a:lnTo>
                <a:lnTo>
                  <a:pt x="12700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3" name="bg object 2823"/>
          <p:cNvSpPr/>
          <p:nvPr/>
        </p:nvSpPr>
        <p:spPr>
          <a:xfrm>
            <a:off x="6837679" y="6762182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70" h="24765">
                <a:moveTo>
                  <a:pt x="13970" y="0"/>
                </a:moveTo>
                <a:lnTo>
                  <a:pt x="0" y="3422"/>
                </a:lnTo>
                <a:lnTo>
                  <a:pt x="0" y="24360"/>
                </a:lnTo>
                <a:lnTo>
                  <a:pt x="13970" y="21030"/>
                </a:lnTo>
                <a:lnTo>
                  <a:pt x="13970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4" name="bg object 2824"/>
          <p:cNvSpPr/>
          <p:nvPr/>
        </p:nvSpPr>
        <p:spPr>
          <a:xfrm>
            <a:off x="6850379" y="6759071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70" h="24765">
                <a:moveTo>
                  <a:pt x="13970" y="0"/>
                </a:moveTo>
                <a:lnTo>
                  <a:pt x="0" y="3422"/>
                </a:lnTo>
                <a:lnTo>
                  <a:pt x="0" y="24444"/>
                </a:lnTo>
                <a:lnTo>
                  <a:pt x="13970" y="21113"/>
                </a:lnTo>
                <a:lnTo>
                  <a:pt x="13970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5" name="bg object 2825"/>
          <p:cNvSpPr/>
          <p:nvPr/>
        </p:nvSpPr>
        <p:spPr>
          <a:xfrm>
            <a:off x="6863079" y="6756271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110"/>
                </a:lnTo>
                <a:lnTo>
                  <a:pt x="0" y="24216"/>
                </a:lnTo>
                <a:lnTo>
                  <a:pt x="12700" y="21188"/>
                </a:lnTo>
                <a:lnTo>
                  <a:pt x="12700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6" name="bg object 2826"/>
          <p:cNvSpPr/>
          <p:nvPr/>
        </p:nvSpPr>
        <p:spPr>
          <a:xfrm>
            <a:off x="6874510" y="6753160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70" h="24765">
                <a:moveTo>
                  <a:pt x="13970" y="0"/>
                </a:moveTo>
                <a:lnTo>
                  <a:pt x="0" y="3422"/>
                </a:lnTo>
                <a:lnTo>
                  <a:pt x="0" y="24601"/>
                </a:lnTo>
                <a:lnTo>
                  <a:pt x="13970" y="21271"/>
                </a:lnTo>
                <a:lnTo>
                  <a:pt x="13970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7" name="bg object 2827"/>
          <p:cNvSpPr/>
          <p:nvPr/>
        </p:nvSpPr>
        <p:spPr>
          <a:xfrm>
            <a:off x="6887210" y="6750361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110"/>
                </a:lnTo>
                <a:lnTo>
                  <a:pt x="0" y="24374"/>
                </a:lnTo>
                <a:lnTo>
                  <a:pt x="12700" y="21346"/>
                </a:lnTo>
                <a:lnTo>
                  <a:pt x="1270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8" name="bg object 2828"/>
          <p:cNvSpPr/>
          <p:nvPr/>
        </p:nvSpPr>
        <p:spPr>
          <a:xfrm>
            <a:off x="6899910" y="6747250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110"/>
                </a:lnTo>
                <a:lnTo>
                  <a:pt x="0" y="24457"/>
                </a:lnTo>
                <a:lnTo>
                  <a:pt x="12700" y="21429"/>
                </a:lnTo>
                <a:lnTo>
                  <a:pt x="12700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bg object 2829"/>
          <p:cNvSpPr/>
          <p:nvPr/>
        </p:nvSpPr>
        <p:spPr>
          <a:xfrm>
            <a:off x="6911339" y="6744139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69" y="0"/>
                </a:moveTo>
                <a:lnTo>
                  <a:pt x="0" y="3422"/>
                </a:lnTo>
                <a:lnTo>
                  <a:pt x="0" y="24843"/>
                </a:lnTo>
                <a:lnTo>
                  <a:pt x="13969" y="21512"/>
                </a:lnTo>
                <a:lnTo>
                  <a:pt x="13969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bg object 2830"/>
          <p:cNvSpPr/>
          <p:nvPr/>
        </p:nvSpPr>
        <p:spPr>
          <a:xfrm>
            <a:off x="6924039" y="6741339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110"/>
                </a:lnTo>
                <a:lnTo>
                  <a:pt x="0" y="24615"/>
                </a:lnTo>
                <a:lnTo>
                  <a:pt x="12700" y="21587"/>
                </a:lnTo>
                <a:lnTo>
                  <a:pt x="1270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bg object 2831"/>
          <p:cNvSpPr/>
          <p:nvPr/>
        </p:nvSpPr>
        <p:spPr>
          <a:xfrm>
            <a:off x="6936739" y="6738228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110"/>
                </a:lnTo>
                <a:lnTo>
                  <a:pt x="0" y="24698"/>
                </a:lnTo>
                <a:lnTo>
                  <a:pt x="12700" y="21670"/>
                </a:lnTo>
                <a:lnTo>
                  <a:pt x="12700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bg object 2832"/>
          <p:cNvSpPr/>
          <p:nvPr/>
        </p:nvSpPr>
        <p:spPr>
          <a:xfrm>
            <a:off x="6948170" y="673511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70" y="0"/>
                </a:moveTo>
                <a:lnTo>
                  <a:pt x="0" y="3422"/>
                </a:lnTo>
                <a:lnTo>
                  <a:pt x="0" y="25084"/>
                </a:lnTo>
                <a:lnTo>
                  <a:pt x="13970" y="21753"/>
                </a:lnTo>
                <a:lnTo>
                  <a:pt x="13970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bg object 2833"/>
          <p:cNvSpPr/>
          <p:nvPr/>
        </p:nvSpPr>
        <p:spPr>
          <a:xfrm>
            <a:off x="6960870" y="6732317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110"/>
                </a:lnTo>
                <a:lnTo>
                  <a:pt x="0" y="24856"/>
                </a:lnTo>
                <a:lnTo>
                  <a:pt x="12700" y="21828"/>
                </a:lnTo>
                <a:lnTo>
                  <a:pt x="1270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bg object 2834"/>
          <p:cNvSpPr/>
          <p:nvPr/>
        </p:nvSpPr>
        <p:spPr>
          <a:xfrm>
            <a:off x="6972299" y="6729206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70" y="0"/>
                </a:moveTo>
                <a:lnTo>
                  <a:pt x="0" y="3422"/>
                </a:lnTo>
                <a:lnTo>
                  <a:pt x="0" y="25242"/>
                </a:lnTo>
                <a:lnTo>
                  <a:pt x="13970" y="21911"/>
                </a:lnTo>
                <a:lnTo>
                  <a:pt x="13970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bg object 2835"/>
          <p:cNvSpPr/>
          <p:nvPr/>
        </p:nvSpPr>
        <p:spPr>
          <a:xfrm>
            <a:off x="6984999" y="6726095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70" y="0"/>
                </a:moveTo>
                <a:lnTo>
                  <a:pt x="0" y="3422"/>
                </a:lnTo>
                <a:lnTo>
                  <a:pt x="0" y="25325"/>
                </a:lnTo>
                <a:lnTo>
                  <a:pt x="13970" y="21994"/>
                </a:lnTo>
                <a:lnTo>
                  <a:pt x="13970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6" name="bg object 2836"/>
          <p:cNvSpPr/>
          <p:nvPr/>
        </p:nvSpPr>
        <p:spPr>
          <a:xfrm>
            <a:off x="6997699" y="6723295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110"/>
                </a:lnTo>
                <a:lnTo>
                  <a:pt x="0" y="25097"/>
                </a:lnTo>
                <a:lnTo>
                  <a:pt x="12700" y="22069"/>
                </a:lnTo>
                <a:lnTo>
                  <a:pt x="12700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7" name="bg object 2837"/>
          <p:cNvSpPr/>
          <p:nvPr/>
        </p:nvSpPr>
        <p:spPr>
          <a:xfrm>
            <a:off x="7010399" y="6720184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110"/>
                </a:lnTo>
                <a:lnTo>
                  <a:pt x="0" y="25180"/>
                </a:lnTo>
                <a:lnTo>
                  <a:pt x="12700" y="22152"/>
                </a:lnTo>
                <a:lnTo>
                  <a:pt x="12700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8" name="bg object 2838"/>
          <p:cNvSpPr/>
          <p:nvPr/>
        </p:nvSpPr>
        <p:spPr>
          <a:xfrm>
            <a:off x="7021829" y="6717073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70" y="0"/>
                </a:moveTo>
                <a:lnTo>
                  <a:pt x="0" y="3422"/>
                </a:lnTo>
                <a:lnTo>
                  <a:pt x="0" y="25566"/>
                </a:lnTo>
                <a:lnTo>
                  <a:pt x="13970" y="22235"/>
                </a:lnTo>
                <a:lnTo>
                  <a:pt x="13970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9" name="bg object 2839"/>
          <p:cNvSpPr/>
          <p:nvPr/>
        </p:nvSpPr>
        <p:spPr>
          <a:xfrm>
            <a:off x="7034529" y="6714274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110"/>
                </a:lnTo>
                <a:lnTo>
                  <a:pt x="0" y="25338"/>
                </a:lnTo>
                <a:lnTo>
                  <a:pt x="12700" y="22310"/>
                </a:lnTo>
                <a:lnTo>
                  <a:pt x="12700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0" name="bg object 2840"/>
          <p:cNvSpPr/>
          <p:nvPr/>
        </p:nvSpPr>
        <p:spPr>
          <a:xfrm>
            <a:off x="7047229" y="6711163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110"/>
                </a:lnTo>
                <a:lnTo>
                  <a:pt x="0" y="25421"/>
                </a:lnTo>
                <a:lnTo>
                  <a:pt x="12700" y="22393"/>
                </a:lnTo>
                <a:lnTo>
                  <a:pt x="12700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bg object 2841"/>
          <p:cNvSpPr/>
          <p:nvPr/>
        </p:nvSpPr>
        <p:spPr>
          <a:xfrm>
            <a:off x="7058660" y="6708052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70" y="0"/>
                </a:moveTo>
                <a:lnTo>
                  <a:pt x="0" y="3422"/>
                </a:lnTo>
                <a:lnTo>
                  <a:pt x="0" y="25807"/>
                </a:lnTo>
                <a:lnTo>
                  <a:pt x="13970" y="22476"/>
                </a:lnTo>
                <a:lnTo>
                  <a:pt x="13970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bg object 2842"/>
          <p:cNvSpPr/>
          <p:nvPr/>
        </p:nvSpPr>
        <p:spPr>
          <a:xfrm>
            <a:off x="7071360" y="6705252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110"/>
                </a:lnTo>
                <a:lnTo>
                  <a:pt x="0" y="25579"/>
                </a:lnTo>
                <a:lnTo>
                  <a:pt x="12700" y="22551"/>
                </a:lnTo>
                <a:lnTo>
                  <a:pt x="1270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bg object 2843"/>
          <p:cNvSpPr/>
          <p:nvPr/>
        </p:nvSpPr>
        <p:spPr>
          <a:xfrm>
            <a:off x="7082789" y="6702141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69" y="0"/>
                </a:moveTo>
                <a:lnTo>
                  <a:pt x="0" y="3422"/>
                </a:lnTo>
                <a:lnTo>
                  <a:pt x="0" y="25965"/>
                </a:lnTo>
                <a:lnTo>
                  <a:pt x="13969" y="22634"/>
                </a:lnTo>
                <a:lnTo>
                  <a:pt x="13969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bg object 2844"/>
          <p:cNvSpPr/>
          <p:nvPr/>
        </p:nvSpPr>
        <p:spPr>
          <a:xfrm>
            <a:off x="7095489" y="6699030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13969" y="0"/>
                </a:moveTo>
                <a:lnTo>
                  <a:pt x="0" y="3422"/>
                </a:lnTo>
                <a:lnTo>
                  <a:pt x="0" y="26048"/>
                </a:lnTo>
                <a:lnTo>
                  <a:pt x="13969" y="22717"/>
                </a:lnTo>
                <a:lnTo>
                  <a:pt x="13969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bg object 2845"/>
          <p:cNvSpPr/>
          <p:nvPr/>
        </p:nvSpPr>
        <p:spPr>
          <a:xfrm>
            <a:off x="7108189" y="6696230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110"/>
                </a:lnTo>
                <a:lnTo>
                  <a:pt x="0" y="25820"/>
                </a:lnTo>
                <a:lnTo>
                  <a:pt x="12700" y="22792"/>
                </a:lnTo>
                <a:lnTo>
                  <a:pt x="12700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bg object 2846"/>
          <p:cNvSpPr/>
          <p:nvPr/>
        </p:nvSpPr>
        <p:spPr>
          <a:xfrm>
            <a:off x="7119620" y="6693119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13970" y="0"/>
                </a:moveTo>
                <a:lnTo>
                  <a:pt x="0" y="3422"/>
                </a:lnTo>
                <a:lnTo>
                  <a:pt x="0" y="26206"/>
                </a:lnTo>
                <a:lnTo>
                  <a:pt x="13970" y="22875"/>
                </a:lnTo>
                <a:lnTo>
                  <a:pt x="13970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bg object 2847"/>
          <p:cNvSpPr/>
          <p:nvPr/>
        </p:nvSpPr>
        <p:spPr>
          <a:xfrm>
            <a:off x="7132320" y="6690008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13970" y="0"/>
                </a:moveTo>
                <a:lnTo>
                  <a:pt x="0" y="3422"/>
                </a:lnTo>
                <a:lnTo>
                  <a:pt x="0" y="26289"/>
                </a:lnTo>
                <a:lnTo>
                  <a:pt x="13970" y="22959"/>
                </a:lnTo>
                <a:lnTo>
                  <a:pt x="1397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bg object 2848"/>
          <p:cNvSpPr/>
          <p:nvPr/>
        </p:nvSpPr>
        <p:spPr>
          <a:xfrm>
            <a:off x="7145020" y="6687208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110"/>
                </a:lnTo>
                <a:lnTo>
                  <a:pt x="0" y="26061"/>
                </a:lnTo>
                <a:lnTo>
                  <a:pt x="12700" y="23033"/>
                </a:lnTo>
                <a:lnTo>
                  <a:pt x="12700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bg object 2849"/>
          <p:cNvSpPr/>
          <p:nvPr/>
        </p:nvSpPr>
        <p:spPr>
          <a:xfrm>
            <a:off x="7157720" y="6684097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110"/>
                </a:lnTo>
                <a:lnTo>
                  <a:pt x="0" y="26144"/>
                </a:lnTo>
                <a:lnTo>
                  <a:pt x="12700" y="23116"/>
                </a:lnTo>
                <a:lnTo>
                  <a:pt x="12700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bg object 2850"/>
          <p:cNvSpPr/>
          <p:nvPr/>
        </p:nvSpPr>
        <p:spPr>
          <a:xfrm>
            <a:off x="7169149" y="6680986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13970" y="0"/>
                </a:moveTo>
                <a:lnTo>
                  <a:pt x="0" y="3422"/>
                </a:lnTo>
                <a:lnTo>
                  <a:pt x="0" y="26530"/>
                </a:lnTo>
                <a:lnTo>
                  <a:pt x="13970" y="23200"/>
                </a:lnTo>
                <a:lnTo>
                  <a:pt x="1397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bg object 2851"/>
          <p:cNvSpPr/>
          <p:nvPr/>
        </p:nvSpPr>
        <p:spPr>
          <a:xfrm>
            <a:off x="7181849" y="6678187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110"/>
                </a:lnTo>
                <a:lnTo>
                  <a:pt x="0" y="26302"/>
                </a:lnTo>
                <a:lnTo>
                  <a:pt x="12700" y="23274"/>
                </a:lnTo>
                <a:lnTo>
                  <a:pt x="1270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bg object 2852"/>
          <p:cNvSpPr/>
          <p:nvPr/>
        </p:nvSpPr>
        <p:spPr>
          <a:xfrm>
            <a:off x="7193279" y="6675076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13970" y="0"/>
                </a:moveTo>
                <a:lnTo>
                  <a:pt x="0" y="3422"/>
                </a:lnTo>
                <a:lnTo>
                  <a:pt x="0" y="26688"/>
                </a:lnTo>
                <a:lnTo>
                  <a:pt x="13970" y="23358"/>
                </a:lnTo>
                <a:lnTo>
                  <a:pt x="13970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bg object 2853"/>
          <p:cNvSpPr/>
          <p:nvPr/>
        </p:nvSpPr>
        <p:spPr>
          <a:xfrm>
            <a:off x="7205979" y="6671965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13970" y="0"/>
                </a:moveTo>
                <a:lnTo>
                  <a:pt x="0" y="3422"/>
                </a:lnTo>
                <a:lnTo>
                  <a:pt x="0" y="26771"/>
                </a:lnTo>
                <a:lnTo>
                  <a:pt x="13970" y="23441"/>
                </a:lnTo>
                <a:lnTo>
                  <a:pt x="1397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4" name="bg object 2854"/>
          <p:cNvSpPr/>
          <p:nvPr/>
        </p:nvSpPr>
        <p:spPr>
          <a:xfrm>
            <a:off x="7218679" y="6669165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110"/>
                </a:lnTo>
                <a:lnTo>
                  <a:pt x="0" y="26543"/>
                </a:lnTo>
                <a:lnTo>
                  <a:pt x="12700" y="23516"/>
                </a:lnTo>
                <a:lnTo>
                  <a:pt x="12700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bg object 2855"/>
          <p:cNvSpPr/>
          <p:nvPr/>
        </p:nvSpPr>
        <p:spPr>
          <a:xfrm>
            <a:off x="7230110" y="6666054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13970" y="0"/>
                </a:moveTo>
                <a:lnTo>
                  <a:pt x="0" y="3422"/>
                </a:lnTo>
                <a:lnTo>
                  <a:pt x="0" y="26929"/>
                </a:lnTo>
                <a:lnTo>
                  <a:pt x="13970" y="23599"/>
                </a:lnTo>
                <a:lnTo>
                  <a:pt x="1397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bg object 2856"/>
          <p:cNvSpPr/>
          <p:nvPr/>
        </p:nvSpPr>
        <p:spPr>
          <a:xfrm>
            <a:off x="7242810" y="6662943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13970" y="0"/>
                </a:moveTo>
                <a:lnTo>
                  <a:pt x="0" y="3422"/>
                </a:lnTo>
                <a:lnTo>
                  <a:pt x="0" y="27012"/>
                </a:lnTo>
                <a:lnTo>
                  <a:pt x="13970" y="23682"/>
                </a:lnTo>
                <a:lnTo>
                  <a:pt x="1397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bg object 2857"/>
          <p:cNvSpPr/>
          <p:nvPr/>
        </p:nvSpPr>
        <p:spPr>
          <a:xfrm>
            <a:off x="7255510" y="6660143"/>
            <a:ext cx="12700" cy="27305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700" y="0"/>
                </a:moveTo>
                <a:lnTo>
                  <a:pt x="0" y="3110"/>
                </a:lnTo>
                <a:lnTo>
                  <a:pt x="0" y="26784"/>
                </a:lnTo>
                <a:lnTo>
                  <a:pt x="12700" y="23757"/>
                </a:lnTo>
                <a:lnTo>
                  <a:pt x="12700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bg object 2858"/>
          <p:cNvSpPr/>
          <p:nvPr/>
        </p:nvSpPr>
        <p:spPr>
          <a:xfrm>
            <a:off x="7266939" y="6657032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13969" y="0"/>
                </a:moveTo>
                <a:lnTo>
                  <a:pt x="0" y="3422"/>
                </a:lnTo>
                <a:lnTo>
                  <a:pt x="0" y="27170"/>
                </a:lnTo>
                <a:lnTo>
                  <a:pt x="13969" y="23840"/>
                </a:lnTo>
                <a:lnTo>
                  <a:pt x="13969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9" name="bg object 2859"/>
          <p:cNvSpPr/>
          <p:nvPr/>
        </p:nvSpPr>
        <p:spPr>
          <a:xfrm>
            <a:off x="7279639" y="6654232"/>
            <a:ext cx="12700" cy="27305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700" y="0"/>
                </a:moveTo>
                <a:lnTo>
                  <a:pt x="0" y="3110"/>
                </a:lnTo>
                <a:lnTo>
                  <a:pt x="0" y="26942"/>
                </a:lnTo>
                <a:lnTo>
                  <a:pt x="12700" y="23915"/>
                </a:lnTo>
                <a:lnTo>
                  <a:pt x="1270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bg object 2860"/>
          <p:cNvSpPr/>
          <p:nvPr/>
        </p:nvSpPr>
        <p:spPr>
          <a:xfrm>
            <a:off x="7292339" y="6651121"/>
            <a:ext cx="12700" cy="27305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700" y="0"/>
                </a:moveTo>
                <a:lnTo>
                  <a:pt x="0" y="3110"/>
                </a:lnTo>
                <a:lnTo>
                  <a:pt x="0" y="27026"/>
                </a:lnTo>
                <a:lnTo>
                  <a:pt x="12700" y="23998"/>
                </a:lnTo>
                <a:lnTo>
                  <a:pt x="12700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bg object 2861"/>
          <p:cNvSpPr/>
          <p:nvPr/>
        </p:nvSpPr>
        <p:spPr>
          <a:xfrm>
            <a:off x="7303770" y="664801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40">
                <a:moveTo>
                  <a:pt x="13970" y="0"/>
                </a:moveTo>
                <a:lnTo>
                  <a:pt x="0" y="3422"/>
                </a:lnTo>
                <a:lnTo>
                  <a:pt x="0" y="27411"/>
                </a:lnTo>
                <a:lnTo>
                  <a:pt x="1270" y="27109"/>
                </a:lnTo>
                <a:lnTo>
                  <a:pt x="13970" y="23671"/>
                </a:lnTo>
                <a:lnTo>
                  <a:pt x="1397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bg object 2862"/>
          <p:cNvSpPr/>
          <p:nvPr/>
        </p:nvSpPr>
        <p:spPr>
          <a:xfrm>
            <a:off x="7316470" y="6644899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13970" y="0"/>
                </a:moveTo>
                <a:lnTo>
                  <a:pt x="0" y="3422"/>
                </a:lnTo>
                <a:lnTo>
                  <a:pt x="0" y="27125"/>
                </a:lnTo>
                <a:lnTo>
                  <a:pt x="13970" y="23343"/>
                </a:lnTo>
                <a:lnTo>
                  <a:pt x="13970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bg object 2863"/>
          <p:cNvSpPr/>
          <p:nvPr/>
        </p:nvSpPr>
        <p:spPr>
          <a:xfrm>
            <a:off x="7329170" y="6642100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110"/>
                </a:lnTo>
                <a:lnTo>
                  <a:pt x="0" y="26487"/>
                </a:lnTo>
                <a:lnTo>
                  <a:pt x="12700" y="23049"/>
                </a:lnTo>
                <a:lnTo>
                  <a:pt x="1270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bg object 2864"/>
          <p:cNvSpPr/>
          <p:nvPr/>
        </p:nvSpPr>
        <p:spPr>
          <a:xfrm>
            <a:off x="7340599" y="6638699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13970" y="0"/>
                </a:moveTo>
                <a:lnTo>
                  <a:pt x="1270" y="3400"/>
                </a:lnTo>
                <a:lnTo>
                  <a:pt x="0" y="3711"/>
                </a:lnTo>
                <a:lnTo>
                  <a:pt x="0" y="26793"/>
                </a:lnTo>
                <a:lnTo>
                  <a:pt x="13970" y="23011"/>
                </a:lnTo>
                <a:lnTo>
                  <a:pt x="13970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bg object 2865"/>
          <p:cNvSpPr/>
          <p:nvPr/>
        </p:nvSpPr>
        <p:spPr>
          <a:xfrm>
            <a:off x="7353299" y="6635298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13970" y="0"/>
                </a:moveTo>
                <a:lnTo>
                  <a:pt x="0" y="3740"/>
                </a:lnTo>
                <a:lnTo>
                  <a:pt x="0" y="26756"/>
                </a:lnTo>
                <a:lnTo>
                  <a:pt x="13970" y="22974"/>
                </a:lnTo>
                <a:lnTo>
                  <a:pt x="13970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bg object 2866"/>
          <p:cNvSpPr/>
          <p:nvPr/>
        </p:nvSpPr>
        <p:spPr>
          <a:xfrm>
            <a:off x="7365999" y="6632238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378"/>
                </a:lnTo>
                <a:lnTo>
                  <a:pt x="12700" y="22940"/>
                </a:lnTo>
                <a:lnTo>
                  <a:pt x="1270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bg object 2867"/>
          <p:cNvSpPr/>
          <p:nvPr/>
        </p:nvSpPr>
        <p:spPr>
          <a:xfrm>
            <a:off x="7377429" y="6628837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13970" y="0"/>
                </a:moveTo>
                <a:lnTo>
                  <a:pt x="0" y="3740"/>
                </a:lnTo>
                <a:lnTo>
                  <a:pt x="0" y="26684"/>
                </a:lnTo>
                <a:lnTo>
                  <a:pt x="13970" y="22902"/>
                </a:lnTo>
                <a:lnTo>
                  <a:pt x="1397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bg object 2868"/>
          <p:cNvSpPr/>
          <p:nvPr/>
        </p:nvSpPr>
        <p:spPr>
          <a:xfrm>
            <a:off x="7390129" y="6625777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307"/>
                </a:lnTo>
                <a:lnTo>
                  <a:pt x="12700" y="22869"/>
                </a:lnTo>
                <a:lnTo>
                  <a:pt x="12700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bg object 2869"/>
          <p:cNvSpPr/>
          <p:nvPr/>
        </p:nvSpPr>
        <p:spPr>
          <a:xfrm>
            <a:off x="7402829" y="6622376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269"/>
                </a:lnTo>
                <a:lnTo>
                  <a:pt x="12700" y="22831"/>
                </a:lnTo>
                <a:lnTo>
                  <a:pt x="1270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bg object 2870"/>
          <p:cNvSpPr/>
          <p:nvPr/>
        </p:nvSpPr>
        <p:spPr>
          <a:xfrm>
            <a:off x="7414260" y="6618976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13970" y="0"/>
                </a:moveTo>
                <a:lnTo>
                  <a:pt x="0" y="3740"/>
                </a:lnTo>
                <a:lnTo>
                  <a:pt x="0" y="26575"/>
                </a:lnTo>
                <a:lnTo>
                  <a:pt x="13970" y="22793"/>
                </a:lnTo>
                <a:lnTo>
                  <a:pt x="13970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bg object 2871"/>
          <p:cNvSpPr/>
          <p:nvPr/>
        </p:nvSpPr>
        <p:spPr>
          <a:xfrm>
            <a:off x="7426960" y="6615915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198"/>
                </a:lnTo>
                <a:lnTo>
                  <a:pt x="12700" y="22760"/>
                </a:lnTo>
                <a:lnTo>
                  <a:pt x="12700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bg object 2872"/>
          <p:cNvSpPr/>
          <p:nvPr/>
        </p:nvSpPr>
        <p:spPr>
          <a:xfrm>
            <a:off x="7439660" y="6612515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160"/>
                </a:lnTo>
                <a:lnTo>
                  <a:pt x="12700" y="22722"/>
                </a:lnTo>
                <a:lnTo>
                  <a:pt x="1270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bg object 2873"/>
          <p:cNvSpPr/>
          <p:nvPr/>
        </p:nvSpPr>
        <p:spPr>
          <a:xfrm>
            <a:off x="7451089" y="6609114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13969" y="0"/>
                </a:moveTo>
                <a:lnTo>
                  <a:pt x="0" y="3740"/>
                </a:lnTo>
                <a:lnTo>
                  <a:pt x="0" y="26466"/>
                </a:lnTo>
                <a:lnTo>
                  <a:pt x="13969" y="22684"/>
                </a:lnTo>
                <a:lnTo>
                  <a:pt x="13969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bg object 2874"/>
          <p:cNvSpPr/>
          <p:nvPr/>
        </p:nvSpPr>
        <p:spPr>
          <a:xfrm>
            <a:off x="7463789" y="6605714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13969" y="0"/>
                </a:moveTo>
                <a:lnTo>
                  <a:pt x="0" y="3740"/>
                </a:lnTo>
                <a:lnTo>
                  <a:pt x="0" y="26429"/>
                </a:lnTo>
                <a:lnTo>
                  <a:pt x="13969" y="22647"/>
                </a:lnTo>
                <a:lnTo>
                  <a:pt x="13969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bg object 2875"/>
          <p:cNvSpPr/>
          <p:nvPr/>
        </p:nvSpPr>
        <p:spPr>
          <a:xfrm>
            <a:off x="7476489" y="6602653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3400"/>
                </a:lnTo>
                <a:lnTo>
                  <a:pt x="0" y="26051"/>
                </a:lnTo>
                <a:lnTo>
                  <a:pt x="12700" y="22613"/>
                </a:lnTo>
                <a:lnTo>
                  <a:pt x="1270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bg object 2876"/>
          <p:cNvSpPr/>
          <p:nvPr/>
        </p:nvSpPr>
        <p:spPr>
          <a:xfrm>
            <a:off x="7487920" y="6599253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13970" y="0"/>
                </a:moveTo>
                <a:lnTo>
                  <a:pt x="0" y="3740"/>
                </a:lnTo>
                <a:lnTo>
                  <a:pt x="0" y="26357"/>
                </a:lnTo>
                <a:lnTo>
                  <a:pt x="13970" y="22576"/>
                </a:lnTo>
                <a:lnTo>
                  <a:pt x="13970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bg object 2877"/>
          <p:cNvSpPr/>
          <p:nvPr/>
        </p:nvSpPr>
        <p:spPr>
          <a:xfrm>
            <a:off x="7500620" y="6596192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980"/>
                </a:lnTo>
                <a:lnTo>
                  <a:pt x="12700" y="22542"/>
                </a:lnTo>
                <a:lnTo>
                  <a:pt x="1270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bg object 2878"/>
          <p:cNvSpPr/>
          <p:nvPr/>
        </p:nvSpPr>
        <p:spPr>
          <a:xfrm>
            <a:off x="7513320" y="6592792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942"/>
                </a:lnTo>
                <a:lnTo>
                  <a:pt x="12700" y="22504"/>
                </a:lnTo>
                <a:lnTo>
                  <a:pt x="12700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bg object 2879"/>
          <p:cNvSpPr/>
          <p:nvPr/>
        </p:nvSpPr>
        <p:spPr>
          <a:xfrm>
            <a:off x="7524749" y="6589391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13970" y="0"/>
                </a:moveTo>
                <a:lnTo>
                  <a:pt x="0" y="3740"/>
                </a:lnTo>
                <a:lnTo>
                  <a:pt x="0" y="26248"/>
                </a:lnTo>
                <a:lnTo>
                  <a:pt x="13970" y="22467"/>
                </a:lnTo>
                <a:lnTo>
                  <a:pt x="1397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bg object 2880"/>
          <p:cNvSpPr/>
          <p:nvPr/>
        </p:nvSpPr>
        <p:spPr>
          <a:xfrm>
            <a:off x="7537449" y="6586331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871"/>
                </a:lnTo>
                <a:lnTo>
                  <a:pt x="12700" y="22433"/>
                </a:lnTo>
                <a:lnTo>
                  <a:pt x="1270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bg object 2881"/>
          <p:cNvSpPr/>
          <p:nvPr/>
        </p:nvSpPr>
        <p:spPr>
          <a:xfrm>
            <a:off x="7550150" y="6579539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25400" y="0"/>
                </a:moveTo>
                <a:lnTo>
                  <a:pt x="12700" y="3403"/>
                </a:lnTo>
                <a:lnTo>
                  <a:pt x="11430" y="3733"/>
                </a:lnTo>
                <a:lnTo>
                  <a:pt x="0" y="6794"/>
                </a:lnTo>
                <a:lnTo>
                  <a:pt x="0" y="29235"/>
                </a:lnTo>
                <a:lnTo>
                  <a:pt x="11430" y="26136"/>
                </a:lnTo>
                <a:lnTo>
                  <a:pt x="12700" y="25793"/>
                </a:lnTo>
                <a:lnTo>
                  <a:pt x="25400" y="22352"/>
                </a:lnTo>
                <a:lnTo>
                  <a:pt x="254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bg object 2882"/>
          <p:cNvSpPr/>
          <p:nvPr/>
        </p:nvSpPr>
        <p:spPr>
          <a:xfrm>
            <a:off x="7574279" y="6576469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762"/>
                </a:lnTo>
                <a:lnTo>
                  <a:pt x="12700" y="22324"/>
                </a:lnTo>
                <a:lnTo>
                  <a:pt x="1270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bg object 2883"/>
          <p:cNvSpPr/>
          <p:nvPr/>
        </p:nvSpPr>
        <p:spPr>
          <a:xfrm>
            <a:off x="7585710" y="6573068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13970" y="0"/>
                </a:moveTo>
                <a:lnTo>
                  <a:pt x="0" y="3740"/>
                </a:lnTo>
                <a:lnTo>
                  <a:pt x="0" y="26068"/>
                </a:lnTo>
                <a:lnTo>
                  <a:pt x="13970" y="22286"/>
                </a:lnTo>
                <a:lnTo>
                  <a:pt x="1397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bg object 2884"/>
          <p:cNvSpPr/>
          <p:nvPr/>
        </p:nvSpPr>
        <p:spPr>
          <a:xfrm>
            <a:off x="7598410" y="6569668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70" y="0"/>
                </a:moveTo>
                <a:lnTo>
                  <a:pt x="0" y="3740"/>
                </a:lnTo>
                <a:lnTo>
                  <a:pt x="0" y="26031"/>
                </a:lnTo>
                <a:lnTo>
                  <a:pt x="13970" y="22249"/>
                </a:lnTo>
                <a:lnTo>
                  <a:pt x="13970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bg object 2885"/>
          <p:cNvSpPr/>
          <p:nvPr/>
        </p:nvSpPr>
        <p:spPr>
          <a:xfrm>
            <a:off x="7611110" y="6566607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653"/>
                </a:lnTo>
                <a:lnTo>
                  <a:pt x="12700" y="22215"/>
                </a:lnTo>
                <a:lnTo>
                  <a:pt x="1270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bg object 2886"/>
          <p:cNvSpPr/>
          <p:nvPr/>
        </p:nvSpPr>
        <p:spPr>
          <a:xfrm>
            <a:off x="7622539" y="6563207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69" y="0"/>
                </a:moveTo>
                <a:lnTo>
                  <a:pt x="0" y="3740"/>
                </a:lnTo>
                <a:lnTo>
                  <a:pt x="0" y="25959"/>
                </a:lnTo>
                <a:lnTo>
                  <a:pt x="13969" y="22177"/>
                </a:lnTo>
                <a:lnTo>
                  <a:pt x="13969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bg object 2887"/>
          <p:cNvSpPr/>
          <p:nvPr/>
        </p:nvSpPr>
        <p:spPr>
          <a:xfrm>
            <a:off x="7635239" y="6559806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69" y="0"/>
                </a:moveTo>
                <a:lnTo>
                  <a:pt x="0" y="3740"/>
                </a:lnTo>
                <a:lnTo>
                  <a:pt x="0" y="25922"/>
                </a:lnTo>
                <a:lnTo>
                  <a:pt x="13969" y="22140"/>
                </a:lnTo>
                <a:lnTo>
                  <a:pt x="13969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bg object 2888"/>
          <p:cNvSpPr/>
          <p:nvPr/>
        </p:nvSpPr>
        <p:spPr>
          <a:xfrm>
            <a:off x="7647939" y="6556746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544"/>
                </a:lnTo>
                <a:lnTo>
                  <a:pt x="12700" y="22106"/>
                </a:lnTo>
                <a:lnTo>
                  <a:pt x="1270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bg object 2889"/>
          <p:cNvSpPr/>
          <p:nvPr/>
        </p:nvSpPr>
        <p:spPr>
          <a:xfrm>
            <a:off x="7660639" y="6553345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506"/>
                </a:lnTo>
                <a:lnTo>
                  <a:pt x="12700" y="22068"/>
                </a:lnTo>
                <a:lnTo>
                  <a:pt x="12700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bg object 2890"/>
          <p:cNvSpPr/>
          <p:nvPr/>
        </p:nvSpPr>
        <p:spPr>
          <a:xfrm>
            <a:off x="7672070" y="6549945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70" y="0"/>
                </a:moveTo>
                <a:lnTo>
                  <a:pt x="0" y="3740"/>
                </a:lnTo>
                <a:lnTo>
                  <a:pt x="0" y="25813"/>
                </a:lnTo>
                <a:lnTo>
                  <a:pt x="13970" y="22031"/>
                </a:lnTo>
                <a:lnTo>
                  <a:pt x="13970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bg object 2891"/>
          <p:cNvSpPr/>
          <p:nvPr/>
        </p:nvSpPr>
        <p:spPr>
          <a:xfrm>
            <a:off x="7684770" y="6546884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12700" y="0"/>
                </a:moveTo>
                <a:lnTo>
                  <a:pt x="0" y="3400"/>
                </a:lnTo>
                <a:lnTo>
                  <a:pt x="0" y="25435"/>
                </a:lnTo>
                <a:lnTo>
                  <a:pt x="12700" y="21997"/>
                </a:lnTo>
                <a:lnTo>
                  <a:pt x="12700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bg object 2892"/>
          <p:cNvSpPr/>
          <p:nvPr/>
        </p:nvSpPr>
        <p:spPr>
          <a:xfrm>
            <a:off x="7696199" y="6543484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70" y="0"/>
                </a:moveTo>
                <a:lnTo>
                  <a:pt x="0" y="3740"/>
                </a:lnTo>
                <a:lnTo>
                  <a:pt x="0" y="25741"/>
                </a:lnTo>
                <a:lnTo>
                  <a:pt x="13970" y="21959"/>
                </a:lnTo>
                <a:lnTo>
                  <a:pt x="1397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bg object 2893"/>
          <p:cNvSpPr/>
          <p:nvPr/>
        </p:nvSpPr>
        <p:spPr>
          <a:xfrm>
            <a:off x="7708899" y="6540083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70" y="0"/>
                </a:moveTo>
                <a:lnTo>
                  <a:pt x="0" y="3740"/>
                </a:lnTo>
                <a:lnTo>
                  <a:pt x="0" y="25704"/>
                </a:lnTo>
                <a:lnTo>
                  <a:pt x="13970" y="21922"/>
                </a:lnTo>
                <a:lnTo>
                  <a:pt x="1397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bg object 2894"/>
          <p:cNvSpPr/>
          <p:nvPr/>
        </p:nvSpPr>
        <p:spPr>
          <a:xfrm>
            <a:off x="7721599" y="6537023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5326"/>
                </a:lnTo>
                <a:lnTo>
                  <a:pt x="12700" y="21888"/>
                </a:lnTo>
                <a:lnTo>
                  <a:pt x="12700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bg object 2895"/>
          <p:cNvSpPr/>
          <p:nvPr/>
        </p:nvSpPr>
        <p:spPr>
          <a:xfrm>
            <a:off x="7733029" y="6533622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70" y="0"/>
                </a:moveTo>
                <a:lnTo>
                  <a:pt x="0" y="3740"/>
                </a:lnTo>
                <a:lnTo>
                  <a:pt x="0" y="25632"/>
                </a:lnTo>
                <a:lnTo>
                  <a:pt x="13970" y="21850"/>
                </a:lnTo>
                <a:lnTo>
                  <a:pt x="1397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bg object 2896"/>
          <p:cNvSpPr/>
          <p:nvPr/>
        </p:nvSpPr>
        <p:spPr>
          <a:xfrm>
            <a:off x="7745729" y="6530222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70" y="0"/>
                </a:moveTo>
                <a:lnTo>
                  <a:pt x="0" y="3740"/>
                </a:lnTo>
                <a:lnTo>
                  <a:pt x="0" y="25595"/>
                </a:lnTo>
                <a:lnTo>
                  <a:pt x="13970" y="21813"/>
                </a:lnTo>
                <a:lnTo>
                  <a:pt x="1397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bg object 2897"/>
          <p:cNvSpPr/>
          <p:nvPr/>
        </p:nvSpPr>
        <p:spPr>
          <a:xfrm>
            <a:off x="7758429" y="652716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5217"/>
                </a:lnTo>
                <a:lnTo>
                  <a:pt x="12700" y="21779"/>
                </a:lnTo>
                <a:lnTo>
                  <a:pt x="1270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bg object 2898"/>
          <p:cNvSpPr/>
          <p:nvPr/>
        </p:nvSpPr>
        <p:spPr>
          <a:xfrm>
            <a:off x="7769860" y="6523760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70" y="0"/>
                </a:moveTo>
                <a:lnTo>
                  <a:pt x="0" y="3740"/>
                </a:lnTo>
                <a:lnTo>
                  <a:pt x="0" y="25523"/>
                </a:lnTo>
                <a:lnTo>
                  <a:pt x="13970" y="21741"/>
                </a:lnTo>
                <a:lnTo>
                  <a:pt x="13970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bg object 2899"/>
          <p:cNvSpPr/>
          <p:nvPr/>
        </p:nvSpPr>
        <p:spPr>
          <a:xfrm>
            <a:off x="7782560" y="6520360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70" y="0"/>
                </a:moveTo>
                <a:lnTo>
                  <a:pt x="0" y="3740"/>
                </a:lnTo>
                <a:lnTo>
                  <a:pt x="0" y="25486"/>
                </a:lnTo>
                <a:lnTo>
                  <a:pt x="13970" y="21704"/>
                </a:lnTo>
                <a:lnTo>
                  <a:pt x="1397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bg object 2900"/>
          <p:cNvSpPr/>
          <p:nvPr/>
        </p:nvSpPr>
        <p:spPr>
          <a:xfrm>
            <a:off x="7795260" y="651729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5108"/>
                </a:lnTo>
                <a:lnTo>
                  <a:pt x="12700" y="21670"/>
                </a:lnTo>
                <a:lnTo>
                  <a:pt x="12700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1" name="bg object 2901"/>
          <p:cNvSpPr/>
          <p:nvPr/>
        </p:nvSpPr>
        <p:spPr>
          <a:xfrm>
            <a:off x="7806689" y="6513899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4">
                <a:moveTo>
                  <a:pt x="13969" y="0"/>
                </a:moveTo>
                <a:lnTo>
                  <a:pt x="0" y="3740"/>
                </a:lnTo>
                <a:lnTo>
                  <a:pt x="0" y="25414"/>
                </a:lnTo>
                <a:lnTo>
                  <a:pt x="13969" y="21632"/>
                </a:lnTo>
                <a:lnTo>
                  <a:pt x="13969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bg object 2902"/>
          <p:cNvSpPr/>
          <p:nvPr/>
        </p:nvSpPr>
        <p:spPr>
          <a:xfrm>
            <a:off x="7819389" y="6510498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69" y="0"/>
                </a:moveTo>
                <a:lnTo>
                  <a:pt x="0" y="3740"/>
                </a:lnTo>
                <a:lnTo>
                  <a:pt x="0" y="25377"/>
                </a:lnTo>
                <a:lnTo>
                  <a:pt x="13969" y="21595"/>
                </a:lnTo>
                <a:lnTo>
                  <a:pt x="13969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bg object 2903"/>
          <p:cNvSpPr/>
          <p:nvPr/>
        </p:nvSpPr>
        <p:spPr>
          <a:xfrm>
            <a:off x="7832089" y="6507438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4999"/>
                </a:lnTo>
                <a:lnTo>
                  <a:pt x="12700" y="21561"/>
                </a:lnTo>
                <a:lnTo>
                  <a:pt x="1270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bg object 2904"/>
          <p:cNvSpPr/>
          <p:nvPr/>
        </p:nvSpPr>
        <p:spPr>
          <a:xfrm>
            <a:off x="7843520" y="650403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70" y="0"/>
                </a:moveTo>
                <a:lnTo>
                  <a:pt x="0" y="3740"/>
                </a:lnTo>
                <a:lnTo>
                  <a:pt x="0" y="25305"/>
                </a:lnTo>
                <a:lnTo>
                  <a:pt x="13970" y="21523"/>
                </a:lnTo>
                <a:lnTo>
                  <a:pt x="1397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bg object 2905"/>
          <p:cNvSpPr/>
          <p:nvPr/>
        </p:nvSpPr>
        <p:spPr>
          <a:xfrm>
            <a:off x="7856220" y="650063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70" y="0"/>
                </a:moveTo>
                <a:lnTo>
                  <a:pt x="0" y="3740"/>
                </a:lnTo>
                <a:lnTo>
                  <a:pt x="0" y="25268"/>
                </a:lnTo>
                <a:lnTo>
                  <a:pt x="13970" y="21486"/>
                </a:lnTo>
                <a:lnTo>
                  <a:pt x="13970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6" name="bg object 2906"/>
          <p:cNvSpPr/>
          <p:nvPr/>
        </p:nvSpPr>
        <p:spPr>
          <a:xfrm>
            <a:off x="7868920" y="6497576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4890"/>
                </a:lnTo>
                <a:lnTo>
                  <a:pt x="12700" y="21452"/>
                </a:lnTo>
                <a:lnTo>
                  <a:pt x="1270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7" name="bg object 2907"/>
          <p:cNvSpPr/>
          <p:nvPr/>
        </p:nvSpPr>
        <p:spPr>
          <a:xfrm>
            <a:off x="7880349" y="6494176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70" y="0"/>
                </a:moveTo>
                <a:lnTo>
                  <a:pt x="0" y="3740"/>
                </a:lnTo>
                <a:lnTo>
                  <a:pt x="0" y="25196"/>
                </a:lnTo>
                <a:lnTo>
                  <a:pt x="13970" y="21414"/>
                </a:lnTo>
                <a:lnTo>
                  <a:pt x="13970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8" name="bg object 2908"/>
          <p:cNvSpPr/>
          <p:nvPr/>
        </p:nvSpPr>
        <p:spPr>
          <a:xfrm>
            <a:off x="7893049" y="6491115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4819"/>
                </a:lnTo>
                <a:lnTo>
                  <a:pt x="12700" y="21381"/>
                </a:lnTo>
                <a:lnTo>
                  <a:pt x="12700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bg object 2909"/>
          <p:cNvSpPr/>
          <p:nvPr/>
        </p:nvSpPr>
        <p:spPr>
          <a:xfrm>
            <a:off x="7905749" y="6487715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3400"/>
                </a:lnTo>
                <a:lnTo>
                  <a:pt x="0" y="24781"/>
                </a:lnTo>
                <a:lnTo>
                  <a:pt x="12700" y="21343"/>
                </a:lnTo>
                <a:lnTo>
                  <a:pt x="1270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bg object 2910"/>
          <p:cNvSpPr/>
          <p:nvPr/>
        </p:nvSpPr>
        <p:spPr>
          <a:xfrm>
            <a:off x="7917179" y="6484314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70" y="0"/>
                </a:moveTo>
                <a:lnTo>
                  <a:pt x="0" y="3740"/>
                </a:lnTo>
                <a:lnTo>
                  <a:pt x="0" y="25087"/>
                </a:lnTo>
                <a:lnTo>
                  <a:pt x="13970" y="21305"/>
                </a:lnTo>
                <a:lnTo>
                  <a:pt x="13970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bg object 2911"/>
          <p:cNvSpPr/>
          <p:nvPr/>
        </p:nvSpPr>
        <p:spPr>
          <a:xfrm>
            <a:off x="7929879" y="6481254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400"/>
                </a:lnTo>
                <a:lnTo>
                  <a:pt x="0" y="24710"/>
                </a:lnTo>
                <a:lnTo>
                  <a:pt x="12700" y="21272"/>
                </a:lnTo>
                <a:lnTo>
                  <a:pt x="1270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bg object 2912"/>
          <p:cNvSpPr/>
          <p:nvPr/>
        </p:nvSpPr>
        <p:spPr>
          <a:xfrm>
            <a:off x="7942579" y="6477853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5">
                <a:moveTo>
                  <a:pt x="12700" y="0"/>
                </a:moveTo>
                <a:lnTo>
                  <a:pt x="0" y="3400"/>
                </a:lnTo>
                <a:lnTo>
                  <a:pt x="0" y="24672"/>
                </a:lnTo>
                <a:lnTo>
                  <a:pt x="12700" y="21234"/>
                </a:lnTo>
                <a:lnTo>
                  <a:pt x="1270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bg object 2913"/>
          <p:cNvSpPr/>
          <p:nvPr/>
        </p:nvSpPr>
        <p:spPr>
          <a:xfrm>
            <a:off x="7954010" y="6474453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70" y="0"/>
                </a:moveTo>
                <a:lnTo>
                  <a:pt x="0" y="3740"/>
                </a:lnTo>
                <a:lnTo>
                  <a:pt x="0" y="24978"/>
                </a:lnTo>
                <a:lnTo>
                  <a:pt x="13970" y="21196"/>
                </a:lnTo>
                <a:lnTo>
                  <a:pt x="13970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bg object 2914"/>
          <p:cNvSpPr/>
          <p:nvPr/>
        </p:nvSpPr>
        <p:spPr>
          <a:xfrm>
            <a:off x="7966710" y="6471052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70" y="0"/>
                </a:moveTo>
                <a:lnTo>
                  <a:pt x="0" y="3740"/>
                </a:lnTo>
                <a:lnTo>
                  <a:pt x="0" y="24941"/>
                </a:lnTo>
                <a:lnTo>
                  <a:pt x="13970" y="21159"/>
                </a:lnTo>
                <a:lnTo>
                  <a:pt x="13970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bg object 2915"/>
          <p:cNvSpPr/>
          <p:nvPr/>
        </p:nvSpPr>
        <p:spPr>
          <a:xfrm>
            <a:off x="7979410" y="6467992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12700" y="0"/>
                </a:moveTo>
                <a:lnTo>
                  <a:pt x="0" y="3400"/>
                </a:lnTo>
                <a:lnTo>
                  <a:pt x="0" y="24563"/>
                </a:lnTo>
                <a:lnTo>
                  <a:pt x="12700" y="21125"/>
                </a:lnTo>
                <a:lnTo>
                  <a:pt x="12700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bg object 2916"/>
          <p:cNvSpPr/>
          <p:nvPr/>
        </p:nvSpPr>
        <p:spPr>
          <a:xfrm>
            <a:off x="7990839" y="6464591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969" y="0"/>
                </a:moveTo>
                <a:lnTo>
                  <a:pt x="0" y="3740"/>
                </a:lnTo>
                <a:lnTo>
                  <a:pt x="0" y="24869"/>
                </a:lnTo>
                <a:lnTo>
                  <a:pt x="3809" y="23838"/>
                </a:lnTo>
                <a:lnTo>
                  <a:pt x="13969" y="20647"/>
                </a:lnTo>
                <a:lnTo>
                  <a:pt x="13969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bg object 2917"/>
          <p:cNvSpPr/>
          <p:nvPr/>
        </p:nvSpPr>
        <p:spPr>
          <a:xfrm>
            <a:off x="8003539" y="6461530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3400"/>
                </a:lnTo>
                <a:lnTo>
                  <a:pt x="0" y="24107"/>
                </a:lnTo>
                <a:lnTo>
                  <a:pt x="12700" y="20118"/>
                </a:lnTo>
                <a:lnTo>
                  <a:pt x="12700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bg object 2918"/>
          <p:cNvSpPr/>
          <p:nvPr/>
        </p:nvSpPr>
        <p:spPr>
          <a:xfrm>
            <a:off x="8016239" y="6458130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3400"/>
                </a:lnTo>
                <a:lnTo>
                  <a:pt x="0" y="23519"/>
                </a:lnTo>
                <a:lnTo>
                  <a:pt x="12700" y="19530"/>
                </a:lnTo>
                <a:lnTo>
                  <a:pt x="12700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bg object 2919"/>
          <p:cNvSpPr/>
          <p:nvPr/>
        </p:nvSpPr>
        <p:spPr>
          <a:xfrm>
            <a:off x="8027670" y="6454629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11429" y="780"/>
                </a:lnTo>
                <a:lnTo>
                  <a:pt x="0" y="3841"/>
                </a:lnTo>
                <a:lnTo>
                  <a:pt x="0" y="23430"/>
                </a:lnTo>
                <a:lnTo>
                  <a:pt x="13970" y="19043"/>
                </a:lnTo>
                <a:lnTo>
                  <a:pt x="13970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bg object 2920"/>
          <p:cNvSpPr/>
          <p:nvPr/>
        </p:nvSpPr>
        <p:spPr>
          <a:xfrm>
            <a:off x="8040370" y="6451115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12700" y="0"/>
                </a:moveTo>
                <a:lnTo>
                  <a:pt x="0" y="3904"/>
                </a:lnTo>
                <a:lnTo>
                  <a:pt x="0" y="22956"/>
                </a:lnTo>
                <a:lnTo>
                  <a:pt x="12700" y="18967"/>
                </a:lnTo>
                <a:lnTo>
                  <a:pt x="12700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bg object 2921"/>
          <p:cNvSpPr/>
          <p:nvPr/>
        </p:nvSpPr>
        <p:spPr>
          <a:xfrm>
            <a:off x="8053070" y="6447211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12700" y="0"/>
                </a:moveTo>
                <a:lnTo>
                  <a:pt x="0" y="3904"/>
                </a:lnTo>
                <a:lnTo>
                  <a:pt x="0" y="22872"/>
                </a:lnTo>
                <a:lnTo>
                  <a:pt x="12700" y="18883"/>
                </a:lnTo>
                <a:lnTo>
                  <a:pt x="12700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bg object 2922"/>
          <p:cNvSpPr/>
          <p:nvPr/>
        </p:nvSpPr>
        <p:spPr>
          <a:xfrm>
            <a:off x="8064499" y="6443306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4294"/>
                </a:lnTo>
                <a:lnTo>
                  <a:pt x="0" y="23186"/>
                </a:lnTo>
                <a:lnTo>
                  <a:pt x="13970" y="18799"/>
                </a:lnTo>
                <a:lnTo>
                  <a:pt x="13970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bg object 2923"/>
          <p:cNvSpPr/>
          <p:nvPr/>
        </p:nvSpPr>
        <p:spPr>
          <a:xfrm>
            <a:off x="8077199" y="6439793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12700" y="0"/>
                </a:moveTo>
                <a:lnTo>
                  <a:pt x="0" y="3904"/>
                </a:lnTo>
                <a:lnTo>
                  <a:pt x="0" y="22712"/>
                </a:lnTo>
                <a:lnTo>
                  <a:pt x="12700" y="18723"/>
                </a:lnTo>
                <a:lnTo>
                  <a:pt x="12700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bg object 2924"/>
          <p:cNvSpPr/>
          <p:nvPr/>
        </p:nvSpPr>
        <p:spPr>
          <a:xfrm>
            <a:off x="8088629" y="6435888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4294"/>
                </a:lnTo>
                <a:lnTo>
                  <a:pt x="0" y="23026"/>
                </a:lnTo>
                <a:lnTo>
                  <a:pt x="13970" y="18639"/>
                </a:lnTo>
                <a:lnTo>
                  <a:pt x="13970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bg object 2925"/>
          <p:cNvSpPr/>
          <p:nvPr/>
        </p:nvSpPr>
        <p:spPr>
          <a:xfrm>
            <a:off x="8101329" y="6431984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4294"/>
                </a:lnTo>
                <a:lnTo>
                  <a:pt x="0" y="22942"/>
                </a:lnTo>
                <a:lnTo>
                  <a:pt x="13970" y="18555"/>
                </a:lnTo>
                <a:lnTo>
                  <a:pt x="13970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6" name="bg object 2926"/>
          <p:cNvSpPr/>
          <p:nvPr/>
        </p:nvSpPr>
        <p:spPr>
          <a:xfrm>
            <a:off x="8114029" y="6428470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12700" y="0"/>
                </a:moveTo>
                <a:lnTo>
                  <a:pt x="0" y="3904"/>
                </a:lnTo>
                <a:lnTo>
                  <a:pt x="0" y="22468"/>
                </a:lnTo>
                <a:lnTo>
                  <a:pt x="12700" y="18479"/>
                </a:lnTo>
                <a:lnTo>
                  <a:pt x="12700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7" name="bg object 2927"/>
          <p:cNvSpPr/>
          <p:nvPr/>
        </p:nvSpPr>
        <p:spPr>
          <a:xfrm>
            <a:off x="8126729" y="6424566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12700" y="0"/>
                </a:moveTo>
                <a:lnTo>
                  <a:pt x="0" y="3904"/>
                </a:lnTo>
                <a:lnTo>
                  <a:pt x="0" y="22383"/>
                </a:lnTo>
                <a:lnTo>
                  <a:pt x="12700" y="18395"/>
                </a:lnTo>
                <a:lnTo>
                  <a:pt x="12700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8" name="bg object 2928"/>
          <p:cNvSpPr/>
          <p:nvPr/>
        </p:nvSpPr>
        <p:spPr>
          <a:xfrm>
            <a:off x="8138160" y="6420662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60">
                <a:moveTo>
                  <a:pt x="13970" y="0"/>
                </a:moveTo>
                <a:lnTo>
                  <a:pt x="0" y="4294"/>
                </a:lnTo>
                <a:lnTo>
                  <a:pt x="0" y="22698"/>
                </a:lnTo>
                <a:lnTo>
                  <a:pt x="13970" y="18311"/>
                </a:lnTo>
                <a:lnTo>
                  <a:pt x="13970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9" name="bg object 2929"/>
          <p:cNvSpPr/>
          <p:nvPr/>
        </p:nvSpPr>
        <p:spPr>
          <a:xfrm>
            <a:off x="8150860" y="6417148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700" y="0"/>
                </a:moveTo>
                <a:lnTo>
                  <a:pt x="0" y="3904"/>
                </a:lnTo>
                <a:lnTo>
                  <a:pt x="0" y="22223"/>
                </a:lnTo>
                <a:lnTo>
                  <a:pt x="12700" y="18235"/>
                </a:lnTo>
                <a:lnTo>
                  <a:pt x="1270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0" name="bg object 2930"/>
          <p:cNvSpPr/>
          <p:nvPr/>
        </p:nvSpPr>
        <p:spPr>
          <a:xfrm>
            <a:off x="8163560" y="6413244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700" y="0"/>
                </a:moveTo>
                <a:lnTo>
                  <a:pt x="0" y="3904"/>
                </a:lnTo>
                <a:lnTo>
                  <a:pt x="0" y="22139"/>
                </a:lnTo>
                <a:lnTo>
                  <a:pt x="12700" y="18151"/>
                </a:lnTo>
                <a:lnTo>
                  <a:pt x="1270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1" name="bg object 2931"/>
          <p:cNvSpPr/>
          <p:nvPr/>
        </p:nvSpPr>
        <p:spPr>
          <a:xfrm>
            <a:off x="8174989" y="6409339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60">
                <a:moveTo>
                  <a:pt x="13969" y="0"/>
                </a:moveTo>
                <a:lnTo>
                  <a:pt x="0" y="4294"/>
                </a:lnTo>
                <a:lnTo>
                  <a:pt x="0" y="22454"/>
                </a:lnTo>
                <a:lnTo>
                  <a:pt x="13969" y="18067"/>
                </a:lnTo>
                <a:lnTo>
                  <a:pt x="13969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bg object 2932"/>
          <p:cNvSpPr/>
          <p:nvPr/>
        </p:nvSpPr>
        <p:spPr>
          <a:xfrm>
            <a:off x="8187689" y="6405826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700" y="0"/>
                </a:moveTo>
                <a:lnTo>
                  <a:pt x="0" y="3904"/>
                </a:lnTo>
                <a:lnTo>
                  <a:pt x="0" y="21979"/>
                </a:lnTo>
                <a:lnTo>
                  <a:pt x="12700" y="17991"/>
                </a:lnTo>
                <a:lnTo>
                  <a:pt x="1270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bg object 2933"/>
          <p:cNvSpPr/>
          <p:nvPr/>
        </p:nvSpPr>
        <p:spPr>
          <a:xfrm>
            <a:off x="8199120" y="6401921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60">
                <a:moveTo>
                  <a:pt x="13970" y="0"/>
                </a:moveTo>
                <a:lnTo>
                  <a:pt x="0" y="4294"/>
                </a:lnTo>
                <a:lnTo>
                  <a:pt x="0" y="22294"/>
                </a:lnTo>
                <a:lnTo>
                  <a:pt x="13970" y="17907"/>
                </a:lnTo>
                <a:lnTo>
                  <a:pt x="13970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bg object 2934"/>
          <p:cNvSpPr/>
          <p:nvPr/>
        </p:nvSpPr>
        <p:spPr>
          <a:xfrm>
            <a:off x="8211820" y="6398017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13970" y="0"/>
                </a:moveTo>
                <a:lnTo>
                  <a:pt x="0" y="4294"/>
                </a:lnTo>
                <a:lnTo>
                  <a:pt x="0" y="22210"/>
                </a:lnTo>
                <a:lnTo>
                  <a:pt x="13970" y="17822"/>
                </a:lnTo>
                <a:lnTo>
                  <a:pt x="13970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5" name="bg object 2935"/>
          <p:cNvSpPr/>
          <p:nvPr/>
        </p:nvSpPr>
        <p:spPr>
          <a:xfrm>
            <a:off x="8224520" y="6394503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700" y="0"/>
                </a:moveTo>
                <a:lnTo>
                  <a:pt x="0" y="3904"/>
                </a:lnTo>
                <a:lnTo>
                  <a:pt x="0" y="21735"/>
                </a:lnTo>
                <a:lnTo>
                  <a:pt x="12700" y="17747"/>
                </a:lnTo>
                <a:lnTo>
                  <a:pt x="12700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bg object 2936"/>
          <p:cNvSpPr/>
          <p:nvPr/>
        </p:nvSpPr>
        <p:spPr>
          <a:xfrm>
            <a:off x="8235949" y="6390599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13970" y="0"/>
                </a:moveTo>
                <a:lnTo>
                  <a:pt x="0" y="4294"/>
                </a:lnTo>
                <a:lnTo>
                  <a:pt x="0" y="22050"/>
                </a:lnTo>
                <a:lnTo>
                  <a:pt x="13970" y="17662"/>
                </a:lnTo>
                <a:lnTo>
                  <a:pt x="13970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bg object 2937"/>
          <p:cNvSpPr/>
          <p:nvPr/>
        </p:nvSpPr>
        <p:spPr>
          <a:xfrm>
            <a:off x="8248649" y="6386695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13970" y="0"/>
                </a:moveTo>
                <a:lnTo>
                  <a:pt x="0" y="4294"/>
                </a:lnTo>
                <a:lnTo>
                  <a:pt x="0" y="21966"/>
                </a:lnTo>
                <a:lnTo>
                  <a:pt x="13970" y="17578"/>
                </a:lnTo>
                <a:lnTo>
                  <a:pt x="13970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bg object 2938"/>
          <p:cNvSpPr/>
          <p:nvPr/>
        </p:nvSpPr>
        <p:spPr>
          <a:xfrm>
            <a:off x="8261349" y="6383181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0"/>
                </a:moveTo>
                <a:lnTo>
                  <a:pt x="0" y="3904"/>
                </a:lnTo>
                <a:lnTo>
                  <a:pt x="0" y="21491"/>
                </a:lnTo>
                <a:lnTo>
                  <a:pt x="12700" y="17502"/>
                </a:lnTo>
                <a:lnTo>
                  <a:pt x="12700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bg object 2939"/>
          <p:cNvSpPr/>
          <p:nvPr/>
        </p:nvSpPr>
        <p:spPr>
          <a:xfrm>
            <a:off x="8272779" y="6379277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13970" y="0"/>
                </a:moveTo>
                <a:lnTo>
                  <a:pt x="0" y="4294"/>
                </a:lnTo>
                <a:lnTo>
                  <a:pt x="0" y="21806"/>
                </a:lnTo>
                <a:lnTo>
                  <a:pt x="13970" y="17418"/>
                </a:lnTo>
                <a:lnTo>
                  <a:pt x="13970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bg object 2940"/>
          <p:cNvSpPr/>
          <p:nvPr/>
        </p:nvSpPr>
        <p:spPr>
          <a:xfrm>
            <a:off x="8285479" y="6375373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13970" y="0"/>
                </a:moveTo>
                <a:lnTo>
                  <a:pt x="0" y="4294"/>
                </a:lnTo>
                <a:lnTo>
                  <a:pt x="0" y="21721"/>
                </a:lnTo>
                <a:lnTo>
                  <a:pt x="13970" y="17334"/>
                </a:lnTo>
                <a:lnTo>
                  <a:pt x="1397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bg object 2941"/>
          <p:cNvSpPr/>
          <p:nvPr/>
        </p:nvSpPr>
        <p:spPr>
          <a:xfrm>
            <a:off x="8298179" y="6371859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0"/>
                </a:moveTo>
                <a:lnTo>
                  <a:pt x="0" y="3904"/>
                </a:lnTo>
                <a:lnTo>
                  <a:pt x="0" y="21247"/>
                </a:lnTo>
                <a:lnTo>
                  <a:pt x="12700" y="17258"/>
                </a:lnTo>
                <a:lnTo>
                  <a:pt x="12700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bg object 2942"/>
          <p:cNvSpPr/>
          <p:nvPr/>
        </p:nvSpPr>
        <p:spPr>
          <a:xfrm>
            <a:off x="8309610" y="6367955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70" h="21589">
                <a:moveTo>
                  <a:pt x="13970" y="0"/>
                </a:moveTo>
                <a:lnTo>
                  <a:pt x="0" y="4294"/>
                </a:lnTo>
                <a:lnTo>
                  <a:pt x="0" y="21561"/>
                </a:lnTo>
                <a:lnTo>
                  <a:pt x="13970" y="17174"/>
                </a:lnTo>
                <a:lnTo>
                  <a:pt x="13970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3" name="bg object 2943"/>
          <p:cNvSpPr/>
          <p:nvPr/>
        </p:nvSpPr>
        <p:spPr>
          <a:xfrm>
            <a:off x="8322310" y="6364050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70" h="21589">
                <a:moveTo>
                  <a:pt x="13970" y="0"/>
                </a:moveTo>
                <a:lnTo>
                  <a:pt x="0" y="4294"/>
                </a:lnTo>
                <a:lnTo>
                  <a:pt x="0" y="21477"/>
                </a:lnTo>
                <a:lnTo>
                  <a:pt x="13970" y="17090"/>
                </a:lnTo>
                <a:lnTo>
                  <a:pt x="13970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bg object 2944"/>
          <p:cNvSpPr/>
          <p:nvPr/>
        </p:nvSpPr>
        <p:spPr>
          <a:xfrm>
            <a:off x="8335010" y="6360536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0"/>
                </a:moveTo>
                <a:lnTo>
                  <a:pt x="0" y="3904"/>
                </a:lnTo>
                <a:lnTo>
                  <a:pt x="0" y="21003"/>
                </a:lnTo>
                <a:lnTo>
                  <a:pt x="12700" y="17014"/>
                </a:lnTo>
                <a:lnTo>
                  <a:pt x="12700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bg object 2945"/>
          <p:cNvSpPr/>
          <p:nvPr/>
        </p:nvSpPr>
        <p:spPr>
          <a:xfrm>
            <a:off x="8346439" y="6356632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70" h="21589">
                <a:moveTo>
                  <a:pt x="13969" y="0"/>
                </a:moveTo>
                <a:lnTo>
                  <a:pt x="0" y="4294"/>
                </a:lnTo>
                <a:lnTo>
                  <a:pt x="0" y="21317"/>
                </a:lnTo>
                <a:lnTo>
                  <a:pt x="13969" y="16930"/>
                </a:lnTo>
                <a:lnTo>
                  <a:pt x="13969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bg object 2946"/>
          <p:cNvSpPr/>
          <p:nvPr/>
        </p:nvSpPr>
        <p:spPr>
          <a:xfrm>
            <a:off x="8359139" y="6352728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70" h="21589">
                <a:moveTo>
                  <a:pt x="13969" y="0"/>
                </a:moveTo>
                <a:lnTo>
                  <a:pt x="0" y="4294"/>
                </a:lnTo>
                <a:lnTo>
                  <a:pt x="0" y="21233"/>
                </a:lnTo>
                <a:lnTo>
                  <a:pt x="13969" y="16846"/>
                </a:lnTo>
                <a:lnTo>
                  <a:pt x="13969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bg object 2947"/>
          <p:cNvSpPr/>
          <p:nvPr/>
        </p:nvSpPr>
        <p:spPr>
          <a:xfrm>
            <a:off x="8371839" y="6349214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12700" y="0"/>
                </a:moveTo>
                <a:lnTo>
                  <a:pt x="0" y="3904"/>
                </a:lnTo>
                <a:lnTo>
                  <a:pt x="0" y="20758"/>
                </a:lnTo>
                <a:lnTo>
                  <a:pt x="12700" y="16770"/>
                </a:lnTo>
                <a:lnTo>
                  <a:pt x="12700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bg object 2948"/>
          <p:cNvSpPr/>
          <p:nvPr/>
        </p:nvSpPr>
        <p:spPr>
          <a:xfrm>
            <a:off x="8383270" y="6345310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70" h="21589">
                <a:moveTo>
                  <a:pt x="13970" y="0"/>
                </a:moveTo>
                <a:lnTo>
                  <a:pt x="0" y="4294"/>
                </a:lnTo>
                <a:lnTo>
                  <a:pt x="0" y="21073"/>
                </a:lnTo>
                <a:lnTo>
                  <a:pt x="13970" y="16686"/>
                </a:lnTo>
                <a:lnTo>
                  <a:pt x="1397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bg object 2949"/>
          <p:cNvSpPr/>
          <p:nvPr/>
        </p:nvSpPr>
        <p:spPr>
          <a:xfrm>
            <a:off x="8395970" y="6341387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0"/>
                </a:moveTo>
                <a:lnTo>
                  <a:pt x="2539" y="3532"/>
                </a:lnTo>
                <a:lnTo>
                  <a:pt x="0" y="4313"/>
                </a:lnTo>
                <a:lnTo>
                  <a:pt x="0" y="21007"/>
                </a:lnTo>
                <a:lnTo>
                  <a:pt x="12700" y="17019"/>
                </a:lnTo>
                <a:lnTo>
                  <a:pt x="1270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bg object 2950"/>
          <p:cNvSpPr/>
          <p:nvPr/>
        </p:nvSpPr>
        <p:spPr>
          <a:xfrm>
            <a:off x="8408670" y="6336972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700" y="0"/>
                </a:moveTo>
                <a:lnTo>
                  <a:pt x="0" y="4415"/>
                </a:lnTo>
                <a:lnTo>
                  <a:pt x="0" y="21434"/>
                </a:lnTo>
                <a:lnTo>
                  <a:pt x="12700" y="17446"/>
                </a:lnTo>
                <a:lnTo>
                  <a:pt x="12700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bg object 2951"/>
          <p:cNvSpPr/>
          <p:nvPr/>
        </p:nvSpPr>
        <p:spPr>
          <a:xfrm>
            <a:off x="8420099" y="6332556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60">
                <a:moveTo>
                  <a:pt x="13970" y="0"/>
                </a:moveTo>
                <a:lnTo>
                  <a:pt x="0" y="4856"/>
                </a:lnTo>
                <a:lnTo>
                  <a:pt x="0" y="22260"/>
                </a:lnTo>
                <a:lnTo>
                  <a:pt x="13970" y="17873"/>
                </a:lnTo>
                <a:lnTo>
                  <a:pt x="1397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bg object 2952"/>
          <p:cNvSpPr/>
          <p:nvPr/>
        </p:nvSpPr>
        <p:spPr>
          <a:xfrm>
            <a:off x="8432799" y="6328141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60">
                <a:moveTo>
                  <a:pt x="13970" y="0"/>
                </a:moveTo>
                <a:lnTo>
                  <a:pt x="0" y="4856"/>
                </a:lnTo>
                <a:lnTo>
                  <a:pt x="0" y="22687"/>
                </a:lnTo>
                <a:lnTo>
                  <a:pt x="13970" y="18300"/>
                </a:lnTo>
                <a:lnTo>
                  <a:pt x="13970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bg object 2953"/>
          <p:cNvSpPr/>
          <p:nvPr/>
        </p:nvSpPr>
        <p:spPr>
          <a:xfrm>
            <a:off x="8445499" y="6324167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12700" y="0"/>
                </a:moveTo>
                <a:lnTo>
                  <a:pt x="0" y="4415"/>
                </a:lnTo>
                <a:lnTo>
                  <a:pt x="0" y="22673"/>
                </a:lnTo>
                <a:lnTo>
                  <a:pt x="12700" y="18684"/>
                </a:lnTo>
                <a:lnTo>
                  <a:pt x="12700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bg object 2954"/>
          <p:cNvSpPr/>
          <p:nvPr/>
        </p:nvSpPr>
        <p:spPr>
          <a:xfrm>
            <a:off x="8456929" y="6319752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13970" y="0"/>
                </a:moveTo>
                <a:lnTo>
                  <a:pt x="0" y="4856"/>
                </a:lnTo>
                <a:lnTo>
                  <a:pt x="0" y="23499"/>
                </a:lnTo>
                <a:lnTo>
                  <a:pt x="13970" y="19111"/>
                </a:lnTo>
                <a:lnTo>
                  <a:pt x="1397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bg object 2955"/>
          <p:cNvSpPr/>
          <p:nvPr/>
        </p:nvSpPr>
        <p:spPr>
          <a:xfrm>
            <a:off x="8469629" y="6315336"/>
            <a:ext cx="13970" cy="24130"/>
          </a:xfrm>
          <a:custGeom>
            <a:avLst/>
            <a:gdLst/>
            <a:ahLst/>
            <a:cxnLst/>
            <a:rect l="l" t="t" r="r" b="b"/>
            <a:pathLst>
              <a:path w="13970" h="24129">
                <a:moveTo>
                  <a:pt x="13970" y="0"/>
                </a:moveTo>
                <a:lnTo>
                  <a:pt x="0" y="4856"/>
                </a:lnTo>
                <a:lnTo>
                  <a:pt x="0" y="23925"/>
                </a:lnTo>
                <a:lnTo>
                  <a:pt x="13970" y="19538"/>
                </a:lnTo>
                <a:lnTo>
                  <a:pt x="13970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bg object 2956"/>
          <p:cNvSpPr/>
          <p:nvPr/>
        </p:nvSpPr>
        <p:spPr>
          <a:xfrm>
            <a:off x="8482329" y="6311362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700" y="0"/>
                </a:moveTo>
                <a:lnTo>
                  <a:pt x="0" y="4415"/>
                </a:lnTo>
                <a:lnTo>
                  <a:pt x="0" y="23911"/>
                </a:lnTo>
                <a:lnTo>
                  <a:pt x="12700" y="19923"/>
                </a:lnTo>
                <a:lnTo>
                  <a:pt x="12700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bg object 2957"/>
          <p:cNvSpPr/>
          <p:nvPr/>
        </p:nvSpPr>
        <p:spPr>
          <a:xfrm>
            <a:off x="8493760" y="6306947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70" h="24764">
                <a:moveTo>
                  <a:pt x="13970" y="0"/>
                </a:moveTo>
                <a:lnTo>
                  <a:pt x="0" y="4856"/>
                </a:lnTo>
                <a:lnTo>
                  <a:pt x="0" y="24737"/>
                </a:lnTo>
                <a:lnTo>
                  <a:pt x="13970" y="20349"/>
                </a:lnTo>
                <a:lnTo>
                  <a:pt x="13970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bg object 2958"/>
          <p:cNvSpPr/>
          <p:nvPr/>
        </p:nvSpPr>
        <p:spPr>
          <a:xfrm>
            <a:off x="8506460" y="6302973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12700" y="0"/>
                </a:moveTo>
                <a:lnTo>
                  <a:pt x="0" y="4415"/>
                </a:lnTo>
                <a:lnTo>
                  <a:pt x="0" y="24722"/>
                </a:lnTo>
                <a:lnTo>
                  <a:pt x="12700" y="20734"/>
                </a:lnTo>
                <a:lnTo>
                  <a:pt x="12700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bg object 2959"/>
          <p:cNvSpPr/>
          <p:nvPr/>
        </p:nvSpPr>
        <p:spPr>
          <a:xfrm>
            <a:off x="8519160" y="6298558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0"/>
                </a:moveTo>
                <a:lnTo>
                  <a:pt x="0" y="4415"/>
                </a:lnTo>
                <a:lnTo>
                  <a:pt x="0" y="25149"/>
                </a:lnTo>
                <a:lnTo>
                  <a:pt x="12700" y="21161"/>
                </a:lnTo>
                <a:lnTo>
                  <a:pt x="1270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bg object 2960"/>
          <p:cNvSpPr/>
          <p:nvPr/>
        </p:nvSpPr>
        <p:spPr>
          <a:xfrm>
            <a:off x="8530589" y="6294142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5">
                <a:moveTo>
                  <a:pt x="13969" y="0"/>
                </a:moveTo>
                <a:lnTo>
                  <a:pt x="0" y="4856"/>
                </a:lnTo>
                <a:lnTo>
                  <a:pt x="0" y="25975"/>
                </a:lnTo>
                <a:lnTo>
                  <a:pt x="13969" y="21588"/>
                </a:lnTo>
                <a:lnTo>
                  <a:pt x="13969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bg object 2961"/>
          <p:cNvSpPr/>
          <p:nvPr/>
        </p:nvSpPr>
        <p:spPr>
          <a:xfrm>
            <a:off x="8543289" y="6290168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5">
                <a:moveTo>
                  <a:pt x="12700" y="0"/>
                </a:moveTo>
                <a:lnTo>
                  <a:pt x="0" y="4415"/>
                </a:lnTo>
                <a:lnTo>
                  <a:pt x="0" y="25960"/>
                </a:lnTo>
                <a:lnTo>
                  <a:pt x="12700" y="21972"/>
                </a:lnTo>
                <a:lnTo>
                  <a:pt x="1270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bg object 2962"/>
          <p:cNvSpPr/>
          <p:nvPr/>
        </p:nvSpPr>
        <p:spPr>
          <a:xfrm>
            <a:off x="8555989" y="6285753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4415"/>
                </a:lnTo>
                <a:lnTo>
                  <a:pt x="0" y="26387"/>
                </a:lnTo>
                <a:lnTo>
                  <a:pt x="12700" y="22399"/>
                </a:lnTo>
                <a:lnTo>
                  <a:pt x="12700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bg object 2963"/>
          <p:cNvSpPr/>
          <p:nvPr/>
        </p:nvSpPr>
        <p:spPr>
          <a:xfrm>
            <a:off x="8567420" y="6281338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13970" y="0"/>
                </a:moveTo>
                <a:lnTo>
                  <a:pt x="0" y="4856"/>
                </a:lnTo>
                <a:lnTo>
                  <a:pt x="0" y="27213"/>
                </a:lnTo>
                <a:lnTo>
                  <a:pt x="13970" y="22826"/>
                </a:lnTo>
                <a:lnTo>
                  <a:pt x="13970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bg object 2964"/>
          <p:cNvSpPr/>
          <p:nvPr/>
        </p:nvSpPr>
        <p:spPr>
          <a:xfrm>
            <a:off x="8580120" y="6277364"/>
            <a:ext cx="12700" cy="27305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700" y="0"/>
                </a:moveTo>
                <a:lnTo>
                  <a:pt x="0" y="4415"/>
                </a:lnTo>
                <a:lnTo>
                  <a:pt x="0" y="27199"/>
                </a:lnTo>
                <a:lnTo>
                  <a:pt x="12700" y="23210"/>
                </a:lnTo>
                <a:lnTo>
                  <a:pt x="1270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bg object 2965"/>
          <p:cNvSpPr/>
          <p:nvPr/>
        </p:nvSpPr>
        <p:spPr>
          <a:xfrm>
            <a:off x="8591549" y="6272948"/>
            <a:ext cx="13970" cy="28575"/>
          </a:xfrm>
          <a:custGeom>
            <a:avLst/>
            <a:gdLst/>
            <a:ahLst/>
            <a:cxnLst/>
            <a:rect l="l" t="t" r="r" b="b"/>
            <a:pathLst>
              <a:path w="13970" h="28575">
                <a:moveTo>
                  <a:pt x="13970" y="0"/>
                </a:moveTo>
                <a:lnTo>
                  <a:pt x="0" y="4856"/>
                </a:lnTo>
                <a:lnTo>
                  <a:pt x="0" y="28025"/>
                </a:lnTo>
                <a:lnTo>
                  <a:pt x="13970" y="23637"/>
                </a:lnTo>
                <a:lnTo>
                  <a:pt x="1397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bg object 2966"/>
          <p:cNvSpPr/>
          <p:nvPr/>
        </p:nvSpPr>
        <p:spPr>
          <a:xfrm>
            <a:off x="8604249" y="6268533"/>
            <a:ext cx="13970" cy="28575"/>
          </a:xfrm>
          <a:custGeom>
            <a:avLst/>
            <a:gdLst/>
            <a:ahLst/>
            <a:cxnLst/>
            <a:rect l="l" t="t" r="r" b="b"/>
            <a:pathLst>
              <a:path w="13970" h="28575">
                <a:moveTo>
                  <a:pt x="13970" y="0"/>
                </a:moveTo>
                <a:lnTo>
                  <a:pt x="0" y="4856"/>
                </a:lnTo>
                <a:lnTo>
                  <a:pt x="0" y="28452"/>
                </a:lnTo>
                <a:lnTo>
                  <a:pt x="13970" y="24064"/>
                </a:lnTo>
                <a:lnTo>
                  <a:pt x="13970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bg object 2967"/>
          <p:cNvSpPr/>
          <p:nvPr/>
        </p:nvSpPr>
        <p:spPr>
          <a:xfrm>
            <a:off x="8616949" y="6264559"/>
            <a:ext cx="12700" cy="28575"/>
          </a:xfrm>
          <a:custGeom>
            <a:avLst/>
            <a:gdLst/>
            <a:ahLst/>
            <a:cxnLst/>
            <a:rect l="l" t="t" r="r" b="b"/>
            <a:pathLst>
              <a:path w="12700" h="28575">
                <a:moveTo>
                  <a:pt x="12700" y="0"/>
                </a:moveTo>
                <a:lnTo>
                  <a:pt x="0" y="4415"/>
                </a:lnTo>
                <a:lnTo>
                  <a:pt x="0" y="28437"/>
                </a:lnTo>
                <a:lnTo>
                  <a:pt x="12700" y="24449"/>
                </a:lnTo>
                <a:lnTo>
                  <a:pt x="1270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bg object 2968"/>
          <p:cNvSpPr/>
          <p:nvPr/>
        </p:nvSpPr>
        <p:spPr>
          <a:xfrm>
            <a:off x="8629649" y="6260144"/>
            <a:ext cx="12700" cy="29209"/>
          </a:xfrm>
          <a:custGeom>
            <a:avLst/>
            <a:gdLst/>
            <a:ahLst/>
            <a:cxnLst/>
            <a:rect l="l" t="t" r="r" b="b"/>
            <a:pathLst>
              <a:path w="12700" h="29210">
                <a:moveTo>
                  <a:pt x="12700" y="0"/>
                </a:moveTo>
                <a:lnTo>
                  <a:pt x="0" y="4415"/>
                </a:lnTo>
                <a:lnTo>
                  <a:pt x="0" y="28864"/>
                </a:lnTo>
                <a:lnTo>
                  <a:pt x="12700" y="24875"/>
                </a:lnTo>
                <a:lnTo>
                  <a:pt x="12700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bg object 2969"/>
          <p:cNvSpPr/>
          <p:nvPr/>
        </p:nvSpPr>
        <p:spPr>
          <a:xfrm>
            <a:off x="8641079" y="6255728"/>
            <a:ext cx="13970" cy="29845"/>
          </a:xfrm>
          <a:custGeom>
            <a:avLst/>
            <a:gdLst/>
            <a:ahLst/>
            <a:cxnLst/>
            <a:rect l="l" t="t" r="r" b="b"/>
            <a:pathLst>
              <a:path w="13970" h="29845">
                <a:moveTo>
                  <a:pt x="13970" y="0"/>
                </a:moveTo>
                <a:lnTo>
                  <a:pt x="0" y="4856"/>
                </a:lnTo>
                <a:lnTo>
                  <a:pt x="0" y="29690"/>
                </a:lnTo>
                <a:lnTo>
                  <a:pt x="13970" y="25302"/>
                </a:lnTo>
                <a:lnTo>
                  <a:pt x="1397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bg object 2970"/>
          <p:cNvSpPr/>
          <p:nvPr/>
        </p:nvSpPr>
        <p:spPr>
          <a:xfrm>
            <a:off x="8653779" y="6251754"/>
            <a:ext cx="12700" cy="29845"/>
          </a:xfrm>
          <a:custGeom>
            <a:avLst/>
            <a:gdLst/>
            <a:ahLst/>
            <a:cxnLst/>
            <a:rect l="l" t="t" r="r" b="b"/>
            <a:pathLst>
              <a:path w="12700" h="29845">
                <a:moveTo>
                  <a:pt x="12700" y="0"/>
                </a:moveTo>
                <a:lnTo>
                  <a:pt x="0" y="4415"/>
                </a:lnTo>
                <a:lnTo>
                  <a:pt x="0" y="29675"/>
                </a:lnTo>
                <a:lnTo>
                  <a:pt x="12700" y="25687"/>
                </a:lnTo>
                <a:lnTo>
                  <a:pt x="1270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bg object 2971"/>
          <p:cNvSpPr/>
          <p:nvPr/>
        </p:nvSpPr>
        <p:spPr>
          <a:xfrm>
            <a:off x="8666479" y="6247339"/>
            <a:ext cx="12700" cy="30480"/>
          </a:xfrm>
          <a:custGeom>
            <a:avLst/>
            <a:gdLst/>
            <a:ahLst/>
            <a:cxnLst/>
            <a:rect l="l" t="t" r="r" b="b"/>
            <a:pathLst>
              <a:path w="12700" h="30479">
                <a:moveTo>
                  <a:pt x="12700" y="0"/>
                </a:moveTo>
                <a:lnTo>
                  <a:pt x="0" y="4415"/>
                </a:lnTo>
                <a:lnTo>
                  <a:pt x="0" y="30102"/>
                </a:lnTo>
                <a:lnTo>
                  <a:pt x="12700" y="26114"/>
                </a:lnTo>
                <a:lnTo>
                  <a:pt x="12700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2" name="bg object 2972"/>
          <p:cNvSpPr/>
          <p:nvPr/>
        </p:nvSpPr>
        <p:spPr>
          <a:xfrm>
            <a:off x="8677910" y="6242923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13970" y="0"/>
                </a:moveTo>
                <a:lnTo>
                  <a:pt x="0" y="4856"/>
                </a:lnTo>
                <a:lnTo>
                  <a:pt x="0" y="30928"/>
                </a:lnTo>
                <a:lnTo>
                  <a:pt x="13970" y="26541"/>
                </a:lnTo>
                <a:lnTo>
                  <a:pt x="1397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3" name="bg object 2973"/>
          <p:cNvSpPr/>
          <p:nvPr/>
        </p:nvSpPr>
        <p:spPr>
          <a:xfrm>
            <a:off x="8690610" y="6238950"/>
            <a:ext cx="12700" cy="31115"/>
          </a:xfrm>
          <a:custGeom>
            <a:avLst/>
            <a:gdLst/>
            <a:ahLst/>
            <a:cxnLst/>
            <a:rect l="l" t="t" r="r" b="b"/>
            <a:pathLst>
              <a:path w="12700" h="31114">
                <a:moveTo>
                  <a:pt x="12700" y="0"/>
                </a:moveTo>
                <a:lnTo>
                  <a:pt x="0" y="4415"/>
                </a:lnTo>
                <a:lnTo>
                  <a:pt x="0" y="30913"/>
                </a:lnTo>
                <a:lnTo>
                  <a:pt x="12700" y="26925"/>
                </a:lnTo>
                <a:lnTo>
                  <a:pt x="1270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bg object 2974"/>
          <p:cNvSpPr/>
          <p:nvPr/>
        </p:nvSpPr>
        <p:spPr>
          <a:xfrm>
            <a:off x="8702039" y="6234534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13969" y="0"/>
                </a:moveTo>
                <a:lnTo>
                  <a:pt x="0" y="4856"/>
                </a:lnTo>
                <a:lnTo>
                  <a:pt x="0" y="31739"/>
                </a:lnTo>
                <a:lnTo>
                  <a:pt x="13969" y="27352"/>
                </a:lnTo>
                <a:lnTo>
                  <a:pt x="13969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bg object 2975"/>
          <p:cNvSpPr/>
          <p:nvPr/>
        </p:nvSpPr>
        <p:spPr>
          <a:xfrm>
            <a:off x="8714739" y="6230119"/>
            <a:ext cx="13970" cy="32384"/>
          </a:xfrm>
          <a:custGeom>
            <a:avLst/>
            <a:gdLst/>
            <a:ahLst/>
            <a:cxnLst/>
            <a:rect l="l" t="t" r="r" b="b"/>
            <a:pathLst>
              <a:path w="13970" h="32385">
                <a:moveTo>
                  <a:pt x="13969" y="0"/>
                </a:moveTo>
                <a:lnTo>
                  <a:pt x="0" y="4856"/>
                </a:lnTo>
                <a:lnTo>
                  <a:pt x="0" y="32166"/>
                </a:lnTo>
                <a:lnTo>
                  <a:pt x="13969" y="27779"/>
                </a:lnTo>
                <a:lnTo>
                  <a:pt x="13969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bg object 2976"/>
          <p:cNvSpPr/>
          <p:nvPr/>
        </p:nvSpPr>
        <p:spPr>
          <a:xfrm>
            <a:off x="8727439" y="6226145"/>
            <a:ext cx="12700" cy="32384"/>
          </a:xfrm>
          <a:custGeom>
            <a:avLst/>
            <a:gdLst/>
            <a:ahLst/>
            <a:cxnLst/>
            <a:rect l="l" t="t" r="r" b="b"/>
            <a:pathLst>
              <a:path w="12700" h="32385">
                <a:moveTo>
                  <a:pt x="12700" y="0"/>
                </a:moveTo>
                <a:lnTo>
                  <a:pt x="0" y="4415"/>
                </a:lnTo>
                <a:lnTo>
                  <a:pt x="0" y="32152"/>
                </a:lnTo>
                <a:lnTo>
                  <a:pt x="12700" y="28163"/>
                </a:lnTo>
                <a:lnTo>
                  <a:pt x="12700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bg object 2977"/>
          <p:cNvSpPr/>
          <p:nvPr/>
        </p:nvSpPr>
        <p:spPr>
          <a:xfrm>
            <a:off x="8738870" y="6221730"/>
            <a:ext cx="13970" cy="33020"/>
          </a:xfrm>
          <a:custGeom>
            <a:avLst/>
            <a:gdLst/>
            <a:ahLst/>
            <a:cxnLst/>
            <a:rect l="l" t="t" r="r" b="b"/>
            <a:pathLst>
              <a:path w="13970" h="33020">
                <a:moveTo>
                  <a:pt x="13970" y="0"/>
                </a:moveTo>
                <a:lnTo>
                  <a:pt x="0" y="4856"/>
                </a:lnTo>
                <a:lnTo>
                  <a:pt x="0" y="32978"/>
                </a:lnTo>
                <a:lnTo>
                  <a:pt x="13970" y="28590"/>
                </a:lnTo>
                <a:lnTo>
                  <a:pt x="13970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bg object 2978"/>
          <p:cNvSpPr/>
          <p:nvPr/>
        </p:nvSpPr>
        <p:spPr>
          <a:xfrm>
            <a:off x="8751570" y="6221730"/>
            <a:ext cx="11430" cy="29209"/>
          </a:xfrm>
          <a:custGeom>
            <a:avLst/>
            <a:gdLst/>
            <a:ahLst/>
            <a:cxnLst/>
            <a:rect l="l" t="t" r="r" b="b"/>
            <a:pathLst>
              <a:path w="11429" h="29210">
                <a:moveTo>
                  <a:pt x="1270" y="0"/>
                </a:moveTo>
                <a:lnTo>
                  <a:pt x="0" y="441"/>
                </a:lnTo>
                <a:lnTo>
                  <a:pt x="0" y="28989"/>
                </a:lnTo>
                <a:lnTo>
                  <a:pt x="11429" y="25400"/>
                </a:lnTo>
                <a:lnTo>
                  <a:pt x="1270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bg object 2979"/>
          <p:cNvSpPr/>
          <p:nvPr/>
        </p:nvSpPr>
        <p:spPr>
          <a:xfrm>
            <a:off x="5690870" y="6855301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10" h="3175">
                <a:moveTo>
                  <a:pt x="16509" y="0"/>
                </a:moveTo>
                <a:lnTo>
                  <a:pt x="0" y="2698"/>
                </a:lnTo>
                <a:lnTo>
                  <a:pt x="16509" y="2698"/>
                </a:lnTo>
                <a:lnTo>
                  <a:pt x="16509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bg object 2980"/>
          <p:cNvSpPr/>
          <p:nvPr/>
        </p:nvSpPr>
        <p:spPr>
          <a:xfrm>
            <a:off x="5706109" y="6852187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20319" y="0"/>
                </a:moveTo>
                <a:lnTo>
                  <a:pt x="0" y="3321"/>
                </a:lnTo>
                <a:lnTo>
                  <a:pt x="0" y="5812"/>
                </a:lnTo>
                <a:lnTo>
                  <a:pt x="20319" y="5812"/>
                </a:lnTo>
                <a:lnTo>
                  <a:pt x="20319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bg object 2981"/>
          <p:cNvSpPr/>
          <p:nvPr/>
        </p:nvSpPr>
        <p:spPr>
          <a:xfrm>
            <a:off x="5723889" y="684928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90">
                <a:moveTo>
                  <a:pt x="20320" y="0"/>
                </a:moveTo>
                <a:lnTo>
                  <a:pt x="0" y="3321"/>
                </a:lnTo>
                <a:lnTo>
                  <a:pt x="0" y="8719"/>
                </a:lnTo>
                <a:lnTo>
                  <a:pt x="20320" y="8719"/>
                </a:lnTo>
                <a:lnTo>
                  <a:pt x="20320" y="0"/>
                </a:lnTo>
                <a:close/>
              </a:path>
            </a:pathLst>
          </a:custGeom>
          <a:solidFill>
            <a:srgbClr val="21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bg object 2982"/>
          <p:cNvSpPr/>
          <p:nvPr/>
        </p:nvSpPr>
        <p:spPr>
          <a:xfrm>
            <a:off x="5742939" y="6846374"/>
            <a:ext cx="19050" cy="12065"/>
          </a:xfrm>
          <a:custGeom>
            <a:avLst/>
            <a:gdLst/>
            <a:ahLst/>
            <a:cxnLst/>
            <a:rect l="l" t="t" r="r" b="b"/>
            <a:pathLst>
              <a:path w="19050" h="12065">
                <a:moveTo>
                  <a:pt x="19050" y="0"/>
                </a:moveTo>
                <a:lnTo>
                  <a:pt x="0" y="3113"/>
                </a:lnTo>
                <a:lnTo>
                  <a:pt x="0" y="11625"/>
                </a:lnTo>
                <a:lnTo>
                  <a:pt x="19050" y="11625"/>
                </a:lnTo>
                <a:lnTo>
                  <a:pt x="19050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bg object 2983"/>
          <p:cNvSpPr/>
          <p:nvPr/>
        </p:nvSpPr>
        <p:spPr>
          <a:xfrm>
            <a:off x="5760720" y="6843260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40">
                <a:moveTo>
                  <a:pt x="20319" y="0"/>
                </a:moveTo>
                <a:lnTo>
                  <a:pt x="0" y="3321"/>
                </a:lnTo>
                <a:lnTo>
                  <a:pt x="0" y="14739"/>
                </a:lnTo>
                <a:lnTo>
                  <a:pt x="20319" y="14739"/>
                </a:lnTo>
                <a:lnTo>
                  <a:pt x="20319" y="0"/>
                </a:lnTo>
                <a:close/>
              </a:path>
            </a:pathLst>
          </a:custGeom>
          <a:solidFill>
            <a:srgbClr val="20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bg object 2984"/>
          <p:cNvSpPr/>
          <p:nvPr/>
        </p:nvSpPr>
        <p:spPr>
          <a:xfrm>
            <a:off x="5778500" y="6840354"/>
            <a:ext cx="20320" cy="17780"/>
          </a:xfrm>
          <a:custGeom>
            <a:avLst/>
            <a:gdLst/>
            <a:ahLst/>
            <a:cxnLst/>
            <a:rect l="l" t="t" r="r" b="b"/>
            <a:pathLst>
              <a:path w="20320" h="17779">
                <a:moveTo>
                  <a:pt x="20320" y="0"/>
                </a:moveTo>
                <a:lnTo>
                  <a:pt x="0" y="3321"/>
                </a:lnTo>
                <a:lnTo>
                  <a:pt x="0" y="17645"/>
                </a:lnTo>
                <a:lnTo>
                  <a:pt x="20320" y="17645"/>
                </a:lnTo>
                <a:lnTo>
                  <a:pt x="2032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bg object 2985"/>
          <p:cNvSpPr/>
          <p:nvPr/>
        </p:nvSpPr>
        <p:spPr>
          <a:xfrm>
            <a:off x="5797550" y="6837240"/>
            <a:ext cx="20320" cy="20955"/>
          </a:xfrm>
          <a:custGeom>
            <a:avLst/>
            <a:gdLst/>
            <a:ahLst/>
            <a:cxnLst/>
            <a:rect l="l" t="t" r="r" b="b"/>
            <a:pathLst>
              <a:path w="20320" h="20954">
                <a:moveTo>
                  <a:pt x="20320" y="0"/>
                </a:moveTo>
                <a:lnTo>
                  <a:pt x="0" y="3321"/>
                </a:lnTo>
                <a:lnTo>
                  <a:pt x="0" y="20759"/>
                </a:lnTo>
                <a:lnTo>
                  <a:pt x="10160" y="20759"/>
                </a:lnTo>
                <a:lnTo>
                  <a:pt x="20320" y="19146"/>
                </a:lnTo>
                <a:lnTo>
                  <a:pt x="2032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bg object 2986"/>
          <p:cNvSpPr/>
          <p:nvPr/>
        </p:nvSpPr>
        <p:spPr>
          <a:xfrm>
            <a:off x="5815329" y="6834334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59">
                <a:moveTo>
                  <a:pt x="20320" y="0"/>
                </a:moveTo>
                <a:lnTo>
                  <a:pt x="0" y="3321"/>
                </a:lnTo>
                <a:lnTo>
                  <a:pt x="0" y="22456"/>
                </a:lnTo>
                <a:lnTo>
                  <a:pt x="20320" y="19230"/>
                </a:lnTo>
                <a:lnTo>
                  <a:pt x="20320" y="0"/>
                </a:lnTo>
                <a:close/>
              </a:path>
            </a:pathLst>
          </a:custGeom>
          <a:solidFill>
            <a:srgbClr val="1F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bg object 2987"/>
          <p:cNvSpPr/>
          <p:nvPr/>
        </p:nvSpPr>
        <p:spPr>
          <a:xfrm>
            <a:off x="5834379" y="6831220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59">
                <a:moveTo>
                  <a:pt x="20320" y="0"/>
                </a:moveTo>
                <a:lnTo>
                  <a:pt x="0" y="3321"/>
                </a:lnTo>
                <a:lnTo>
                  <a:pt x="0" y="22545"/>
                </a:lnTo>
                <a:lnTo>
                  <a:pt x="20320" y="19319"/>
                </a:lnTo>
                <a:lnTo>
                  <a:pt x="20320" y="0"/>
                </a:lnTo>
                <a:close/>
              </a:path>
            </a:pathLst>
          </a:custGeom>
          <a:solidFill>
            <a:srgbClr val="1E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bg object 2988"/>
          <p:cNvSpPr/>
          <p:nvPr/>
        </p:nvSpPr>
        <p:spPr>
          <a:xfrm>
            <a:off x="5852159" y="6828313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59">
                <a:moveTo>
                  <a:pt x="20319" y="0"/>
                </a:moveTo>
                <a:lnTo>
                  <a:pt x="0" y="3321"/>
                </a:lnTo>
                <a:lnTo>
                  <a:pt x="0" y="22629"/>
                </a:lnTo>
                <a:lnTo>
                  <a:pt x="20319" y="19403"/>
                </a:lnTo>
                <a:lnTo>
                  <a:pt x="20319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bg object 2989"/>
          <p:cNvSpPr/>
          <p:nvPr/>
        </p:nvSpPr>
        <p:spPr>
          <a:xfrm>
            <a:off x="5871209" y="6825199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59">
                <a:moveTo>
                  <a:pt x="20319" y="0"/>
                </a:moveTo>
                <a:lnTo>
                  <a:pt x="0" y="3321"/>
                </a:lnTo>
                <a:lnTo>
                  <a:pt x="0" y="22718"/>
                </a:lnTo>
                <a:lnTo>
                  <a:pt x="20319" y="19492"/>
                </a:lnTo>
                <a:lnTo>
                  <a:pt x="20319" y="0"/>
                </a:lnTo>
                <a:close/>
              </a:path>
            </a:pathLst>
          </a:custGeom>
          <a:solidFill>
            <a:srgbClr val="1E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bg object 2990"/>
          <p:cNvSpPr/>
          <p:nvPr/>
        </p:nvSpPr>
        <p:spPr>
          <a:xfrm>
            <a:off x="5888989" y="6822293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59">
                <a:moveTo>
                  <a:pt x="20320" y="0"/>
                </a:moveTo>
                <a:lnTo>
                  <a:pt x="0" y="3321"/>
                </a:lnTo>
                <a:lnTo>
                  <a:pt x="0" y="22802"/>
                </a:lnTo>
                <a:lnTo>
                  <a:pt x="20320" y="19575"/>
                </a:lnTo>
                <a:lnTo>
                  <a:pt x="2032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bg object 2991"/>
          <p:cNvSpPr/>
          <p:nvPr/>
        </p:nvSpPr>
        <p:spPr>
          <a:xfrm>
            <a:off x="5908039" y="6819179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5">
                <a:moveTo>
                  <a:pt x="20320" y="0"/>
                </a:moveTo>
                <a:lnTo>
                  <a:pt x="0" y="3321"/>
                </a:lnTo>
                <a:lnTo>
                  <a:pt x="0" y="22891"/>
                </a:lnTo>
                <a:lnTo>
                  <a:pt x="20320" y="19665"/>
                </a:lnTo>
                <a:lnTo>
                  <a:pt x="20320" y="0"/>
                </a:lnTo>
                <a:close/>
              </a:path>
            </a:pathLst>
          </a:custGeom>
          <a:solidFill>
            <a:srgbClr val="1D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bg object 2992"/>
          <p:cNvSpPr/>
          <p:nvPr/>
        </p:nvSpPr>
        <p:spPr>
          <a:xfrm>
            <a:off x="5925820" y="6816273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5">
                <a:moveTo>
                  <a:pt x="20319" y="0"/>
                </a:moveTo>
                <a:lnTo>
                  <a:pt x="0" y="3321"/>
                </a:lnTo>
                <a:lnTo>
                  <a:pt x="0" y="22975"/>
                </a:lnTo>
                <a:lnTo>
                  <a:pt x="20319" y="19748"/>
                </a:lnTo>
                <a:lnTo>
                  <a:pt x="2031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bg object 2993"/>
          <p:cNvSpPr/>
          <p:nvPr/>
        </p:nvSpPr>
        <p:spPr>
          <a:xfrm>
            <a:off x="5944870" y="6813159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5">
                <a:moveTo>
                  <a:pt x="20319" y="0"/>
                </a:moveTo>
                <a:lnTo>
                  <a:pt x="0" y="3321"/>
                </a:lnTo>
                <a:lnTo>
                  <a:pt x="0" y="23064"/>
                </a:lnTo>
                <a:lnTo>
                  <a:pt x="20319" y="19838"/>
                </a:lnTo>
                <a:lnTo>
                  <a:pt x="2031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bg object 2994"/>
          <p:cNvSpPr/>
          <p:nvPr/>
        </p:nvSpPr>
        <p:spPr>
          <a:xfrm>
            <a:off x="5962650" y="6810252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5">
                <a:moveTo>
                  <a:pt x="20320" y="0"/>
                </a:moveTo>
                <a:lnTo>
                  <a:pt x="0" y="3321"/>
                </a:lnTo>
                <a:lnTo>
                  <a:pt x="0" y="23148"/>
                </a:lnTo>
                <a:lnTo>
                  <a:pt x="20320" y="19921"/>
                </a:lnTo>
                <a:lnTo>
                  <a:pt x="20320" y="0"/>
                </a:lnTo>
                <a:close/>
              </a:path>
            </a:pathLst>
          </a:custGeom>
          <a:solidFill>
            <a:srgbClr val="1C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bg object 2995"/>
          <p:cNvSpPr/>
          <p:nvPr/>
        </p:nvSpPr>
        <p:spPr>
          <a:xfrm>
            <a:off x="5981700" y="6807138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5">
                <a:moveTo>
                  <a:pt x="20320" y="0"/>
                </a:moveTo>
                <a:lnTo>
                  <a:pt x="0" y="3321"/>
                </a:lnTo>
                <a:lnTo>
                  <a:pt x="0" y="23237"/>
                </a:lnTo>
                <a:lnTo>
                  <a:pt x="20320" y="20011"/>
                </a:lnTo>
                <a:lnTo>
                  <a:pt x="2032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bg object 2996"/>
          <p:cNvSpPr/>
          <p:nvPr/>
        </p:nvSpPr>
        <p:spPr>
          <a:xfrm>
            <a:off x="5999479" y="6804232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5">
                <a:moveTo>
                  <a:pt x="20320" y="0"/>
                </a:moveTo>
                <a:lnTo>
                  <a:pt x="0" y="3321"/>
                </a:lnTo>
                <a:lnTo>
                  <a:pt x="0" y="23321"/>
                </a:lnTo>
                <a:lnTo>
                  <a:pt x="20320" y="20094"/>
                </a:lnTo>
                <a:lnTo>
                  <a:pt x="20320" y="0"/>
                </a:lnTo>
                <a:close/>
              </a:path>
            </a:pathLst>
          </a:custGeom>
          <a:solidFill>
            <a:srgbClr val="1B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bg object 2997"/>
          <p:cNvSpPr/>
          <p:nvPr/>
        </p:nvSpPr>
        <p:spPr>
          <a:xfrm>
            <a:off x="6018529" y="6801118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5">
                <a:moveTo>
                  <a:pt x="20320" y="0"/>
                </a:moveTo>
                <a:lnTo>
                  <a:pt x="0" y="3321"/>
                </a:lnTo>
                <a:lnTo>
                  <a:pt x="0" y="23410"/>
                </a:lnTo>
                <a:lnTo>
                  <a:pt x="20320" y="20184"/>
                </a:lnTo>
                <a:lnTo>
                  <a:pt x="20320" y="0"/>
                </a:lnTo>
                <a:close/>
              </a:path>
            </a:pathLst>
          </a:custGeom>
          <a:solidFill>
            <a:srgbClr val="1B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bg object 2998"/>
          <p:cNvSpPr/>
          <p:nvPr/>
        </p:nvSpPr>
        <p:spPr>
          <a:xfrm>
            <a:off x="6036309" y="6798212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5">
                <a:moveTo>
                  <a:pt x="20319" y="0"/>
                </a:moveTo>
                <a:lnTo>
                  <a:pt x="0" y="3321"/>
                </a:lnTo>
                <a:lnTo>
                  <a:pt x="0" y="23493"/>
                </a:lnTo>
                <a:lnTo>
                  <a:pt x="20319" y="20267"/>
                </a:lnTo>
                <a:lnTo>
                  <a:pt x="20319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bg object 2999"/>
          <p:cNvSpPr/>
          <p:nvPr/>
        </p:nvSpPr>
        <p:spPr>
          <a:xfrm>
            <a:off x="6055359" y="6795305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5">
                <a:moveTo>
                  <a:pt x="19050" y="0"/>
                </a:moveTo>
                <a:lnTo>
                  <a:pt x="0" y="3113"/>
                </a:lnTo>
                <a:lnTo>
                  <a:pt x="0" y="23375"/>
                </a:lnTo>
                <a:lnTo>
                  <a:pt x="19050" y="20351"/>
                </a:lnTo>
                <a:lnTo>
                  <a:pt x="19050" y="0"/>
                </a:lnTo>
                <a:close/>
              </a:path>
            </a:pathLst>
          </a:custGeom>
          <a:solidFill>
            <a:srgbClr val="1A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0" name="bg object 3000"/>
          <p:cNvSpPr/>
          <p:nvPr/>
        </p:nvSpPr>
        <p:spPr>
          <a:xfrm>
            <a:off x="6073139" y="6792192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20" h="24129">
                <a:moveTo>
                  <a:pt x="20320" y="0"/>
                </a:moveTo>
                <a:lnTo>
                  <a:pt x="0" y="3321"/>
                </a:lnTo>
                <a:lnTo>
                  <a:pt x="0" y="23666"/>
                </a:lnTo>
                <a:lnTo>
                  <a:pt x="20320" y="20440"/>
                </a:lnTo>
                <a:lnTo>
                  <a:pt x="2032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1" name="bg object 3001"/>
          <p:cNvSpPr/>
          <p:nvPr/>
        </p:nvSpPr>
        <p:spPr>
          <a:xfrm>
            <a:off x="6092189" y="6789078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20" h="24129">
                <a:moveTo>
                  <a:pt x="20320" y="0"/>
                </a:moveTo>
                <a:lnTo>
                  <a:pt x="0" y="3321"/>
                </a:lnTo>
                <a:lnTo>
                  <a:pt x="0" y="23756"/>
                </a:lnTo>
                <a:lnTo>
                  <a:pt x="20320" y="20530"/>
                </a:lnTo>
                <a:lnTo>
                  <a:pt x="20320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2" name="bg object 3002"/>
          <p:cNvSpPr/>
          <p:nvPr/>
        </p:nvSpPr>
        <p:spPr>
          <a:xfrm>
            <a:off x="6109970" y="6786171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20" h="24129">
                <a:moveTo>
                  <a:pt x="20319" y="0"/>
                </a:moveTo>
                <a:lnTo>
                  <a:pt x="0" y="3321"/>
                </a:lnTo>
                <a:lnTo>
                  <a:pt x="0" y="23839"/>
                </a:lnTo>
                <a:lnTo>
                  <a:pt x="20319" y="20613"/>
                </a:lnTo>
                <a:lnTo>
                  <a:pt x="20319" y="0"/>
                </a:lnTo>
                <a:close/>
              </a:path>
            </a:pathLst>
          </a:custGeom>
          <a:solidFill>
            <a:srgbClr val="19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3" name="bg object 3003"/>
          <p:cNvSpPr/>
          <p:nvPr/>
        </p:nvSpPr>
        <p:spPr>
          <a:xfrm>
            <a:off x="6129020" y="6783057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20" h="24129">
                <a:moveTo>
                  <a:pt x="20319" y="0"/>
                </a:moveTo>
                <a:lnTo>
                  <a:pt x="0" y="3321"/>
                </a:lnTo>
                <a:lnTo>
                  <a:pt x="0" y="23929"/>
                </a:lnTo>
                <a:lnTo>
                  <a:pt x="20319" y="20703"/>
                </a:lnTo>
                <a:lnTo>
                  <a:pt x="20319" y="0"/>
                </a:lnTo>
                <a:close/>
              </a:path>
            </a:pathLst>
          </a:custGeom>
          <a:solidFill>
            <a:srgbClr val="18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4" name="bg object 3004"/>
          <p:cNvSpPr/>
          <p:nvPr/>
        </p:nvSpPr>
        <p:spPr>
          <a:xfrm>
            <a:off x="6146800" y="6780151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20" h="24129">
                <a:moveTo>
                  <a:pt x="20320" y="0"/>
                </a:moveTo>
                <a:lnTo>
                  <a:pt x="0" y="3321"/>
                </a:lnTo>
                <a:lnTo>
                  <a:pt x="0" y="24012"/>
                </a:lnTo>
                <a:lnTo>
                  <a:pt x="20320" y="20786"/>
                </a:lnTo>
                <a:lnTo>
                  <a:pt x="20320" y="0"/>
                </a:lnTo>
                <a:close/>
              </a:path>
            </a:pathLst>
          </a:custGeom>
          <a:solidFill>
            <a:srgbClr val="18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5" name="bg object 3005"/>
          <p:cNvSpPr/>
          <p:nvPr/>
        </p:nvSpPr>
        <p:spPr>
          <a:xfrm>
            <a:off x="6165850" y="6777245"/>
            <a:ext cx="19050" cy="24130"/>
          </a:xfrm>
          <a:custGeom>
            <a:avLst/>
            <a:gdLst/>
            <a:ahLst/>
            <a:cxnLst/>
            <a:rect l="l" t="t" r="r" b="b"/>
            <a:pathLst>
              <a:path w="19050" h="24129">
                <a:moveTo>
                  <a:pt x="19050" y="0"/>
                </a:moveTo>
                <a:lnTo>
                  <a:pt x="0" y="3113"/>
                </a:lnTo>
                <a:lnTo>
                  <a:pt x="0" y="23894"/>
                </a:lnTo>
                <a:lnTo>
                  <a:pt x="19050" y="20870"/>
                </a:lnTo>
                <a:lnTo>
                  <a:pt x="19050" y="0"/>
                </a:lnTo>
                <a:close/>
              </a:path>
            </a:pathLst>
          </a:custGeom>
          <a:solidFill>
            <a:srgbClr val="18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bg object 3006"/>
          <p:cNvSpPr/>
          <p:nvPr/>
        </p:nvSpPr>
        <p:spPr>
          <a:xfrm>
            <a:off x="6183629" y="6774131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5">
                <a:moveTo>
                  <a:pt x="20320" y="0"/>
                </a:moveTo>
                <a:lnTo>
                  <a:pt x="0" y="3321"/>
                </a:lnTo>
                <a:lnTo>
                  <a:pt x="0" y="24185"/>
                </a:lnTo>
                <a:lnTo>
                  <a:pt x="20320" y="20959"/>
                </a:lnTo>
                <a:lnTo>
                  <a:pt x="20320" y="0"/>
                </a:lnTo>
                <a:close/>
              </a:path>
            </a:pathLst>
          </a:custGeom>
          <a:solidFill>
            <a:srgbClr val="17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7" name="bg object 3007"/>
          <p:cNvSpPr/>
          <p:nvPr/>
        </p:nvSpPr>
        <p:spPr>
          <a:xfrm>
            <a:off x="6202679" y="6771224"/>
            <a:ext cx="19050" cy="24130"/>
          </a:xfrm>
          <a:custGeom>
            <a:avLst/>
            <a:gdLst/>
            <a:ahLst/>
            <a:cxnLst/>
            <a:rect l="l" t="t" r="r" b="b"/>
            <a:pathLst>
              <a:path w="19050" h="24129">
                <a:moveTo>
                  <a:pt x="19050" y="0"/>
                </a:moveTo>
                <a:lnTo>
                  <a:pt x="0" y="3113"/>
                </a:lnTo>
                <a:lnTo>
                  <a:pt x="0" y="24067"/>
                </a:lnTo>
                <a:lnTo>
                  <a:pt x="19050" y="21043"/>
                </a:lnTo>
                <a:lnTo>
                  <a:pt x="19050" y="0"/>
                </a:lnTo>
                <a:close/>
              </a:path>
            </a:pathLst>
          </a:custGeom>
          <a:solidFill>
            <a:srgbClr val="17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bg object 3008"/>
          <p:cNvSpPr/>
          <p:nvPr/>
        </p:nvSpPr>
        <p:spPr>
          <a:xfrm>
            <a:off x="6220459" y="6768110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5">
                <a:moveTo>
                  <a:pt x="20319" y="0"/>
                </a:moveTo>
                <a:lnTo>
                  <a:pt x="0" y="3321"/>
                </a:lnTo>
                <a:lnTo>
                  <a:pt x="0" y="24358"/>
                </a:lnTo>
                <a:lnTo>
                  <a:pt x="20319" y="21132"/>
                </a:lnTo>
                <a:lnTo>
                  <a:pt x="20319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bg object 3009"/>
          <p:cNvSpPr/>
          <p:nvPr/>
        </p:nvSpPr>
        <p:spPr>
          <a:xfrm>
            <a:off x="6238239" y="6765204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5">
                <a:moveTo>
                  <a:pt x="20320" y="0"/>
                </a:moveTo>
                <a:lnTo>
                  <a:pt x="0" y="3321"/>
                </a:lnTo>
                <a:lnTo>
                  <a:pt x="0" y="24442"/>
                </a:lnTo>
                <a:lnTo>
                  <a:pt x="20320" y="21216"/>
                </a:lnTo>
                <a:lnTo>
                  <a:pt x="20320" y="0"/>
                </a:lnTo>
                <a:close/>
              </a:path>
            </a:pathLst>
          </a:custGeom>
          <a:solidFill>
            <a:srgbClr val="16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bg object 3010"/>
          <p:cNvSpPr/>
          <p:nvPr/>
        </p:nvSpPr>
        <p:spPr>
          <a:xfrm>
            <a:off x="6257289" y="6762090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5">
                <a:moveTo>
                  <a:pt x="20320" y="0"/>
                </a:moveTo>
                <a:lnTo>
                  <a:pt x="0" y="3321"/>
                </a:lnTo>
                <a:lnTo>
                  <a:pt x="0" y="24531"/>
                </a:lnTo>
                <a:lnTo>
                  <a:pt x="20320" y="21305"/>
                </a:lnTo>
                <a:lnTo>
                  <a:pt x="20320" y="0"/>
                </a:lnTo>
                <a:close/>
              </a:path>
            </a:pathLst>
          </a:custGeom>
          <a:solidFill>
            <a:srgbClr val="16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bg object 3011"/>
          <p:cNvSpPr/>
          <p:nvPr/>
        </p:nvSpPr>
        <p:spPr>
          <a:xfrm>
            <a:off x="6275070" y="6759184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5">
                <a:moveTo>
                  <a:pt x="20319" y="0"/>
                </a:moveTo>
                <a:lnTo>
                  <a:pt x="0" y="3321"/>
                </a:lnTo>
                <a:lnTo>
                  <a:pt x="0" y="24615"/>
                </a:lnTo>
                <a:lnTo>
                  <a:pt x="20319" y="21389"/>
                </a:lnTo>
                <a:lnTo>
                  <a:pt x="20319" y="0"/>
                </a:lnTo>
                <a:close/>
              </a:path>
            </a:pathLst>
          </a:custGeom>
          <a:solidFill>
            <a:srgbClr val="15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bg object 3012"/>
          <p:cNvSpPr/>
          <p:nvPr/>
        </p:nvSpPr>
        <p:spPr>
          <a:xfrm>
            <a:off x="6294120" y="6756070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5">
                <a:moveTo>
                  <a:pt x="20319" y="0"/>
                </a:moveTo>
                <a:lnTo>
                  <a:pt x="0" y="3321"/>
                </a:lnTo>
                <a:lnTo>
                  <a:pt x="0" y="24704"/>
                </a:lnTo>
                <a:lnTo>
                  <a:pt x="20319" y="21478"/>
                </a:lnTo>
                <a:lnTo>
                  <a:pt x="20319" y="0"/>
                </a:lnTo>
                <a:close/>
              </a:path>
            </a:pathLst>
          </a:custGeom>
          <a:solidFill>
            <a:srgbClr val="153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bg object 3013"/>
          <p:cNvSpPr/>
          <p:nvPr/>
        </p:nvSpPr>
        <p:spPr>
          <a:xfrm>
            <a:off x="6313170" y="6753163"/>
            <a:ext cx="19050" cy="24765"/>
          </a:xfrm>
          <a:custGeom>
            <a:avLst/>
            <a:gdLst/>
            <a:ahLst/>
            <a:cxnLst/>
            <a:rect l="l" t="t" r="r" b="b"/>
            <a:pathLst>
              <a:path w="19050" h="24765">
                <a:moveTo>
                  <a:pt x="19050" y="0"/>
                </a:moveTo>
                <a:lnTo>
                  <a:pt x="0" y="3113"/>
                </a:lnTo>
                <a:lnTo>
                  <a:pt x="0" y="24586"/>
                </a:lnTo>
                <a:lnTo>
                  <a:pt x="19050" y="21562"/>
                </a:lnTo>
                <a:lnTo>
                  <a:pt x="19050" y="0"/>
                </a:lnTo>
                <a:close/>
              </a:path>
            </a:pathLst>
          </a:custGeom>
          <a:solidFill>
            <a:srgbClr val="14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bg object 3014"/>
          <p:cNvSpPr/>
          <p:nvPr/>
        </p:nvSpPr>
        <p:spPr>
          <a:xfrm>
            <a:off x="6330950" y="6750050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321"/>
                </a:lnTo>
                <a:lnTo>
                  <a:pt x="0" y="24877"/>
                </a:lnTo>
                <a:lnTo>
                  <a:pt x="20320" y="21651"/>
                </a:lnTo>
                <a:lnTo>
                  <a:pt x="20320" y="0"/>
                </a:lnTo>
                <a:close/>
              </a:path>
            </a:pathLst>
          </a:custGeom>
          <a:solidFill>
            <a:srgbClr val="14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bg object 3015"/>
          <p:cNvSpPr/>
          <p:nvPr/>
        </p:nvSpPr>
        <p:spPr>
          <a:xfrm>
            <a:off x="6348729" y="6747143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321"/>
                </a:lnTo>
                <a:lnTo>
                  <a:pt x="0" y="24961"/>
                </a:lnTo>
                <a:lnTo>
                  <a:pt x="20320" y="21735"/>
                </a:lnTo>
                <a:lnTo>
                  <a:pt x="20320" y="0"/>
                </a:lnTo>
                <a:close/>
              </a:path>
            </a:pathLst>
          </a:custGeom>
          <a:solidFill>
            <a:srgbClr val="14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bg object 3016"/>
          <p:cNvSpPr/>
          <p:nvPr/>
        </p:nvSpPr>
        <p:spPr>
          <a:xfrm>
            <a:off x="6367779" y="6744029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321"/>
                </a:lnTo>
                <a:lnTo>
                  <a:pt x="0" y="25050"/>
                </a:lnTo>
                <a:lnTo>
                  <a:pt x="20320" y="21824"/>
                </a:lnTo>
                <a:lnTo>
                  <a:pt x="20320" y="0"/>
                </a:lnTo>
                <a:close/>
              </a:path>
            </a:pathLst>
          </a:custGeom>
          <a:solidFill>
            <a:srgbClr val="13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bg object 3017"/>
          <p:cNvSpPr/>
          <p:nvPr/>
        </p:nvSpPr>
        <p:spPr>
          <a:xfrm>
            <a:off x="6385559" y="6741123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19" y="0"/>
                </a:moveTo>
                <a:lnTo>
                  <a:pt x="0" y="3321"/>
                </a:lnTo>
                <a:lnTo>
                  <a:pt x="0" y="25134"/>
                </a:lnTo>
                <a:lnTo>
                  <a:pt x="20319" y="21908"/>
                </a:lnTo>
                <a:lnTo>
                  <a:pt x="20319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bg object 3018"/>
          <p:cNvSpPr/>
          <p:nvPr/>
        </p:nvSpPr>
        <p:spPr>
          <a:xfrm>
            <a:off x="6404609" y="6738009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19" y="0"/>
                </a:moveTo>
                <a:lnTo>
                  <a:pt x="0" y="3321"/>
                </a:lnTo>
                <a:lnTo>
                  <a:pt x="0" y="25223"/>
                </a:lnTo>
                <a:lnTo>
                  <a:pt x="20319" y="21997"/>
                </a:lnTo>
                <a:lnTo>
                  <a:pt x="20319" y="0"/>
                </a:lnTo>
                <a:close/>
              </a:path>
            </a:pathLst>
          </a:custGeom>
          <a:solidFill>
            <a:srgbClr val="13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bg object 3019"/>
          <p:cNvSpPr/>
          <p:nvPr/>
        </p:nvSpPr>
        <p:spPr>
          <a:xfrm>
            <a:off x="6422389" y="6735103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321"/>
                </a:lnTo>
                <a:lnTo>
                  <a:pt x="0" y="25307"/>
                </a:lnTo>
                <a:lnTo>
                  <a:pt x="20320" y="22081"/>
                </a:lnTo>
                <a:lnTo>
                  <a:pt x="20320" y="0"/>
                </a:lnTo>
                <a:close/>
              </a:path>
            </a:pathLst>
          </a:custGeom>
          <a:solidFill>
            <a:srgbClr val="12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bg object 3020"/>
          <p:cNvSpPr/>
          <p:nvPr/>
        </p:nvSpPr>
        <p:spPr>
          <a:xfrm>
            <a:off x="6441439" y="6731989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321"/>
                </a:lnTo>
                <a:lnTo>
                  <a:pt x="0" y="25396"/>
                </a:lnTo>
                <a:lnTo>
                  <a:pt x="20320" y="22170"/>
                </a:lnTo>
                <a:lnTo>
                  <a:pt x="20320" y="0"/>
                </a:lnTo>
                <a:close/>
              </a:path>
            </a:pathLst>
          </a:custGeom>
          <a:solidFill>
            <a:srgbClr val="12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bg object 3021"/>
          <p:cNvSpPr/>
          <p:nvPr/>
        </p:nvSpPr>
        <p:spPr>
          <a:xfrm>
            <a:off x="6459220" y="6729082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19" y="0"/>
                </a:moveTo>
                <a:lnTo>
                  <a:pt x="0" y="3321"/>
                </a:lnTo>
                <a:lnTo>
                  <a:pt x="0" y="25480"/>
                </a:lnTo>
                <a:lnTo>
                  <a:pt x="20319" y="22254"/>
                </a:lnTo>
                <a:lnTo>
                  <a:pt x="20319" y="0"/>
                </a:lnTo>
                <a:close/>
              </a:path>
            </a:pathLst>
          </a:custGeom>
          <a:solidFill>
            <a:srgbClr val="1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bg object 3022"/>
          <p:cNvSpPr/>
          <p:nvPr/>
        </p:nvSpPr>
        <p:spPr>
          <a:xfrm>
            <a:off x="6478270" y="6725968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19" y="0"/>
                </a:moveTo>
                <a:lnTo>
                  <a:pt x="0" y="3321"/>
                </a:lnTo>
                <a:lnTo>
                  <a:pt x="0" y="25569"/>
                </a:lnTo>
                <a:lnTo>
                  <a:pt x="20319" y="22343"/>
                </a:lnTo>
                <a:lnTo>
                  <a:pt x="20319" y="0"/>
                </a:lnTo>
                <a:close/>
              </a:path>
            </a:pathLst>
          </a:custGeom>
          <a:solidFill>
            <a:srgbClr val="11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bg object 3023"/>
          <p:cNvSpPr/>
          <p:nvPr/>
        </p:nvSpPr>
        <p:spPr>
          <a:xfrm>
            <a:off x="6496050" y="6723062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321"/>
                </a:lnTo>
                <a:lnTo>
                  <a:pt x="0" y="25653"/>
                </a:lnTo>
                <a:lnTo>
                  <a:pt x="20320" y="22426"/>
                </a:lnTo>
                <a:lnTo>
                  <a:pt x="20320" y="0"/>
                </a:lnTo>
                <a:close/>
              </a:path>
            </a:pathLst>
          </a:custGeom>
          <a:solidFill>
            <a:srgbClr val="11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bg object 3024"/>
          <p:cNvSpPr/>
          <p:nvPr/>
        </p:nvSpPr>
        <p:spPr>
          <a:xfrm>
            <a:off x="6515099" y="6719948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321"/>
                </a:lnTo>
                <a:lnTo>
                  <a:pt x="0" y="25742"/>
                </a:lnTo>
                <a:lnTo>
                  <a:pt x="20320" y="22516"/>
                </a:lnTo>
                <a:lnTo>
                  <a:pt x="20320" y="0"/>
                </a:lnTo>
                <a:close/>
              </a:path>
            </a:pathLst>
          </a:custGeom>
          <a:solidFill>
            <a:srgbClr val="10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bg object 3025"/>
          <p:cNvSpPr/>
          <p:nvPr/>
        </p:nvSpPr>
        <p:spPr>
          <a:xfrm>
            <a:off x="6532879" y="6717042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321"/>
                </a:lnTo>
                <a:lnTo>
                  <a:pt x="0" y="25826"/>
                </a:lnTo>
                <a:lnTo>
                  <a:pt x="20320" y="22599"/>
                </a:lnTo>
                <a:lnTo>
                  <a:pt x="20320" y="0"/>
                </a:lnTo>
                <a:close/>
              </a:path>
            </a:pathLst>
          </a:custGeom>
          <a:solidFill>
            <a:srgbClr val="1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bg object 3026"/>
          <p:cNvSpPr/>
          <p:nvPr/>
        </p:nvSpPr>
        <p:spPr>
          <a:xfrm>
            <a:off x="6551929" y="6713928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321"/>
                </a:lnTo>
                <a:lnTo>
                  <a:pt x="0" y="25915"/>
                </a:lnTo>
                <a:lnTo>
                  <a:pt x="20320" y="22689"/>
                </a:lnTo>
                <a:lnTo>
                  <a:pt x="20320" y="0"/>
                </a:lnTo>
                <a:close/>
              </a:path>
            </a:pathLst>
          </a:custGeom>
          <a:solidFill>
            <a:srgbClr val="10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bg object 3027"/>
          <p:cNvSpPr/>
          <p:nvPr/>
        </p:nvSpPr>
        <p:spPr>
          <a:xfrm>
            <a:off x="6569710" y="6711021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321"/>
                </a:lnTo>
                <a:lnTo>
                  <a:pt x="0" y="25999"/>
                </a:lnTo>
                <a:lnTo>
                  <a:pt x="20320" y="22772"/>
                </a:lnTo>
                <a:lnTo>
                  <a:pt x="20320" y="0"/>
                </a:lnTo>
                <a:close/>
              </a:path>
            </a:pathLst>
          </a:custGeom>
          <a:solidFill>
            <a:srgbClr val="0F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bg object 3028"/>
          <p:cNvSpPr/>
          <p:nvPr/>
        </p:nvSpPr>
        <p:spPr>
          <a:xfrm>
            <a:off x="6588760" y="6707907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321"/>
                </a:lnTo>
                <a:lnTo>
                  <a:pt x="0" y="26088"/>
                </a:lnTo>
                <a:lnTo>
                  <a:pt x="20320" y="22862"/>
                </a:lnTo>
                <a:lnTo>
                  <a:pt x="20320" y="0"/>
                </a:lnTo>
                <a:close/>
              </a:path>
            </a:pathLst>
          </a:custGeom>
          <a:solidFill>
            <a:srgbClr val="0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bg object 3029"/>
          <p:cNvSpPr/>
          <p:nvPr/>
        </p:nvSpPr>
        <p:spPr>
          <a:xfrm>
            <a:off x="6606539" y="6705001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19" y="0"/>
                </a:moveTo>
                <a:lnTo>
                  <a:pt x="0" y="3321"/>
                </a:lnTo>
                <a:lnTo>
                  <a:pt x="0" y="26171"/>
                </a:lnTo>
                <a:lnTo>
                  <a:pt x="20319" y="22945"/>
                </a:lnTo>
                <a:lnTo>
                  <a:pt x="2031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bg object 3030"/>
          <p:cNvSpPr/>
          <p:nvPr/>
        </p:nvSpPr>
        <p:spPr>
          <a:xfrm>
            <a:off x="6625589" y="6702095"/>
            <a:ext cx="19050" cy="26670"/>
          </a:xfrm>
          <a:custGeom>
            <a:avLst/>
            <a:gdLst/>
            <a:ahLst/>
            <a:cxnLst/>
            <a:rect l="l" t="t" r="r" b="b"/>
            <a:pathLst>
              <a:path w="19050" h="26670">
                <a:moveTo>
                  <a:pt x="19050" y="0"/>
                </a:moveTo>
                <a:lnTo>
                  <a:pt x="0" y="3113"/>
                </a:lnTo>
                <a:lnTo>
                  <a:pt x="0" y="26053"/>
                </a:lnTo>
                <a:lnTo>
                  <a:pt x="19050" y="23029"/>
                </a:lnTo>
                <a:lnTo>
                  <a:pt x="19050" y="0"/>
                </a:lnTo>
                <a:close/>
              </a:path>
            </a:pathLst>
          </a:custGeom>
          <a:solidFill>
            <a:srgbClr val="0E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bg object 3031"/>
          <p:cNvSpPr/>
          <p:nvPr/>
        </p:nvSpPr>
        <p:spPr>
          <a:xfrm>
            <a:off x="6643370" y="6698981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321"/>
                </a:lnTo>
                <a:lnTo>
                  <a:pt x="0" y="26344"/>
                </a:lnTo>
                <a:lnTo>
                  <a:pt x="20320" y="23118"/>
                </a:lnTo>
                <a:lnTo>
                  <a:pt x="20320" y="0"/>
                </a:lnTo>
                <a:close/>
              </a:path>
            </a:pathLst>
          </a:custGeom>
          <a:solidFill>
            <a:srgbClr val="0E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bg object 3032"/>
          <p:cNvSpPr/>
          <p:nvPr/>
        </p:nvSpPr>
        <p:spPr>
          <a:xfrm>
            <a:off x="6662420" y="6696075"/>
            <a:ext cx="19050" cy="26670"/>
          </a:xfrm>
          <a:custGeom>
            <a:avLst/>
            <a:gdLst/>
            <a:ahLst/>
            <a:cxnLst/>
            <a:rect l="l" t="t" r="r" b="b"/>
            <a:pathLst>
              <a:path w="19050" h="26670">
                <a:moveTo>
                  <a:pt x="19050" y="0"/>
                </a:moveTo>
                <a:lnTo>
                  <a:pt x="0" y="3113"/>
                </a:lnTo>
                <a:lnTo>
                  <a:pt x="0" y="26226"/>
                </a:lnTo>
                <a:lnTo>
                  <a:pt x="19050" y="23202"/>
                </a:lnTo>
                <a:lnTo>
                  <a:pt x="19050" y="0"/>
                </a:lnTo>
                <a:close/>
              </a:path>
            </a:pathLst>
          </a:custGeom>
          <a:solidFill>
            <a:srgbClr val="0D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bg object 3033"/>
          <p:cNvSpPr/>
          <p:nvPr/>
        </p:nvSpPr>
        <p:spPr>
          <a:xfrm>
            <a:off x="6680199" y="6692961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321"/>
                </a:lnTo>
                <a:lnTo>
                  <a:pt x="0" y="26517"/>
                </a:lnTo>
                <a:lnTo>
                  <a:pt x="20320" y="23291"/>
                </a:lnTo>
                <a:lnTo>
                  <a:pt x="20320" y="0"/>
                </a:lnTo>
                <a:close/>
              </a:path>
            </a:pathLst>
          </a:custGeom>
          <a:solidFill>
            <a:srgbClr val="0D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bg object 3034"/>
          <p:cNvSpPr/>
          <p:nvPr/>
        </p:nvSpPr>
        <p:spPr>
          <a:xfrm>
            <a:off x="6697979" y="6689847"/>
            <a:ext cx="21590" cy="27305"/>
          </a:xfrm>
          <a:custGeom>
            <a:avLst/>
            <a:gdLst/>
            <a:ahLst/>
            <a:cxnLst/>
            <a:rect l="l" t="t" r="r" b="b"/>
            <a:pathLst>
              <a:path w="21590" h="27304">
                <a:moveTo>
                  <a:pt x="21590" y="0"/>
                </a:moveTo>
                <a:lnTo>
                  <a:pt x="0" y="3529"/>
                </a:lnTo>
                <a:lnTo>
                  <a:pt x="0" y="26809"/>
                </a:lnTo>
                <a:lnTo>
                  <a:pt x="21590" y="23381"/>
                </a:lnTo>
                <a:lnTo>
                  <a:pt x="21590" y="0"/>
                </a:lnTo>
                <a:close/>
              </a:path>
            </a:pathLst>
          </a:custGeom>
          <a:solidFill>
            <a:srgbClr val="0D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bg object 3035"/>
          <p:cNvSpPr/>
          <p:nvPr/>
        </p:nvSpPr>
        <p:spPr>
          <a:xfrm>
            <a:off x="6717029" y="668694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321"/>
                </a:lnTo>
                <a:lnTo>
                  <a:pt x="0" y="26690"/>
                </a:lnTo>
                <a:lnTo>
                  <a:pt x="20320" y="23464"/>
                </a:lnTo>
                <a:lnTo>
                  <a:pt x="20320" y="0"/>
                </a:lnTo>
                <a:close/>
              </a:path>
            </a:pathLst>
          </a:custGeom>
          <a:solidFill>
            <a:srgbClr val="0C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bg object 3036"/>
          <p:cNvSpPr/>
          <p:nvPr/>
        </p:nvSpPr>
        <p:spPr>
          <a:xfrm>
            <a:off x="6736079" y="6684034"/>
            <a:ext cx="19050" cy="26670"/>
          </a:xfrm>
          <a:custGeom>
            <a:avLst/>
            <a:gdLst/>
            <a:ahLst/>
            <a:cxnLst/>
            <a:rect l="l" t="t" r="r" b="b"/>
            <a:pathLst>
              <a:path w="19050" h="26670">
                <a:moveTo>
                  <a:pt x="19050" y="0"/>
                </a:moveTo>
                <a:lnTo>
                  <a:pt x="0" y="3113"/>
                </a:lnTo>
                <a:lnTo>
                  <a:pt x="0" y="26572"/>
                </a:lnTo>
                <a:lnTo>
                  <a:pt x="19050" y="23548"/>
                </a:lnTo>
                <a:lnTo>
                  <a:pt x="19050" y="0"/>
                </a:lnTo>
                <a:close/>
              </a:path>
            </a:pathLst>
          </a:custGeom>
          <a:solidFill>
            <a:srgbClr val="0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bg object 3037"/>
          <p:cNvSpPr/>
          <p:nvPr/>
        </p:nvSpPr>
        <p:spPr>
          <a:xfrm>
            <a:off x="6753860" y="668092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321"/>
                </a:lnTo>
                <a:lnTo>
                  <a:pt x="0" y="26863"/>
                </a:lnTo>
                <a:lnTo>
                  <a:pt x="20320" y="23637"/>
                </a:lnTo>
                <a:lnTo>
                  <a:pt x="2032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bg object 3038"/>
          <p:cNvSpPr/>
          <p:nvPr/>
        </p:nvSpPr>
        <p:spPr>
          <a:xfrm>
            <a:off x="6772910" y="6678014"/>
            <a:ext cx="19050" cy="27305"/>
          </a:xfrm>
          <a:custGeom>
            <a:avLst/>
            <a:gdLst/>
            <a:ahLst/>
            <a:cxnLst/>
            <a:rect l="l" t="t" r="r" b="b"/>
            <a:pathLst>
              <a:path w="19050" h="27304">
                <a:moveTo>
                  <a:pt x="19050" y="0"/>
                </a:moveTo>
                <a:lnTo>
                  <a:pt x="0" y="3113"/>
                </a:lnTo>
                <a:lnTo>
                  <a:pt x="0" y="26745"/>
                </a:lnTo>
                <a:lnTo>
                  <a:pt x="19050" y="23721"/>
                </a:lnTo>
                <a:lnTo>
                  <a:pt x="1905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9" name="bg object 3039"/>
          <p:cNvSpPr/>
          <p:nvPr/>
        </p:nvSpPr>
        <p:spPr>
          <a:xfrm>
            <a:off x="6790689" y="667490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19" y="0"/>
                </a:moveTo>
                <a:lnTo>
                  <a:pt x="0" y="3321"/>
                </a:lnTo>
                <a:lnTo>
                  <a:pt x="0" y="27036"/>
                </a:lnTo>
                <a:lnTo>
                  <a:pt x="20319" y="23810"/>
                </a:lnTo>
                <a:lnTo>
                  <a:pt x="20319" y="0"/>
                </a:lnTo>
                <a:close/>
              </a:path>
            </a:pathLst>
          </a:custGeom>
          <a:solidFill>
            <a:srgbClr val="0B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bg object 3040"/>
          <p:cNvSpPr/>
          <p:nvPr/>
        </p:nvSpPr>
        <p:spPr>
          <a:xfrm>
            <a:off x="6808470" y="6671993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321"/>
                </a:lnTo>
                <a:lnTo>
                  <a:pt x="0" y="27120"/>
                </a:lnTo>
                <a:lnTo>
                  <a:pt x="20320" y="23894"/>
                </a:lnTo>
                <a:lnTo>
                  <a:pt x="20320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bg object 3041"/>
          <p:cNvSpPr/>
          <p:nvPr/>
        </p:nvSpPr>
        <p:spPr>
          <a:xfrm>
            <a:off x="6827520" y="6668879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321"/>
                </a:lnTo>
                <a:lnTo>
                  <a:pt x="0" y="27209"/>
                </a:lnTo>
                <a:lnTo>
                  <a:pt x="20320" y="23983"/>
                </a:lnTo>
                <a:lnTo>
                  <a:pt x="20320" y="0"/>
                </a:lnTo>
                <a:close/>
              </a:path>
            </a:pathLst>
          </a:custGeom>
          <a:solidFill>
            <a:srgbClr val="0A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bg object 3042"/>
          <p:cNvSpPr/>
          <p:nvPr/>
        </p:nvSpPr>
        <p:spPr>
          <a:xfrm>
            <a:off x="6845299" y="6665973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321"/>
                </a:lnTo>
                <a:lnTo>
                  <a:pt x="0" y="27293"/>
                </a:lnTo>
                <a:lnTo>
                  <a:pt x="20320" y="24067"/>
                </a:lnTo>
                <a:lnTo>
                  <a:pt x="20320" y="0"/>
                </a:lnTo>
                <a:close/>
              </a:path>
            </a:pathLst>
          </a:custGeom>
          <a:solidFill>
            <a:srgbClr val="0A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bg object 3043"/>
          <p:cNvSpPr/>
          <p:nvPr/>
        </p:nvSpPr>
        <p:spPr>
          <a:xfrm>
            <a:off x="6864349" y="6662859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20320" y="0"/>
                </a:moveTo>
                <a:lnTo>
                  <a:pt x="0" y="3321"/>
                </a:lnTo>
                <a:lnTo>
                  <a:pt x="0" y="27382"/>
                </a:lnTo>
                <a:lnTo>
                  <a:pt x="20320" y="24156"/>
                </a:lnTo>
                <a:lnTo>
                  <a:pt x="2032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bg object 3044"/>
          <p:cNvSpPr/>
          <p:nvPr/>
        </p:nvSpPr>
        <p:spPr>
          <a:xfrm>
            <a:off x="6882129" y="6659953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20320" y="0"/>
                </a:moveTo>
                <a:lnTo>
                  <a:pt x="0" y="3321"/>
                </a:lnTo>
                <a:lnTo>
                  <a:pt x="0" y="27466"/>
                </a:lnTo>
                <a:lnTo>
                  <a:pt x="20320" y="24240"/>
                </a:lnTo>
                <a:lnTo>
                  <a:pt x="20320" y="0"/>
                </a:lnTo>
                <a:close/>
              </a:path>
            </a:pathLst>
          </a:custGeom>
          <a:solidFill>
            <a:srgbClr val="09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bg object 3045"/>
          <p:cNvSpPr/>
          <p:nvPr/>
        </p:nvSpPr>
        <p:spPr>
          <a:xfrm>
            <a:off x="6901179" y="6656839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20320" y="0"/>
                </a:moveTo>
                <a:lnTo>
                  <a:pt x="0" y="3321"/>
                </a:lnTo>
                <a:lnTo>
                  <a:pt x="0" y="27555"/>
                </a:lnTo>
                <a:lnTo>
                  <a:pt x="20320" y="24329"/>
                </a:lnTo>
                <a:lnTo>
                  <a:pt x="2032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bg object 3046"/>
          <p:cNvSpPr/>
          <p:nvPr/>
        </p:nvSpPr>
        <p:spPr>
          <a:xfrm>
            <a:off x="6918960" y="6653932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20320" y="0"/>
                </a:moveTo>
                <a:lnTo>
                  <a:pt x="0" y="3321"/>
                </a:lnTo>
                <a:lnTo>
                  <a:pt x="0" y="27639"/>
                </a:lnTo>
                <a:lnTo>
                  <a:pt x="20320" y="24413"/>
                </a:lnTo>
                <a:lnTo>
                  <a:pt x="2032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bg object 3047"/>
          <p:cNvSpPr/>
          <p:nvPr/>
        </p:nvSpPr>
        <p:spPr>
          <a:xfrm>
            <a:off x="6938010" y="6650819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20320" y="0"/>
                </a:moveTo>
                <a:lnTo>
                  <a:pt x="0" y="3321"/>
                </a:lnTo>
                <a:lnTo>
                  <a:pt x="0" y="27728"/>
                </a:lnTo>
                <a:lnTo>
                  <a:pt x="20320" y="24502"/>
                </a:lnTo>
                <a:lnTo>
                  <a:pt x="20320" y="0"/>
                </a:lnTo>
                <a:close/>
              </a:path>
            </a:pathLst>
          </a:custGeom>
          <a:solidFill>
            <a:srgbClr val="08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bg object 3048"/>
          <p:cNvSpPr/>
          <p:nvPr/>
        </p:nvSpPr>
        <p:spPr>
          <a:xfrm>
            <a:off x="6955789" y="6647912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20319" y="0"/>
                </a:moveTo>
                <a:lnTo>
                  <a:pt x="0" y="3321"/>
                </a:lnTo>
                <a:lnTo>
                  <a:pt x="0" y="27812"/>
                </a:lnTo>
                <a:lnTo>
                  <a:pt x="3809" y="27207"/>
                </a:lnTo>
                <a:lnTo>
                  <a:pt x="20319" y="24222"/>
                </a:lnTo>
                <a:lnTo>
                  <a:pt x="20319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bg object 3049"/>
          <p:cNvSpPr/>
          <p:nvPr/>
        </p:nvSpPr>
        <p:spPr>
          <a:xfrm>
            <a:off x="6974839" y="6644798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40">
                <a:moveTo>
                  <a:pt x="20319" y="0"/>
                </a:moveTo>
                <a:lnTo>
                  <a:pt x="0" y="3321"/>
                </a:lnTo>
                <a:lnTo>
                  <a:pt x="0" y="27565"/>
                </a:lnTo>
                <a:lnTo>
                  <a:pt x="20319" y="23891"/>
                </a:lnTo>
                <a:lnTo>
                  <a:pt x="20319" y="0"/>
                </a:lnTo>
                <a:close/>
              </a:path>
            </a:pathLst>
          </a:custGeom>
          <a:solidFill>
            <a:srgbClr val="07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bg object 3050"/>
          <p:cNvSpPr/>
          <p:nvPr/>
        </p:nvSpPr>
        <p:spPr>
          <a:xfrm>
            <a:off x="6992620" y="6641873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19050" y="226"/>
                </a:lnTo>
                <a:lnTo>
                  <a:pt x="0" y="3340"/>
                </a:lnTo>
                <a:lnTo>
                  <a:pt x="0" y="27276"/>
                </a:lnTo>
                <a:lnTo>
                  <a:pt x="20320" y="23602"/>
                </a:lnTo>
                <a:lnTo>
                  <a:pt x="20320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1" name="bg object 3051"/>
          <p:cNvSpPr/>
          <p:nvPr/>
        </p:nvSpPr>
        <p:spPr>
          <a:xfrm>
            <a:off x="7011670" y="6638474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625"/>
                </a:lnTo>
                <a:lnTo>
                  <a:pt x="0" y="27230"/>
                </a:lnTo>
                <a:lnTo>
                  <a:pt x="20320" y="23556"/>
                </a:lnTo>
                <a:lnTo>
                  <a:pt x="20320" y="0"/>
                </a:lnTo>
                <a:close/>
              </a:path>
            </a:pathLst>
          </a:custGeom>
          <a:solidFill>
            <a:srgbClr val="06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2" name="bg object 3052"/>
          <p:cNvSpPr/>
          <p:nvPr/>
        </p:nvSpPr>
        <p:spPr>
          <a:xfrm>
            <a:off x="7029449" y="6635303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625"/>
                </a:lnTo>
                <a:lnTo>
                  <a:pt x="0" y="27187"/>
                </a:lnTo>
                <a:lnTo>
                  <a:pt x="20320" y="23513"/>
                </a:lnTo>
                <a:lnTo>
                  <a:pt x="20320" y="0"/>
                </a:lnTo>
                <a:close/>
              </a:path>
            </a:pathLst>
          </a:custGeom>
          <a:solidFill>
            <a:srgbClr val="06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3" name="bg object 3053"/>
          <p:cNvSpPr/>
          <p:nvPr/>
        </p:nvSpPr>
        <p:spPr>
          <a:xfrm>
            <a:off x="7048499" y="6631904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625"/>
                </a:lnTo>
                <a:lnTo>
                  <a:pt x="0" y="27141"/>
                </a:lnTo>
                <a:lnTo>
                  <a:pt x="20320" y="23467"/>
                </a:lnTo>
                <a:lnTo>
                  <a:pt x="2032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4" name="bg object 3054"/>
          <p:cNvSpPr/>
          <p:nvPr/>
        </p:nvSpPr>
        <p:spPr>
          <a:xfrm>
            <a:off x="7066279" y="6628732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625"/>
                </a:lnTo>
                <a:lnTo>
                  <a:pt x="0" y="27098"/>
                </a:lnTo>
                <a:lnTo>
                  <a:pt x="20320" y="23424"/>
                </a:lnTo>
                <a:lnTo>
                  <a:pt x="2032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5" name="bg object 3055"/>
          <p:cNvSpPr/>
          <p:nvPr/>
        </p:nvSpPr>
        <p:spPr>
          <a:xfrm>
            <a:off x="7085329" y="6625560"/>
            <a:ext cx="19050" cy="27305"/>
          </a:xfrm>
          <a:custGeom>
            <a:avLst/>
            <a:gdLst/>
            <a:ahLst/>
            <a:cxnLst/>
            <a:rect l="l" t="t" r="r" b="b"/>
            <a:pathLst>
              <a:path w="19050" h="27304">
                <a:moveTo>
                  <a:pt x="19050" y="0"/>
                </a:moveTo>
                <a:lnTo>
                  <a:pt x="0" y="3398"/>
                </a:lnTo>
                <a:lnTo>
                  <a:pt x="0" y="26825"/>
                </a:lnTo>
                <a:lnTo>
                  <a:pt x="19050" y="23381"/>
                </a:lnTo>
                <a:lnTo>
                  <a:pt x="19050" y="0"/>
                </a:lnTo>
                <a:close/>
              </a:path>
            </a:pathLst>
          </a:custGeom>
          <a:solidFill>
            <a:srgbClr val="05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6" name="bg object 3056"/>
          <p:cNvSpPr/>
          <p:nvPr/>
        </p:nvSpPr>
        <p:spPr>
          <a:xfrm>
            <a:off x="7103110" y="6622162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625"/>
                </a:lnTo>
                <a:lnTo>
                  <a:pt x="0" y="27009"/>
                </a:lnTo>
                <a:lnTo>
                  <a:pt x="20320" y="23335"/>
                </a:lnTo>
                <a:lnTo>
                  <a:pt x="2032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7" name="bg object 3057"/>
          <p:cNvSpPr/>
          <p:nvPr/>
        </p:nvSpPr>
        <p:spPr>
          <a:xfrm>
            <a:off x="7122160" y="6618763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625"/>
                </a:lnTo>
                <a:lnTo>
                  <a:pt x="0" y="26963"/>
                </a:lnTo>
                <a:lnTo>
                  <a:pt x="20320" y="23289"/>
                </a:lnTo>
                <a:lnTo>
                  <a:pt x="20320" y="0"/>
                </a:lnTo>
                <a:close/>
              </a:path>
            </a:pathLst>
          </a:custGeom>
          <a:solidFill>
            <a:srgbClr val="04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8" name="bg object 3058"/>
          <p:cNvSpPr/>
          <p:nvPr/>
        </p:nvSpPr>
        <p:spPr>
          <a:xfrm>
            <a:off x="7139939" y="6615591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19" y="0"/>
                </a:moveTo>
                <a:lnTo>
                  <a:pt x="0" y="3625"/>
                </a:lnTo>
                <a:lnTo>
                  <a:pt x="0" y="26920"/>
                </a:lnTo>
                <a:lnTo>
                  <a:pt x="20319" y="23246"/>
                </a:lnTo>
                <a:lnTo>
                  <a:pt x="20319" y="0"/>
                </a:lnTo>
                <a:close/>
              </a:path>
            </a:pathLst>
          </a:custGeom>
          <a:solidFill>
            <a:srgbClr val="030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9" name="bg object 3059"/>
          <p:cNvSpPr/>
          <p:nvPr/>
        </p:nvSpPr>
        <p:spPr>
          <a:xfrm>
            <a:off x="7158989" y="6612193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19" y="0"/>
                </a:moveTo>
                <a:lnTo>
                  <a:pt x="0" y="3625"/>
                </a:lnTo>
                <a:lnTo>
                  <a:pt x="0" y="26874"/>
                </a:lnTo>
                <a:lnTo>
                  <a:pt x="20319" y="23200"/>
                </a:lnTo>
                <a:lnTo>
                  <a:pt x="2031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0" name="bg object 3060"/>
          <p:cNvSpPr/>
          <p:nvPr/>
        </p:nvSpPr>
        <p:spPr>
          <a:xfrm>
            <a:off x="7176770" y="6609021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625"/>
                </a:lnTo>
                <a:lnTo>
                  <a:pt x="0" y="26831"/>
                </a:lnTo>
                <a:lnTo>
                  <a:pt x="20320" y="23157"/>
                </a:lnTo>
                <a:lnTo>
                  <a:pt x="20320" y="0"/>
                </a:lnTo>
                <a:close/>
              </a:path>
            </a:pathLst>
          </a:custGeom>
          <a:solidFill>
            <a:srgbClr val="03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1" name="bg object 3061"/>
          <p:cNvSpPr/>
          <p:nvPr/>
        </p:nvSpPr>
        <p:spPr>
          <a:xfrm>
            <a:off x="7195820" y="6605849"/>
            <a:ext cx="19050" cy="26670"/>
          </a:xfrm>
          <a:custGeom>
            <a:avLst/>
            <a:gdLst/>
            <a:ahLst/>
            <a:cxnLst/>
            <a:rect l="l" t="t" r="r" b="b"/>
            <a:pathLst>
              <a:path w="19050" h="26670">
                <a:moveTo>
                  <a:pt x="19050" y="0"/>
                </a:moveTo>
                <a:lnTo>
                  <a:pt x="0" y="3398"/>
                </a:lnTo>
                <a:lnTo>
                  <a:pt x="0" y="26559"/>
                </a:lnTo>
                <a:lnTo>
                  <a:pt x="19050" y="23114"/>
                </a:lnTo>
                <a:lnTo>
                  <a:pt x="1905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2" name="bg object 3062"/>
          <p:cNvSpPr/>
          <p:nvPr/>
        </p:nvSpPr>
        <p:spPr>
          <a:xfrm>
            <a:off x="7213599" y="6602451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3625"/>
                </a:lnTo>
                <a:lnTo>
                  <a:pt x="0" y="26742"/>
                </a:lnTo>
                <a:lnTo>
                  <a:pt x="20320" y="23068"/>
                </a:lnTo>
                <a:lnTo>
                  <a:pt x="2032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3" name="bg object 3063"/>
          <p:cNvSpPr/>
          <p:nvPr/>
        </p:nvSpPr>
        <p:spPr>
          <a:xfrm>
            <a:off x="7232649" y="6599279"/>
            <a:ext cx="19050" cy="26670"/>
          </a:xfrm>
          <a:custGeom>
            <a:avLst/>
            <a:gdLst/>
            <a:ahLst/>
            <a:cxnLst/>
            <a:rect l="l" t="t" r="r" b="b"/>
            <a:pathLst>
              <a:path w="19050" h="26670">
                <a:moveTo>
                  <a:pt x="19050" y="0"/>
                </a:moveTo>
                <a:lnTo>
                  <a:pt x="0" y="3398"/>
                </a:lnTo>
                <a:lnTo>
                  <a:pt x="0" y="26470"/>
                </a:lnTo>
                <a:lnTo>
                  <a:pt x="19050" y="23025"/>
                </a:lnTo>
                <a:lnTo>
                  <a:pt x="19050" y="0"/>
                </a:lnTo>
                <a:close/>
              </a:path>
            </a:pathLst>
          </a:custGeom>
          <a:solidFill>
            <a:srgbClr val="02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4" name="bg object 3064"/>
          <p:cNvSpPr/>
          <p:nvPr/>
        </p:nvSpPr>
        <p:spPr>
          <a:xfrm>
            <a:off x="7250429" y="6595880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625"/>
                </a:lnTo>
                <a:lnTo>
                  <a:pt x="0" y="26653"/>
                </a:lnTo>
                <a:lnTo>
                  <a:pt x="20320" y="22979"/>
                </a:lnTo>
                <a:lnTo>
                  <a:pt x="2032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5" name="bg object 3065"/>
          <p:cNvSpPr/>
          <p:nvPr/>
        </p:nvSpPr>
        <p:spPr>
          <a:xfrm>
            <a:off x="7268210" y="6592708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625"/>
                </a:lnTo>
                <a:lnTo>
                  <a:pt x="0" y="26610"/>
                </a:lnTo>
                <a:lnTo>
                  <a:pt x="20320" y="22936"/>
                </a:lnTo>
                <a:lnTo>
                  <a:pt x="20320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6" name="bg object 3066"/>
          <p:cNvSpPr/>
          <p:nvPr/>
        </p:nvSpPr>
        <p:spPr>
          <a:xfrm>
            <a:off x="7287260" y="6589310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625"/>
                </a:lnTo>
                <a:lnTo>
                  <a:pt x="0" y="26564"/>
                </a:lnTo>
                <a:lnTo>
                  <a:pt x="20320" y="22890"/>
                </a:lnTo>
                <a:lnTo>
                  <a:pt x="2032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7" name="bg object 3067"/>
          <p:cNvSpPr/>
          <p:nvPr/>
        </p:nvSpPr>
        <p:spPr>
          <a:xfrm>
            <a:off x="7305039" y="6585911"/>
            <a:ext cx="21590" cy="27305"/>
          </a:xfrm>
          <a:custGeom>
            <a:avLst/>
            <a:gdLst/>
            <a:ahLst/>
            <a:cxnLst/>
            <a:rect l="l" t="t" r="r" b="b"/>
            <a:pathLst>
              <a:path w="21590" h="27304">
                <a:moveTo>
                  <a:pt x="21589" y="0"/>
                </a:moveTo>
                <a:lnTo>
                  <a:pt x="0" y="3851"/>
                </a:lnTo>
                <a:lnTo>
                  <a:pt x="0" y="26748"/>
                </a:lnTo>
                <a:lnTo>
                  <a:pt x="21589" y="22844"/>
                </a:lnTo>
                <a:lnTo>
                  <a:pt x="21589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8" name="bg object 3068"/>
          <p:cNvSpPr/>
          <p:nvPr/>
        </p:nvSpPr>
        <p:spPr>
          <a:xfrm>
            <a:off x="7324090" y="6579577"/>
            <a:ext cx="38100" cy="29845"/>
          </a:xfrm>
          <a:custGeom>
            <a:avLst/>
            <a:gdLst/>
            <a:ahLst/>
            <a:cxnLst/>
            <a:rect l="l" t="t" r="r" b="b"/>
            <a:pathLst>
              <a:path w="38100" h="29845">
                <a:moveTo>
                  <a:pt x="38100" y="0"/>
                </a:moveTo>
                <a:lnTo>
                  <a:pt x="20320" y="3175"/>
                </a:lnTo>
                <a:lnTo>
                  <a:pt x="19050" y="3390"/>
                </a:lnTo>
                <a:lnTo>
                  <a:pt x="0" y="6794"/>
                </a:lnTo>
                <a:lnTo>
                  <a:pt x="0" y="29641"/>
                </a:lnTo>
                <a:lnTo>
                  <a:pt x="19050" y="26200"/>
                </a:lnTo>
                <a:lnTo>
                  <a:pt x="20320" y="25971"/>
                </a:lnTo>
                <a:lnTo>
                  <a:pt x="38100" y="22758"/>
                </a:lnTo>
                <a:lnTo>
                  <a:pt x="381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9" name="bg object 3069"/>
          <p:cNvSpPr/>
          <p:nvPr/>
        </p:nvSpPr>
        <p:spPr>
          <a:xfrm>
            <a:off x="7360920" y="6576169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625"/>
                </a:lnTo>
                <a:lnTo>
                  <a:pt x="0" y="26387"/>
                </a:lnTo>
                <a:lnTo>
                  <a:pt x="20320" y="22713"/>
                </a:lnTo>
                <a:lnTo>
                  <a:pt x="20320" y="0"/>
                </a:lnTo>
                <a:close/>
              </a:path>
            </a:pathLst>
          </a:custGeom>
          <a:solidFill>
            <a:srgbClr val="000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0" name="bg object 3070"/>
          <p:cNvSpPr/>
          <p:nvPr/>
        </p:nvSpPr>
        <p:spPr>
          <a:xfrm>
            <a:off x="7378699" y="6572997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625"/>
                </a:lnTo>
                <a:lnTo>
                  <a:pt x="0" y="26344"/>
                </a:lnTo>
                <a:lnTo>
                  <a:pt x="20320" y="22670"/>
                </a:lnTo>
                <a:lnTo>
                  <a:pt x="20320" y="0"/>
                </a:lnTo>
                <a:close/>
              </a:path>
            </a:pathLst>
          </a:custGeom>
          <a:solidFill>
            <a:srgbClr val="000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1" name="bg object 3071"/>
          <p:cNvSpPr/>
          <p:nvPr/>
        </p:nvSpPr>
        <p:spPr>
          <a:xfrm>
            <a:off x="7397749" y="6569599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625"/>
                </a:lnTo>
                <a:lnTo>
                  <a:pt x="0" y="26298"/>
                </a:lnTo>
                <a:lnTo>
                  <a:pt x="20320" y="22624"/>
                </a:lnTo>
                <a:lnTo>
                  <a:pt x="20320" y="0"/>
                </a:lnTo>
                <a:close/>
              </a:path>
            </a:pathLst>
          </a:custGeom>
          <a:solidFill>
            <a:srgbClr val="000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" name="bg object 3072"/>
          <p:cNvSpPr/>
          <p:nvPr/>
        </p:nvSpPr>
        <p:spPr>
          <a:xfrm>
            <a:off x="7415529" y="6566427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625"/>
                </a:lnTo>
                <a:lnTo>
                  <a:pt x="0" y="26255"/>
                </a:lnTo>
                <a:lnTo>
                  <a:pt x="20320" y="22581"/>
                </a:lnTo>
                <a:lnTo>
                  <a:pt x="20320" y="0"/>
                </a:lnTo>
                <a:close/>
              </a:path>
            </a:pathLst>
          </a:custGeom>
          <a:solidFill>
            <a:srgbClr val="010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3" name="bg object 3073"/>
          <p:cNvSpPr/>
          <p:nvPr/>
        </p:nvSpPr>
        <p:spPr>
          <a:xfrm>
            <a:off x="7434579" y="6563028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625"/>
                </a:lnTo>
                <a:lnTo>
                  <a:pt x="0" y="26209"/>
                </a:lnTo>
                <a:lnTo>
                  <a:pt x="20320" y="22535"/>
                </a:lnTo>
                <a:lnTo>
                  <a:pt x="20320" y="0"/>
                </a:lnTo>
                <a:close/>
              </a:path>
            </a:pathLst>
          </a:custGeom>
          <a:solidFill>
            <a:srgbClr val="010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4" name="bg object 3074"/>
          <p:cNvSpPr/>
          <p:nvPr/>
        </p:nvSpPr>
        <p:spPr>
          <a:xfrm>
            <a:off x="7452360" y="6559856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625"/>
                </a:lnTo>
                <a:lnTo>
                  <a:pt x="0" y="26166"/>
                </a:lnTo>
                <a:lnTo>
                  <a:pt x="20320" y="22492"/>
                </a:lnTo>
                <a:lnTo>
                  <a:pt x="20320" y="0"/>
                </a:lnTo>
                <a:close/>
              </a:path>
            </a:pathLst>
          </a:custGeom>
          <a:solidFill>
            <a:srgbClr val="020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5" name="bg object 3075"/>
          <p:cNvSpPr/>
          <p:nvPr/>
        </p:nvSpPr>
        <p:spPr>
          <a:xfrm>
            <a:off x="7471410" y="6556458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3625"/>
                </a:lnTo>
                <a:lnTo>
                  <a:pt x="0" y="26120"/>
                </a:lnTo>
                <a:lnTo>
                  <a:pt x="20320" y="22446"/>
                </a:lnTo>
                <a:lnTo>
                  <a:pt x="20320" y="0"/>
                </a:lnTo>
                <a:close/>
              </a:path>
            </a:pathLst>
          </a:custGeom>
          <a:solidFill>
            <a:srgbClr val="020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bg object 3076"/>
          <p:cNvSpPr/>
          <p:nvPr/>
        </p:nvSpPr>
        <p:spPr>
          <a:xfrm>
            <a:off x="7489189" y="6553286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19" y="0"/>
                </a:moveTo>
                <a:lnTo>
                  <a:pt x="0" y="3625"/>
                </a:lnTo>
                <a:lnTo>
                  <a:pt x="0" y="26077"/>
                </a:lnTo>
                <a:lnTo>
                  <a:pt x="20319" y="22403"/>
                </a:lnTo>
                <a:lnTo>
                  <a:pt x="20319" y="0"/>
                </a:lnTo>
                <a:close/>
              </a:path>
            </a:pathLst>
          </a:custGeom>
          <a:solidFill>
            <a:srgbClr val="02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7" name="bg object 3077"/>
          <p:cNvSpPr/>
          <p:nvPr/>
        </p:nvSpPr>
        <p:spPr>
          <a:xfrm>
            <a:off x="7508239" y="6549887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19" y="0"/>
                </a:moveTo>
                <a:lnTo>
                  <a:pt x="0" y="3625"/>
                </a:lnTo>
                <a:lnTo>
                  <a:pt x="0" y="26031"/>
                </a:lnTo>
                <a:lnTo>
                  <a:pt x="20319" y="22357"/>
                </a:lnTo>
                <a:lnTo>
                  <a:pt x="20319" y="0"/>
                </a:lnTo>
                <a:close/>
              </a:path>
            </a:pathLst>
          </a:custGeom>
          <a:solidFill>
            <a:srgbClr val="0309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8" name="bg object 3078"/>
          <p:cNvSpPr/>
          <p:nvPr/>
        </p:nvSpPr>
        <p:spPr>
          <a:xfrm>
            <a:off x="7526020" y="6546715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625"/>
                </a:lnTo>
                <a:lnTo>
                  <a:pt x="0" y="25988"/>
                </a:lnTo>
                <a:lnTo>
                  <a:pt x="20320" y="22314"/>
                </a:lnTo>
                <a:lnTo>
                  <a:pt x="20320" y="0"/>
                </a:lnTo>
                <a:close/>
              </a:path>
            </a:pathLst>
          </a:custGeom>
          <a:solidFill>
            <a:srgbClr val="030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9" name="bg object 3079"/>
          <p:cNvSpPr/>
          <p:nvPr/>
        </p:nvSpPr>
        <p:spPr>
          <a:xfrm>
            <a:off x="7545070" y="6543317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625"/>
                </a:lnTo>
                <a:lnTo>
                  <a:pt x="0" y="25942"/>
                </a:lnTo>
                <a:lnTo>
                  <a:pt x="20320" y="22268"/>
                </a:lnTo>
                <a:lnTo>
                  <a:pt x="20320" y="0"/>
                </a:lnTo>
                <a:close/>
              </a:path>
            </a:pathLst>
          </a:custGeom>
          <a:solidFill>
            <a:srgbClr val="030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0" name="bg object 3080"/>
          <p:cNvSpPr/>
          <p:nvPr/>
        </p:nvSpPr>
        <p:spPr>
          <a:xfrm>
            <a:off x="7562849" y="6540145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625"/>
                </a:lnTo>
                <a:lnTo>
                  <a:pt x="0" y="25899"/>
                </a:lnTo>
                <a:lnTo>
                  <a:pt x="20320" y="22225"/>
                </a:lnTo>
                <a:lnTo>
                  <a:pt x="20320" y="0"/>
                </a:lnTo>
                <a:close/>
              </a:path>
            </a:pathLst>
          </a:custGeom>
          <a:solidFill>
            <a:srgbClr val="040C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1" name="bg object 3081"/>
          <p:cNvSpPr/>
          <p:nvPr/>
        </p:nvSpPr>
        <p:spPr>
          <a:xfrm>
            <a:off x="7581899" y="6536747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625"/>
                </a:lnTo>
                <a:lnTo>
                  <a:pt x="0" y="25853"/>
                </a:lnTo>
                <a:lnTo>
                  <a:pt x="20320" y="22179"/>
                </a:lnTo>
                <a:lnTo>
                  <a:pt x="20320" y="0"/>
                </a:lnTo>
                <a:close/>
              </a:path>
            </a:pathLst>
          </a:custGeom>
          <a:solidFill>
            <a:srgbClr val="040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2" name="bg object 3082"/>
          <p:cNvSpPr/>
          <p:nvPr/>
        </p:nvSpPr>
        <p:spPr>
          <a:xfrm>
            <a:off x="7599679" y="6533575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625"/>
                </a:lnTo>
                <a:lnTo>
                  <a:pt x="0" y="25810"/>
                </a:lnTo>
                <a:lnTo>
                  <a:pt x="20320" y="22136"/>
                </a:lnTo>
                <a:lnTo>
                  <a:pt x="20320" y="0"/>
                </a:lnTo>
                <a:close/>
              </a:path>
            </a:pathLst>
          </a:custGeom>
          <a:solidFill>
            <a:srgbClr val="050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3" name="bg object 3083"/>
          <p:cNvSpPr/>
          <p:nvPr/>
        </p:nvSpPr>
        <p:spPr>
          <a:xfrm>
            <a:off x="7618729" y="6530176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625"/>
                </a:lnTo>
                <a:lnTo>
                  <a:pt x="0" y="25764"/>
                </a:lnTo>
                <a:lnTo>
                  <a:pt x="20320" y="22090"/>
                </a:lnTo>
                <a:lnTo>
                  <a:pt x="20320" y="0"/>
                </a:lnTo>
                <a:close/>
              </a:path>
            </a:pathLst>
          </a:custGeom>
          <a:solidFill>
            <a:srgbClr val="050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4" name="bg object 3084"/>
          <p:cNvSpPr/>
          <p:nvPr/>
        </p:nvSpPr>
        <p:spPr>
          <a:xfrm>
            <a:off x="7636510" y="6527004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625"/>
                </a:lnTo>
                <a:lnTo>
                  <a:pt x="0" y="25721"/>
                </a:lnTo>
                <a:lnTo>
                  <a:pt x="20320" y="22047"/>
                </a:lnTo>
                <a:lnTo>
                  <a:pt x="20320" y="0"/>
                </a:lnTo>
                <a:close/>
              </a:path>
            </a:pathLst>
          </a:custGeom>
          <a:solidFill>
            <a:srgbClr val="05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5" name="bg object 3085"/>
          <p:cNvSpPr/>
          <p:nvPr/>
        </p:nvSpPr>
        <p:spPr>
          <a:xfrm>
            <a:off x="7655560" y="6523832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4">
                <a:moveTo>
                  <a:pt x="19050" y="0"/>
                </a:moveTo>
                <a:lnTo>
                  <a:pt x="0" y="3398"/>
                </a:lnTo>
                <a:lnTo>
                  <a:pt x="0" y="25449"/>
                </a:lnTo>
                <a:lnTo>
                  <a:pt x="19050" y="22004"/>
                </a:lnTo>
                <a:lnTo>
                  <a:pt x="19050" y="0"/>
                </a:lnTo>
                <a:close/>
              </a:path>
            </a:pathLst>
          </a:custGeom>
          <a:solidFill>
            <a:srgbClr val="061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6" name="bg object 3086"/>
          <p:cNvSpPr/>
          <p:nvPr/>
        </p:nvSpPr>
        <p:spPr>
          <a:xfrm>
            <a:off x="7673339" y="6520434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19" y="0"/>
                </a:moveTo>
                <a:lnTo>
                  <a:pt x="0" y="3625"/>
                </a:lnTo>
                <a:lnTo>
                  <a:pt x="0" y="25633"/>
                </a:lnTo>
                <a:lnTo>
                  <a:pt x="20319" y="21958"/>
                </a:lnTo>
                <a:lnTo>
                  <a:pt x="20319" y="0"/>
                </a:lnTo>
                <a:close/>
              </a:path>
            </a:pathLst>
          </a:custGeom>
          <a:solidFill>
            <a:srgbClr val="06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7" name="bg object 3087"/>
          <p:cNvSpPr/>
          <p:nvPr/>
        </p:nvSpPr>
        <p:spPr>
          <a:xfrm>
            <a:off x="7692389" y="6517262"/>
            <a:ext cx="19050" cy="25400"/>
          </a:xfrm>
          <a:custGeom>
            <a:avLst/>
            <a:gdLst/>
            <a:ahLst/>
            <a:cxnLst/>
            <a:rect l="l" t="t" r="r" b="b"/>
            <a:pathLst>
              <a:path w="19050" h="25400">
                <a:moveTo>
                  <a:pt x="19050" y="0"/>
                </a:moveTo>
                <a:lnTo>
                  <a:pt x="0" y="3398"/>
                </a:lnTo>
                <a:lnTo>
                  <a:pt x="0" y="25360"/>
                </a:lnTo>
                <a:lnTo>
                  <a:pt x="19050" y="21916"/>
                </a:lnTo>
                <a:lnTo>
                  <a:pt x="19050" y="0"/>
                </a:lnTo>
                <a:close/>
              </a:path>
            </a:pathLst>
          </a:custGeom>
          <a:solidFill>
            <a:srgbClr val="06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8" name="bg object 3088"/>
          <p:cNvSpPr/>
          <p:nvPr/>
        </p:nvSpPr>
        <p:spPr>
          <a:xfrm>
            <a:off x="7710170" y="6513863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625"/>
                </a:lnTo>
                <a:lnTo>
                  <a:pt x="0" y="25544"/>
                </a:lnTo>
                <a:lnTo>
                  <a:pt x="20320" y="21870"/>
                </a:lnTo>
                <a:lnTo>
                  <a:pt x="20320" y="0"/>
                </a:lnTo>
                <a:close/>
              </a:path>
            </a:pathLst>
          </a:custGeom>
          <a:solidFill>
            <a:srgbClr val="071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9" name="bg object 3089"/>
          <p:cNvSpPr/>
          <p:nvPr/>
        </p:nvSpPr>
        <p:spPr>
          <a:xfrm>
            <a:off x="7729220" y="6510465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625"/>
                </a:lnTo>
                <a:lnTo>
                  <a:pt x="0" y="25498"/>
                </a:lnTo>
                <a:lnTo>
                  <a:pt x="20320" y="21824"/>
                </a:lnTo>
                <a:lnTo>
                  <a:pt x="20320" y="0"/>
                </a:lnTo>
                <a:close/>
              </a:path>
            </a:pathLst>
          </a:custGeom>
          <a:solidFill>
            <a:srgbClr val="07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0" name="bg object 3090"/>
          <p:cNvSpPr/>
          <p:nvPr/>
        </p:nvSpPr>
        <p:spPr>
          <a:xfrm>
            <a:off x="7746999" y="6507293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20320" y="0"/>
                </a:moveTo>
                <a:lnTo>
                  <a:pt x="0" y="3625"/>
                </a:lnTo>
                <a:lnTo>
                  <a:pt x="0" y="25455"/>
                </a:lnTo>
                <a:lnTo>
                  <a:pt x="20320" y="21781"/>
                </a:lnTo>
                <a:lnTo>
                  <a:pt x="20320" y="0"/>
                </a:lnTo>
                <a:close/>
              </a:path>
            </a:pathLst>
          </a:custGeom>
          <a:solidFill>
            <a:srgbClr val="081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1" name="bg object 3091"/>
          <p:cNvSpPr/>
          <p:nvPr/>
        </p:nvSpPr>
        <p:spPr>
          <a:xfrm>
            <a:off x="7766049" y="6504121"/>
            <a:ext cx="19050" cy="25400"/>
          </a:xfrm>
          <a:custGeom>
            <a:avLst/>
            <a:gdLst/>
            <a:ahLst/>
            <a:cxnLst/>
            <a:rect l="l" t="t" r="r" b="b"/>
            <a:pathLst>
              <a:path w="19050" h="25400">
                <a:moveTo>
                  <a:pt x="19050" y="0"/>
                </a:moveTo>
                <a:lnTo>
                  <a:pt x="0" y="3398"/>
                </a:lnTo>
                <a:lnTo>
                  <a:pt x="0" y="25182"/>
                </a:lnTo>
                <a:lnTo>
                  <a:pt x="19050" y="21738"/>
                </a:lnTo>
                <a:lnTo>
                  <a:pt x="19050" y="0"/>
                </a:lnTo>
                <a:close/>
              </a:path>
            </a:pathLst>
          </a:custGeom>
          <a:solidFill>
            <a:srgbClr val="08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2" name="bg object 3092"/>
          <p:cNvSpPr/>
          <p:nvPr/>
        </p:nvSpPr>
        <p:spPr>
          <a:xfrm>
            <a:off x="7783829" y="6500723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625"/>
                </a:lnTo>
                <a:lnTo>
                  <a:pt x="0" y="25366"/>
                </a:lnTo>
                <a:lnTo>
                  <a:pt x="20320" y="21692"/>
                </a:lnTo>
                <a:lnTo>
                  <a:pt x="20320" y="0"/>
                </a:lnTo>
                <a:close/>
              </a:path>
            </a:pathLst>
          </a:custGeom>
          <a:solidFill>
            <a:srgbClr val="08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3" name="bg object 3093"/>
          <p:cNvSpPr/>
          <p:nvPr/>
        </p:nvSpPr>
        <p:spPr>
          <a:xfrm>
            <a:off x="7802879" y="6497551"/>
            <a:ext cx="19050" cy="25400"/>
          </a:xfrm>
          <a:custGeom>
            <a:avLst/>
            <a:gdLst/>
            <a:ahLst/>
            <a:cxnLst/>
            <a:rect l="l" t="t" r="r" b="b"/>
            <a:pathLst>
              <a:path w="19050" h="25400">
                <a:moveTo>
                  <a:pt x="19050" y="0"/>
                </a:moveTo>
                <a:lnTo>
                  <a:pt x="0" y="3398"/>
                </a:lnTo>
                <a:lnTo>
                  <a:pt x="0" y="25093"/>
                </a:lnTo>
                <a:lnTo>
                  <a:pt x="19050" y="21649"/>
                </a:lnTo>
                <a:lnTo>
                  <a:pt x="19050" y="0"/>
                </a:lnTo>
                <a:close/>
              </a:path>
            </a:pathLst>
          </a:custGeom>
          <a:solidFill>
            <a:srgbClr val="091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4" name="bg object 3094"/>
          <p:cNvSpPr/>
          <p:nvPr/>
        </p:nvSpPr>
        <p:spPr>
          <a:xfrm>
            <a:off x="7820660" y="6494152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625"/>
                </a:lnTo>
                <a:lnTo>
                  <a:pt x="0" y="25277"/>
                </a:lnTo>
                <a:lnTo>
                  <a:pt x="20320" y="21603"/>
                </a:lnTo>
                <a:lnTo>
                  <a:pt x="20320" y="0"/>
                </a:lnTo>
                <a:close/>
              </a:path>
            </a:pathLst>
          </a:custGeom>
          <a:solidFill>
            <a:srgbClr val="09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5" name="bg object 3095"/>
          <p:cNvSpPr/>
          <p:nvPr/>
        </p:nvSpPr>
        <p:spPr>
          <a:xfrm>
            <a:off x="7838439" y="6490980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19" y="0"/>
                </a:moveTo>
                <a:lnTo>
                  <a:pt x="0" y="3625"/>
                </a:lnTo>
                <a:lnTo>
                  <a:pt x="0" y="25234"/>
                </a:lnTo>
                <a:lnTo>
                  <a:pt x="20319" y="21560"/>
                </a:lnTo>
                <a:lnTo>
                  <a:pt x="20319" y="0"/>
                </a:lnTo>
                <a:close/>
              </a:path>
            </a:pathLst>
          </a:custGeom>
          <a:solidFill>
            <a:srgbClr val="09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6" name="bg object 3096"/>
          <p:cNvSpPr/>
          <p:nvPr/>
        </p:nvSpPr>
        <p:spPr>
          <a:xfrm>
            <a:off x="7857489" y="6487582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19" y="0"/>
                </a:moveTo>
                <a:lnTo>
                  <a:pt x="0" y="3625"/>
                </a:lnTo>
                <a:lnTo>
                  <a:pt x="0" y="25188"/>
                </a:lnTo>
                <a:lnTo>
                  <a:pt x="20319" y="21514"/>
                </a:lnTo>
                <a:lnTo>
                  <a:pt x="20319" y="0"/>
                </a:lnTo>
                <a:close/>
              </a:path>
            </a:pathLst>
          </a:custGeom>
          <a:solidFill>
            <a:srgbClr val="0A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7" name="bg object 3097"/>
          <p:cNvSpPr/>
          <p:nvPr/>
        </p:nvSpPr>
        <p:spPr>
          <a:xfrm>
            <a:off x="7875270" y="6484410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625"/>
                </a:lnTo>
                <a:lnTo>
                  <a:pt x="0" y="25145"/>
                </a:lnTo>
                <a:lnTo>
                  <a:pt x="20320" y="21471"/>
                </a:lnTo>
                <a:lnTo>
                  <a:pt x="20320" y="0"/>
                </a:lnTo>
                <a:close/>
              </a:path>
            </a:pathLst>
          </a:custGeom>
          <a:solidFill>
            <a:srgbClr val="0A1D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8" name="bg object 3098"/>
          <p:cNvSpPr/>
          <p:nvPr/>
        </p:nvSpPr>
        <p:spPr>
          <a:xfrm>
            <a:off x="7894320" y="6481011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625"/>
                </a:lnTo>
                <a:lnTo>
                  <a:pt x="0" y="25099"/>
                </a:lnTo>
                <a:lnTo>
                  <a:pt x="20320" y="21425"/>
                </a:lnTo>
                <a:lnTo>
                  <a:pt x="20320" y="0"/>
                </a:lnTo>
                <a:close/>
              </a:path>
            </a:pathLst>
          </a:custGeom>
          <a:solidFill>
            <a:srgbClr val="0B1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9" name="bg object 3099"/>
          <p:cNvSpPr/>
          <p:nvPr/>
        </p:nvSpPr>
        <p:spPr>
          <a:xfrm>
            <a:off x="7912099" y="6477839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625"/>
                </a:lnTo>
                <a:lnTo>
                  <a:pt x="0" y="25056"/>
                </a:lnTo>
                <a:lnTo>
                  <a:pt x="20320" y="21382"/>
                </a:lnTo>
                <a:lnTo>
                  <a:pt x="20320" y="0"/>
                </a:lnTo>
                <a:close/>
              </a:path>
            </a:pathLst>
          </a:custGeom>
          <a:solidFill>
            <a:srgbClr val="0B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0" name="bg object 3100"/>
          <p:cNvSpPr/>
          <p:nvPr/>
        </p:nvSpPr>
        <p:spPr>
          <a:xfrm>
            <a:off x="7931149" y="6474441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625"/>
                </a:lnTo>
                <a:lnTo>
                  <a:pt x="0" y="25010"/>
                </a:lnTo>
                <a:lnTo>
                  <a:pt x="20320" y="21336"/>
                </a:lnTo>
                <a:lnTo>
                  <a:pt x="20320" y="0"/>
                </a:lnTo>
                <a:close/>
              </a:path>
            </a:pathLst>
          </a:custGeom>
          <a:solidFill>
            <a:srgbClr val="0B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1" name="bg object 3101"/>
          <p:cNvSpPr/>
          <p:nvPr/>
        </p:nvSpPr>
        <p:spPr>
          <a:xfrm>
            <a:off x="7948929" y="6471269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625"/>
                </a:lnTo>
                <a:lnTo>
                  <a:pt x="0" y="24967"/>
                </a:lnTo>
                <a:lnTo>
                  <a:pt x="20320" y="21293"/>
                </a:lnTo>
                <a:lnTo>
                  <a:pt x="20320" y="0"/>
                </a:lnTo>
                <a:close/>
              </a:path>
            </a:pathLst>
          </a:custGeom>
          <a:solidFill>
            <a:srgbClr val="0C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2" name="bg object 3102"/>
          <p:cNvSpPr/>
          <p:nvPr/>
        </p:nvSpPr>
        <p:spPr>
          <a:xfrm>
            <a:off x="7967979" y="6467871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625"/>
                </a:lnTo>
                <a:lnTo>
                  <a:pt x="0" y="24921"/>
                </a:lnTo>
                <a:lnTo>
                  <a:pt x="20320" y="21247"/>
                </a:lnTo>
                <a:lnTo>
                  <a:pt x="20320" y="0"/>
                </a:lnTo>
                <a:close/>
              </a:path>
            </a:pathLst>
          </a:custGeom>
          <a:solidFill>
            <a:srgbClr val="0C2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3" name="bg object 3103"/>
          <p:cNvSpPr/>
          <p:nvPr/>
        </p:nvSpPr>
        <p:spPr>
          <a:xfrm>
            <a:off x="7985760" y="6464699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3625"/>
                </a:lnTo>
                <a:lnTo>
                  <a:pt x="0" y="24878"/>
                </a:lnTo>
                <a:lnTo>
                  <a:pt x="6350" y="23730"/>
                </a:lnTo>
                <a:lnTo>
                  <a:pt x="20320" y="20804"/>
                </a:lnTo>
                <a:lnTo>
                  <a:pt x="20320" y="0"/>
                </a:lnTo>
                <a:close/>
              </a:path>
            </a:pathLst>
          </a:custGeom>
          <a:solidFill>
            <a:srgbClr val="0C2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4" name="bg object 3104"/>
          <p:cNvSpPr/>
          <p:nvPr/>
        </p:nvSpPr>
        <p:spPr>
          <a:xfrm>
            <a:off x="8004810" y="6461300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4">
                <a:moveTo>
                  <a:pt x="20320" y="0"/>
                </a:moveTo>
                <a:lnTo>
                  <a:pt x="0" y="3625"/>
                </a:lnTo>
                <a:lnTo>
                  <a:pt x="0" y="24468"/>
                </a:lnTo>
                <a:lnTo>
                  <a:pt x="20320" y="20212"/>
                </a:lnTo>
                <a:lnTo>
                  <a:pt x="20320" y="0"/>
                </a:lnTo>
                <a:close/>
              </a:path>
            </a:pathLst>
          </a:custGeom>
          <a:solidFill>
            <a:srgbClr val="0D2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5" name="bg object 3105"/>
          <p:cNvSpPr/>
          <p:nvPr/>
        </p:nvSpPr>
        <p:spPr>
          <a:xfrm>
            <a:off x="8022589" y="6458128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20" h="24129">
                <a:moveTo>
                  <a:pt x="20319" y="0"/>
                </a:moveTo>
                <a:lnTo>
                  <a:pt x="0" y="3625"/>
                </a:lnTo>
                <a:lnTo>
                  <a:pt x="0" y="23916"/>
                </a:lnTo>
                <a:lnTo>
                  <a:pt x="20319" y="19659"/>
                </a:lnTo>
                <a:lnTo>
                  <a:pt x="20319" y="0"/>
                </a:lnTo>
                <a:close/>
              </a:path>
            </a:pathLst>
          </a:custGeom>
          <a:solidFill>
            <a:srgbClr val="0D2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6" name="bg object 3106"/>
          <p:cNvSpPr/>
          <p:nvPr/>
        </p:nvSpPr>
        <p:spPr>
          <a:xfrm>
            <a:off x="8041639" y="6454578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5">
                <a:moveTo>
                  <a:pt x="20319" y="0"/>
                </a:moveTo>
                <a:lnTo>
                  <a:pt x="16509" y="831"/>
                </a:lnTo>
                <a:lnTo>
                  <a:pt x="0" y="3776"/>
                </a:lnTo>
                <a:lnTo>
                  <a:pt x="0" y="23475"/>
                </a:lnTo>
                <a:lnTo>
                  <a:pt x="20319" y="19219"/>
                </a:lnTo>
                <a:lnTo>
                  <a:pt x="20319" y="0"/>
                </a:lnTo>
                <a:close/>
              </a:path>
            </a:pathLst>
          </a:custGeom>
          <a:solidFill>
            <a:srgbClr val="0E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7" name="bg object 3107"/>
          <p:cNvSpPr/>
          <p:nvPr/>
        </p:nvSpPr>
        <p:spPr>
          <a:xfrm>
            <a:off x="8059420" y="6450697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20" h="24129">
                <a:moveTo>
                  <a:pt x="20320" y="0"/>
                </a:moveTo>
                <a:lnTo>
                  <a:pt x="0" y="4435"/>
                </a:lnTo>
                <a:lnTo>
                  <a:pt x="0" y="23632"/>
                </a:lnTo>
                <a:lnTo>
                  <a:pt x="20320" y="19375"/>
                </a:lnTo>
                <a:lnTo>
                  <a:pt x="20320" y="0"/>
                </a:lnTo>
                <a:close/>
              </a:path>
            </a:pathLst>
          </a:custGeom>
          <a:solidFill>
            <a:srgbClr val="0E2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8" name="bg object 3108"/>
          <p:cNvSpPr/>
          <p:nvPr/>
        </p:nvSpPr>
        <p:spPr>
          <a:xfrm>
            <a:off x="8078470" y="6446539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20" h="24129">
                <a:moveTo>
                  <a:pt x="20320" y="0"/>
                </a:moveTo>
                <a:lnTo>
                  <a:pt x="0" y="4435"/>
                </a:lnTo>
                <a:lnTo>
                  <a:pt x="0" y="23799"/>
                </a:lnTo>
                <a:lnTo>
                  <a:pt x="20320" y="19542"/>
                </a:lnTo>
                <a:lnTo>
                  <a:pt x="20320" y="0"/>
                </a:lnTo>
                <a:close/>
              </a:path>
            </a:pathLst>
          </a:custGeom>
          <a:solidFill>
            <a:srgbClr val="0E2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9" name="bg object 3109"/>
          <p:cNvSpPr/>
          <p:nvPr/>
        </p:nvSpPr>
        <p:spPr>
          <a:xfrm>
            <a:off x="8096249" y="6442658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20" h="24129">
                <a:moveTo>
                  <a:pt x="20320" y="0"/>
                </a:moveTo>
                <a:lnTo>
                  <a:pt x="0" y="4435"/>
                </a:lnTo>
                <a:lnTo>
                  <a:pt x="0" y="23955"/>
                </a:lnTo>
                <a:lnTo>
                  <a:pt x="20320" y="19699"/>
                </a:lnTo>
                <a:lnTo>
                  <a:pt x="20320" y="0"/>
                </a:lnTo>
                <a:close/>
              </a:path>
            </a:pathLst>
          </a:custGeom>
          <a:solidFill>
            <a:srgbClr val="0F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0" name="bg object 3110"/>
          <p:cNvSpPr/>
          <p:nvPr/>
        </p:nvSpPr>
        <p:spPr>
          <a:xfrm>
            <a:off x="8115299" y="6438500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20" h="24129">
                <a:moveTo>
                  <a:pt x="20320" y="0"/>
                </a:moveTo>
                <a:lnTo>
                  <a:pt x="0" y="4435"/>
                </a:lnTo>
                <a:lnTo>
                  <a:pt x="0" y="24123"/>
                </a:lnTo>
                <a:lnTo>
                  <a:pt x="20320" y="19866"/>
                </a:lnTo>
                <a:lnTo>
                  <a:pt x="20320" y="0"/>
                </a:lnTo>
                <a:close/>
              </a:path>
            </a:pathLst>
          </a:custGeom>
          <a:solidFill>
            <a:srgbClr val="0F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1" name="bg object 3111"/>
          <p:cNvSpPr/>
          <p:nvPr/>
        </p:nvSpPr>
        <p:spPr>
          <a:xfrm>
            <a:off x="8133079" y="6434619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4">
                <a:moveTo>
                  <a:pt x="20320" y="0"/>
                </a:moveTo>
                <a:lnTo>
                  <a:pt x="0" y="4435"/>
                </a:lnTo>
                <a:lnTo>
                  <a:pt x="0" y="24279"/>
                </a:lnTo>
                <a:lnTo>
                  <a:pt x="20320" y="20022"/>
                </a:lnTo>
                <a:lnTo>
                  <a:pt x="20320" y="0"/>
                </a:lnTo>
                <a:close/>
              </a:path>
            </a:pathLst>
          </a:custGeom>
          <a:solidFill>
            <a:srgbClr val="10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2" name="bg object 3112"/>
          <p:cNvSpPr/>
          <p:nvPr/>
        </p:nvSpPr>
        <p:spPr>
          <a:xfrm>
            <a:off x="8152129" y="6430461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4">
                <a:moveTo>
                  <a:pt x="20320" y="0"/>
                </a:moveTo>
                <a:lnTo>
                  <a:pt x="0" y="4435"/>
                </a:lnTo>
                <a:lnTo>
                  <a:pt x="0" y="24446"/>
                </a:lnTo>
                <a:lnTo>
                  <a:pt x="20320" y="20190"/>
                </a:lnTo>
                <a:lnTo>
                  <a:pt x="20320" y="0"/>
                </a:lnTo>
                <a:close/>
              </a:path>
            </a:pathLst>
          </a:custGeom>
          <a:solidFill>
            <a:srgbClr val="102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3" name="bg object 3113"/>
          <p:cNvSpPr/>
          <p:nvPr/>
        </p:nvSpPr>
        <p:spPr>
          <a:xfrm>
            <a:off x="8169910" y="6426581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4">
                <a:moveTo>
                  <a:pt x="20320" y="0"/>
                </a:moveTo>
                <a:lnTo>
                  <a:pt x="0" y="4435"/>
                </a:lnTo>
                <a:lnTo>
                  <a:pt x="0" y="24602"/>
                </a:lnTo>
                <a:lnTo>
                  <a:pt x="20320" y="20346"/>
                </a:lnTo>
                <a:lnTo>
                  <a:pt x="20320" y="0"/>
                </a:lnTo>
                <a:close/>
              </a:path>
            </a:pathLst>
          </a:custGeom>
          <a:solidFill>
            <a:srgbClr val="102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4" name="bg object 3114"/>
          <p:cNvSpPr/>
          <p:nvPr/>
        </p:nvSpPr>
        <p:spPr>
          <a:xfrm>
            <a:off x="8188960" y="6422423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4">
                <a:moveTo>
                  <a:pt x="20320" y="0"/>
                </a:moveTo>
                <a:lnTo>
                  <a:pt x="0" y="4435"/>
                </a:lnTo>
                <a:lnTo>
                  <a:pt x="0" y="24770"/>
                </a:lnTo>
                <a:lnTo>
                  <a:pt x="20320" y="20513"/>
                </a:lnTo>
                <a:lnTo>
                  <a:pt x="20320" y="0"/>
                </a:lnTo>
                <a:close/>
              </a:path>
            </a:pathLst>
          </a:custGeom>
          <a:solidFill>
            <a:srgbClr val="112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5" name="bg object 3115"/>
          <p:cNvSpPr/>
          <p:nvPr/>
        </p:nvSpPr>
        <p:spPr>
          <a:xfrm>
            <a:off x="8206739" y="6418542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19" y="0"/>
                </a:moveTo>
                <a:lnTo>
                  <a:pt x="0" y="4435"/>
                </a:lnTo>
                <a:lnTo>
                  <a:pt x="0" y="24926"/>
                </a:lnTo>
                <a:lnTo>
                  <a:pt x="20319" y="20669"/>
                </a:lnTo>
                <a:lnTo>
                  <a:pt x="20319" y="0"/>
                </a:lnTo>
                <a:close/>
              </a:path>
            </a:pathLst>
          </a:custGeom>
          <a:solidFill>
            <a:srgbClr val="112F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6" name="bg object 3116"/>
          <p:cNvSpPr/>
          <p:nvPr/>
        </p:nvSpPr>
        <p:spPr>
          <a:xfrm>
            <a:off x="8225789" y="6414661"/>
            <a:ext cx="19050" cy="25400"/>
          </a:xfrm>
          <a:custGeom>
            <a:avLst/>
            <a:gdLst/>
            <a:ahLst/>
            <a:cxnLst/>
            <a:rect l="l" t="t" r="r" b="b"/>
            <a:pathLst>
              <a:path w="19050" h="25400">
                <a:moveTo>
                  <a:pt x="19050" y="0"/>
                </a:moveTo>
                <a:lnTo>
                  <a:pt x="0" y="4158"/>
                </a:lnTo>
                <a:lnTo>
                  <a:pt x="0" y="24816"/>
                </a:lnTo>
                <a:lnTo>
                  <a:pt x="19050" y="20826"/>
                </a:lnTo>
                <a:lnTo>
                  <a:pt x="19050" y="0"/>
                </a:lnTo>
                <a:close/>
              </a:path>
            </a:pathLst>
          </a:custGeom>
          <a:solidFill>
            <a:srgbClr val="113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7" name="bg object 3117"/>
          <p:cNvSpPr/>
          <p:nvPr/>
        </p:nvSpPr>
        <p:spPr>
          <a:xfrm>
            <a:off x="8243570" y="6410503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20320" y="0"/>
                </a:moveTo>
                <a:lnTo>
                  <a:pt x="0" y="4435"/>
                </a:lnTo>
                <a:lnTo>
                  <a:pt x="0" y="25250"/>
                </a:lnTo>
                <a:lnTo>
                  <a:pt x="20320" y="20993"/>
                </a:lnTo>
                <a:lnTo>
                  <a:pt x="20320" y="0"/>
                </a:lnTo>
                <a:close/>
              </a:path>
            </a:pathLst>
          </a:custGeom>
          <a:solidFill>
            <a:srgbClr val="12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8" name="bg object 3118"/>
          <p:cNvSpPr/>
          <p:nvPr/>
        </p:nvSpPr>
        <p:spPr>
          <a:xfrm>
            <a:off x="8262620" y="6406622"/>
            <a:ext cx="19050" cy="25400"/>
          </a:xfrm>
          <a:custGeom>
            <a:avLst/>
            <a:gdLst/>
            <a:ahLst/>
            <a:cxnLst/>
            <a:rect l="l" t="t" r="r" b="b"/>
            <a:pathLst>
              <a:path w="19050" h="25400">
                <a:moveTo>
                  <a:pt x="19050" y="0"/>
                </a:moveTo>
                <a:lnTo>
                  <a:pt x="0" y="4158"/>
                </a:lnTo>
                <a:lnTo>
                  <a:pt x="0" y="25140"/>
                </a:lnTo>
                <a:lnTo>
                  <a:pt x="19050" y="21149"/>
                </a:lnTo>
                <a:lnTo>
                  <a:pt x="19050" y="0"/>
                </a:lnTo>
                <a:close/>
              </a:path>
            </a:pathLst>
          </a:custGeom>
          <a:solidFill>
            <a:srgbClr val="12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9" name="bg object 3119"/>
          <p:cNvSpPr/>
          <p:nvPr/>
        </p:nvSpPr>
        <p:spPr>
          <a:xfrm>
            <a:off x="8280399" y="6402464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20320" y="0"/>
                </a:moveTo>
                <a:lnTo>
                  <a:pt x="0" y="4435"/>
                </a:lnTo>
                <a:lnTo>
                  <a:pt x="0" y="25573"/>
                </a:lnTo>
                <a:lnTo>
                  <a:pt x="20320" y="21317"/>
                </a:lnTo>
                <a:lnTo>
                  <a:pt x="20320" y="0"/>
                </a:lnTo>
                <a:close/>
              </a:path>
            </a:pathLst>
          </a:custGeom>
          <a:solidFill>
            <a:srgbClr val="133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0" name="bg object 3120"/>
          <p:cNvSpPr/>
          <p:nvPr/>
        </p:nvSpPr>
        <p:spPr>
          <a:xfrm>
            <a:off x="8298179" y="6398583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20320" y="0"/>
                </a:moveTo>
                <a:lnTo>
                  <a:pt x="0" y="4435"/>
                </a:lnTo>
                <a:lnTo>
                  <a:pt x="0" y="25730"/>
                </a:lnTo>
                <a:lnTo>
                  <a:pt x="20320" y="21473"/>
                </a:lnTo>
                <a:lnTo>
                  <a:pt x="20320" y="0"/>
                </a:lnTo>
                <a:close/>
              </a:path>
            </a:pathLst>
          </a:custGeom>
          <a:solidFill>
            <a:srgbClr val="13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1" name="bg object 3121"/>
          <p:cNvSpPr/>
          <p:nvPr/>
        </p:nvSpPr>
        <p:spPr>
          <a:xfrm>
            <a:off x="8317229" y="6394425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20320" y="0"/>
                </a:moveTo>
                <a:lnTo>
                  <a:pt x="0" y="4435"/>
                </a:lnTo>
                <a:lnTo>
                  <a:pt x="0" y="25897"/>
                </a:lnTo>
                <a:lnTo>
                  <a:pt x="20320" y="21640"/>
                </a:lnTo>
                <a:lnTo>
                  <a:pt x="20320" y="0"/>
                </a:lnTo>
                <a:close/>
              </a:path>
            </a:pathLst>
          </a:custGeom>
          <a:solidFill>
            <a:srgbClr val="133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2" name="bg object 3122"/>
          <p:cNvSpPr/>
          <p:nvPr/>
        </p:nvSpPr>
        <p:spPr>
          <a:xfrm>
            <a:off x="8336279" y="6390545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5">
                <a:moveTo>
                  <a:pt x="19050" y="0"/>
                </a:moveTo>
                <a:lnTo>
                  <a:pt x="0" y="4158"/>
                </a:lnTo>
                <a:lnTo>
                  <a:pt x="0" y="25787"/>
                </a:lnTo>
                <a:lnTo>
                  <a:pt x="19050" y="21796"/>
                </a:lnTo>
                <a:lnTo>
                  <a:pt x="19050" y="0"/>
                </a:lnTo>
                <a:close/>
              </a:path>
            </a:pathLst>
          </a:custGeom>
          <a:solidFill>
            <a:srgbClr val="143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3" name="bg object 3123"/>
          <p:cNvSpPr/>
          <p:nvPr/>
        </p:nvSpPr>
        <p:spPr>
          <a:xfrm>
            <a:off x="8354060" y="6386387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20" y="0"/>
                </a:moveTo>
                <a:lnTo>
                  <a:pt x="0" y="4435"/>
                </a:lnTo>
                <a:lnTo>
                  <a:pt x="0" y="26220"/>
                </a:lnTo>
                <a:lnTo>
                  <a:pt x="20320" y="21964"/>
                </a:lnTo>
                <a:lnTo>
                  <a:pt x="20320" y="0"/>
                </a:lnTo>
                <a:close/>
              </a:path>
            </a:pathLst>
          </a:custGeom>
          <a:solidFill>
            <a:srgbClr val="14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4" name="bg object 3124"/>
          <p:cNvSpPr/>
          <p:nvPr/>
        </p:nvSpPr>
        <p:spPr>
          <a:xfrm>
            <a:off x="8373110" y="6382506"/>
            <a:ext cx="19050" cy="26670"/>
          </a:xfrm>
          <a:custGeom>
            <a:avLst/>
            <a:gdLst/>
            <a:ahLst/>
            <a:cxnLst/>
            <a:rect l="l" t="t" r="r" b="b"/>
            <a:pathLst>
              <a:path w="19050" h="26670">
                <a:moveTo>
                  <a:pt x="19050" y="0"/>
                </a:moveTo>
                <a:lnTo>
                  <a:pt x="0" y="4158"/>
                </a:lnTo>
                <a:lnTo>
                  <a:pt x="0" y="26111"/>
                </a:lnTo>
                <a:lnTo>
                  <a:pt x="19050" y="22120"/>
                </a:lnTo>
                <a:lnTo>
                  <a:pt x="19050" y="0"/>
                </a:lnTo>
                <a:close/>
              </a:path>
            </a:pathLst>
          </a:custGeom>
          <a:solidFill>
            <a:srgbClr val="14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5" name="bg object 3125"/>
          <p:cNvSpPr/>
          <p:nvPr/>
        </p:nvSpPr>
        <p:spPr>
          <a:xfrm>
            <a:off x="8390889" y="6378348"/>
            <a:ext cx="20320" cy="26670"/>
          </a:xfrm>
          <a:custGeom>
            <a:avLst/>
            <a:gdLst/>
            <a:ahLst/>
            <a:cxnLst/>
            <a:rect l="l" t="t" r="r" b="b"/>
            <a:pathLst>
              <a:path w="20320" h="26670">
                <a:moveTo>
                  <a:pt x="20319" y="0"/>
                </a:moveTo>
                <a:lnTo>
                  <a:pt x="0" y="4435"/>
                </a:lnTo>
                <a:lnTo>
                  <a:pt x="0" y="26544"/>
                </a:lnTo>
                <a:lnTo>
                  <a:pt x="20319" y="22287"/>
                </a:lnTo>
                <a:lnTo>
                  <a:pt x="20319" y="0"/>
                </a:lnTo>
                <a:close/>
              </a:path>
            </a:pathLst>
          </a:custGeom>
          <a:solidFill>
            <a:srgbClr val="153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6" name="bg object 3126"/>
          <p:cNvSpPr/>
          <p:nvPr/>
        </p:nvSpPr>
        <p:spPr>
          <a:xfrm>
            <a:off x="8408670" y="6374467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4435"/>
                </a:lnTo>
                <a:lnTo>
                  <a:pt x="0" y="26700"/>
                </a:lnTo>
                <a:lnTo>
                  <a:pt x="20320" y="22444"/>
                </a:lnTo>
                <a:lnTo>
                  <a:pt x="20320" y="0"/>
                </a:lnTo>
                <a:close/>
              </a:path>
            </a:pathLst>
          </a:custGeom>
          <a:solidFill>
            <a:srgbClr val="153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7" name="bg object 3127"/>
          <p:cNvSpPr/>
          <p:nvPr/>
        </p:nvSpPr>
        <p:spPr>
          <a:xfrm>
            <a:off x="8427720" y="6370309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4435"/>
                </a:lnTo>
                <a:lnTo>
                  <a:pt x="0" y="26868"/>
                </a:lnTo>
                <a:lnTo>
                  <a:pt x="20320" y="22611"/>
                </a:lnTo>
                <a:lnTo>
                  <a:pt x="20320" y="0"/>
                </a:lnTo>
                <a:close/>
              </a:path>
            </a:pathLst>
          </a:custGeom>
          <a:solidFill>
            <a:srgbClr val="16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8" name="bg object 3128"/>
          <p:cNvSpPr/>
          <p:nvPr/>
        </p:nvSpPr>
        <p:spPr>
          <a:xfrm>
            <a:off x="8445499" y="6366428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4435"/>
                </a:lnTo>
                <a:lnTo>
                  <a:pt x="0" y="27024"/>
                </a:lnTo>
                <a:lnTo>
                  <a:pt x="20320" y="22767"/>
                </a:lnTo>
                <a:lnTo>
                  <a:pt x="20320" y="0"/>
                </a:lnTo>
                <a:close/>
              </a:path>
            </a:pathLst>
          </a:custGeom>
          <a:solidFill>
            <a:srgbClr val="163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9" name="bg object 3129"/>
          <p:cNvSpPr/>
          <p:nvPr/>
        </p:nvSpPr>
        <p:spPr>
          <a:xfrm>
            <a:off x="8464549" y="6362270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20320" y="0"/>
                </a:moveTo>
                <a:lnTo>
                  <a:pt x="0" y="4435"/>
                </a:lnTo>
                <a:lnTo>
                  <a:pt x="0" y="27191"/>
                </a:lnTo>
                <a:lnTo>
                  <a:pt x="20320" y="22935"/>
                </a:lnTo>
                <a:lnTo>
                  <a:pt x="20320" y="0"/>
                </a:lnTo>
                <a:close/>
              </a:path>
            </a:pathLst>
          </a:custGeom>
          <a:solidFill>
            <a:srgbClr val="163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0" name="bg object 3130"/>
          <p:cNvSpPr/>
          <p:nvPr/>
        </p:nvSpPr>
        <p:spPr>
          <a:xfrm>
            <a:off x="8482329" y="6358389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20320" y="0"/>
                </a:moveTo>
                <a:lnTo>
                  <a:pt x="0" y="4435"/>
                </a:lnTo>
                <a:lnTo>
                  <a:pt x="0" y="27347"/>
                </a:lnTo>
                <a:lnTo>
                  <a:pt x="20320" y="23091"/>
                </a:lnTo>
                <a:lnTo>
                  <a:pt x="20320" y="0"/>
                </a:lnTo>
                <a:close/>
              </a:path>
            </a:pathLst>
          </a:custGeom>
          <a:solidFill>
            <a:srgbClr val="17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1" name="bg object 3131"/>
          <p:cNvSpPr/>
          <p:nvPr/>
        </p:nvSpPr>
        <p:spPr>
          <a:xfrm>
            <a:off x="8501379" y="6354231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20320" y="0"/>
                </a:moveTo>
                <a:lnTo>
                  <a:pt x="0" y="4435"/>
                </a:lnTo>
                <a:lnTo>
                  <a:pt x="0" y="27515"/>
                </a:lnTo>
                <a:lnTo>
                  <a:pt x="20320" y="23258"/>
                </a:lnTo>
                <a:lnTo>
                  <a:pt x="20320" y="0"/>
                </a:lnTo>
                <a:close/>
              </a:path>
            </a:pathLst>
          </a:custGeom>
          <a:solidFill>
            <a:srgbClr val="17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2" name="bg object 3132"/>
          <p:cNvSpPr/>
          <p:nvPr/>
        </p:nvSpPr>
        <p:spPr>
          <a:xfrm>
            <a:off x="8519160" y="6350351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20320" y="0"/>
                </a:moveTo>
                <a:lnTo>
                  <a:pt x="0" y="4435"/>
                </a:lnTo>
                <a:lnTo>
                  <a:pt x="0" y="27671"/>
                </a:lnTo>
                <a:lnTo>
                  <a:pt x="20320" y="23414"/>
                </a:lnTo>
                <a:lnTo>
                  <a:pt x="20320" y="0"/>
                </a:lnTo>
                <a:close/>
              </a:path>
            </a:pathLst>
          </a:custGeom>
          <a:solidFill>
            <a:srgbClr val="17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3" name="bg object 3133"/>
          <p:cNvSpPr/>
          <p:nvPr/>
        </p:nvSpPr>
        <p:spPr>
          <a:xfrm>
            <a:off x="8538210" y="6346193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20320" y="0"/>
                </a:moveTo>
                <a:lnTo>
                  <a:pt x="0" y="4435"/>
                </a:lnTo>
                <a:lnTo>
                  <a:pt x="0" y="27838"/>
                </a:lnTo>
                <a:lnTo>
                  <a:pt x="20320" y="23582"/>
                </a:lnTo>
                <a:lnTo>
                  <a:pt x="20320" y="0"/>
                </a:lnTo>
                <a:close/>
              </a:path>
            </a:pathLst>
          </a:custGeom>
          <a:solidFill>
            <a:srgbClr val="184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4" name="bg object 3134"/>
          <p:cNvSpPr/>
          <p:nvPr/>
        </p:nvSpPr>
        <p:spPr>
          <a:xfrm>
            <a:off x="8555989" y="6342312"/>
            <a:ext cx="20320" cy="28575"/>
          </a:xfrm>
          <a:custGeom>
            <a:avLst/>
            <a:gdLst/>
            <a:ahLst/>
            <a:cxnLst/>
            <a:rect l="l" t="t" r="r" b="b"/>
            <a:pathLst>
              <a:path w="20320" h="28575">
                <a:moveTo>
                  <a:pt x="20319" y="0"/>
                </a:moveTo>
                <a:lnTo>
                  <a:pt x="0" y="4435"/>
                </a:lnTo>
                <a:lnTo>
                  <a:pt x="0" y="27995"/>
                </a:lnTo>
                <a:lnTo>
                  <a:pt x="20319" y="23738"/>
                </a:lnTo>
                <a:lnTo>
                  <a:pt x="20319" y="0"/>
                </a:lnTo>
                <a:close/>
              </a:path>
            </a:pathLst>
          </a:custGeom>
          <a:solidFill>
            <a:srgbClr val="18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5" name="bg object 3135"/>
          <p:cNvSpPr/>
          <p:nvPr/>
        </p:nvSpPr>
        <p:spPr>
          <a:xfrm>
            <a:off x="8575039" y="6338154"/>
            <a:ext cx="20320" cy="28575"/>
          </a:xfrm>
          <a:custGeom>
            <a:avLst/>
            <a:gdLst/>
            <a:ahLst/>
            <a:cxnLst/>
            <a:rect l="l" t="t" r="r" b="b"/>
            <a:pathLst>
              <a:path w="20320" h="28575">
                <a:moveTo>
                  <a:pt x="20319" y="0"/>
                </a:moveTo>
                <a:lnTo>
                  <a:pt x="0" y="4435"/>
                </a:lnTo>
                <a:lnTo>
                  <a:pt x="0" y="28162"/>
                </a:lnTo>
                <a:lnTo>
                  <a:pt x="20319" y="23905"/>
                </a:lnTo>
                <a:lnTo>
                  <a:pt x="20319" y="0"/>
                </a:lnTo>
                <a:close/>
              </a:path>
            </a:pathLst>
          </a:custGeom>
          <a:solidFill>
            <a:srgbClr val="19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6" name="bg object 3136"/>
          <p:cNvSpPr/>
          <p:nvPr/>
        </p:nvSpPr>
        <p:spPr>
          <a:xfrm>
            <a:off x="8592820" y="6334273"/>
            <a:ext cx="20320" cy="28575"/>
          </a:xfrm>
          <a:custGeom>
            <a:avLst/>
            <a:gdLst/>
            <a:ahLst/>
            <a:cxnLst/>
            <a:rect l="l" t="t" r="r" b="b"/>
            <a:pathLst>
              <a:path w="20320" h="28575">
                <a:moveTo>
                  <a:pt x="20320" y="0"/>
                </a:moveTo>
                <a:lnTo>
                  <a:pt x="0" y="4435"/>
                </a:lnTo>
                <a:lnTo>
                  <a:pt x="0" y="28318"/>
                </a:lnTo>
                <a:lnTo>
                  <a:pt x="20320" y="24062"/>
                </a:lnTo>
                <a:lnTo>
                  <a:pt x="20320" y="0"/>
                </a:lnTo>
                <a:close/>
              </a:path>
            </a:pathLst>
          </a:custGeom>
          <a:solidFill>
            <a:srgbClr val="19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7" name="bg object 3137"/>
          <p:cNvSpPr/>
          <p:nvPr/>
        </p:nvSpPr>
        <p:spPr>
          <a:xfrm>
            <a:off x="8611870" y="6330115"/>
            <a:ext cx="20320" cy="28575"/>
          </a:xfrm>
          <a:custGeom>
            <a:avLst/>
            <a:gdLst/>
            <a:ahLst/>
            <a:cxnLst/>
            <a:rect l="l" t="t" r="r" b="b"/>
            <a:pathLst>
              <a:path w="20320" h="28575">
                <a:moveTo>
                  <a:pt x="20320" y="0"/>
                </a:moveTo>
                <a:lnTo>
                  <a:pt x="0" y="4435"/>
                </a:lnTo>
                <a:lnTo>
                  <a:pt x="0" y="28486"/>
                </a:lnTo>
                <a:lnTo>
                  <a:pt x="20320" y="24229"/>
                </a:lnTo>
                <a:lnTo>
                  <a:pt x="20320" y="0"/>
                </a:lnTo>
                <a:close/>
              </a:path>
            </a:pathLst>
          </a:custGeom>
          <a:solidFill>
            <a:srgbClr val="19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8" name="bg object 3138"/>
          <p:cNvSpPr/>
          <p:nvPr/>
        </p:nvSpPr>
        <p:spPr>
          <a:xfrm>
            <a:off x="8629649" y="6326234"/>
            <a:ext cx="20320" cy="29209"/>
          </a:xfrm>
          <a:custGeom>
            <a:avLst/>
            <a:gdLst/>
            <a:ahLst/>
            <a:cxnLst/>
            <a:rect l="l" t="t" r="r" b="b"/>
            <a:pathLst>
              <a:path w="20320" h="29210">
                <a:moveTo>
                  <a:pt x="20320" y="0"/>
                </a:moveTo>
                <a:lnTo>
                  <a:pt x="0" y="4435"/>
                </a:lnTo>
                <a:lnTo>
                  <a:pt x="0" y="28642"/>
                </a:lnTo>
                <a:lnTo>
                  <a:pt x="20320" y="24385"/>
                </a:lnTo>
                <a:lnTo>
                  <a:pt x="20320" y="0"/>
                </a:lnTo>
                <a:close/>
              </a:path>
            </a:pathLst>
          </a:custGeom>
          <a:solidFill>
            <a:srgbClr val="1A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9" name="bg object 3139"/>
          <p:cNvSpPr/>
          <p:nvPr/>
        </p:nvSpPr>
        <p:spPr>
          <a:xfrm>
            <a:off x="8648699" y="6322076"/>
            <a:ext cx="20320" cy="29209"/>
          </a:xfrm>
          <a:custGeom>
            <a:avLst/>
            <a:gdLst/>
            <a:ahLst/>
            <a:cxnLst/>
            <a:rect l="l" t="t" r="r" b="b"/>
            <a:pathLst>
              <a:path w="20320" h="29210">
                <a:moveTo>
                  <a:pt x="20320" y="0"/>
                </a:moveTo>
                <a:lnTo>
                  <a:pt x="0" y="4435"/>
                </a:lnTo>
                <a:lnTo>
                  <a:pt x="0" y="28809"/>
                </a:lnTo>
                <a:lnTo>
                  <a:pt x="20320" y="24553"/>
                </a:lnTo>
                <a:lnTo>
                  <a:pt x="20320" y="0"/>
                </a:lnTo>
                <a:close/>
              </a:path>
            </a:pathLst>
          </a:custGeom>
          <a:solidFill>
            <a:srgbClr val="1A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0" name="bg object 3140"/>
          <p:cNvSpPr/>
          <p:nvPr/>
        </p:nvSpPr>
        <p:spPr>
          <a:xfrm>
            <a:off x="8666479" y="6318195"/>
            <a:ext cx="20320" cy="29209"/>
          </a:xfrm>
          <a:custGeom>
            <a:avLst/>
            <a:gdLst/>
            <a:ahLst/>
            <a:cxnLst/>
            <a:rect l="l" t="t" r="r" b="b"/>
            <a:pathLst>
              <a:path w="20320" h="29210">
                <a:moveTo>
                  <a:pt x="20320" y="0"/>
                </a:moveTo>
                <a:lnTo>
                  <a:pt x="0" y="4435"/>
                </a:lnTo>
                <a:lnTo>
                  <a:pt x="0" y="28965"/>
                </a:lnTo>
                <a:lnTo>
                  <a:pt x="20320" y="24709"/>
                </a:lnTo>
                <a:lnTo>
                  <a:pt x="20320" y="0"/>
                </a:lnTo>
                <a:close/>
              </a:path>
            </a:pathLst>
          </a:custGeom>
          <a:solidFill>
            <a:srgbClr val="1A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1" name="bg object 3141"/>
          <p:cNvSpPr/>
          <p:nvPr/>
        </p:nvSpPr>
        <p:spPr>
          <a:xfrm>
            <a:off x="8685529" y="6314314"/>
            <a:ext cx="19050" cy="29209"/>
          </a:xfrm>
          <a:custGeom>
            <a:avLst/>
            <a:gdLst/>
            <a:ahLst/>
            <a:cxnLst/>
            <a:rect l="l" t="t" r="r" b="b"/>
            <a:pathLst>
              <a:path w="19050" h="29210">
                <a:moveTo>
                  <a:pt x="19050" y="0"/>
                </a:moveTo>
                <a:lnTo>
                  <a:pt x="0" y="4158"/>
                </a:lnTo>
                <a:lnTo>
                  <a:pt x="0" y="28856"/>
                </a:lnTo>
                <a:lnTo>
                  <a:pt x="19050" y="24865"/>
                </a:lnTo>
                <a:lnTo>
                  <a:pt x="19050" y="0"/>
                </a:lnTo>
                <a:close/>
              </a:path>
            </a:pathLst>
          </a:custGeom>
          <a:solidFill>
            <a:srgbClr val="1B4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2" name="bg object 3142"/>
          <p:cNvSpPr/>
          <p:nvPr/>
        </p:nvSpPr>
        <p:spPr>
          <a:xfrm>
            <a:off x="8703310" y="6310156"/>
            <a:ext cx="20320" cy="29845"/>
          </a:xfrm>
          <a:custGeom>
            <a:avLst/>
            <a:gdLst/>
            <a:ahLst/>
            <a:cxnLst/>
            <a:rect l="l" t="t" r="r" b="b"/>
            <a:pathLst>
              <a:path w="20320" h="29845">
                <a:moveTo>
                  <a:pt x="20320" y="0"/>
                </a:moveTo>
                <a:lnTo>
                  <a:pt x="0" y="4435"/>
                </a:lnTo>
                <a:lnTo>
                  <a:pt x="0" y="29289"/>
                </a:lnTo>
                <a:lnTo>
                  <a:pt x="20320" y="25032"/>
                </a:lnTo>
                <a:lnTo>
                  <a:pt x="20320" y="0"/>
                </a:lnTo>
                <a:close/>
              </a:path>
            </a:pathLst>
          </a:custGeom>
          <a:solidFill>
            <a:srgbClr val="1B4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3" name="bg object 3143"/>
          <p:cNvSpPr/>
          <p:nvPr/>
        </p:nvSpPr>
        <p:spPr>
          <a:xfrm>
            <a:off x="8721089" y="6305998"/>
            <a:ext cx="21590" cy="29845"/>
          </a:xfrm>
          <a:custGeom>
            <a:avLst/>
            <a:gdLst/>
            <a:ahLst/>
            <a:cxnLst/>
            <a:rect l="l" t="t" r="r" b="b"/>
            <a:pathLst>
              <a:path w="21590" h="29845">
                <a:moveTo>
                  <a:pt x="21589" y="0"/>
                </a:moveTo>
                <a:lnTo>
                  <a:pt x="0" y="4712"/>
                </a:lnTo>
                <a:lnTo>
                  <a:pt x="0" y="29723"/>
                </a:lnTo>
                <a:lnTo>
                  <a:pt x="21589" y="25200"/>
                </a:lnTo>
                <a:lnTo>
                  <a:pt x="21589" y="0"/>
                </a:lnTo>
                <a:close/>
              </a:path>
            </a:pathLst>
          </a:custGeom>
          <a:solidFill>
            <a:srgbClr val="1C4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4" name="bg object 3144"/>
          <p:cNvSpPr/>
          <p:nvPr/>
        </p:nvSpPr>
        <p:spPr>
          <a:xfrm>
            <a:off x="8740139" y="6302118"/>
            <a:ext cx="20320" cy="29845"/>
          </a:xfrm>
          <a:custGeom>
            <a:avLst/>
            <a:gdLst/>
            <a:ahLst/>
            <a:cxnLst/>
            <a:rect l="l" t="t" r="r" b="b"/>
            <a:pathLst>
              <a:path w="20320" h="29845">
                <a:moveTo>
                  <a:pt x="20319" y="0"/>
                </a:moveTo>
                <a:lnTo>
                  <a:pt x="0" y="4435"/>
                </a:lnTo>
                <a:lnTo>
                  <a:pt x="0" y="29613"/>
                </a:lnTo>
                <a:lnTo>
                  <a:pt x="20319" y="25356"/>
                </a:lnTo>
                <a:lnTo>
                  <a:pt x="20319" y="0"/>
                </a:lnTo>
                <a:close/>
              </a:path>
            </a:pathLst>
          </a:custGeom>
          <a:solidFill>
            <a:srgbClr val="1C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5" name="bg object 3145"/>
          <p:cNvSpPr/>
          <p:nvPr/>
        </p:nvSpPr>
        <p:spPr>
          <a:xfrm>
            <a:off x="8759189" y="6297960"/>
            <a:ext cx="20320" cy="29845"/>
          </a:xfrm>
          <a:custGeom>
            <a:avLst/>
            <a:gdLst/>
            <a:ahLst/>
            <a:cxnLst/>
            <a:rect l="l" t="t" r="r" b="b"/>
            <a:pathLst>
              <a:path w="20320" h="29845">
                <a:moveTo>
                  <a:pt x="20319" y="0"/>
                </a:moveTo>
                <a:lnTo>
                  <a:pt x="0" y="4435"/>
                </a:lnTo>
                <a:lnTo>
                  <a:pt x="0" y="29780"/>
                </a:lnTo>
                <a:lnTo>
                  <a:pt x="20319" y="25523"/>
                </a:lnTo>
                <a:lnTo>
                  <a:pt x="20319" y="0"/>
                </a:lnTo>
                <a:close/>
              </a:path>
            </a:pathLst>
          </a:custGeom>
          <a:solidFill>
            <a:srgbClr val="1C4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6" name="bg object 3146"/>
          <p:cNvSpPr/>
          <p:nvPr/>
        </p:nvSpPr>
        <p:spPr>
          <a:xfrm>
            <a:off x="8776970" y="6294079"/>
            <a:ext cx="20320" cy="30480"/>
          </a:xfrm>
          <a:custGeom>
            <a:avLst/>
            <a:gdLst/>
            <a:ahLst/>
            <a:cxnLst/>
            <a:rect l="l" t="t" r="r" b="b"/>
            <a:pathLst>
              <a:path w="20320" h="30479">
                <a:moveTo>
                  <a:pt x="20320" y="0"/>
                </a:moveTo>
                <a:lnTo>
                  <a:pt x="0" y="4435"/>
                </a:lnTo>
                <a:lnTo>
                  <a:pt x="0" y="29936"/>
                </a:lnTo>
                <a:lnTo>
                  <a:pt x="20320" y="25680"/>
                </a:lnTo>
                <a:lnTo>
                  <a:pt x="20320" y="0"/>
                </a:lnTo>
                <a:close/>
              </a:path>
            </a:pathLst>
          </a:custGeom>
          <a:solidFill>
            <a:srgbClr val="1D4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7" name="bg object 3147"/>
          <p:cNvSpPr/>
          <p:nvPr/>
        </p:nvSpPr>
        <p:spPr>
          <a:xfrm>
            <a:off x="8796020" y="6290198"/>
            <a:ext cx="19050" cy="29845"/>
          </a:xfrm>
          <a:custGeom>
            <a:avLst/>
            <a:gdLst/>
            <a:ahLst/>
            <a:cxnLst/>
            <a:rect l="l" t="t" r="r" b="b"/>
            <a:pathLst>
              <a:path w="19050" h="29845">
                <a:moveTo>
                  <a:pt x="19050" y="0"/>
                </a:moveTo>
                <a:lnTo>
                  <a:pt x="0" y="4158"/>
                </a:lnTo>
                <a:lnTo>
                  <a:pt x="0" y="29826"/>
                </a:lnTo>
                <a:lnTo>
                  <a:pt x="19050" y="25836"/>
                </a:lnTo>
                <a:lnTo>
                  <a:pt x="19050" y="0"/>
                </a:lnTo>
                <a:close/>
              </a:path>
            </a:pathLst>
          </a:custGeom>
          <a:solidFill>
            <a:srgbClr val="1D4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8" name="bg object 3148"/>
          <p:cNvSpPr/>
          <p:nvPr/>
        </p:nvSpPr>
        <p:spPr>
          <a:xfrm>
            <a:off x="8813799" y="6286040"/>
            <a:ext cx="20320" cy="30480"/>
          </a:xfrm>
          <a:custGeom>
            <a:avLst/>
            <a:gdLst/>
            <a:ahLst/>
            <a:cxnLst/>
            <a:rect l="l" t="t" r="r" b="b"/>
            <a:pathLst>
              <a:path w="20320" h="30479">
                <a:moveTo>
                  <a:pt x="20320" y="0"/>
                </a:moveTo>
                <a:lnTo>
                  <a:pt x="0" y="4435"/>
                </a:lnTo>
                <a:lnTo>
                  <a:pt x="0" y="30260"/>
                </a:lnTo>
                <a:lnTo>
                  <a:pt x="20320" y="26003"/>
                </a:lnTo>
                <a:lnTo>
                  <a:pt x="20320" y="0"/>
                </a:lnTo>
                <a:close/>
              </a:path>
            </a:pathLst>
          </a:custGeom>
          <a:solidFill>
            <a:srgbClr val="1E4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9" name="bg object 3149"/>
          <p:cNvSpPr/>
          <p:nvPr/>
        </p:nvSpPr>
        <p:spPr>
          <a:xfrm>
            <a:off x="8832849" y="6282159"/>
            <a:ext cx="19050" cy="30480"/>
          </a:xfrm>
          <a:custGeom>
            <a:avLst/>
            <a:gdLst/>
            <a:ahLst/>
            <a:cxnLst/>
            <a:rect l="l" t="t" r="r" b="b"/>
            <a:pathLst>
              <a:path w="19050" h="30479">
                <a:moveTo>
                  <a:pt x="19050" y="0"/>
                </a:moveTo>
                <a:lnTo>
                  <a:pt x="0" y="4158"/>
                </a:lnTo>
                <a:lnTo>
                  <a:pt x="0" y="30150"/>
                </a:lnTo>
                <a:lnTo>
                  <a:pt x="19050" y="26159"/>
                </a:lnTo>
                <a:lnTo>
                  <a:pt x="19050" y="0"/>
                </a:lnTo>
                <a:close/>
              </a:path>
            </a:pathLst>
          </a:custGeom>
          <a:solidFill>
            <a:srgbClr val="1E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0" name="bg object 3150"/>
          <p:cNvSpPr/>
          <p:nvPr/>
        </p:nvSpPr>
        <p:spPr>
          <a:xfrm>
            <a:off x="8850629" y="6278001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20" h="31114">
                <a:moveTo>
                  <a:pt x="20320" y="0"/>
                </a:moveTo>
                <a:lnTo>
                  <a:pt x="0" y="4435"/>
                </a:lnTo>
                <a:lnTo>
                  <a:pt x="0" y="30583"/>
                </a:lnTo>
                <a:lnTo>
                  <a:pt x="20320" y="26327"/>
                </a:lnTo>
                <a:lnTo>
                  <a:pt x="20320" y="0"/>
                </a:lnTo>
                <a:close/>
              </a:path>
            </a:pathLst>
          </a:custGeom>
          <a:solidFill>
            <a:srgbClr val="1E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1" name="bg object 3151"/>
          <p:cNvSpPr/>
          <p:nvPr/>
        </p:nvSpPr>
        <p:spPr>
          <a:xfrm>
            <a:off x="8868410" y="6274120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20" h="31114">
                <a:moveTo>
                  <a:pt x="20320" y="0"/>
                </a:moveTo>
                <a:lnTo>
                  <a:pt x="0" y="4435"/>
                </a:lnTo>
                <a:lnTo>
                  <a:pt x="0" y="30740"/>
                </a:lnTo>
                <a:lnTo>
                  <a:pt x="20320" y="26483"/>
                </a:lnTo>
                <a:lnTo>
                  <a:pt x="20320" y="0"/>
                </a:lnTo>
                <a:close/>
              </a:path>
            </a:pathLst>
          </a:custGeom>
          <a:solidFill>
            <a:srgbClr val="1F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2" name="bg object 3152"/>
          <p:cNvSpPr/>
          <p:nvPr/>
        </p:nvSpPr>
        <p:spPr>
          <a:xfrm>
            <a:off x="8887460" y="6269962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20" h="31114">
                <a:moveTo>
                  <a:pt x="20320" y="0"/>
                </a:moveTo>
                <a:lnTo>
                  <a:pt x="0" y="4435"/>
                </a:lnTo>
                <a:lnTo>
                  <a:pt x="0" y="30907"/>
                </a:lnTo>
                <a:lnTo>
                  <a:pt x="20320" y="26650"/>
                </a:lnTo>
                <a:lnTo>
                  <a:pt x="20320" y="0"/>
                </a:lnTo>
                <a:close/>
              </a:path>
            </a:pathLst>
          </a:custGeom>
          <a:solidFill>
            <a:srgbClr val="1F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3" name="bg object 3153"/>
          <p:cNvSpPr/>
          <p:nvPr/>
        </p:nvSpPr>
        <p:spPr>
          <a:xfrm>
            <a:off x="8905239" y="6266082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20" h="31114">
                <a:moveTo>
                  <a:pt x="20319" y="0"/>
                </a:moveTo>
                <a:lnTo>
                  <a:pt x="0" y="4435"/>
                </a:lnTo>
                <a:lnTo>
                  <a:pt x="0" y="31063"/>
                </a:lnTo>
                <a:lnTo>
                  <a:pt x="20319" y="26807"/>
                </a:lnTo>
                <a:lnTo>
                  <a:pt x="20319" y="0"/>
                </a:lnTo>
                <a:close/>
              </a:path>
            </a:pathLst>
          </a:custGeom>
          <a:solidFill>
            <a:srgbClr val="1F5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4" name="bg object 3154"/>
          <p:cNvSpPr/>
          <p:nvPr/>
        </p:nvSpPr>
        <p:spPr>
          <a:xfrm>
            <a:off x="8924289" y="6261924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20319" y="0"/>
                </a:moveTo>
                <a:lnTo>
                  <a:pt x="0" y="4435"/>
                </a:lnTo>
                <a:lnTo>
                  <a:pt x="0" y="31231"/>
                </a:lnTo>
                <a:lnTo>
                  <a:pt x="20319" y="26974"/>
                </a:lnTo>
                <a:lnTo>
                  <a:pt x="20319" y="0"/>
                </a:lnTo>
                <a:close/>
              </a:path>
            </a:pathLst>
          </a:custGeom>
          <a:solidFill>
            <a:srgbClr val="20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5" name="bg object 3155"/>
          <p:cNvSpPr/>
          <p:nvPr/>
        </p:nvSpPr>
        <p:spPr>
          <a:xfrm>
            <a:off x="8943339" y="6258043"/>
            <a:ext cx="19050" cy="31750"/>
          </a:xfrm>
          <a:custGeom>
            <a:avLst/>
            <a:gdLst/>
            <a:ahLst/>
            <a:cxnLst/>
            <a:rect l="l" t="t" r="r" b="b"/>
            <a:pathLst>
              <a:path w="19050" h="31750">
                <a:moveTo>
                  <a:pt x="19050" y="0"/>
                </a:moveTo>
                <a:lnTo>
                  <a:pt x="0" y="4158"/>
                </a:lnTo>
                <a:lnTo>
                  <a:pt x="0" y="31121"/>
                </a:lnTo>
                <a:lnTo>
                  <a:pt x="19050" y="27130"/>
                </a:lnTo>
                <a:lnTo>
                  <a:pt x="19050" y="0"/>
                </a:lnTo>
                <a:close/>
              </a:path>
            </a:pathLst>
          </a:custGeom>
          <a:solidFill>
            <a:srgbClr val="2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6" name="bg object 3156"/>
          <p:cNvSpPr/>
          <p:nvPr/>
        </p:nvSpPr>
        <p:spPr>
          <a:xfrm>
            <a:off x="8961120" y="6253885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20320" y="0"/>
                </a:moveTo>
                <a:lnTo>
                  <a:pt x="0" y="4435"/>
                </a:lnTo>
                <a:lnTo>
                  <a:pt x="0" y="31554"/>
                </a:lnTo>
                <a:lnTo>
                  <a:pt x="20320" y="27298"/>
                </a:lnTo>
                <a:lnTo>
                  <a:pt x="20320" y="0"/>
                </a:lnTo>
                <a:close/>
              </a:path>
            </a:pathLst>
          </a:custGeom>
          <a:solidFill>
            <a:srgbClr val="21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7" name="bg object 3157"/>
          <p:cNvSpPr/>
          <p:nvPr/>
        </p:nvSpPr>
        <p:spPr>
          <a:xfrm>
            <a:off x="8978899" y="6250004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20320" y="0"/>
                </a:moveTo>
                <a:lnTo>
                  <a:pt x="0" y="4435"/>
                </a:lnTo>
                <a:lnTo>
                  <a:pt x="0" y="31710"/>
                </a:lnTo>
                <a:lnTo>
                  <a:pt x="20320" y="27454"/>
                </a:lnTo>
                <a:lnTo>
                  <a:pt x="20320" y="0"/>
                </a:lnTo>
                <a:close/>
              </a:path>
            </a:pathLst>
          </a:custGeom>
          <a:solidFill>
            <a:srgbClr val="215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8" name="bg object 3158"/>
          <p:cNvSpPr/>
          <p:nvPr/>
        </p:nvSpPr>
        <p:spPr>
          <a:xfrm>
            <a:off x="8997949" y="6245846"/>
            <a:ext cx="20320" cy="32384"/>
          </a:xfrm>
          <a:custGeom>
            <a:avLst/>
            <a:gdLst/>
            <a:ahLst/>
            <a:cxnLst/>
            <a:rect l="l" t="t" r="r" b="b"/>
            <a:pathLst>
              <a:path w="20320" h="32385">
                <a:moveTo>
                  <a:pt x="20320" y="0"/>
                </a:moveTo>
                <a:lnTo>
                  <a:pt x="0" y="4435"/>
                </a:lnTo>
                <a:lnTo>
                  <a:pt x="0" y="31878"/>
                </a:lnTo>
                <a:lnTo>
                  <a:pt x="20320" y="27621"/>
                </a:lnTo>
                <a:lnTo>
                  <a:pt x="20320" y="0"/>
                </a:lnTo>
                <a:close/>
              </a:path>
            </a:pathLst>
          </a:custGeom>
          <a:solidFill>
            <a:srgbClr val="215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9" name="bg object 3159"/>
          <p:cNvSpPr/>
          <p:nvPr/>
        </p:nvSpPr>
        <p:spPr>
          <a:xfrm>
            <a:off x="9015729" y="6241965"/>
            <a:ext cx="20320" cy="32384"/>
          </a:xfrm>
          <a:custGeom>
            <a:avLst/>
            <a:gdLst/>
            <a:ahLst/>
            <a:cxnLst/>
            <a:rect l="l" t="t" r="r" b="b"/>
            <a:pathLst>
              <a:path w="20320" h="32385">
                <a:moveTo>
                  <a:pt x="20320" y="0"/>
                </a:moveTo>
                <a:lnTo>
                  <a:pt x="0" y="4435"/>
                </a:lnTo>
                <a:lnTo>
                  <a:pt x="0" y="32034"/>
                </a:lnTo>
                <a:lnTo>
                  <a:pt x="20320" y="27777"/>
                </a:lnTo>
                <a:lnTo>
                  <a:pt x="20320" y="0"/>
                </a:lnTo>
                <a:close/>
              </a:path>
            </a:pathLst>
          </a:custGeom>
          <a:solidFill>
            <a:srgbClr val="22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0" name="bg object 3160"/>
          <p:cNvSpPr/>
          <p:nvPr/>
        </p:nvSpPr>
        <p:spPr>
          <a:xfrm>
            <a:off x="9034779" y="6237807"/>
            <a:ext cx="20320" cy="32384"/>
          </a:xfrm>
          <a:custGeom>
            <a:avLst/>
            <a:gdLst/>
            <a:ahLst/>
            <a:cxnLst/>
            <a:rect l="l" t="t" r="r" b="b"/>
            <a:pathLst>
              <a:path w="20320" h="32385">
                <a:moveTo>
                  <a:pt x="20320" y="0"/>
                </a:moveTo>
                <a:lnTo>
                  <a:pt x="0" y="4435"/>
                </a:lnTo>
                <a:lnTo>
                  <a:pt x="0" y="32201"/>
                </a:lnTo>
                <a:lnTo>
                  <a:pt x="20320" y="27945"/>
                </a:lnTo>
                <a:lnTo>
                  <a:pt x="20320" y="0"/>
                </a:lnTo>
                <a:close/>
              </a:path>
            </a:pathLst>
          </a:custGeom>
          <a:solidFill>
            <a:srgbClr val="225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1" name="bg object 3161"/>
          <p:cNvSpPr/>
          <p:nvPr/>
        </p:nvSpPr>
        <p:spPr>
          <a:xfrm>
            <a:off x="9052560" y="6233926"/>
            <a:ext cx="20320" cy="32384"/>
          </a:xfrm>
          <a:custGeom>
            <a:avLst/>
            <a:gdLst/>
            <a:ahLst/>
            <a:cxnLst/>
            <a:rect l="l" t="t" r="r" b="b"/>
            <a:pathLst>
              <a:path w="20320" h="32385">
                <a:moveTo>
                  <a:pt x="20320" y="0"/>
                </a:moveTo>
                <a:lnTo>
                  <a:pt x="0" y="4435"/>
                </a:lnTo>
                <a:lnTo>
                  <a:pt x="0" y="32358"/>
                </a:lnTo>
                <a:lnTo>
                  <a:pt x="20320" y="28101"/>
                </a:lnTo>
                <a:lnTo>
                  <a:pt x="20320" y="0"/>
                </a:lnTo>
                <a:close/>
              </a:path>
            </a:pathLst>
          </a:custGeom>
          <a:solidFill>
            <a:srgbClr val="225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2" name="bg object 3162"/>
          <p:cNvSpPr/>
          <p:nvPr/>
        </p:nvSpPr>
        <p:spPr>
          <a:xfrm>
            <a:off x="9071610" y="6229768"/>
            <a:ext cx="20320" cy="33020"/>
          </a:xfrm>
          <a:custGeom>
            <a:avLst/>
            <a:gdLst/>
            <a:ahLst/>
            <a:cxnLst/>
            <a:rect l="l" t="t" r="r" b="b"/>
            <a:pathLst>
              <a:path w="20320" h="33020">
                <a:moveTo>
                  <a:pt x="20320" y="0"/>
                </a:moveTo>
                <a:lnTo>
                  <a:pt x="0" y="4435"/>
                </a:lnTo>
                <a:lnTo>
                  <a:pt x="0" y="32525"/>
                </a:lnTo>
                <a:lnTo>
                  <a:pt x="20320" y="28268"/>
                </a:lnTo>
                <a:lnTo>
                  <a:pt x="20320" y="0"/>
                </a:lnTo>
                <a:close/>
              </a:path>
            </a:pathLst>
          </a:custGeom>
          <a:solidFill>
            <a:srgbClr val="235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3" name="bg object 3163"/>
          <p:cNvSpPr/>
          <p:nvPr/>
        </p:nvSpPr>
        <p:spPr>
          <a:xfrm>
            <a:off x="9089389" y="6225888"/>
            <a:ext cx="20320" cy="33020"/>
          </a:xfrm>
          <a:custGeom>
            <a:avLst/>
            <a:gdLst/>
            <a:ahLst/>
            <a:cxnLst/>
            <a:rect l="l" t="t" r="r" b="b"/>
            <a:pathLst>
              <a:path w="20320" h="33020">
                <a:moveTo>
                  <a:pt x="20319" y="0"/>
                </a:moveTo>
                <a:lnTo>
                  <a:pt x="0" y="4435"/>
                </a:lnTo>
                <a:lnTo>
                  <a:pt x="0" y="32681"/>
                </a:lnTo>
                <a:lnTo>
                  <a:pt x="20319" y="28425"/>
                </a:lnTo>
                <a:lnTo>
                  <a:pt x="20319" y="0"/>
                </a:lnTo>
                <a:close/>
              </a:path>
            </a:pathLst>
          </a:custGeom>
          <a:solidFill>
            <a:srgbClr val="23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4" name="bg object 3164"/>
          <p:cNvSpPr/>
          <p:nvPr/>
        </p:nvSpPr>
        <p:spPr>
          <a:xfrm>
            <a:off x="9108439" y="6221730"/>
            <a:ext cx="20320" cy="33020"/>
          </a:xfrm>
          <a:custGeom>
            <a:avLst/>
            <a:gdLst/>
            <a:ahLst/>
            <a:cxnLst/>
            <a:rect l="l" t="t" r="r" b="b"/>
            <a:pathLst>
              <a:path w="20320" h="33020">
                <a:moveTo>
                  <a:pt x="20319" y="0"/>
                </a:moveTo>
                <a:lnTo>
                  <a:pt x="0" y="4435"/>
                </a:lnTo>
                <a:lnTo>
                  <a:pt x="0" y="32849"/>
                </a:lnTo>
                <a:lnTo>
                  <a:pt x="20319" y="28592"/>
                </a:lnTo>
                <a:lnTo>
                  <a:pt x="20319" y="0"/>
                </a:lnTo>
                <a:close/>
              </a:path>
            </a:pathLst>
          </a:custGeom>
          <a:solidFill>
            <a:srgbClr val="245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5" name="bg object 3165"/>
          <p:cNvSpPr/>
          <p:nvPr/>
        </p:nvSpPr>
        <p:spPr>
          <a:xfrm>
            <a:off x="9126220" y="6221730"/>
            <a:ext cx="17780" cy="29209"/>
          </a:xfrm>
          <a:custGeom>
            <a:avLst/>
            <a:gdLst/>
            <a:ahLst/>
            <a:cxnLst/>
            <a:rect l="l" t="t" r="r" b="b"/>
            <a:pathLst>
              <a:path w="17779" h="29210">
                <a:moveTo>
                  <a:pt x="2539" y="0"/>
                </a:moveTo>
                <a:lnTo>
                  <a:pt x="0" y="554"/>
                </a:lnTo>
                <a:lnTo>
                  <a:pt x="0" y="29124"/>
                </a:lnTo>
                <a:lnTo>
                  <a:pt x="17779" y="25400"/>
                </a:lnTo>
                <a:lnTo>
                  <a:pt x="2539" y="0"/>
                </a:lnTo>
                <a:close/>
              </a:path>
            </a:pathLst>
          </a:custGeom>
          <a:solidFill>
            <a:srgbClr val="246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6" name="bg object 3166"/>
          <p:cNvSpPr/>
          <p:nvPr/>
        </p:nvSpPr>
        <p:spPr>
          <a:xfrm>
            <a:off x="-1270" y="6253479"/>
            <a:ext cx="43180" cy="24130"/>
          </a:xfrm>
          <a:custGeom>
            <a:avLst/>
            <a:gdLst/>
            <a:ahLst/>
            <a:cxnLst/>
            <a:rect l="l" t="t" r="r" b="b"/>
            <a:pathLst>
              <a:path w="43180" h="24129">
                <a:moveTo>
                  <a:pt x="43180" y="0"/>
                </a:moveTo>
                <a:lnTo>
                  <a:pt x="22860" y="0"/>
                </a:lnTo>
                <a:lnTo>
                  <a:pt x="20320" y="0"/>
                </a:lnTo>
                <a:lnTo>
                  <a:pt x="0" y="0"/>
                </a:lnTo>
                <a:lnTo>
                  <a:pt x="0" y="24130"/>
                </a:lnTo>
                <a:lnTo>
                  <a:pt x="20320" y="24130"/>
                </a:lnTo>
                <a:lnTo>
                  <a:pt x="22860" y="24130"/>
                </a:lnTo>
                <a:lnTo>
                  <a:pt x="43180" y="24130"/>
                </a:lnTo>
                <a:lnTo>
                  <a:pt x="43180" y="0"/>
                </a:lnTo>
                <a:close/>
              </a:path>
            </a:pathLst>
          </a:custGeom>
          <a:solidFill>
            <a:srgbClr val="9BE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7" name="bg object 3167"/>
          <p:cNvSpPr/>
          <p:nvPr/>
        </p:nvSpPr>
        <p:spPr>
          <a:xfrm>
            <a:off x="393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AD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8" name="bg object 3168"/>
          <p:cNvSpPr/>
          <p:nvPr/>
        </p:nvSpPr>
        <p:spPr>
          <a:xfrm>
            <a:off x="5969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99DE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9" name="bg object 3169"/>
          <p:cNvSpPr/>
          <p:nvPr/>
        </p:nvSpPr>
        <p:spPr>
          <a:xfrm>
            <a:off x="8001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99D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0" name="bg object 3170"/>
          <p:cNvSpPr/>
          <p:nvPr/>
        </p:nvSpPr>
        <p:spPr>
          <a:xfrm>
            <a:off x="1003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9D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1" name="bg object 3171"/>
          <p:cNvSpPr/>
          <p:nvPr/>
        </p:nvSpPr>
        <p:spPr>
          <a:xfrm>
            <a:off x="12065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97D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2" name="bg object 3172"/>
          <p:cNvSpPr/>
          <p:nvPr/>
        </p:nvSpPr>
        <p:spPr>
          <a:xfrm>
            <a:off x="14096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97DA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bg object 3173"/>
          <p:cNvSpPr/>
          <p:nvPr/>
        </p:nvSpPr>
        <p:spPr>
          <a:xfrm>
            <a:off x="16129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96D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" name="bg object 3174"/>
          <p:cNvSpPr/>
          <p:nvPr/>
        </p:nvSpPr>
        <p:spPr>
          <a:xfrm>
            <a:off x="1816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5D8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5" name="bg object 3175"/>
          <p:cNvSpPr/>
          <p:nvPr/>
        </p:nvSpPr>
        <p:spPr>
          <a:xfrm>
            <a:off x="2019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95D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6" name="bg object 3176"/>
          <p:cNvSpPr/>
          <p:nvPr/>
        </p:nvSpPr>
        <p:spPr>
          <a:xfrm>
            <a:off x="2222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4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7" name="bg object 3177"/>
          <p:cNvSpPr/>
          <p:nvPr/>
        </p:nvSpPr>
        <p:spPr>
          <a:xfrm>
            <a:off x="2425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3D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8" name="bg object 3178"/>
          <p:cNvSpPr/>
          <p:nvPr/>
        </p:nvSpPr>
        <p:spPr>
          <a:xfrm>
            <a:off x="2628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3D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9" name="bg object 3179"/>
          <p:cNvSpPr/>
          <p:nvPr/>
        </p:nvSpPr>
        <p:spPr>
          <a:xfrm>
            <a:off x="2832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2D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0" name="bg object 3180"/>
          <p:cNvSpPr/>
          <p:nvPr/>
        </p:nvSpPr>
        <p:spPr>
          <a:xfrm>
            <a:off x="3035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91D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1" name="bg object 3181"/>
          <p:cNvSpPr/>
          <p:nvPr/>
        </p:nvSpPr>
        <p:spPr>
          <a:xfrm>
            <a:off x="3238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0D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2" name="bg object 3182"/>
          <p:cNvSpPr/>
          <p:nvPr/>
        </p:nvSpPr>
        <p:spPr>
          <a:xfrm>
            <a:off x="3441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0D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3" name="bg object 3183"/>
          <p:cNvSpPr/>
          <p:nvPr/>
        </p:nvSpPr>
        <p:spPr>
          <a:xfrm>
            <a:off x="3644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FCF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4" name="bg object 3184"/>
          <p:cNvSpPr/>
          <p:nvPr/>
        </p:nvSpPr>
        <p:spPr>
          <a:xfrm>
            <a:off x="3848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EC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5" name="bg object 3185"/>
          <p:cNvSpPr/>
          <p:nvPr/>
        </p:nvSpPr>
        <p:spPr>
          <a:xfrm>
            <a:off x="4051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ECD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6" name="bg object 3186"/>
          <p:cNvSpPr/>
          <p:nvPr/>
        </p:nvSpPr>
        <p:spPr>
          <a:xfrm>
            <a:off x="4241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8DC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7" name="bg object 3187"/>
          <p:cNvSpPr/>
          <p:nvPr/>
        </p:nvSpPr>
        <p:spPr>
          <a:xfrm>
            <a:off x="4457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CC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8" name="bg object 3188"/>
          <p:cNvSpPr/>
          <p:nvPr/>
        </p:nvSpPr>
        <p:spPr>
          <a:xfrm>
            <a:off x="4660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CC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9" name="bg object 3189"/>
          <p:cNvSpPr/>
          <p:nvPr/>
        </p:nvSpPr>
        <p:spPr>
          <a:xfrm>
            <a:off x="4851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8BC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0" name="bg object 3190"/>
          <p:cNvSpPr/>
          <p:nvPr/>
        </p:nvSpPr>
        <p:spPr>
          <a:xfrm>
            <a:off x="5067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AC8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1" name="bg object 3191"/>
          <p:cNvSpPr/>
          <p:nvPr/>
        </p:nvSpPr>
        <p:spPr>
          <a:xfrm>
            <a:off x="5257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8AC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2" name="bg object 3192"/>
          <p:cNvSpPr/>
          <p:nvPr/>
        </p:nvSpPr>
        <p:spPr>
          <a:xfrm>
            <a:off x="54609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89C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3" name="bg object 3193"/>
          <p:cNvSpPr/>
          <p:nvPr/>
        </p:nvSpPr>
        <p:spPr>
          <a:xfrm>
            <a:off x="56642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88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4" name="bg object 3194"/>
          <p:cNvSpPr/>
          <p:nvPr/>
        </p:nvSpPr>
        <p:spPr>
          <a:xfrm>
            <a:off x="5867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88C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5" name="bg object 3195"/>
          <p:cNvSpPr/>
          <p:nvPr/>
        </p:nvSpPr>
        <p:spPr>
          <a:xfrm>
            <a:off x="60706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87C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6" name="bg object 3196"/>
          <p:cNvSpPr/>
          <p:nvPr/>
        </p:nvSpPr>
        <p:spPr>
          <a:xfrm>
            <a:off x="6273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86C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7" name="bg object 3197"/>
          <p:cNvSpPr/>
          <p:nvPr/>
        </p:nvSpPr>
        <p:spPr>
          <a:xfrm>
            <a:off x="64769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85C1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8" name="bg object 3198"/>
          <p:cNvSpPr/>
          <p:nvPr/>
        </p:nvSpPr>
        <p:spPr>
          <a:xfrm>
            <a:off x="66802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85C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9" name="bg object 3199"/>
          <p:cNvSpPr/>
          <p:nvPr/>
        </p:nvSpPr>
        <p:spPr>
          <a:xfrm>
            <a:off x="6883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84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0" name="bg object 3200"/>
          <p:cNvSpPr/>
          <p:nvPr/>
        </p:nvSpPr>
        <p:spPr>
          <a:xfrm>
            <a:off x="7086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3B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1" name="bg object 3201"/>
          <p:cNvSpPr/>
          <p:nvPr/>
        </p:nvSpPr>
        <p:spPr>
          <a:xfrm>
            <a:off x="7289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83BD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2" name="bg object 3202"/>
          <p:cNvSpPr/>
          <p:nvPr/>
        </p:nvSpPr>
        <p:spPr>
          <a:xfrm>
            <a:off x="7492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2B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3" name="bg object 3203"/>
          <p:cNvSpPr/>
          <p:nvPr/>
        </p:nvSpPr>
        <p:spPr>
          <a:xfrm>
            <a:off x="7696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1BB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4" name="bg object 3204"/>
          <p:cNvSpPr/>
          <p:nvPr/>
        </p:nvSpPr>
        <p:spPr>
          <a:xfrm>
            <a:off x="7899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1B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5" name="bg object 3205"/>
          <p:cNvSpPr/>
          <p:nvPr/>
        </p:nvSpPr>
        <p:spPr>
          <a:xfrm>
            <a:off x="8102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0B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6" name="bg object 3206"/>
          <p:cNvSpPr/>
          <p:nvPr/>
        </p:nvSpPr>
        <p:spPr>
          <a:xfrm>
            <a:off x="8305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7FB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7" name="bg object 3207"/>
          <p:cNvSpPr/>
          <p:nvPr/>
        </p:nvSpPr>
        <p:spPr>
          <a:xfrm>
            <a:off x="8508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FB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bg object 3208"/>
          <p:cNvSpPr/>
          <p:nvPr/>
        </p:nvSpPr>
        <p:spPr>
          <a:xfrm>
            <a:off x="87121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EB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9" name="bg object 3209"/>
          <p:cNvSpPr/>
          <p:nvPr/>
        </p:nvSpPr>
        <p:spPr>
          <a:xfrm>
            <a:off x="89154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DB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bg object 3210"/>
          <p:cNvSpPr/>
          <p:nvPr/>
        </p:nvSpPr>
        <p:spPr>
          <a:xfrm>
            <a:off x="9118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DB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1" name="bg object 3211"/>
          <p:cNvSpPr/>
          <p:nvPr/>
        </p:nvSpPr>
        <p:spPr>
          <a:xfrm>
            <a:off x="9321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7CB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bg object 3212"/>
          <p:cNvSpPr/>
          <p:nvPr/>
        </p:nvSpPr>
        <p:spPr>
          <a:xfrm>
            <a:off x="9524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BB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3" name="bg object 3213"/>
          <p:cNvSpPr/>
          <p:nvPr/>
        </p:nvSpPr>
        <p:spPr>
          <a:xfrm>
            <a:off x="97281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AB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4" name="bg object 3214"/>
          <p:cNvSpPr/>
          <p:nvPr/>
        </p:nvSpPr>
        <p:spPr>
          <a:xfrm>
            <a:off x="99314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AB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5" name="bg object 3215"/>
          <p:cNvSpPr/>
          <p:nvPr/>
        </p:nvSpPr>
        <p:spPr>
          <a:xfrm>
            <a:off x="10134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9AF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6" name="bg object 3216"/>
          <p:cNvSpPr/>
          <p:nvPr/>
        </p:nvSpPr>
        <p:spPr>
          <a:xfrm>
            <a:off x="10337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78AE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7" name="bg object 3217"/>
          <p:cNvSpPr/>
          <p:nvPr/>
        </p:nvSpPr>
        <p:spPr>
          <a:xfrm>
            <a:off x="10540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8A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8" name="bg object 3218"/>
          <p:cNvSpPr/>
          <p:nvPr/>
        </p:nvSpPr>
        <p:spPr>
          <a:xfrm>
            <a:off x="107441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7A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9" name="bg object 3219"/>
          <p:cNvSpPr/>
          <p:nvPr/>
        </p:nvSpPr>
        <p:spPr>
          <a:xfrm>
            <a:off x="109346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76A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0" name="bg object 3220"/>
          <p:cNvSpPr/>
          <p:nvPr/>
        </p:nvSpPr>
        <p:spPr>
          <a:xfrm>
            <a:off x="11150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6A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1" name="bg object 3221"/>
          <p:cNvSpPr/>
          <p:nvPr/>
        </p:nvSpPr>
        <p:spPr>
          <a:xfrm>
            <a:off x="113411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5A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2" name="bg object 3222"/>
          <p:cNvSpPr/>
          <p:nvPr/>
        </p:nvSpPr>
        <p:spPr>
          <a:xfrm>
            <a:off x="11544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4A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3" name="bg object 3223"/>
          <p:cNvSpPr/>
          <p:nvPr/>
        </p:nvSpPr>
        <p:spPr>
          <a:xfrm>
            <a:off x="117601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4A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4" name="bg object 3224"/>
          <p:cNvSpPr/>
          <p:nvPr/>
        </p:nvSpPr>
        <p:spPr>
          <a:xfrm>
            <a:off x="119506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73A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5" name="bg object 3225"/>
          <p:cNvSpPr/>
          <p:nvPr/>
        </p:nvSpPr>
        <p:spPr>
          <a:xfrm>
            <a:off x="121539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2A5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6" name="bg object 3226"/>
          <p:cNvSpPr/>
          <p:nvPr/>
        </p:nvSpPr>
        <p:spPr>
          <a:xfrm>
            <a:off x="123571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1A4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7" name="bg object 3227"/>
          <p:cNvSpPr/>
          <p:nvPr/>
        </p:nvSpPr>
        <p:spPr>
          <a:xfrm>
            <a:off x="12560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1A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8" name="bg object 3228"/>
          <p:cNvSpPr/>
          <p:nvPr/>
        </p:nvSpPr>
        <p:spPr>
          <a:xfrm>
            <a:off x="127634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0A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9" name="bg object 3229"/>
          <p:cNvSpPr/>
          <p:nvPr/>
        </p:nvSpPr>
        <p:spPr>
          <a:xfrm>
            <a:off x="129666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6FA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0" name="bg object 3230"/>
          <p:cNvSpPr/>
          <p:nvPr/>
        </p:nvSpPr>
        <p:spPr>
          <a:xfrm>
            <a:off x="131699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FA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1" name="bg object 3231"/>
          <p:cNvSpPr/>
          <p:nvPr/>
        </p:nvSpPr>
        <p:spPr>
          <a:xfrm>
            <a:off x="133731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6E9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2" name="bg object 3232"/>
          <p:cNvSpPr/>
          <p:nvPr/>
        </p:nvSpPr>
        <p:spPr>
          <a:xfrm>
            <a:off x="13576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6D9E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3" name="bg object 3233"/>
          <p:cNvSpPr/>
          <p:nvPr/>
        </p:nvSpPr>
        <p:spPr>
          <a:xfrm>
            <a:off x="13779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D9D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4" name="bg object 3234"/>
          <p:cNvSpPr/>
          <p:nvPr/>
        </p:nvSpPr>
        <p:spPr>
          <a:xfrm>
            <a:off x="139826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6C9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5" name="bg object 3235"/>
          <p:cNvSpPr/>
          <p:nvPr/>
        </p:nvSpPr>
        <p:spPr>
          <a:xfrm>
            <a:off x="141859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B9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6" name="bg object 3236"/>
          <p:cNvSpPr/>
          <p:nvPr/>
        </p:nvSpPr>
        <p:spPr>
          <a:xfrm>
            <a:off x="143891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B9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7" name="bg object 3237"/>
          <p:cNvSpPr/>
          <p:nvPr/>
        </p:nvSpPr>
        <p:spPr>
          <a:xfrm>
            <a:off x="14592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A99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8" name="bg object 3238"/>
          <p:cNvSpPr/>
          <p:nvPr/>
        </p:nvSpPr>
        <p:spPr>
          <a:xfrm>
            <a:off x="14795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999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9" name="bg object 3239"/>
          <p:cNvSpPr/>
          <p:nvPr/>
        </p:nvSpPr>
        <p:spPr>
          <a:xfrm>
            <a:off x="149986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99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0" name="bg object 3240"/>
          <p:cNvSpPr/>
          <p:nvPr/>
        </p:nvSpPr>
        <p:spPr>
          <a:xfrm>
            <a:off x="152019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89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1" name="bg object 3241"/>
          <p:cNvSpPr/>
          <p:nvPr/>
        </p:nvSpPr>
        <p:spPr>
          <a:xfrm>
            <a:off x="154051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79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2" name="bg object 3242"/>
          <p:cNvSpPr/>
          <p:nvPr/>
        </p:nvSpPr>
        <p:spPr>
          <a:xfrm>
            <a:off x="15608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69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3" name="bg object 3243"/>
          <p:cNvSpPr/>
          <p:nvPr/>
        </p:nvSpPr>
        <p:spPr>
          <a:xfrm>
            <a:off x="15811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69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4" name="bg object 3244"/>
          <p:cNvSpPr/>
          <p:nvPr/>
        </p:nvSpPr>
        <p:spPr>
          <a:xfrm>
            <a:off x="160146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69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5" name="bg object 3245"/>
          <p:cNvSpPr/>
          <p:nvPr/>
        </p:nvSpPr>
        <p:spPr>
          <a:xfrm>
            <a:off x="162179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49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6" name="bg object 3246"/>
          <p:cNvSpPr/>
          <p:nvPr/>
        </p:nvSpPr>
        <p:spPr>
          <a:xfrm>
            <a:off x="16421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49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7" name="bg object 3247"/>
          <p:cNvSpPr/>
          <p:nvPr/>
        </p:nvSpPr>
        <p:spPr>
          <a:xfrm>
            <a:off x="16624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38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bg object 3248"/>
          <p:cNvSpPr/>
          <p:nvPr/>
        </p:nvSpPr>
        <p:spPr>
          <a:xfrm>
            <a:off x="16827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28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9" name="bg object 3249"/>
          <p:cNvSpPr/>
          <p:nvPr/>
        </p:nvSpPr>
        <p:spPr>
          <a:xfrm>
            <a:off x="170306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28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0" name="bg object 3250"/>
          <p:cNvSpPr/>
          <p:nvPr/>
        </p:nvSpPr>
        <p:spPr>
          <a:xfrm>
            <a:off x="172339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18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1" name="bg object 3251"/>
          <p:cNvSpPr/>
          <p:nvPr/>
        </p:nvSpPr>
        <p:spPr>
          <a:xfrm>
            <a:off x="17437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08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2" name="bg object 3252"/>
          <p:cNvSpPr/>
          <p:nvPr/>
        </p:nvSpPr>
        <p:spPr>
          <a:xfrm>
            <a:off x="176275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608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3" name="bg object 3253"/>
          <p:cNvSpPr/>
          <p:nvPr/>
        </p:nvSpPr>
        <p:spPr>
          <a:xfrm>
            <a:off x="17843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F8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4" name="bg object 3254"/>
          <p:cNvSpPr/>
          <p:nvPr/>
        </p:nvSpPr>
        <p:spPr>
          <a:xfrm>
            <a:off x="180340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5E8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5" name="bg object 3255"/>
          <p:cNvSpPr/>
          <p:nvPr/>
        </p:nvSpPr>
        <p:spPr>
          <a:xfrm>
            <a:off x="182371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5E8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6" name="bg object 3256"/>
          <p:cNvSpPr/>
          <p:nvPr/>
        </p:nvSpPr>
        <p:spPr>
          <a:xfrm>
            <a:off x="184404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5D8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7" name="bg object 3257"/>
          <p:cNvSpPr/>
          <p:nvPr/>
        </p:nvSpPr>
        <p:spPr>
          <a:xfrm>
            <a:off x="186435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5C8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8" name="bg object 3258"/>
          <p:cNvSpPr/>
          <p:nvPr/>
        </p:nvSpPr>
        <p:spPr>
          <a:xfrm>
            <a:off x="18846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5B8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9" name="bg object 3259"/>
          <p:cNvSpPr/>
          <p:nvPr/>
        </p:nvSpPr>
        <p:spPr>
          <a:xfrm>
            <a:off x="190500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5B8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0" name="bg object 3260"/>
          <p:cNvSpPr/>
          <p:nvPr/>
        </p:nvSpPr>
        <p:spPr>
          <a:xfrm>
            <a:off x="192531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5A8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1" name="bg object 3261"/>
          <p:cNvSpPr/>
          <p:nvPr/>
        </p:nvSpPr>
        <p:spPr>
          <a:xfrm>
            <a:off x="194564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598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2" name="bg object 3262"/>
          <p:cNvSpPr/>
          <p:nvPr/>
        </p:nvSpPr>
        <p:spPr>
          <a:xfrm>
            <a:off x="196595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598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3" name="bg object 3263"/>
          <p:cNvSpPr/>
          <p:nvPr/>
        </p:nvSpPr>
        <p:spPr>
          <a:xfrm>
            <a:off x="19862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87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4" name="bg object 3264"/>
          <p:cNvSpPr/>
          <p:nvPr/>
        </p:nvSpPr>
        <p:spPr>
          <a:xfrm>
            <a:off x="200660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577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5" name="bg object 3265"/>
          <p:cNvSpPr/>
          <p:nvPr/>
        </p:nvSpPr>
        <p:spPr>
          <a:xfrm>
            <a:off x="202691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77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6" name="bg object 3266"/>
          <p:cNvSpPr/>
          <p:nvPr/>
        </p:nvSpPr>
        <p:spPr>
          <a:xfrm>
            <a:off x="204724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67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7" name="bg object 3267"/>
          <p:cNvSpPr/>
          <p:nvPr/>
        </p:nvSpPr>
        <p:spPr>
          <a:xfrm>
            <a:off x="206755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557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8" name="bg object 3268"/>
          <p:cNvSpPr/>
          <p:nvPr/>
        </p:nvSpPr>
        <p:spPr>
          <a:xfrm>
            <a:off x="20878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57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9" name="bg object 3269"/>
          <p:cNvSpPr/>
          <p:nvPr/>
        </p:nvSpPr>
        <p:spPr>
          <a:xfrm>
            <a:off x="21082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47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0" name="bg object 3270"/>
          <p:cNvSpPr/>
          <p:nvPr/>
        </p:nvSpPr>
        <p:spPr>
          <a:xfrm>
            <a:off x="212851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378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1" name="bg object 3271"/>
          <p:cNvSpPr/>
          <p:nvPr/>
        </p:nvSpPr>
        <p:spPr>
          <a:xfrm>
            <a:off x="214884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277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2" name="bg object 3272"/>
          <p:cNvSpPr/>
          <p:nvPr/>
        </p:nvSpPr>
        <p:spPr>
          <a:xfrm>
            <a:off x="21691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2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3" name="bg object 3273"/>
          <p:cNvSpPr/>
          <p:nvPr/>
        </p:nvSpPr>
        <p:spPr>
          <a:xfrm>
            <a:off x="21894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17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4" name="bg object 3274"/>
          <p:cNvSpPr/>
          <p:nvPr/>
        </p:nvSpPr>
        <p:spPr>
          <a:xfrm>
            <a:off x="22098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07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5" name="bg object 3275"/>
          <p:cNvSpPr/>
          <p:nvPr/>
        </p:nvSpPr>
        <p:spPr>
          <a:xfrm>
            <a:off x="223011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07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6" name="bg object 3276"/>
          <p:cNvSpPr/>
          <p:nvPr/>
        </p:nvSpPr>
        <p:spPr>
          <a:xfrm>
            <a:off x="225044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F7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" name="bg object 3277"/>
          <p:cNvSpPr/>
          <p:nvPr/>
        </p:nvSpPr>
        <p:spPr>
          <a:xfrm>
            <a:off x="22707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4E7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8" name="bg object 3278"/>
          <p:cNvSpPr/>
          <p:nvPr/>
        </p:nvSpPr>
        <p:spPr>
          <a:xfrm>
            <a:off x="22910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4E7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9" name="bg object 3279"/>
          <p:cNvSpPr/>
          <p:nvPr/>
        </p:nvSpPr>
        <p:spPr>
          <a:xfrm>
            <a:off x="23114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4D6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0" name="bg object 3280"/>
          <p:cNvSpPr/>
          <p:nvPr/>
        </p:nvSpPr>
        <p:spPr>
          <a:xfrm>
            <a:off x="233045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4C6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1" name="bg object 3281"/>
          <p:cNvSpPr/>
          <p:nvPr/>
        </p:nvSpPr>
        <p:spPr>
          <a:xfrm>
            <a:off x="235204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C6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2" name="bg object 3282"/>
          <p:cNvSpPr/>
          <p:nvPr/>
        </p:nvSpPr>
        <p:spPr>
          <a:xfrm>
            <a:off x="237109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4B6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3" name="bg object 3283"/>
          <p:cNvSpPr/>
          <p:nvPr/>
        </p:nvSpPr>
        <p:spPr>
          <a:xfrm>
            <a:off x="23914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4A6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4" name="bg object 3284"/>
          <p:cNvSpPr/>
          <p:nvPr/>
        </p:nvSpPr>
        <p:spPr>
          <a:xfrm>
            <a:off x="24117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4A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5" name="bg object 3285"/>
          <p:cNvSpPr/>
          <p:nvPr/>
        </p:nvSpPr>
        <p:spPr>
          <a:xfrm>
            <a:off x="243205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496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6" name="bg object 3286"/>
          <p:cNvSpPr/>
          <p:nvPr/>
        </p:nvSpPr>
        <p:spPr>
          <a:xfrm>
            <a:off x="245236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486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7" name="bg object 3287"/>
          <p:cNvSpPr/>
          <p:nvPr/>
        </p:nvSpPr>
        <p:spPr>
          <a:xfrm>
            <a:off x="247269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4767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8" name="bg object 3288"/>
          <p:cNvSpPr/>
          <p:nvPr/>
        </p:nvSpPr>
        <p:spPr>
          <a:xfrm>
            <a:off x="24930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476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9" name="bg object 3289"/>
          <p:cNvSpPr/>
          <p:nvPr/>
        </p:nvSpPr>
        <p:spPr>
          <a:xfrm>
            <a:off x="25133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466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0" name="bg object 3290"/>
          <p:cNvSpPr/>
          <p:nvPr/>
        </p:nvSpPr>
        <p:spPr>
          <a:xfrm>
            <a:off x="253365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456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1" name="bg object 3291"/>
          <p:cNvSpPr/>
          <p:nvPr/>
        </p:nvSpPr>
        <p:spPr>
          <a:xfrm>
            <a:off x="255396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56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2" name="bg object 3292"/>
          <p:cNvSpPr/>
          <p:nvPr/>
        </p:nvSpPr>
        <p:spPr>
          <a:xfrm>
            <a:off x="257429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446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3" name="bg object 3293"/>
          <p:cNvSpPr/>
          <p:nvPr/>
        </p:nvSpPr>
        <p:spPr>
          <a:xfrm>
            <a:off x="25946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4361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4" name="bg object 3294"/>
          <p:cNvSpPr/>
          <p:nvPr/>
        </p:nvSpPr>
        <p:spPr>
          <a:xfrm>
            <a:off x="26149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436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5" name="bg object 3295"/>
          <p:cNvSpPr/>
          <p:nvPr/>
        </p:nvSpPr>
        <p:spPr>
          <a:xfrm>
            <a:off x="263525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425F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6" name="bg object 3296"/>
          <p:cNvSpPr/>
          <p:nvPr/>
        </p:nvSpPr>
        <p:spPr>
          <a:xfrm>
            <a:off x="265556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15E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7" name="bg object 3297"/>
          <p:cNvSpPr/>
          <p:nvPr/>
        </p:nvSpPr>
        <p:spPr>
          <a:xfrm>
            <a:off x="267589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15D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8" name="bg object 3298"/>
          <p:cNvSpPr/>
          <p:nvPr/>
        </p:nvSpPr>
        <p:spPr>
          <a:xfrm>
            <a:off x="26962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405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9" name="bg object 3299"/>
          <p:cNvSpPr/>
          <p:nvPr/>
        </p:nvSpPr>
        <p:spPr>
          <a:xfrm>
            <a:off x="27165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F5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0" name="bg object 3300"/>
          <p:cNvSpPr/>
          <p:nvPr/>
        </p:nvSpPr>
        <p:spPr>
          <a:xfrm>
            <a:off x="27368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F5A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1" name="bg object 3301"/>
          <p:cNvSpPr/>
          <p:nvPr/>
        </p:nvSpPr>
        <p:spPr>
          <a:xfrm>
            <a:off x="275716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3E5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2" name="bg object 3302"/>
          <p:cNvSpPr/>
          <p:nvPr/>
        </p:nvSpPr>
        <p:spPr>
          <a:xfrm>
            <a:off x="277749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3D5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3" name="bg object 3303"/>
          <p:cNvSpPr/>
          <p:nvPr/>
        </p:nvSpPr>
        <p:spPr>
          <a:xfrm>
            <a:off x="27978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C5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4" name="bg object 3304"/>
          <p:cNvSpPr/>
          <p:nvPr/>
        </p:nvSpPr>
        <p:spPr>
          <a:xfrm>
            <a:off x="28181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C5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5" name="bg object 3305"/>
          <p:cNvSpPr/>
          <p:nvPr/>
        </p:nvSpPr>
        <p:spPr>
          <a:xfrm>
            <a:off x="28384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B5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6" name="bg object 3306"/>
          <p:cNvSpPr/>
          <p:nvPr/>
        </p:nvSpPr>
        <p:spPr>
          <a:xfrm>
            <a:off x="285876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3A54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7" name="bg object 3307"/>
          <p:cNvSpPr/>
          <p:nvPr/>
        </p:nvSpPr>
        <p:spPr>
          <a:xfrm>
            <a:off x="287909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3A5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8" name="bg object 3308"/>
          <p:cNvSpPr/>
          <p:nvPr/>
        </p:nvSpPr>
        <p:spPr>
          <a:xfrm>
            <a:off x="28994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95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9" name="bg object 3309"/>
          <p:cNvSpPr/>
          <p:nvPr/>
        </p:nvSpPr>
        <p:spPr>
          <a:xfrm>
            <a:off x="29197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85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0" name="bg object 3310"/>
          <p:cNvSpPr/>
          <p:nvPr/>
        </p:nvSpPr>
        <p:spPr>
          <a:xfrm>
            <a:off x="29387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385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1" name="bg object 3311"/>
          <p:cNvSpPr/>
          <p:nvPr/>
        </p:nvSpPr>
        <p:spPr>
          <a:xfrm>
            <a:off x="296036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374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2" name="bg object 3312"/>
          <p:cNvSpPr/>
          <p:nvPr/>
        </p:nvSpPr>
        <p:spPr>
          <a:xfrm>
            <a:off x="298069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364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3" name="bg object 3313"/>
          <p:cNvSpPr/>
          <p:nvPr/>
        </p:nvSpPr>
        <p:spPr>
          <a:xfrm>
            <a:off x="299974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364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4" name="bg object 3314"/>
          <p:cNvSpPr/>
          <p:nvPr/>
        </p:nvSpPr>
        <p:spPr>
          <a:xfrm>
            <a:off x="30213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54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5" name="bg object 3315"/>
          <p:cNvSpPr/>
          <p:nvPr/>
        </p:nvSpPr>
        <p:spPr>
          <a:xfrm>
            <a:off x="30403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344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6" name="bg object 3316"/>
          <p:cNvSpPr/>
          <p:nvPr/>
        </p:nvSpPr>
        <p:spPr>
          <a:xfrm>
            <a:off x="3060700" y="6253479"/>
            <a:ext cx="43180" cy="24130"/>
          </a:xfrm>
          <a:custGeom>
            <a:avLst/>
            <a:gdLst/>
            <a:ahLst/>
            <a:cxnLst/>
            <a:rect l="l" t="t" r="r" b="b"/>
            <a:pathLst>
              <a:path w="43180" h="24129">
                <a:moveTo>
                  <a:pt x="43180" y="0"/>
                </a:moveTo>
                <a:lnTo>
                  <a:pt x="22860" y="0"/>
                </a:lnTo>
                <a:lnTo>
                  <a:pt x="20320" y="0"/>
                </a:lnTo>
                <a:lnTo>
                  <a:pt x="0" y="0"/>
                </a:lnTo>
                <a:lnTo>
                  <a:pt x="0" y="24130"/>
                </a:lnTo>
                <a:lnTo>
                  <a:pt x="20320" y="24130"/>
                </a:lnTo>
                <a:lnTo>
                  <a:pt x="22860" y="24130"/>
                </a:lnTo>
                <a:lnTo>
                  <a:pt x="43180" y="24130"/>
                </a:lnTo>
                <a:lnTo>
                  <a:pt x="43180" y="0"/>
                </a:lnTo>
                <a:close/>
              </a:path>
            </a:pathLst>
          </a:custGeom>
          <a:solidFill>
            <a:srgbClr val="334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7" name="bg object 3317"/>
          <p:cNvSpPr/>
          <p:nvPr/>
        </p:nvSpPr>
        <p:spPr>
          <a:xfrm>
            <a:off x="310134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334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8" name="bg object 3318"/>
          <p:cNvSpPr/>
          <p:nvPr/>
        </p:nvSpPr>
        <p:spPr>
          <a:xfrm>
            <a:off x="312165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314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9" name="bg object 3319"/>
          <p:cNvSpPr/>
          <p:nvPr/>
        </p:nvSpPr>
        <p:spPr>
          <a:xfrm>
            <a:off x="31419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314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0" name="bg object 3320"/>
          <p:cNvSpPr/>
          <p:nvPr/>
        </p:nvSpPr>
        <p:spPr>
          <a:xfrm>
            <a:off x="316230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3046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1" name="bg object 3321"/>
          <p:cNvSpPr/>
          <p:nvPr/>
        </p:nvSpPr>
        <p:spPr>
          <a:xfrm>
            <a:off x="318261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2F4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2" name="bg object 3322"/>
          <p:cNvSpPr/>
          <p:nvPr/>
        </p:nvSpPr>
        <p:spPr>
          <a:xfrm>
            <a:off x="320294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2F4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3" name="bg object 3323"/>
          <p:cNvSpPr/>
          <p:nvPr/>
        </p:nvSpPr>
        <p:spPr>
          <a:xfrm>
            <a:off x="32232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E4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4" name="bg object 3324"/>
          <p:cNvSpPr/>
          <p:nvPr/>
        </p:nvSpPr>
        <p:spPr>
          <a:xfrm>
            <a:off x="32435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2D4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5" name="bg object 3325"/>
          <p:cNvSpPr/>
          <p:nvPr/>
        </p:nvSpPr>
        <p:spPr>
          <a:xfrm>
            <a:off x="32639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D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6" name="bg object 3326"/>
          <p:cNvSpPr/>
          <p:nvPr/>
        </p:nvSpPr>
        <p:spPr>
          <a:xfrm>
            <a:off x="32842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C4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7" name="bg object 3327"/>
          <p:cNvSpPr/>
          <p:nvPr/>
        </p:nvSpPr>
        <p:spPr>
          <a:xfrm>
            <a:off x="33045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B3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bg object 3328"/>
          <p:cNvSpPr/>
          <p:nvPr/>
        </p:nvSpPr>
        <p:spPr>
          <a:xfrm>
            <a:off x="33248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B3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9" name="bg object 3329"/>
          <p:cNvSpPr/>
          <p:nvPr/>
        </p:nvSpPr>
        <p:spPr>
          <a:xfrm>
            <a:off x="33451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2A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0" name="bg object 3330"/>
          <p:cNvSpPr/>
          <p:nvPr/>
        </p:nvSpPr>
        <p:spPr>
          <a:xfrm>
            <a:off x="33655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93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1" name="bg object 3331"/>
          <p:cNvSpPr/>
          <p:nvPr/>
        </p:nvSpPr>
        <p:spPr>
          <a:xfrm>
            <a:off x="33858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83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2" name="bg object 3332"/>
          <p:cNvSpPr/>
          <p:nvPr/>
        </p:nvSpPr>
        <p:spPr>
          <a:xfrm>
            <a:off x="34061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83A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3" name="bg object 3333"/>
          <p:cNvSpPr/>
          <p:nvPr/>
        </p:nvSpPr>
        <p:spPr>
          <a:xfrm>
            <a:off x="34264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73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4" name="bg object 3334"/>
          <p:cNvSpPr/>
          <p:nvPr/>
        </p:nvSpPr>
        <p:spPr>
          <a:xfrm>
            <a:off x="34467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263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5" name="bg object 3335"/>
          <p:cNvSpPr/>
          <p:nvPr/>
        </p:nvSpPr>
        <p:spPr>
          <a:xfrm>
            <a:off x="34671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63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6" name="bg object 3336"/>
          <p:cNvSpPr/>
          <p:nvPr/>
        </p:nvSpPr>
        <p:spPr>
          <a:xfrm>
            <a:off x="34874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536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7" name="bg object 3337"/>
          <p:cNvSpPr/>
          <p:nvPr/>
        </p:nvSpPr>
        <p:spPr>
          <a:xfrm>
            <a:off x="35077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43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8" name="bg object 3338"/>
          <p:cNvSpPr/>
          <p:nvPr/>
        </p:nvSpPr>
        <p:spPr>
          <a:xfrm>
            <a:off x="35280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43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9" name="bg object 3339"/>
          <p:cNvSpPr/>
          <p:nvPr/>
        </p:nvSpPr>
        <p:spPr>
          <a:xfrm>
            <a:off x="35483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2333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0" name="bg object 3340"/>
          <p:cNvSpPr/>
          <p:nvPr/>
        </p:nvSpPr>
        <p:spPr>
          <a:xfrm>
            <a:off x="35687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233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1" name="bg object 3341"/>
          <p:cNvSpPr/>
          <p:nvPr/>
        </p:nvSpPr>
        <p:spPr>
          <a:xfrm>
            <a:off x="35890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23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2" name="bg object 3342"/>
          <p:cNvSpPr/>
          <p:nvPr/>
        </p:nvSpPr>
        <p:spPr>
          <a:xfrm>
            <a:off x="36080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213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3" name="bg object 3343"/>
          <p:cNvSpPr/>
          <p:nvPr/>
        </p:nvSpPr>
        <p:spPr>
          <a:xfrm>
            <a:off x="36296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02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4" name="bg object 3344"/>
          <p:cNvSpPr/>
          <p:nvPr/>
        </p:nvSpPr>
        <p:spPr>
          <a:xfrm>
            <a:off x="36487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202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5" name="bg object 3345"/>
          <p:cNvSpPr/>
          <p:nvPr/>
        </p:nvSpPr>
        <p:spPr>
          <a:xfrm>
            <a:off x="36690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F2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6" name="bg object 3346"/>
          <p:cNvSpPr/>
          <p:nvPr/>
        </p:nvSpPr>
        <p:spPr>
          <a:xfrm>
            <a:off x="36906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E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7" name="bg object 3347"/>
          <p:cNvSpPr/>
          <p:nvPr/>
        </p:nvSpPr>
        <p:spPr>
          <a:xfrm>
            <a:off x="37096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1D2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8" name="bg object 3348"/>
          <p:cNvSpPr/>
          <p:nvPr/>
        </p:nvSpPr>
        <p:spPr>
          <a:xfrm>
            <a:off x="372998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D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9" name="bg object 3349"/>
          <p:cNvSpPr/>
          <p:nvPr/>
        </p:nvSpPr>
        <p:spPr>
          <a:xfrm>
            <a:off x="37503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C2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0" name="bg object 3350"/>
          <p:cNvSpPr/>
          <p:nvPr/>
        </p:nvSpPr>
        <p:spPr>
          <a:xfrm>
            <a:off x="37706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B2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1" name="bg object 3351"/>
          <p:cNvSpPr/>
          <p:nvPr/>
        </p:nvSpPr>
        <p:spPr>
          <a:xfrm>
            <a:off x="379095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B2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2" name="bg object 3352"/>
          <p:cNvSpPr/>
          <p:nvPr/>
        </p:nvSpPr>
        <p:spPr>
          <a:xfrm>
            <a:off x="38112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1A2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3" name="bg object 3353"/>
          <p:cNvSpPr/>
          <p:nvPr/>
        </p:nvSpPr>
        <p:spPr>
          <a:xfrm>
            <a:off x="38315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92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4" name="bg object 3354"/>
          <p:cNvSpPr/>
          <p:nvPr/>
        </p:nvSpPr>
        <p:spPr>
          <a:xfrm>
            <a:off x="38519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924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5" name="bg object 3355"/>
          <p:cNvSpPr/>
          <p:nvPr/>
        </p:nvSpPr>
        <p:spPr>
          <a:xfrm>
            <a:off x="38722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82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6" name="bg object 3356"/>
          <p:cNvSpPr/>
          <p:nvPr/>
        </p:nvSpPr>
        <p:spPr>
          <a:xfrm>
            <a:off x="38925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72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7" name="bg object 3357"/>
          <p:cNvSpPr/>
          <p:nvPr/>
        </p:nvSpPr>
        <p:spPr>
          <a:xfrm>
            <a:off x="39128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172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8" name="bg object 3358"/>
          <p:cNvSpPr/>
          <p:nvPr/>
        </p:nvSpPr>
        <p:spPr>
          <a:xfrm>
            <a:off x="39331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62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9" name="bg object 3359"/>
          <p:cNvSpPr/>
          <p:nvPr/>
        </p:nvSpPr>
        <p:spPr>
          <a:xfrm>
            <a:off x="39535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51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0" name="bg object 3360"/>
          <p:cNvSpPr/>
          <p:nvPr/>
        </p:nvSpPr>
        <p:spPr>
          <a:xfrm>
            <a:off x="39738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151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1" name="bg object 3361"/>
          <p:cNvSpPr/>
          <p:nvPr/>
        </p:nvSpPr>
        <p:spPr>
          <a:xfrm>
            <a:off x="39941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41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2" name="bg object 3362"/>
          <p:cNvSpPr/>
          <p:nvPr/>
        </p:nvSpPr>
        <p:spPr>
          <a:xfrm>
            <a:off x="40144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31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3" name="bg object 3363"/>
          <p:cNvSpPr/>
          <p:nvPr/>
        </p:nvSpPr>
        <p:spPr>
          <a:xfrm>
            <a:off x="40347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21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4" name="bg object 3364"/>
          <p:cNvSpPr/>
          <p:nvPr/>
        </p:nvSpPr>
        <p:spPr>
          <a:xfrm>
            <a:off x="40551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2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5" name="bg object 3365"/>
          <p:cNvSpPr/>
          <p:nvPr/>
        </p:nvSpPr>
        <p:spPr>
          <a:xfrm>
            <a:off x="40754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111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6" name="bg object 3366"/>
          <p:cNvSpPr/>
          <p:nvPr/>
        </p:nvSpPr>
        <p:spPr>
          <a:xfrm>
            <a:off x="40957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01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7" name="bg object 3367"/>
          <p:cNvSpPr/>
          <p:nvPr/>
        </p:nvSpPr>
        <p:spPr>
          <a:xfrm>
            <a:off x="41160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01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8" name="bg object 3368"/>
          <p:cNvSpPr/>
          <p:nvPr/>
        </p:nvSpPr>
        <p:spPr>
          <a:xfrm>
            <a:off x="41363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F1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9" name="bg object 3369"/>
          <p:cNvSpPr/>
          <p:nvPr/>
        </p:nvSpPr>
        <p:spPr>
          <a:xfrm>
            <a:off x="41567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E1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0" name="bg object 3370"/>
          <p:cNvSpPr/>
          <p:nvPr/>
        </p:nvSpPr>
        <p:spPr>
          <a:xfrm>
            <a:off x="41770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0E1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1" name="bg object 3371"/>
          <p:cNvSpPr/>
          <p:nvPr/>
        </p:nvSpPr>
        <p:spPr>
          <a:xfrm>
            <a:off x="41973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D1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2" name="bg object 3372"/>
          <p:cNvSpPr/>
          <p:nvPr/>
        </p:nvSpPr>
        <p:spPr>
          <a:xfrm>
            <a:off x="42176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C12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3" name="bg object 3373"/>
          <p:cNvSpPr/>
          <p:nvPr/>
        </p:nvSpPr>
        <p:spPr>
          <a:xfrm>
            <a:off x="42379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C1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4" name="bg object 3374"/>
          <p:cNvSpPr/>
          <p:nvPr/>
        </p:nvSpPr>
        <p:spPr>
          <a:xfrm>
            <a:off x="42583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B1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5" name="bg object 3375"/>
          <p:cNvSpPr/>
          <p:nvPr/>
        </p:nvSpPr>
        <p:spPr>
          <a:xfrm>
            <a:off x="427735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A0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6" name="bg object 3376"/>
          <p:cNvSpPr/>
          <p:nvPr/>
        </p:nvSpPr>
        <p:spPr>
          <a:xfrm>
            <a:off x="42989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90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7" name="bg object 3377"/>
          <p:cNvSpPr/>
          <p:nvPr/>
        </p:nvSpPr>
        <p:spPr>
          <a:xfrm>
            <a:off x="431800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90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8" name="bg object 3378"/>
          <p:cNvSpPr/>
          <p:nvPr/>
        </p:nvSpPr>
        <p:spPr>
          <a:xfrm>
            <a:off x="433832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080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9" name="bg object 3379"/>
          <p:cNvSpPr/>
          <p:nvPr/>
        </p:nvSpPr>
        <p:spPr>
          <a:xfrm>
            <a:off x="43586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70B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0" name="bg object 3380"/>
          <p:cNvSpPr/>
          <p:nvPr/>
        </p:nvSpPr>
        <p:spPr>
          <a:xfrm>
            <a:off x="437895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70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1" name="bg object 3381"/>
          <p:cNvSpPr/>
          <p:nvPr/>
        </p:nvSpPr>
        <p:spPr>
          <a:xfrm>
            <a:off x="43992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60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2" name="bg object 3382"/>
          <p:cNvSpPr/>
          <p:nvPr/>
        </p:nvSpPr>
        <p:spPr>
          <a:xfrm>
            <a:off x="441960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50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3" name="bg object 3383"/>
          <p:cNvSpPr/>
          <p:nvPr/>
        </p:nvSpPr>
        <p:spPr>
          <a:xfrm>
            <a:off x="443992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050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4" name="bg object 3384"/>
          <p:cNvSpPr/>
          <p:nvPr/>
        </p:nvSpPr>
        <p:spPr>
          <a:xfrm>
            <a:off x="44602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40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5" name="bg object 3385"/>
          <p:cNvSpPr/>
          <p:nvPr/>
        </p:nvSpPr>
        <p:spPr>
          <a:xfrm>
            <a:off x="448055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30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6" name="bg object 3386"/>
          <p:cNvSpPr/>
          <p:nvPr/>
        </p:nvSpPr>
        <p:spPr>
          <a:xfrm>
            <a:off x="45008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030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7" name="bg object 3387"/>
          <p:cNvSpPr/>
          <p:nvPr/>
        </p:nvSpPr>
        <p:spPr>
          <a:xfrm>
            <a:off x="452120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20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8" name="bg object 3388"/>
          <p:cNvSpPr/>
          <p:nvPr/>
        </p:nvSpPr>
        <p:spPr>
          <a:xfrm>
            <a:off x="45415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10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9" name="bg object 3389"/>
          <p:cNvSpPr/>
          <p:nvPr/>
        </p:nvSpPr>
        <p:spPr>
          <a:xfrm>
            <a:off x="45618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10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0" name="bg object 3390"/>
          <p:cNvSpPr/>
          <p:nvPr/>
        </p:nvSpPr>
        <p:spPr>
          <a:xfrm>
            <a:off x="4582160" y="6253479"/>
            <a:ext cx="41910" cy="24130"/>
          </a:xfrm>
          <a:custGeom>
            <a:avLst/>
            <a:gdLst/>
            <a:ahLst/>
            <a:cxnLst/>
            <a:rect l="l" t="t" r="r" b="b"/>
            <a:pathLst>
              <a:path w="41910" h="24129">
                <a:moveTo>
                  <a:pt x="41910" y="0"/>
                </a:moveTo>
                <a:lnTo>
                  <a:pt x="21590" y="0"/>
                </a:lnTo>
                <a:lnTo>
                  <a:pt x="20320" y="0"/>
                </a:lnTo>
                <a:lnTo>
                  <a:pt x="0" y="0"/>
                </a:lnTo>
                <a:lnTo>
                  <a:pt x="0" y="24130"/>
                </a:lnTo>
                <a:lnTo>
                  <a:pt x="20320" y="24130"/>
                </a:lnTo>
                <a:lnTo>
                  <a:pt x="21590" y="24130"/>
                </a:lnTo>
                <a:lnTo>
                  <a:pt x="41910" y="24130"/>
                </a:lnTo>
                <a:lnTo>
                  <a:pt x="41910" y="0"/>
                </a:lnTo>
                <a:close/>
              </a:path>
            </a:pathLst>
          </a:custGeom>
          <a:solidFill>
            <a:srgbClr val="000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1" name="bg object 3391"/>
          <p:cNvSpPr/>
          <p:nvPr/>
        </p:nvSpPr>
        <p:spPr>
          <a:xfrm>
            <a:off x="46228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10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2" name="bg object 3392"/>
          <p:cNvSpPr/>
          <p:nvPr/>
        </p:nvSpPr>
        <p:spPr>
          <a:xfrm>
            <a:off x="46431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102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3" name="bg object 3393"/>
          <p:cNvSpPr/>
          <p:nvPr/>
        </p:nvSpPr>
        <p:spPr>
          <a:xfrm>
            <a:off x="46634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20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4" name="bg object 3394"/>
          <p:cNvSpPr/>
          <p:nvPr/>
        </p:nvSpPr>
        <p:spPr>
          <a:xfrm>
            <a:off x="46837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30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5" name="bg object 3395"/>
          <p:cNvSpPr/>
          <p:nvPr/>
        </p:nvSpPr>
        <p:spPr>
          <a:xfrm>
            <a:off x="47040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0305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6" name="bg object 3396"/>
          <p:cNvSpPr/>
          <p:nvPr/>
        </p:nvSpPr>
        <p:spPr>
          <a:xfrm>
            <a:off x="47244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40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7" name="bg object 3397"/>
          <p:cNvSpPr/>
          <p:nvPr/>
        </p:nvSpPr>
        <p:spPr>
          <a:xfrm>
            <a:off x="47447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50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8" name="bg object 3398"/>
          <p:cNvSpPr/>
          <p:nvPr/>
        </p:nvSpPr>
        <p:spPr>
          <a:xfrm>
            <a:off x="47650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50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9" name="bg object 3399"/>
          <p:cNvSpPr/>
          <p:nvPr/>
        </p:nvSpPr>
        <p:spPr>
          <a:xfrm>
            <a:off x="47853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609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0" name="bg object 3400"/>
          <p:cNvSpPr/>
          <p:nvPr/>
        </p:nvSpPr>
        <p:spPr>
          <a:xfrm>
            <a:off x="48056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070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1" name="bg object 3401"/>
          <p:cNvSpPr/>
          <p:nvPr/>
        </p:nvSpPr>
        <p:spPr>
          <a:xfrm>
            <a:off x="48260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70B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2" name="bg object 3402"/>
          <p:cNvSpPr/>
          <p:nvPr/>
        </p:nvSpPr>
        <p:spPr>
          <a:xfrm>
            <a:off x="484505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80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3" name="bg object 3403"/>
          <p:cNvSpPr/>
          <p:nvPr/>
        </p:nvSpPr>
        <p:spPr>
          <a:xfrm>
            <a:off x="48666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090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4" name="bg object 3404"/>
          <p:cNvSpPr/>
          <p:nvPr/>
        </p:nvSpPr>
        <p:spPr>
          <a:xfrm>
            <a:off x="488568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A0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5" name="bg object 3405"/>
          <p:cNvSpPr/>
          <p:nvPr/>
        </p:nvSpPr>
        <p:spPr>
          <a:xfrm>
            <a:off x="49060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A0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6" name="bg object 3406"/>
          <p:cNvSpPr/>
          <p:nvPr/>
        </p:nvSpPr>
        <p:spPr>
          <a:xfrm>
            <a:off x="49263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B1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7" name="bg object 3407"/>
          <p:cNvSpPr/>
          <p:nvPr/>
        </p:nvSpPr>
        <p:spPr>
          <a:xfrm>
            <a:off x="494665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C1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8" name="bg object 3408"/>
          <p:cNvSpPr/>
          <p:nvPr/>
        </p:nvSpPr>
        <p:spPr>
          <a:xfrm>
            <a:off x="49669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0C1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9" name="bg object 3409"/>
          <p:cNvSpPr/>
          <p:nvPr/>
        </p:nvSpPr>
        <p:spPr>
          <a:xfrm>
            <a:off x="498728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D1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0" name="bg object 3410"/>
          <p:cNvSpPr/>
          <p:nvPr/>
        </p:nvSpPr>
        <p:spPr>
          <a:xfrm>
            <a:off x="50076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E1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1" name="bg object 3411"/>
          <p:cNvSpPr/>
          <p:nvPr/>
        </p:nvSpPr>
        <p:spPr>
          <a:xfrm>
            <a:off x="50279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E1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2" name="bg object 3412"/>
          <p:cNvSpPr/>
          <p:nvPr/>
        </p:nvSpPr>
        <p:spPr>
          <a:xfrm>
            <a:off x="504825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0F1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3" name="bg object 3413"/>
          <p:cNvSpPr/>
          <p:nvPr/>
        </p:nvSpPr>
        <p:spPr>
          <a:xfrm>
            <a:off x="50685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01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4" name="bg object 3414"/>
          <p:cNvSpPr/>
          <p:nvPr/>
        </p:nvSpPr>
        <p:spPr>
          <a:xfrm>
            <a:off x="508888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01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5" name="bg object 3415"/>
          <p:cNvSpPr/>
          <p:nvPr/>
        </p:nvSpPr>
        <p:spPr>
          <a:xfrm>
            <a:off x="51092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11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6" name="bg object 3416"/>
          <p:cNvSpPr/>
          <p:nvPr/>
        </p:nvSpPr>
        <p:spPr>
          <a:xfrm>
            <a:off x="51295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121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7" name="bg object 3417"/>
          <p:cNvSpPr/>
          <p:nvPr/>
        </p:nvSpPr>
        <p:spPr>
          <a:xfrm>
            <a:off x="514985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21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8" name="bg object 3418"/>
          <p:cNvSpPr/>
          <p:nvPr/>
        </p:nvSpPr>
        <p:spPr>
          <a:xfrm>
            <a:off x="51701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31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9" name="bg object 3419"/>
          <p:cNvSpPr/>
          <p:nvPr/>
        </p:nvSpPr>
        <p:spPr>
          <a:xfrm>
            <a:off x="51904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41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0" name="bg object 3420"/>
          <p:cNvSpPr/>
          <p:nvPr/>
        </p:nvSpPr>
        <p:spPr>
          <a:xfrm>
            <a:off x="52108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51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1" name="bg object 3421"/>
          <p:cNvSpPr/>
          <p:nvPr/>
        </p:nvSpPr>
        <p:spPr>
          <a:xfrm>
            <a:off x="52311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151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2" name="bg object 3422"/>
          <p:cNvSpPr/>
          <p:nvPr/>
        </p:nvSpPr>
        <p:spPr>
          <a:xfrm>
            <a:off x="52514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62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3" name="bg object 3423"/>
          <p:cNvSpPr/>
          <p:nvPr/>
        </p:nvSpPr>
        <p:spPr>
          <a:xfrm>
            <a:off x="52717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72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4" name="bg object 3424"/>
          <p:cNvSpPr/>
          <p:nvPr/>
        </p:nvSpPr>
        <p:spPr>
          <a:xfrm>
            <a:off x="52920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72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5" name="bg object 3425"/>
          <p:cNvSpPr/>
          <p:nvPr/>
        </p:nvSpPr>
        <p:spPr>
          <a:xfrm>
            <a:off x="53124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82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6" name="bg object 3426"/>
          <p:cNvSpPr/>
          <p:nvPr/>
        </p:nvSpPr>
        <p:spPr>
          <a:xfrm>
            <a:off x="53327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192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7" name="bg object 3427"/>
          <p:cNvSpPr/>
          <p:nvPr/>
        </p:nvSpPr>
        <p:spPr>
          <a:xfrm>
            <a:off x="53530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92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8" name="bg object 3428"/>
          <p:cNvSpPr/>
          <p:nvPr/>
        </p:nvSpPr>
        <p:spPr>
          <a:xfrm>
            <a:off x="53733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A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9" name="bg object 3429"/>
          <p:cNvSpPr/>
          <p:nvPr/>
        </p:nvSpPr>
        <p:spPr>
          <a:xfrm>
            <a:off x="53936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B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0" name="bg object 3430"/>
          <p:cNvSpPr/>
          <p:nvPr/>
        </p:nvSpPr>
        <p:spPr>
          <a:xfrm>
            <a:off x="54140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B2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1" name="bg object 3431"/>
          <p:cNvSpPr/>
          <p:nvPr/>
        </p:nvSpPr>
        <p:spPr>
          <a:xfrm>
            <a:off x="54343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1C2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2" name="bg object 3432"/>
          <p:cNvSpPr/>
          <p:nvPr/>
        </p:nvSpPr>
        <p:spPr>
          <a:xfrm>
            <a:off x="54533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D2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3" name="bg object 3433"/>
          <p:cNvSpPr/>
          <p:nvPr/>
        </p:nvSpPr>
        <p:spPr>
          <a:xfrm>
            <a:off x="54749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D2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4" name="bg object 3434"/>
          <p:cNvSpPr/>
          <p:nvPr/>
        </p:nvSpPr>
        <p:spPr>
          <a:xfrm>
            <a:off x="54952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1E2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5" name="bg object 3435"/>
          <p:cNvSpPr/>
          <p:nvPr/>
        </p:nvSpPr>
        <p:spPr>
          <a:xfrm>
            <a:off x="55143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1F2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6" name="bg object 3436"/>
          <p:cNvSpPr/>
          <p:nvPr/>
        </p:nvSpPr>
        <p:spPr>
          <a:xfrm>
            <a:off x="55359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202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7" name="bg object 3437"/>
          <p:cNvSpPr/>
          <p:nvPr/>
        </p:nvSpPr>
        <p:spPr>
          <a:xfrm>
            <a:off x="55549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202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8" name="bg object 3438"/>
          <p:cNvSpPr/>
          <p:nvPr/>
        </p:nvSpPr>
        <p:spPr>
          <a:xfrm>
            <a:off x="557530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213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9" name="bg object 3439"/>
          <p:cNvSpPr/>
          <p:nvPr/>
        </p:nvSpPr>
        <p:spPr>
          <a:xfrm>
            <a:off x="559562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223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0" name="bg object 3440"/>
          <p:cNvSpPr/>
          <p:nvPr/>
        </p:nvSpPr>
        <p:spPr>
          <a:xfrm>
            <a:off x="56159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223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1" name="bg object 3441"/>
          <p:cNvSpPr/>
          <p:nvPr/>
        </p:nvSpPr>
        <p:spPr>
          <a:xfrm>
            <a:off x="563625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233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2" name="bg object 3442"/>
          <p:cNvSpPr/>
          <p:nvPr/>
        </p:nvSpPr>
        <p:spPr>
          <a:xfrm>
            <a:off x="56565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2434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3" name="bg object 3443"/>
          <p:cNvSpPr/>
          <p:nvPr/>
        </p:nvSpPr>
        <p:spPr>
          <a:xfrm>
            <a:off x="567690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243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4" name="bg object 3444"/>
          <p:cNvSpPr/>
          <p:nvPr/>
        </p:nvSpPr>
        <p:spPr>
          <a:xfrm>
            <a:off x="569722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253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5" name="bg object 3445"/>
          <p:cNvSpPr/>
          <p:nvPr/>
        </p:nvSpPr>
        <p:spPr>
          <a:xfrm>
            <a:off x="57175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263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6" name="bg object 3446"/>
          <p:cNvSpPr/>
          <p:nvPr/>
        </p:nvSpPr>
        <p:spPr>
          <a:xfrm>
            <a:off x="57378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63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7" name="bg object 3447"/>
          <p:cNvSpPr/>
          <p:nvPr/>
        </p:nvSpPr>
        <p:spPr>
          <a:xfrm>
            <a:off x="57581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273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8" name="bg object 3448"/>
          <p:cNvSpPr/>
          <p:nvPr/>
        </p:nvSpPr>
        <p:spPr>
          <a:xfrm>
            <a:off x="57785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83A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9" name="bg object 3449"/>
          <p:cNvSpPr/>
          <p:nvPr/>
        </p:nvSpPr>
        <p:spPr>
          <a:xfrm>
            <a:off x="57988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93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0" name="bg object 3450"/>
          <p:cNvSpPr/>
          <p:nvPr/>
        </p:nvSpPr>
        <p:spPr>
          <a:xfrm>
            <a:off x="58191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93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1" name="bg object 3451"/>
          <p:cNvSpPr/>
          <p:nvPr/>
        </p:nvSpPr>
        <p:spPr>
          <a:xfrm>
            <a:off x="58394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A3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2" name="bg object 3452"/>
          <p:cNvSpPr/>
          <p:nvPr/>
        </p:nvSpPr>
        <p:spPr>
          <a:xfrm>
            <a:off x="58597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2B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3" name="bg object 3453"/>
          <p:cNvSpPr/>
          <p:nvPr/>
        </p:nvSpPr>
        <p:spPr>
          <a:xfrm>
            <a:off x="58801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B3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4" name="bg object 3454"/>
          <p:cNvSpPr/>
          <p:nvPr/>
        </p:nvSpPr>
        <p:spPr>
          <a:xfrm>
            <a:off x="59004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C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5" name="bg object 3455"/>
          <p:cNvSpPr/>
          <p:nvPr/>
        </p:nvSpPr>
        <p:spPr>
          <a:xfrm>
            <a:off x="59207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D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6" name="bg object 3456"/>
          <p:cNvSpPr/>
          <p:nvPr/>
        </p:nvSpPr>
        <p:spPr>
          <a:xfrm>
            <a:off x="59410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D4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7" name="bg object 3457"/>
          <p:cNvSpPr/>
          <p:nvPr/>
        </p:nvSpPr>
        <p:spPr>
          <a:xfrm>
            <a:off x="59613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2E43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8" name="bg object 3458"/>
          <p:cNvSpPr/>
          <p:nvPr/>
        </p:nvSpPr>
        <p:spPr>
          <a:xfrm>
            <a:off x="59817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F4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9" name="bg object 3459"/>
          <p:cNvSpPr/>
          <p:nvPr/>
        </p:nvSpPr>
        <p:spPr>
          <a:xfrm>
            <a:off x="60020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2F4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0" name="bg object 3460"/>
          <p:cNvSpPr/>
          <p:nvPr/>
        </p:nvSpPr>
        <p:spPr>
          <a:xfrm>
            <a:off x="60223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046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1" name="bg object 3461"/>
          <p:cNvSpPr/>
          <p:nvPr/>
        </p:nvSpPr>
        <p:spPr>
          <a:xfrm>
            <a:off x="60426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14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2" name="bg object 3462"/>
          <p:cNvSpPr/>
          <p:nvPr/>
        </p:nvSpPr>
        <p:spPr>
          <a:xfrm>
            <a:off x="60629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314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3" name="bg object 3463"/>
          <p:cNvSpPr/>
          <p:nvPr/>
        </p:nvSpPr>
        <p:spPr>
          <a:xfrm>
            <a:off x="608330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3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4" name="bg object 3464"/>
          <p:cNvSpPr/>
          <p:nvPr/>
        </p:nvSpPr>
        <p:spPr>
          <a:xfrm>
            <a:off x="61036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34A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5" name="bg object 3465"/>
          <p:cNvSpPr/>
          <p:nvPr/>
        </p:nvSpPr>
        <p:spPr>
          <a:xfrm>
            <a:off x="61226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344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6" name="bg object 3466"/>
          <p:cNvSpPr/>
          <p:nvPr/>
        </p:nvSpPr>
        <p:spPr>
          <a:xfrm>
            <a:off x="614425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44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7" name="bg object 3467"/>
          <p:cNvSpPr/>
          <p:nvPr/>
        </p:nvSpPr>
        <p:spPr>
          <a:xfrm>
            <a:off x="61633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354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8" name="bg object 3468"/>
          <p:cNvSpPr/>
          <p:nvPr/>
        </p:nvSpPr>
        <p:spPr>
          <a:xfrm>
            <a:off x="61836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364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9" name="bg object 3469"/>
          <p:cNvSpPr/>
          <p:nvPr/>
        </p:nvSpPr>
        <p:spPr>
          <a:xfrm>
            <a:off x="62052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64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0" name="bg object 3470"/>
          <p:cNvSpPr/>
          <p:nvPr/>
        </p:nvSpPr>
        <p:spPr>
          <a:xfrm>
            <a:off x="62242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375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1" name="bg object 3471"/>
          <p:cNvSpPr/>
          <p:nvPr/>
        </p:nvSpPr>
        <p:spPr>
          <a:xfrm>
            <a:off x="624458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385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2" name="bg object 3472"/>
          <p:cNvSpPr/>
          <p:nvPr/>
        </p:nvSpPr>
        <p:spPr>
          <a:xfrm>
            <a:off x="62649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385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3" name="bg object 3473"/>
          <p:cNvSpPr/>
          <p:nvPr/>
        </p:nvSpPr>
        <p:spPr>
          <a:xfrm>
            <a:off x="62852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395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4" name="bg object 3474"/>
          <p:cNvSpPr/>
          <p:nvPr/>
        </p:nvSpPr>
        <p:spPr>
          <a:xfrm>
            <a:off x="630555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3A5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5" name="bg object 3475"/>
          <p:cNvSpPr/>
          <p:nvPr/>
        </p:nvSpPr>
        <p:spPr>
          <a:xfrm>
            <a:off x="63258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3A5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6" name="bg object 3476"/>
          <p:cNvSpPr/>
          <p:nvPr/>
        </p:nvSpPr>
        <p:spPr>
          <a:xfrm>
            <a:off x="63461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B56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7" name="bg object 3477"/>
          <p:cNvSpPr/>
          <p:nvPr/>
        </p:nvSpPr>
        <p:spPr>
          <a:xfrm>
            <a:off x="636650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3C5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8" name="bg object 3478"/>
          <p:cNvSpPr/>
          <p:nvPr/>
        </p:nvSpPr>
        <p:spPr>
          <a:xfrm>
            <a:off x="63868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3C5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9" name="bg object 3479"/>
          <p:cNvSpPr/>
          <p:nvPr/>
        </p:nvSpPr>
        <p:spPr>
          <a:xfrm>
            <a:off x="640715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D5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0" name="bg object 3480"/>
          <p:cNvSpPr/>
          <p:nvPr/>
        </p:nvSpPr>
        <p:spPr>
          <a:xfrm>
            <a:off x="64274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3E5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1" name="bg object 3481"/>
          <p:cNvSpPr/>
          <p:nvPr/>
        </p:nvSpPr>
        <p:spPr>
          <a:xfrm>
            <a:off x="64477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F5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2" name="bg object 3482"/>
          <p:cNvSpPr/>
          <p:nvPr/>
        </p:nvSpPr>
        <p:spPr>
          <a:xfrm>
            <a:off x="646810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89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3F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3" name="bg object 3483"/>
          <p:cNvSpPr/>
          <p:nvPr/>
        </p:nvSpPr>
        <p:spPr>
          <a:xfrm>
            <a:off x="64884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05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4" name="bg object 3484"/>
          <p:cNvSpPr/>
          <p:nvPr/>
        </p:nvSpPr>
        <p:spPr>
          <a:xfrm>
            <a:off x="65087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15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5" name="bg object 3485"/>
          <p:cNvSpPr/>
          <p:nvPr/>
        </p:nvSpPr>
        <p:spPr>
          <a:xfrm>
            <a:off x="65290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415F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6" name="bg object 3486"/>
          <p:cNvSpPr/>
          <p:nvPr/>
        </p:nvSpPr>
        <p:spPr>
          <a:xfrm>
            <a:off x="65493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426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7" name="bg object 3487"/>
          <p:cNvSpPr/>
          <p:nvPr/>
        </p:nvSpPr>
        <p:spPr>
          <a:xfrm>
            <a:off x="656971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36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8" name="bg object 3488"/>
          <p:cNvSpPr/>
          <p:nvPr/>
        </p:nvSpPr>
        <p:spPr>
          <a:xfrm>
            <a:off x="65900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36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9" name="bg object 3489"/>
          <p:cNvSpPr/>
          <p:nvPr/>
        </p:nvSpPr>
        <p:spPr>
          <a:xfrm>
            <a:off x="66103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46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0" name="bg object 3490"/>
          <p:cNvSpPr/>
          <p:nvPr/>
        </p:nvSpPr>
        <p:spPr>
          <a:xfrm>
            <a:off x="66306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4564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1" name="bg object 3491"/>
          <p:cNvSpPr/>
          <p:nvPr/>
        </p:nvSpPr>
        <p:spPr>
          <a:xfrm>
            <a:off x="66509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456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2" name="bg object 3492"/>
          <p:cNvSpPr/>
          <p:nvPr/>
        </p:nvSpPr>
        <p:spPr>
          <a:xfrm>
            <a:off x="667131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66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3" name="bg object 3493"/>
          <p:cNvSpPr/>
          <p:nvPr/>
        </p:nvSpPr>
        <p:spPr>
          <a:xfrm>
            <a:off x="66916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76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4" name="bg object 3494"/>
          <p:cNvSpPr/>
          <p:nvPr/>
        </p:nvSpPr>
        <p:spPr>
          <a:xfrm>
            <a:off x="67119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86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5" name="bg object 3495"/>
          <p:cNvSpPr/>
          <p:nvPr/>
        </p:nvSpPr>
        <p:spPr>
          <a:xfrm>
            <a:off x="67322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486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6" name="bg object 3496"/>
          <p:cNvSpPr/>
          <p:nvPr/>
        </p:nvSpPr>
        <p:spPr>
          <a:xfrm>
            <a:off x="67525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496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7" name="bg object 3497"/>
          <p:cNvSpPr/>
          <p:nvPr/>
        </p:nvSpPr>
        <p:spPr>
          <a:xfrm>
            <a:off x="677291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A6B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8" name="bg object 3498"/>
          <p:cNvSpPr/>
          <p:nvPr/>
        </p:nvSpPr>
        <p:spPr>
          <a:xfrm>
            <a:off x="679196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4A6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9" name="bg object 3499"/>
          <p:cNvSpPr/>
          <p:nvPr/>
        </p:nvSpPr>
        <p:spPr>
          <a:xfrm>
            <a:off x="68135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4B6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0" name="bg object 3500"/>
          <p:cNvSpPr/>
          <p:nvPr/>
        </p:nvSpPr>
        <p:spPr>
          <a:xfrm>
            <a:off x="683259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4C6E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1" name="bg object 3501"/>
          <p:cNvSpPr/>
          <p:nvPr/>
        </p:nvSpPr>
        <p:spPr>
          <a:xfrm>
            <a:off x="685292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4C6F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2" name="bg object 3502"/>
          <p:cNvSpPr/>
          <p:nvPr/>
        </p:nvSpPr>
        <p:spPr>
          <a:xfrm>
            <a:off x="68732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4D7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3" name="bg object 3503"/>
          <p:cNvSpPr/>
          <p:nvPr/>
        </p:nvSpPr>
        <p:spPr>
          <a:xfrm>
            <a:off x="689356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4E71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4" name="bg object 3504"/>
          <p:cNvSpPr/>
          <p:nvPr/>
        </p:nvSpPr>
        <p:spPr>
          <a:xfrm>
            <a:off x="69138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4E7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5" name="bg object 3505"/>
          <p:cNvSpPr/>
          <p:nvPr/>
        </p:nvSpPr>
        <p:spPr>
          <a:xfrm>
            <a:off x="693419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4F7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6" name="bg object 3506"/>
          <p:cNvSpPr/>
          <p:nvPr/>
        </p:nvSpPr>
        <p:spPr>
          <a:xfrm>
            <a:off x="695452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507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7" name="bg object 3507"/>
          <p:cNvSpPr/>
          <p:nvPr/>
        </p:nvSpPr>
        <p:spPr>
          <a:xfrm>
            <a:off x="69748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075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8" name="bg object 3508"/>
          <p:cNvSpPr/>
          <p:nvPr/>
        </p:nvSpPr>
        <p:spPr>
          <a:xfrm>
            <a:off x="699516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517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9" name="bg object 3509"/>
          <p:cNvSpPr/>
          <p:nvPr/>
        </p:nvSpPr>
        <p:spPr>
          <a:xfrm>
            <a:off x="70154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27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0" name="bg object 3510"/>
          <p:cNvSpPr/>
          <p:nvPr/>
        </p:nvSpPr>
        <p:spPr>
          <a:xfrm>
            <a:off x="70357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37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1" name="bg object 3511"/>
          <p:cNvSpPr/>
          <p:nvPr/>
        </p:nvSpPr>
        <p:spPr>
          <a:xfrm>
            <a:off x="70561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37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2" name="bg object 3512"/>
          <p:cNvSpPr/>
          <p:nvPr/>
        </p:nvSpPr>
        <p:spPr>
          <a:xfrm>
            <a:off x="70764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47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3" name="bg object 3513"/>
          <p:cNvSpPr/>
          <p:nvPr/>
        </p:nvSpPr>
        <p:spPr>
          <a:xfrm>
            <a:off x="70967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57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4" name="bg object 3514"/>
          <p:cNvSpPr/>
          <p:nvPr/>
        </p:nvSpPr>
        <p:spPr>
          <a:xfrm>
            <a:off x="71170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57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5" name="bg object 3515"/>
          <p:cNvSpPr/>
          <p:nvPr/>
        </p:nvSpPr>
        <p:spPr>
          <a:xfrm>
            <a:off x="71373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67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6" name="bg object 3516"/>
          <p:cNvSpPr/>
          <p:nvPr/>
        </p:nvSpPr>
        <p:spPr>
          <a:xfrm>
            <a:off x="71577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77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7" name="bg object 3517"/>
          <p:cNvSpPr/>
          <p:nvPr/>
        </p:nvSpPr>
        <p:spPr>
          <a:xfrm>
            <a:off x="71780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77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8" name="bg object 3518"/>
          <p:cNvSpPr/>
          <p:nvPr/>
        </p:nvSpPr>
        <p:spPr>
          <a:xfrm>
            <a:off x="71983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88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9" name="bg object 3519"/>
          <p:cNvSpPr/>
          <p:nvPr/>
        </p:nvSpPr>
        <p:spPr>
          <a:xfrm>
            <a:off x="72186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98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0" name="bg object 3520"/>
          <p:cNvSpPr/>
          <p:nvPr/>
        </p:nvSpPr>
        <p:spPr>
          <a:xfrm>
            <a:off x="72389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982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1" name="bg object 3521"/>
          <p:cNvSpPr/>
          <p:nvPr/>
        </p:nvSpPr>
        <p:spPr>
          <a:xfrm>
            <a:off x="72593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A8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2" name="bg object 3522"/>
          <p:cNvSpPr/>
          <p:nvPr/>
        </p:nvSpPr>
        <p:spPr>
          <a:xfrm>
            <a:off x="72796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B8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3" name="bg object 3523"/>
          <p:cNvSpPr/>
          <p:nvPr/>
        </p:nvSpPr>
        <p:spPr>
          <a:xfrm>
            <a:off x="72999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B8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4" name="bg object 3524"/>
          <p:cNvSpPr/>
          <p:nvPr/>
        </p:nvSpPr>
        <p:spPr>
          <a:xfrm>
            <a:off x="73202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C8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5" name="bg object 3525"/>
          <p:cNvSpPr/>
          <p:nvPr/>
        </p:nvSpPr>
        <p:spPr>
          <a:xfrm>
            <a:off x="73405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5D87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6" name="bg object 3526"/>
          <p:cNvSpPr/>
          <p:nvPr/>
        </p:nvSpPr>
        <p:spPr>
          <a:xfrm>
            <a:off x="735964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5E88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7" name="bg object 3527"/>
          <p:cNvSpPr/>
          <p:nvPr/>
        </p:nvSpPr>
        <p:spPr>
          <a:xfrm>
            <a:off x="73812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5E8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8" name="bg object 3528"/>
          <p:cNvSpPr/>
          <p:nvPr/>
        </p:nvSpPr>
        <p:spPr>
          <a:xfrm>
            <a:off x="740028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5F8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9" name="bg object 3529"/>
          <p:cNvSpPr/>
          <p:nvPr/>
        </p:nvSpPr>
        <p:spPr>
          <a:xfrm>
            <a:off x="742061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608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0" name="bg object 3530"/>
          <p:cNvSpPr/>
          <p:nvPr/>
        </p:nvSpPr>
        <p:spPr>
          <a:xfrm>
            <a:off x="74409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608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1" name="bg object 3531"/>
          <p:cNvSpPr/>
          <p:nvPr/>
        </p:nvSpPr>
        <p:spPr>
          <a:xfrm>
            <a:off x="746124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618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2" name="bg object 3532"/>
          <p:cNvSpPr/>
          <p:nvPr/>
        </p:nvSpPr>
        <p:spPr>
          <a:xfrm>
            <a:off x="74815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628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3" name="bg object 3533"/>
          <p:cNvSpPr/>
          <p:nvPr/>
        </p:nvSpPr>
        <p:spPr>
          <a:xfrm>
            <a:off x="750188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628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4" name="bg object 3534"/>
          <p:cNvSpPr/>
          <p:nvPr/>
        </p:nvSpPr>
        <p:spPr>
          <a:xfrm>
            <a:off x="752221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639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5" name="bg object 3535"/>
          <p:cNvSpPr/>
          <p:nvPr/>
        </p:nvSpPr>
        <p:spPr>
          <a:xfrm>
            <a:off x="75425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649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6" name="bg object 3536"/>
          <p:cNvSpPr/>
          <p:nvPr/>
        </p:nvSpPr>
        <p:spPr>
          <a:xfrm>
            <a:off x="756284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649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7" name="bg object 3537"/>
          <p:cNvSpPr/>
          <p:nvPr/>
        </p:nvSpPr>
        <p:spPr>
          <a:xfrm>
            <a:off x="75831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69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8" name="bg object 3538"/>
          <p:cNvSpPr/>
          <p:nvPr/>
        </p:nvSpPr>
        <p:spPr>
          <a:xfrm>
            <a:off x="760348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669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9" name="bg object 3539"/>
          <p:cNvSpPr/>
          <p:nvPr/>
        </p:nvSpPr>
        <p:spPr>
          <a:xfrm>
            <a:off x="7623810" y="6253479"/>
            <a:ext cx="41910" cy="24130"/>
          </a:xfrm>
          <a:custGeom>
            <a:avLst/>
            <a:gdLst/>
            <a:ahLst/>
            <a:cxnLst/>
            <a:rect l="l" t="t" r="r" b="b"/>
            <a:pathLst>
              <a:path w="41909" h="24129">
                <a:moveTo>
                  <a:pt x="41910" y="0"/>
                </a:moveTo>
                <a:lnTo>
                  <a:pt x="22860" y="0"/>
                </a:lnTo>
                <a:lnTo>
                  <a:pt x="20320" y="0"/>
                </a:lnTo>
                <a:lnTo>
                  <a:pt x="0" y="0"/>
                </a:lnTo>
                <a:lnTo>
                  <a:pt x="0" y="24130"/>
                </a:lnTo>
                <a:lnTo>
                  <a:pt x="20320" y="24130"/>
                </a:lnTo>
                <a:lnTo>
                  <a:pt x="22860" y="24130"/>
                </a:lnTo>
                <a:lnTo>
                  <a:pt x="41910" y="24130"/>
                </a:lnTo>
                <a:lnTo>
                  <a:pt x="41910" y="0"/>
                </a:lnTo>
                <a:close/>
              </a:path>
            </a:pathLst>
          </a:custGeom>
          <a:solidFill>
            <a:srgbClr val="67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0" name="bg object 3540"/>
          <p:cNvSpPr/>
          <p:nvPr/>
        </p:nvSpPr>
        <p:spPr>
          <a:xfrm>
            <a:off x="766444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68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1" name="bg object 3541"/>
          <p:cNvSpPr/>
          <p:nvPr/>
        </p:nvSpPr>
        <p:spPr>
          <a:xfrm>
            <a:off x="76847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99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2" name="bg object 3542"/>
          <p:cNvSpPr/>
          <p:nvPr/>
        </p:nvSpPr>
        <p:spPr>
          <a:xfrm>
            <a:off x="77050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999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3" name="bg object 3543"/>
          <p:cNvSpPr/>
          <p:nvPr/>
        </p:nvSpPr>
        <p:spPr>
          <a:xfrm>
            <a:off x="772541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A99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4" name="bg object 3544"/>
          <p:cNvSpPr/>
          <p:nvPr/>
        </p:nvSpPr>
        <p:spPr>
          <a:xfrm>
            <a:off x="77457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B9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5" name="bg object 3545"/>
          <p:cNvSpPr/>
          <p:nvPr/>
        </p:nvSpPr>
        <p:spPr>
          <a:xfrm>
            <a:off x="77660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B9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6" name="bg object 3546"/>
          <p:cNvSpPr/>
          <p:nvPr/>
        </p:nvSpPr>
        <p:spPr>
          <a:xfrm>
            <a:off x="77863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C9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7" name="bg object 3547"/>
          <p:cNvSpPr/>
          <p:nvPr/>
        </p:nvSpPr>
        <p:spPr>
          <a:xfrm>
            <a:off x="78066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D9D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8" name="bg object 3548"/>
          <p:cNvSpPr/>
          <p:nvPr/>
        </p:nvSpPr>
        <p:spPr>
          <a:xfrm>
            <a:off x="782701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D9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9" name="bg object 3549"/>
          <p:cNvSpPr/>
          <p:nvPr/>
        </p:nvSpPr>
        <p:spPr>
          <a:xfrm>
            <a:off x="78473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E9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0" name="bg object 3550"/>
          <p:cNvSpPr/>
          <p:nvPr/>
        </p:nvSpPr>
        <p:spPr>
          <a:xfrm>
            <a:off x="78676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6FA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1" name="bg object 3551"/>
          <p:cNvSpPr/>
          <p:nvPr/>
        </p:nvSpPr>
        <p:spPr>
          <a:xfrm>
            <a:off x="78879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6FA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2" name="bg object 3552"/>
          <p:cNvSpPr/>
          <p:nvPr/>
        </p:nvSpPr>
        <p:spPr>
          <a:xfrm>
            <a:off x="79082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70A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3" name="bg object 3553"/>
          <p:cNvSpPr/>
          <p:nvPr/>
        </p:nvSpPr>
        <p:spPr>
          <a:xfrm>
            <a:off x="792861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1A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4" name="bg object 3554"/>
          <p:cNvSpPr/>
          <p:nvPr/>
        </p:nvSpPr>
        <p:spPr>
          <a:xfrm>
            <a:off x="79489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2A4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5" name="bg object 3555"/>
          <p:cNvSpPr/>
          <p:nvPr/>
        </p:nvSpPr>
        <p:spPr>
          <a:xfrm>
            <a:off x="79679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72A5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6" name="bg object 3556"/>
          <p:cNvSpPr/>
          <p:nvPr/>
        </p:nvSpPr>
        <p:spPr>
          <a:xfrm>
            <a:off x="79895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73A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7" name="bg object 3557"/>
          <p:cNvSpPr/>
          <p:nvPr/>
        </p:nvSpPr>
        <p:spPr>
          <a:xfrm>
            <a:off x="80098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74A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8" name="bg object 3558"/>
          <p:cNvSpPr/>
          <p:nvPr/>
        </p:nvSpPr>
        <p:spPr>
          <a:xfrm>
            <a:off x="80289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4A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9" name="bg object 3559"/>
          <p:cNvSpPr/>
          <p:nvPr/>
        </p:nvSpPr>
        <p:spPr>
          <a:xfrm>
            <a:off x="80505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5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0" name="bg object 3560"/>
          <p:cNvSpPr/>
          <p:nvPr/>
        </p:nvSpPr>
        <p:spPr>
          <a:xfrm>
            <a:off x="80695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76A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1" name="bg object 3561"/>
          <p:cNvSpPr/>
          <p:nvPr/>
        </p:nvSpPr>
        <p:spPr>
          <a:xfrm>
            <a:off x="808989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6A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2" name="bg object 3562"/>
          <p:cNvSpPr/>
          <p:nvPr/>
        </p:nvSpPr>
        <p:spPr>
          <a:xfrm>
            <a:off x="811022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7A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3" name="bg object 3563"/>
          <p:cNvSpPr/>
          <p:nvPr/>
        </p:nvSpPr>
        <p:spPr>
          <a:xfrm>
            <a:off x="81305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8AD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4" name="bg object 3564"/>
          <p:cNvSpPr/>
          <p:nvPr/>
        </p:nvSpPr>
        <p:spPr>
          <a:xfrm>
            <a:off x="815086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78AE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5" name="bg object 3565"/>
          <p:cNvSpPr/>
          <p:nvPr/>
        </p:nvSpPr>
        <p:spPr>
          <a:xfrm>
            <a:off x="81711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79A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6" name="bg object 3566"/>
          <p:cNvSpPr/>
          <p:nvPr/>
        </p:nvSpPr>
        <p:spPr>
          <a:xfrm>
            <a:off x="819149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AB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7" name="bg object 3567"/>
          <p:cNvSpPr/>
          <p:nvPr/>
        </p:nvSpPr>
        <p:spPr>
          <a:xfrm>
            <a:off x="821182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AB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8" name="bg object 3568"/>
          <p:cNvSpPr/>
          <p:nvPr/>
        </p:nvSpPr>
        <p:spPr>
          <a:xfrm>
            <a:off x="823213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7BB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9" name="bg object 3569"/>
          <p:cNvSpPr/>
          <p:nvPr/>
        </p:nvSpPr>
        <p:spPr>
          <a:xfrm>
            <a:off x="82524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CB3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0" name="bg object 3570"/>
          <p:cNvSpPr/>
          <p:nvPr/>
        </p:nvSpPr>
        <p:spPr>
          <a:xfrm>
            <a:off x="827277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7DB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1" name="bg object 3571"/>
          <p:cNvSpPr/>
          <p:nvPr/>
        </p:nvSpPr>
        <p:spPr>
          <a:xfrm>
            <a:off x="82930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DB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2" name="bg object 3572"/>
          <p:cNvSpPr/>
          <p:nvPr/>
        </p:nvSpPr>
        <p:spPr>
          <a:xfrm>
            <a:off x="83134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7EB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3" name="bg object 3573"/>
          <p:cNvSpPr/>
          <p:nvPr/>
        </p:nvSpPr>
        <p:spPr>
          <a:xfrm>
            <a:off x="83337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7FB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4" name="bg object 3574"/>
          <p:cNvSpPr/>
          <p:nvPr/>
        </p:nvSpPr>
        <p:spPr>
          <a:xfrm>
            <a:off x="83540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7FB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5" name="bg object 3575"/>
          <p:cNvSpPr/>
          <p:nvPr/>
        </p:nvSpPr>
        <p:spPr>
          <a:xfrm>
            <a:off x="83743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0B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6" name="bg object 3576"/>
          <p:cNvSpPr/>
          <p:nvPr/>
        </p:nvSpPr>
        <p:spPr>
          <a:xfrm>
            <a:off x="83946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1B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7" name="bg object 3577"/>
          <p:cNvSpPr/>
          <p:nvPr/>
        </p:nvSpPr>
        <p:spPr>
          <a:xfrm>
            <a:off x="84150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1B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8" name="bg object 3578"/>
          <p:cNvSpPr/>
          <p:nvPr/>
        </p:nvSpPr>
        <p:spPr>
          <a:xfrm>
            <a:off x="84353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2B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9" name="bg object 3579"/>
          <p:cNvSpPr/>
          <p:nvPr/>
        </p:nvSpPr>
        <p:spPr>
          <a:xfrm>
            <a:off x="84556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3BD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0" name="bg object 3580"/>
          <p:cNvSpPr/>
          <p:nvPr/>
        </p:nvSpPr>
        <p:spPr>
          <a:xfrm>
            <a:off x="84759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3B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1" name="bg object 3581"/>
          <p:cNvSpPr/>
          <p:nvPr/>
        </p:nvSpPr>
        <p:spPr>
          <a:xfrm>
            <a:off x="84962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4BF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2" name="bg object 3582"/>
          <p:cNvSpPr/>
          <p:nvPr/>
        </p:nvSpPr>
        <p:spPr>
          <a:xfrm>
            <a:off x="85166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5C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3" name="bg object 3583"/>
          <p:cNvSpPr/>
          <p:nvPr/>
        </p:nvSpPr>
        <p:spPr>
          <a:xfrm>
            <a:off x="853693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5C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" name="bg object 3584"/>
          <p:cNvSpPr/>
          <p:nvPr/>
        </p:nvSpPr>
        <p:spPr>
          <a:xfrm>
            <a:off x="85572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6C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5" name="bg object 3585"/>
          <p:cNvSpPr/>
          <p:nvPr/>
        </p:nvSpPr>
        <p:spPr>
          <a:xfrm>
            <a:off x="857757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7C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6" name="bg object 3586"/>
          <p:cNvSpPr/>
          <p:nvPr/>
        </p:nvSpPr>
        <p:spPr>
          <a:xfrm>
            <a:off x="859789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8C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7" name="bg object 3587"/>
          <p:cNvSpPr/>
          <p:nvPr/>
        </p:nvSpPr>
        <p:spPr>
          <a:xfrm>
            <a:off x="86182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8C5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8" name="bg object 3588"/>
          <p:cNvSpPr/>
          <p:nvPr/>
        </p:nvSpPr>
        <p:spPr>
          <a:xfrm>
            <a:off x="86372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89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9" name="bg object 3589"/>
          <p:cNvSpPr/>
          <p:nvPr/>
        </p:nvSpPr>
        <p:spPr>
          <a:xfrm>
            <a:off x="865886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8AC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0" name="bg object 3590"/>
          <p:cNvSpPr/>
          <p:nvPr/>
        </p:nvSpPr>
        <p:spPr>
          <a:xfrm>
            <a:off x="867791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8AC8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1" name="bg object 3591"/>
          <p:cNvSpPr/>
          <p:nvPr/>
        </p:nvSpPr>
        <p:spPr>
          <a:xfrm>
            <a:off x="86982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8BC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2" name="bg object 3592"/>
          <p:cNvSpPr/>
          <p:nvPr/>
        </p:nvSpPr>
        <p:spPr>
          <a:xfrm>
            <a:off x="871982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8CC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bg object 3593"/>
          <p:cNvSpPr/>
          <p:nvPr/>
        </p:nvSpPr>
        <p:spPr>
          <a:xfrm>
            <a:off x="87388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8CC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4" name="bg object 3594"/>
          <p:cNvSpPr/>
          <p:nvPr/>
        </p:nvSpPr>
        <p:spPr>
          <a:xfrm>
            <a:off x="875918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8DC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5" name="bg object 3595"/>
          <p:cNvSpPr/>
          <p:nvPr/>
        </p:nvSpPr>
        <p:spPr>
          <a:xfrm>
            <a:off x="877951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8EC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6" name="bg object 3596"/>
          <p:cNvSpPr/>
          <p:nvPr/>
        </p:nvSpPr>
        <p:spPr>
          <a:xfrm>
            <a:off x="87998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8EC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7" name="bg object 3597"/>
          <p:cNvSpPr/>
          <p:nvPr/>
        </p:nvSpPr>
        <p:spPr>
          <a:xfrm>
            <a:off x="882014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8FC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bg object 3598"/>
          <p:cNvSpPr/>
          <p:nvPr/>
        </p:nvSpPr>
        <p:spPr>
          <a:xfrm>
            <a:off x="88404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90D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9" name="bg object 3599"/>
          <p:cNvSpPr/>
          <p:nvPr/>
        </p:nvSpPr>
        <p:spPr>
          <a:xfrm>
            <a:off x="88607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1D1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0" name="bg object 3600"/>
          <p:cNvSpPr/>
          <p:nvPr/>
        </p:nvSpPr>
        <p:spPr>
          <a:xfrm>
            <a:off x="888111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91D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1" name="bg object 3601"/>
          <p:cNvSpPr/>
          <p:nvPr/>
        </p:nvSpPr>
        <p:spPr>
          <a:xfrm>
            <a:off x="8901429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60" y="0"/>
                </a:moveTo>
                <a:lnTo>
                  <a:pt x="0" y="0"/>
                </a:lnTo>
                <a:lnTo>
                  <a:pt x="0" y="24130"/>
                </a:lnTo>
                <a:lnTo>
                  <a:pt x="22860" y="24130"/>
                </a:lnTo>
                <a:lnTo>
                  <a:pt x="22860" y="0"/>
                </a:lnTo>
                <a:close/>
              </a:path>
            </a:pathLst>
          </a:custGeom>
          <a:solidFill>
            <a:srgbClr val="92D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2" name="bg object 3602"/>
          <p:cNvSpPr/>
          <p:nvPr/>
        </p:nvSpPr>
        <p:spPr>
          <a:xfrm>
            <a:off x="89217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93D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3" name="bg object 3603"/>
          <p:cNvSpPr/>
          <p:nvPr/>
        </p:nvSpPr>
        <p:spPr>
          <a:xfrm>
            <a:off x="8942070" y="625348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859" y="0"/>
                </a:moveTo>
                <a:lnTo>
                  <a:pt x="0" y="0"/>
                </a:lnTo>
                <a:lnTo>
                  <a:pt x="0" y="24130"/>
                </a:lnTo>
                <a:lnTo>
                  <a:pt x="22859" y="24130"/>
                </a:lnTo>
                <a:lnTo>
                  <a:pt x="22859" y="0"/>
                </a:lnTo>
                <a:close/>
              </a:path>
            </a:pathLst>
          </a:custGeom>
          <a:solidFill>
            <a:srgbClr val="93D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bg object 3604"/>
          <p:cNvSpPr/>
          <p:nvPr/>
        </p:nvSpPr>
        <p:spPr>
          <a:xfrm>
            <a:off x="89623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4D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5" name="bg object 3605"/>
          <p:cNvSpPr/>
          <p:nvPr/>
        </p:nvSpPr>
        <p:spPr>
          <a:xfrm>
            <a:off x="898271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95D7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6" name="bg object 3606"/>
          <p:cNvSpPr/>
          <p:nvPr/>
        </p:nvSpPr>
        <p:spPr>
          <a:xfrm>
            <a:off x="90030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95D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7" name="bg object 3607"/>
          <p:cNvSpPr/>
          <p:nvPr/>
        </p:nvSpPr>
        <p:spPr>
          <a:xfrm>
            <a:off x="90233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96D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8" name="bg object 3608"/>
          <p:cNvSpPr/>
          <p:nvPr/>
        </p:nvSpPr>
        <p:spPr>
          <a:xfrm>
            <a:off x="904367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7D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9" name="bg object 3609"/>
          <p:cNvSpPr/>
          <p:nvPr/>
        </p:nvSpPr>
        <p:spPr>
          <a:xfrm>
            <a:off x="906398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89" y="0"/>
                </a:moveTo>
                <a:lnTo>
                  <a:pt x="0" y="0"/>
                </a:lnTo>
                <a:lnTo>
                  <a:pt x="0" y="24130"/>
                </a:lnTo>
                <a:lnTo>
                  <a:pt x="21589" y="24130"/>
                </a:lnTo>
                <a:lnTo>
                  <a:pt x="21589" y="0"/>
                </a:lnTo>
                <a:close/>
              </a:path>
            </a:pathLst>
          </a:custGeom>
          <a:solidFill>
            <a:srgbClr val="97D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0" name="bg object 3610"/>
          <p:cNvSpPr/>
          <p:nvPr/>
        </p:nvSpPr>
        <p:spPr>
          <a:xfrm>
            <a:off x="9084310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99D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1" name="bg object 3611"/>
          <p:cNvSpPr/>
          <p:nvPr/>
        </p:nvSpPr>
        <p:spPr>
          <a:xfrm>
            <a:off x="910462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99DD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2" name="bg object 3612"/>
          <p:cNvSpPr/>
          <p:nvPr/>
        </p:nvSpPr>
        <p:spPr>
          <a:xfrm>
            <a:off x="9124949" y="6253480"/>
            <a:ext cx="21590" cy="24130"/>
          </a:xfrm>
          <a:custGeom>
            <a:avLst/>
            <a:gdLst/>
            <a:ahLst/>
            <a:cxnLst/>
            <a:rect l="l" t="t" r="r" b="b"/>
            <a:pathLst>
              <a:path w="21590" h="24129">
                <a:moveTo>
                  <a:pt x="21590" y="0"/>
                </a:moveTo>
                <a:lnTo>
                  <a:pt x="0" y="0"/>
                </a:lnTo>
                <a:lnTo>
                  <a:pt x="0" y="24130"/>
                </a:lnTo>
                <a:lnTo>
                  <a:pt x="21590" y="24130"/>
                </a:lnTo>
                <a:lnTo>
                  <a:pt x="21590" y="0"/>
                </a:lnTo>
                <a:close/>
              </a:path>
            </a:pathLst>
          </a:custGeom>
          <a:solidFill>
            <a:srgbClr val="99D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3" name="bg object 3613"/>
          <p:cNvSpPr/>
          <p:nvPr/>
        </p:nvSpPr>
        <p:spPr>
          <a:xfrm>
            <a:off x="9145270" y="6253480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0"/>
                </a:moveTo>
                <a:lnTo>
                  <a:pt x="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9BE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9369" y="619759"/>
            <a:ext cx="651890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CC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168400"/>
            <a:ext cx="6901180" cy="3897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CC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35350" y="6542236"/>
            <a:ext cx="232410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9729" y="756920"/>
            <a:ext cx="3070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Bookman Old Style"/>
                <a:cs typeface="Bookman Old Style"/>
              </a:rPr>
              <a:t>Cataract</a:t>
            </a:r>
            <a:endParaRPr sz="54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9850" y="4592320"/>
            <a:ext cx="4453890" cy="53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5080" indent="-464820">
              <a:lnSpc>
                <a:spcPct val="120800"/>
              </a:lnSpc>
              <a:spcBef>
                <a:spcPts val="100"/>
              </a:spcBef>
            </a:pPr>
            <a:r>
              <a:rPr lang="en-US" sz="2800" spc="-5" dirty="0" smtClean="0">
                <a:solidFill>
                  <a:srgbClr val="FFFFFF"/>
                </a:solidFill>
                <a:latin typeface="Arial"/>
                <a:cs typeface="Arial"/>
              </a:rPr>
              <a:t>By-</a:t>
            </a:r>
            <a:r>
              <a:rPr lang="en-US" sz="2800" spc="-5" dirty="0" err="1" smtClean="0">
                <a:solidFill>
                  <a:srgbClr val="FFFFFF"/>
                </a:solidFill>
                <a:latin typeface="Arial"/>
                <a:cs typeface="Arial"/>
              </a:rPr>
              <a:t>Dr.R.N.Kothari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828800"/>
            <a:ext cx="79248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469" y="894079"/>
            <a:ext cx="695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 </a:t>
            </a:r>
            <a:r>
              <a:rPr spc="-10" dirty="0"/>
              <a:t>(Aetiological)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3152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8765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64362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1160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06095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55333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1696720"/>
            <a:ext cx="6673215" cy="418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1750060" indent="-341630">
              <a:lnSpc>
                <a:spcPct val="110700"/>
              </a:lnSpc>
              <a:spcBef>
                <a:spcPts val="100"/>
              </a:spcBef>
              <a:buClr>
                <a:srgbClr val="FFFFFF"/>
              </a:buClr>
              <a:buFont typeface="Arial"/>
              <a:buAutoNum type="arabicPeriod" startAt="6"/>
              <a:tabLst>
                <a:tab pos="40894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Congenital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Developmental  Hereditary</a:t>
            </a:r>
            <a:endParaRPr sz="2800">
              <a:latin typeface="Arial"/>
              <a:cs typeface="Arial"/>
            </a:endParaRPr>
          </a:p>
          <a:p>
            <a:pPr marL="353695" marR="5080">
              <a:lnSpc>
                <a:spcPts val="3020"/>
              </a:lnSpc>
              <a:spcBef>
                <a:spcPts val="7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Maternal Prenatal Infections as Rubella/  Toxoplasmosis.</a:t>
            </a:r>
            <a:endParaRPr sz="2800">
              <a:latin typeface="Arial"/>
              <a:cs typeface="Arial"/>
            </a:endParaRPr>
          </a:p>
          <a:p>
            <a:pPr marL="353695" marR="1958975">
              <a:lnSpc>
                <a:spcPts val="3720"/>
              </a:lnSpc>
              <a:spcBef>
                <a:spcPts val="14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Maternal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ingestion  Inborn errors of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metabolism</a:t>
            </a:r>
            <a:endParaRPr sz="2800">
              <a:latin typeface="Arial"/>
              <a:cs typeface="Arial"/>
            </a:endParaRPr>
          </a:p>
          <a:p>
            <a:pPr marL="408305" indent="-396240">
              <a:lnSpc>
                <a:spcPct val="100000"/>
              </a:lnSpc>
              <a:spcBef>
                <a:spcPts val="175"/>
              </a:spcBef>
              <a:buAutoNum type="arabicPeriod" startAt="7"/>
              <a:tabLst>
                <a:tab pos="4089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Presenile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Cataract</a:t>
            </a:r>
            <a:endParaRPr sz="2800">
              <a:latin typeface="Arial"/>
              <a:cs typeface="Arial"/>
            </a:endParaRPr>
          </a:p>
          <a:p>
            <a:pPr marL="353695" marR="2891155">
              <a:lnSpc>
                <a:spcPct val="110400"/>
              </a:lnSpc>
              <a:spcBef>
                <a:spcPts val="1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Dystrophia myotonica  Atopic Dermatitis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5069" y="619759"/>
            <a:ext cx="6738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Classification according</a:t>
            </a:r>
            <a:r>
              <a:rPr spc="-60" dirty="0"/>
              <a:t> </a:t>
            </a:r>
            <a:r>
              <a:rPr spc="-10" dirty="0"/>
              <a:t>to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0967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6365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1762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1554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57275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6169" y="889793"/>
            <a:ext cx="6931025" cy="5064125"/>
          </a:xfrm>
          <a:prstGeom prst="rect">
            <a:avLst/>
          </a:prstGeom>
        </p:spPr>
        <p:txBody>
          <a:bodyPr vert="horz" wrap="square" lIns="0" tIns="290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0"/>
              </a:spcBef>
            </a:pPr>
            <a:r>
              <a:rPr sz="3600" spc="-10" dirty="0">
                <a:solidFill>
                  <a:srgbClr val="FFCC00"/>
                </a:solidFill>
                <a:latin typeface="Arial Black"/>
                <a:cs typeface="Arial Black"/>
              </a:rPr>
              <a:t>the stage </a:t>
            </a:r>
            <a:r>
              <a:rPr sz="3600" spc="-5" dirty="0">
                <a:solidFill>
                  <a:srgbClr val="FFCC00"/>
                </a:solidFill>
                <a:latin typeface="Arial Black"/>
                <a:cs typeface="Arial Black"/>
              </a:rPr>
              <a:t>of</a:t>
            </a:r>
            <a:r>
              <a:rPr sz="3600" spc="-3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FFCC00"/>
                </a:solidFill>
                <a:latin typeface="Arial Black"/>
                <a:cs typeface="Arial Black"/>
              </a:rPr>
              <a:t>maturity</a:t>
            </a:r>
            <a:endParaRPr sz="3600">
              <a:latin typeface="Arial Black"/>
              <a:cs typeface="Arial Black"/>
            </a:endParaRPr>
          </a:p>
          <a:p>
            <a:pPr marL="12700" marR="5189220">
              <a:lnSpc>
                <a:spcPct val="110900"/>
              </a:lnSpc>
              <a:spcBef>
                <a:spcPts val="1535"/>
              </a:spcBef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  Mature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450"/>
              </a:lnSpc>
              <a:spcBef>
                <a:spcPts val="85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Intumuscent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(swollen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lens) </a:t>
            </a:r>
            <a:r>
              <a:rPr sz="3200" spc="27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270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Phacomorphic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glaucoma</a:t>
            </a:r>
            <a:endParaRPr sz="3200">
              <a:latin typeface="Arial"/>
              <a:cs typeface="Arial"/>
            </a:endParaRPr>
          </a:p>
          <a:p>
            <a:pPr marL="12700" marR="189865">
              <a:lnSpc>
                <a:spcPct val="90000"/>
              </a:lnSpc>
              <a:spcBef>
                <a:spcPts val="745"/>
              </a:spcBef>
            </a:pP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Hypermature</a:t>
            </a:r>
            <a:r>
              <a:rPr sz="3200" spc="13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Leads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subluxation/  dislocation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lens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phacolytic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glaucoma.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Morgagnian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cataract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96960" cy="6858000"/>
            <a:chOff x="0" y="0"/>
            <a:chExt cx="8696960" cy="6858000"/>
          </a:xfrm>
        </p:grpSpPr>
        <p:sp>
          <p:nvSpPr>
            <p:cNvPr id="4" name="object 4"/>
            <p:cNvSpPr/>
            <p:nvPr/>
          </p:nvSpPr>
          <p:spPr>
            <a:xfrm>
              <a:off x="3364555" y="678312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8563" y="74878"/>
                  </a:lnTo>
                  <a:lnTo>
                    <a:pt x="74859" y="74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7853" y="646221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0" y="0"/>
                  </a:moveTo>
                  <a:lnTo>
                    <a:pt x="40346" y="352766"/>
                  </a:lnTo>
                  <a:lnTo>
                    <a:pt x="83366" y="395786"/>
                  </a:lnTo>
                  <a:lnTo>
                    <a:pt x="395786" y="395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279" y="6142429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5">
                  <a:moveTo>
                    <a:pt x="0" y="0"/>
                  </a:moveTo>
                  <a:lnTo>
                    <a:pt x="40182" y="351332"/>
                  </a:lnTo>
                  <a:lnTo>
                    <a:pt x="404420" y="715570"/>
                  </a:lnTo>
                  <a:lnTo>
                    <a:pt x="715570" y="715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4652" y="5822176"/>
              <a:ext cx="1035685" cy="1036319"/>
            </a:xfrm>
            <a:custGeom>
              <a:avLst/>
              <a:gdLst/>
              <a:ahLst/>
              <a:cxnLst/>
              <a:rect l="l" t="t" r="r" b="b"/>
              <a:pathLst>
                <a:path w="1035685" h="1036320">
                  <a:moveTo>
                    <a:pt x="0" y="0"/>
                  </a:moveTo>
                  <a:lnTo>
                    <a:pt x="40235" y="351801"/>
                  </a:lnTo>
                  <a:lnTo>
                    <a:pt x="724257" y="1035823"/>
                  </a:lnTo>
                  <a:lnTo>
                    <a:pt x="1035550" y="103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8132" y="5502862"/>
              <a:ext cx="1355725" cy="1355725"/>
            </a:xfrm>
            <a:custGeom>
              <a:avLst/>
              <a:gdLst/>
              <a:ahLst/>
              <a:cxnLst/>
              <a:rect l="l" t="t" r="r" b="b"/>
              <a:pathLst>
                <a:path w="1355725" h="1355725">
                  <a:moveTo>
                    <a:pt x="0" y="0"/>
                  </a:moveTo>
                  <a:lnTo>
                    <a:pt x="40128" y="350867"/>
                  </a:lnTo>
                  <a:lnTo>
                    <a:pt x="1044134" y="1355137"/>
                  </a:lnTo>
                  <a:lnTo>
                    <a:pt x="1355137" y="1355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1394" y="5181644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40241" y="351849"/>
                  </a:lnTo>
                  <a:lnTo>
                    <a:pt x="1365096" y="1676355"/>
                  </a:lnTo>
                  <a:lnTo>
                    <a:pt x="1676355" y="167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4820" y="4861860"/>
              <a:ext cx="1996439" cy="1996439"/>
            </a:xfrm>
            <a:custGeom>
              <a:avLst/>
              <a:gdLst/>
              <a:ahLst/>
              <a:cxnLst/>
              <a:rect l="l" t="t" r="r" b="b"/>
              <a:pathLst>
                <a:path w="1996439" h="1996440">
                  <a:moveTo>
                    <a:pt x="0" y="0"/>
                  </a:moveTo>
                  <a:lnTo>
                    <a:pt x="40182" y="351332"/>
                  </a:lnTo>
                  <a:lnTo>
                    <a:pt x="1684989" y="1996139"/>
                  </a:lnTo>
                  <a:lnTo>
                    <a:pt x="1996139" y="1996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082" y="4540642"/>
              <a:ext cx="2232660" cy="2317750"/>
            </a:xfrm>
            <a:custGeom>
              <a:avLst/>
              <a:gdLst/>
              <a:ahLst/>
              <a:cxnLst/>
              <a:rect l="l" t="t" r="r" b="b"/>
              <a:pathLst>
                <a:path w="2232660" h="2317750">
                  <a:moveTo>
                    <a:pt x="0" y="0"/>
                  </a:moveTo>
                  <a:lnTo>
                    <a:pt x="40346" y="352766"/>
                  </a:lnTo>
                  <a:lnTo>
                    <a:pt x="2004937" y="2317357"/>
                  </a:lnTo>
                  <a:lnTo>
                    <a:pt x="2232267" y="2317357"/>
                  </a:lnTo>
                  <a:lnTo>
                    <a:pt x="2199164" y="219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1508" y="4220858"/>
              <a:ext cx="2247265" cy="2559685"/>
            </a:xfrm>
            <a:custGeom>
              <a:avLst/>
              <a:gdLst/>
              <a:ahLst/>
              <a:cxnLst/>
              <a:rect l="l" t="t" r="r" b="b"/>
              <a:pathLst>
                <a:path w="2247265" h="2559684">
                  <a:moveTo>
                    <a:pt x="0" y="0"/>
                  </a:moveTo>
                  <a:lnTo>
                    <a:pt x="40346" y="352766"/>
                  </a:lnTo>
                  <a:lnTo>
                    <a:pt x="2247102" y="2559522"/>
                  </a:lnTo>
                  <a:lnTo>
                    <a:pt x="2125560" y="212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4934" y="3901074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4" h="2484754">
                  <a:moveTo>
                    <a:pt x="0" y="0"/>
                  </a:moveTo>
                  <a:lnTo>
                    <a:pt x="40182" y="351332"/>
                  </a:lnTo>
                  <a:lnTo>
                    <a:pt x="2173004" y="2484154"/>
                  </a:lnTo>
                  <a:lnTo>
                    <a:pt x="2051957" y="205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8293" y="3580698"/>
              <a:ext cx="2099945" cy="2411730"/>
            </a:xfrm>
            <a:custGeom>
              <a:avLst/>
              <a:gdLst/>
              <a:ahLst/>
              <a:cxnLst/>
              <a:rect l="l" t="t" r="r" b="b"/>
              <a:pathLst>
                <a:path w="2099945" h="2411729">
                  <a:moveTo>
                    <a:pt x="0" y="0"/>
                  </a:moveTo>
                  <a:lnTo>
                    <a:pt x="40249" y="351924"/>
                  </a:lnTo>
                  <a:lnTo>
                    <a:pt x="2099468" y="2411143"/>
                  </a:lnTo>
                  <a:lnTo>
                    <a:pt x="1978014" y="197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1787" y="3261507"/>
              <a:ext cx="2025650" cy="2335530"/>
            </a:xfrm>
            <a:custGeom>
              <a:avLst/>
              <a:gdLst/>
              <a:ahLst/>
              <a:cxnLst/>
              <a:rect l="l" t="t" r="r" b="b"/>
              <a:pathLst>
                <a:path w="2025650" h="2335529">
                  <a:moveTo>
                    <a:pt x="0" y="0"/>
                  </a:moveTo>
                  <a:lnTo>
                    <a:pt x="40113" y="350734"/>
                  </a:lnTo>
                  <a:lnTo>
                    <a:pt x="2025387" y="2335484"/>
                  </a:lnTo>
                  <a:lnTo>
                    <a:pt x="1904749" y="1904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5049" y="2940289"/>
              <a:ext cx="1952625" cy="2264410"/>
            </a:xfrm>
            <a:custGeom>
              <a:avLst/>
              <a:gdLst/>
              <a:ahLst/>
              <a:cxnLst/>
              <a:rect l="l" t="t" r="r" b="b"/>
              <a:pathLst>
                <a:path w="1952625" h="2264410">
                  <a:moveTo>
                    <a:pt x="0" y="0"/>
                  </a:moveTo>
                  <a:lnTo>
                    <a:pt x="40244" y="351876"/>
                  </a:lnTo>
                  <a:lnTo>
                    <a:pt x="1952246" y="2264382"/>
                  </a:lnTo>
                  <a:lnTo>
                    <a:pt x="1830815" y="1830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8475" y="2620505"/>
              <a:ext cx="1878330" cy="2189480"/>
            </a:xfrm>
            <a:custGeom>
              <a:avLst/>
              <a:gdLst/>
              <a:ahLst/>
              <a:cxnLst/>
              <a:rect l="l" t="t" r="r" b="b"/>
              <a:pathLst>
                <a:path w="1878329" h="2189479">
                  <a:moveTo>
                    <a:pt x="0" y="0"/>
                  </a:moveTo>
                  <a:lnTo>
                    <a:pt x="40182" y="351332"/>
                  </a:lnTo>
                  <a:lnTo>
                    <a:pt x="1878258" y="2189408"/>
                  </a:lnTo>
                  <a:lnTo>
                    <a:pt x="1757211" y="175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1737" y="2299287"/>
              <a:ext cx="1805305" cy="2117725"/>
            </a:xfrm>
            <a:custGeom>
              <a:avLst/>
              <a:gdLst/>
              <a:ahLst/>
              <a:cxnLst/>
              <a:rect l="l" t="t" r="r" b="b"/>
              <a:pathLst>
                <a:path w="1805304" h="2117725">
                  <a:moveTo>
                    <a:pt x="0" y="0"/>
                  </a:moveTo>
                  <a:lnTo>
                    <a:pt x="40346" y="352766"/>
                  </a:lnTo>
                  <a:lnTo>
                    <a:pt x="1804819" y="2117239"/>
                  </a:lnTo>
                  <a:lnTo>
                    <a:pt x="1683277" y="1683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5163" y="1979503"/>
              <a:ext cx="1731645" cy="2044064"/>
            </a:xfrm>
            <a:custGeom>
              <a:avLst/>
              <a:gdLst/>
              <a:ahLst/>
              <a:cxnLst/>
              <a:rect l="l" t="t" r="r" b="b"/>
              <a:pathLst>
                <a:path w="1731645" h="2044064">
                  <a:moveTo>
                    <a:pt x="0" y="0"/>
                  </a:moveTo>
                  <a:lnTo>
                    <a:pt x="40346" y="352766"/>
                  </a:lnTo>
                  <a:lnTo>
                    <a:pt x="1731215" y="2043635"/>
                  </a:lnTo>
                  <a:lnTo>
                    <a:pt x="1609673" y="160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78589" y="1659719"/>
              <a:ext cx="1657350" cy="1968500"/>
            </a:xfrm>
            <a:custGeom>
              <a:avLst/>
              <a:gdLst/>
              <a:ahLst/>
              <a:cxnLst/>
              <a:rect l="l" t="t" r="r" b="b"/>
              <a:pathLst>
                <a:path w="1657350" h="1968500">
                  <a:moveTo>
                    <a:pt x="0" y="0"/>
                  </a:moveTo>
                  <a:lnTo>
                    <a:pt x="40182" y="351332"/>
                  </a:lnTo>
                  <a:lnTo>
                    <a:pt x="1657117" y="1968267"/>
                  </a:lnTo>
                  <a:lnTo>
                    <a:pt x="1536069" y="1536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1877" y="1338722"/>
              <a:ext cx="1583690" cy="1896110"/>
            </a:xfrm>
            <a:custGeom>
              <a:avLst/>
              <a:gdLst/>
              <a:ahLst/>
              <a:cxnLst/>
              <a:rect l="l" t="t" r="r" b="b"/>
              <a:pathLst>
                <a:path w="1583689" h="1896110">
                  <a:moveTo>
                    <a:pt x="0" y="0"/>
                  </a:moveTo>
                  <a:lnTo>
                    <a:pt x="40320" y="352545"/>
                  </a:lnTo>
                  <a:lnTo>
                    <a:pt x="1583652" y="1895876"/>
                  </a:lnTo>
                  <a:lnTo>
                    <a:pt x="1462336" y="1462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5422" y="1019983"/>
              <a:ext cx="1510030" cy="1820545"/>
            </a:xfrm>
            <a:custGeom>
              <a:avLst/>
              <a:gdLst/>
              <a:ahLst/>
              <a:cxnLst/>
              <a:rect l="l" t="t" r="r" b="b"/>
              <a:pathLst>
                <a:path w="1510029" h="1820545">
                  <a:moveTo>
                    <a:pt x="0" y="0"/>
                  </a:moveTo>
                  <a:lnTo>
                    <a:pt x="40063" y="350292"/>
                  </a:lnTo>
                  <a:lnTo>
                    <a:pt x="1509663" y="1820279"/>
                  </a:lnTo>
                  <a:lnTo>
                    <a:pt x="1388681" y="1388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8703" y="698933"/>
              <a:ext cx="1436370" cy="1748789"/>
            </a:xfrm>
            <a:custGeom>
              <a:avLst/>
              <a:gdLst/>
              <a:ahLst/>
              <a:cxnLst/>
              <a:rect l="l" t="t" r="r" b="b"/>
              <a:pathLst>
                <a:path w="1436370" h="1748789">
                  <a:moveTo>
                    <a:pt x="0" y="0"/>
                  </a:moveTo>
                  <a:lnTo>
                    <a:pt x="40326" y="352592"/>
                  </a:lnTo>
                  <a:lnTo>
                    <a:pt x="1436266" y="1748165"/>
                  </a:lnTo>
                  <a:lnTo>
                    <a:pt x="1314928" y="1314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32130" y="379150"/>
              <a:ext cx="1362710" cy="1673860"/>
            </a:xfrm>
            <a:custGeom>
              <a:avLst/>
              <a:gdLst/>
              <a:ahLst/>
              <a:cxnLst/>
              <a:rect l="l" t="t" r="r" b="b"/>
              <a:pathLst>
                <a:path w="1362710" h="1673860">
                  <a:moveTo>
                    <a:pt x="0" y="0"/>
                  </a:moveTo>
                  <a:lnTo>
                    <a:pt x="40182" y="351332"/>
                  </a:lnTo>
                  <a:lnTo>
                    <a:pt x="1362371" y="1673521"/>
                  </a:lnTo>
                  <a:lnTo>
                    <a:pt x="1241324" y="1241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5392" y="57932"/>
              <a:ext cx="1289050" cy="1601470"/>
            </a:xfrm>
            <a:custGeom>
              <a:avLst/>
              <a:gdLst/>
              <a:ahLst/>
              <a:cxnLst/>
              <a:rect l="l" t="t" r="r" b="b"/>
              <a:pathLst>
                <a:path w="1289050" h="1601470">
                  <a:moveTo>
                    <a:pt x="0" y="0"/>
                  </a:moveTo>
                  <a:lnTo>
                    <a:pt x="40346" y="352766"/>
                  </a:lnTo>
                  <a:lnTo>
                    <a:pt x="1288931" y="1601351"/>
                  </a:lnTo>
                  <a:lnTo>
                    <a:pt x="1167390" y="1167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0800" y="14418"/>
              <a:ext cx="1183640" cy="1251585"/>
            </a:xfrm>
            <a:custGeom>
              <a:avLst/>
              <a:gdLst/>
              <a:ahLst/>
              <a:cxnLst/>
              <a:rect l="l" t="t" r="r" b="b"/>
              <a:pathLst>
                <a:path w="1183639" h="1251585">
                  <a:moveTo>
                    <a:pt x="244288" y="0"/>
                  </a:moveTo>
                  <a:lnTo>
                    <a:pt x="0" y="3361"/>
                  </a:lnTo>
                  <a:lnTo>
                    <a:pt x="8362" y="76481"/>
                  </a:lnTo>
                  <a:lnTo>
                    <a:pt x="1183221" y="1251030"/>
                  </a:lnTo>
                  <a:lnTo>
                    <a:pt x="1061805" y="817516"/>
                  </a:lnTo>
                  <a:lnTo>
                    <a:pt x="24428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7527" y="10573"/>
              <a:ext cx="855980" cy="860425"/>
            </a:xfrm>
            <a:custGeom>
              <a:avLst/>
              <a:gdLst/>
              <a:ahLst/>
              <a:cxnLst/>
              <a:rect l="l" t="t" r="r" b="b"/>
              <a:pathLst>
                <a:path w="855979" h="860425">
                  <a:moveTo>
                    <a:pt x="306926" y="0"/>
                  </a:moveTo>
                  <a:lnTo>
                    <a:pt x="0" y="4223"/>
                  </a:lnTo>
                  <a:lnTo>
                    <a:pt x="855947" y="860170"/>
                  </a:lnTo>
                  <a:lnTo>
                    <a:pt x="734899" y="427973"/>
                  </a:lnTo>
                  <a:lnTo>
                    <a:pt x="306926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86892" y="6727"/>
              <a:ext cx="466725" cy="471170"/>
            </a:xfrm>
            <a:custGeom>
              <a:avLst/>
              <a:gdLst/>
              <a:ahLst/>
              <a:cxnLst/>
              <a:rect l="l" t="t" r="r" b="b"/>
              <a:pathLst>
                <a:path w="466725" h="471170">
                  <a:moveTo>
                    <a:pt x="307030" y="0"/>
                  </a:moveTo>
                  <a:lnTo>
                    <a:pt x="0" y="4225"/>
                  </a:lnTo>
                  <a:lnTo>
                    <a:pt x="466403" y="470629"/>
                  </a:lnTo>
                  <a:lnTo>
                    <a:pt x="345311" y="38270"/>
                  </a:lnTo>
                  <a:lnTo>
                    <a:pt x="30703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66359" y="6350"/>
              <a:ext cx="76835" cy="77470"/>
            </a:xfrm>
            <a:custGeom>
              <a:avLst/>
              <a:gdLst/>
              <a:ahLst/>
              <a:cxnLst/>
              <a:rect l="l" t="t" r="r" b="b"/>
              <a:pathLst>
                <a:path w="76835" h="77470">
                  <a:moveTo>
                    <a:pt x="55020" y="0"/>
                  </a:moveTo>
                  <a:lnTo>
                    <a:pt x="0" y="757"/>
                  </a:lnTo>
                  <a:lnTo>
                    <a:pt x="76711" y="77448"/>
                  </a:lnTo>
                  <a:lnTo>
                    <a:pt x="5502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064" y="6774814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4" h="83184">
                  <a:moveTo>
                    <a:pt x="0" y="0"/>
                  </a:moveTo>
                  <a:lnTo>
                    <a:pt x="9525" y="83185"/>
                  </a:lnTo>
                  <a:lnTo>
                    <a:pt x="83185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7274" y="6453544"/>
              <a:ext cx="404495" cy="404495"/>
            </a:xfrm>
            <a:custGeom>
              <a:avLst/>
              <a:gdLst/>
              <a:ahLst/>
              <a:cxnLst/>
              <a:rect l="l" t="t" r="r" b="b"/>
              <a:pathLst>
                <a:path w="404494" h="404495">
                  <a:moveTo>
                    <a:pt x="0" y="0"/>
                  </a:moveTo>
                  <a:lnTo>
                    <a:pt x="40273" y="351694"/>
                  </a:lnTo>
                  <a:lnTo>
                    <a:pt x="93049" y="404455"/>
                  </a:lnTo>
                  <a:lnTo>
                    <a:pt x="404455" y="404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0648" y="6133708"/>
              <a:ext cx="724535" cy="724535"/>
            </a:xfrm>
            <a:custGeom>
              <a:avLst/>
              <a:gdLst/>
              <a:ahLst/>
              <a:cxnLst/>
              <a:rect l="l" t="t" r="r" b="b"/>
              <a:pathLst>
                <a:path w="724535" h="724534">
                  <a:moveTo>
                    <a:pt x="0" y="0"/>
                  </a:moveTo>
                  <a:lnTo>
                    <a:pt x="40238" y="351388"/>
                  </a:lnTo>
                  <a:lnTo>
                    <a:pt x="413141" y="724291"/>
                  </a:lnTo>
                  <a:lnTo>
                    <a:pt x="724291" y="72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023" y="5813873"/>
              <a:ext cx="1044575" cy="1044575"/>
            </a:xfrm>
            <a:custGeom>
              <a:avLst/>
              <a:gdLst/>
              <a:ahLst/>
              <a:cxnLst/>
              <a:rect l="l" t="t" r="r" b="b"/>
              <a:pathLst>
                <a:path w="1044575" h="1044575">
                  <a:moveTo>
                    <a:pt x="0" y="0"/>
                  </a:moveTo>
                  <a:lnTo>
                    <a:pt x="40238" y="351388"/>
                  </a:lnTo>
                  <a:lnTo>
                    <a:pt x="732976" y="1044126"/>
                  </a:lnTo>
                  <a:lnTo>
                    <a:pt x="1044126" y="10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7397" y="5494037"/>
              <a:ext cx="1363980" cy="1363980"/>
            </a:xfrm>
            <a:custGeom>
              <a:avLst/>
              <a:gdLst/>
              <a:ahLst/>
              <a:cxnLst/>
              <a:rect l="l" t="t" r="r" b="b"/>
              <a:pathLst>
                <a:path w="1363980" h="1363979">
                  <a:moveTo>
                    <a:pt x="0" y="0"/>
                  </a:moveTo>
                  <a:lnTo>
                    <a:pt x="40238" y="351388"/>
                  </a:lnTo>
                  <a:lnTo>
                    <a:pt x="1052812" y="1363962"/>
                  </a:lnTo>
                  <a:lnTo>
                    <a:pt x="1363962" y="136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771" y="5174202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0"/>
                  </a:moveTo>
                  <a:lnTo>
                    <a:pt x="40179" y="350870"/>
                  </a:lnTo>
                  <a:lnTo>
                    <a:pt x="1372755" y="1683797"/>
                  </a:lnTo>
                  <a:lnTo>
                    <a:pt x="1683797" y="168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074" y="4853737"/>
              <a:ext cx="2004060" cy="2004695"/>
            </a:xfrm>
            <a:custGeom>
              <a:avLst/>
              <a:gdLst/>
              <a:ahLst/>
              <a:cxnLst/>
              <a:rect l="l" t="t" r="r" b="b"/>
              <a:pathLst>
                <a:path w="2004060" h="2004695">
                  <a:moveTo>
                    <a:pt x="0" y="0"/>
                  </a:moveTo>
                  <a:lnTo>
                    <a:pt x="40310" y="352018"/>
                  </a:lnTo>
                  <a:lnTo>
                    <a:pt x="1692555" y="2004262"/>
                  </a:lnTo>
                  <a:lnTo>
                    <a:pt x="2003734" y="2004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7356" y="4533096"/>
              <a:ext cx="2235200" cy="2325370"/>
            </a:xfrm>
            <a:custGeom>
              <a:avLst/>
              <a:gdLst/>
              <a:ahLst/>
              <a:cxnLst/>
              <a:rect l="l" t="t" r="r" b="b"/>
              <a:pathLst>
                <a:path w="2235200" h="2325370">
                  <a:moveTo>
                    <a:pt x="0" y="0"/>
                  </a:moveTo>
                  <a:lnTo>
                    <a:pt x="40331" y="352199"/>
                  </a:lnTo>
                  <a:lnTo>
                    <a:pt x="2012515" y="2324903"/>
                  </a:lnTo>
                  <a:lnTo>
                    <a:pt x="2234733" y="2324903"/>
                  </a:lnTo>
                  <a:lnTo>
                    <a:pt x="2199640" y="2199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0731" y="4213261"/>
              <a:ext cx="2247900" cy="2560320"/>
            </a:xfrm>
            <a:custGeom>
              <a:avLst/>
              <a:gdLst/>
              <a:ahLst/>
              <a:cxnLst/>
              <a:rect l="l" t="t" r="r" b="b"/>
              <a:pathLst>
                <a:path w="2247900" h="2560320">
                  <a:moveTo>
                    <a:pt x="0" y="0"/>
                  </a:moveTo>
                  <a:lnTo>
                    <a:pt x="40403" y="352823"/>
                  </a:lnTo>
                  <a:lnTo>
                    <a:pt x="2247633" y="2560053"/>
                  </a:lnTo>
                  <a:lnTo>
                    <a:pt x="2126043" y="2126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105" y="3893425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5" h="2484754">
                  <a:moveTo>
                    <a:pt x="0" y="0"/>
                  </a:moveTo>
                  <a:lnTo>
                    <a:pt x="40238" y="351388"/>
                  </a:lnTo>
                  <a:lnTo>
                    <a:pt x="2173542" y="2484692"/>
                  </a:lnTo>
                  <a:lnTo>
                    <a:pt x="2052446" y="205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7479" y="3573590"/>
              <a:ext cx="2099945" cy="2411095"/>
            </a:xfrm>
            <a:custGeom>
              <a:avLst/>
              <a:gdLst/>
              <a:ahLst/>
              <a:cxnLst/>
              <a:rect l="l" t="t" r="r" b="b"/>
              <a:pathLst>
                <a:path w="2099945" h="2411095">
                  <a:moveTo>
                    <a:pt x="0" y="0"/>
                  </a:moveTo>
                  <a:lnTo>
                    <a:pt x="40238" y="351388"/>
                  </a:lnTo>
                  <a:lnTo>
                    <a:pt x="2099946" y="2411096"/>
                  </a:lnTo>
                  <a:lnTo>
                    <a:pt x="1978850" y="1978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0690" y="3252320"/>
              <a:ext cx="2026920" cy="2339340"/>
            </a:xfrm>
            <a:custGeom>
              <a:avLst/>
              <a:gdLst/>
              <a:ahLst/>
              <a:cxnLst/>
              <a:rect l="l" t="t" r="r" b="b"/>
              <a:pathLst>
                <a:path w="2026920" h="2339340">
                  <a:moveTo>
                    <a:pt x="0" y="0"/>
                  </a:moveTo>
                  <a:lnTo>
                    <a:pt x="40403" y="352823"/>
                  </a:lnTo>
                  <a:lnTo>
                    <a:pt x="2026513" y="2338933"/>
                  </a:lnTo>
                  <a:lnTo>
                    <a:pt x="1904923" y="190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4228" y="2933918"/>
              <a:ext cx="1952625" cy="2262505"/>
            </a:xfrm>
            <a:custGeom>
              <a:avLst/>
              <a:gdLst/>
              <a:ahLst/>
              <a:cxnLst/>
              <a:rect l="l" t="t" r="r" b="b"/>
              <a:pathLst>
                <a:path w="1952625" h="2262504">
                  <a:moveTo>
                    <a:pt x="0" y="0"/>
                  </a:moveTo>
                  <a:lnTo>
                    <a:pt x="40074" y="349954"/>
                  </a:lnTo>
                  <a:lnTo>
                    <a:pt x="1952258" y="2262138"/>
                  </a:lnTo>
                  <a:lnTo>
                    <a:pt x="1831656" y="1831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7439" y="2612649"/>
              <a:ext cx="1879600" cy="2192020"/>
            </a:xfrm>
            <a:custGeom>
              <a:avLst/>
              <a:gdLst/>
              <a:ahLst/>
              <a:cxnLst/>
              <a:rect l="l" t="t" r="r" b="b"/>
              <a:pathLst>
                <a:path w="1879600" h="2192020">
                  <a:moveTo>
                    <a:pt x="0" y="0"/>
                  </a:moveTo>
                  <a:lnTo>
                    <a:pt x="40403" y="352823"/>
                  </a:lnTo>
                  <a:lnTo>
                    <a:pt x="1879320" y="2191740"/>
                  </a:lnTo>
                  <a:lnTo>
                    <a:pt x="1757729" y="1757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0934" y="2293867"/>
              <a:ext cx="1805305" cy="2115820"/>
            </a:xfrm>
            <a:custGeom>
              <a:avLst/>
              <a:gdLst/>
              <a:ahLst/>
              <a:cxnLst/>
              <a:rect l="l" t="t" r="r" b="b"/>
              <a:pathLst>
                <a:path w="1805305" h="2115820">
                  <a:moveTo>
                    <a:pt x="0" y="0"/>
                  </a:moveTo>
                  <a:lnTo>
                    <a:pt x="40118" y="350334"/>
                  </a:lnTo>
                  <a:lnTo>
                    <a:pt x="1805108" y="2115325"/>
                  </a:lnTo>
                  <a:lnTo>
                    <a:pt x="1684202" y="1683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4187" y="1972977"/>
              <a:ext cx="1732280" cy="2044064"/>
            </a:xfrm>
            <a:custGeom>
              <a:avLst/>
              <a:gdLst/>
              <a:ahLst/>
              <a:cxnLst/>
              <a:rect l="l" t="t" r="r" b="b"/>
              <a:pathLst>
                <a:path w="1732280" h="2044064">
                  <a:moveTo>
                    <a:pt x="0" y="0"/>
                  </a:moveTo>
                  <a:lnTo>
                    <a:pt x="40358" y="352437"/>
                  </a:lnTo>
                  <a:lnTo>
                    <a:pt x="1731820" y="2043453"/>
                  </a:lnTo>
                  <a:lnTo>
                    <a:pt x="1610536" y="1610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562" y="1653142"/>
              <a:ext cx="1658620" cy="1969770"/>
            </a:xfrm>
            <a:custGeom>
              <a:avLst/>
              <a:gdLst/>
              <a:ahLst/>
              <a:cxnLst/>
              <a:rect l="l" t="t" r="r" b="b"/>
              <a:pathLst>
                <a:path w="1658620" h="1969770">
                  <a:moveTo>
                    <a:pt x="0" y="0"/>
                  </a:moveTo>
                  <a:lnTo>
                    <a:pt x="40238" y="351388"/>
                  </a:lnTo>
                  <a:lnTo>
                    <a:pt x="1658036" y="1969186"/>
                  </a:lnTo>
                  <a:lnTo>
                    <a:pt x="1536939" y="1536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0936" y="1333306"/>
              <a:ext cx="1584960" cy="1896110"/>
            </a:xfrm>
            <a:custGeom>
              <a:avLst/>
              <a:gdLst/>
              <a:ahLst/>
              <a:cxnLst/>
              <a:rect l="l" t="t" r="r" b="b"/>
              <a:pathLst>
                <a:path w="1584960" h="1896110">
                  <a:moveTo>
                    <a:pt x="0" y="0"/>
                  </a:moveTo>
                  <a:lnTo>
                    <a:pt x="40238" y="351388"/>
                  </a:lnTo>
                  <a:lnTo>
                    <a:pt x="1584439" y="1895589"/>
                  </a:lnTo>
                  <a:lnTo>
                    <a:pt x="1463343" y="1463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146" y="1012036"/>
              <a:ext cx="1511300" cy="1823720"/>
            </a:xfrm>
            <a:custGeom>
              <a:avLst/>
              <a:gdLst/>
              <a:ahLst/>
              <a:cxnLst/>
              <a:rect l="l" t="t" r="r" b="b"/>
              <a:pathLst>
                <a:path w="1511300" h="1823720">
                  <a:moveTo>
                    <a:pt x="0" y="0"/>
                  </a:moveTo>
                  <a:lnTo>
                    <a:pt x="40403" y="352823"/>
                  </a:lnTo>
                  <a:lnTo>
                    <a:pt x="1511006" y="1823426"/>
                  </a:lnTo>
                  <a:lnTo>
                    <a:pt x="1389416" y="1389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672" y="693520"/>
              <a:ext cx="1437640" cy="1748155"/>
            </a:xfrm>
            <a:custGeom>
              <a:avLst/>
              <a:gdLst/>
              <a:ahLst/>
              <a:cxnLst/>
              <a:rect l="l" t="t" r="r" b="b"/>
              <a:pathLst>
                <a:path w="1437640" h="1748155">
                  <a:moveTo>
                    <a:pt x="0" y="0"/>
                  </a:moveTo>
                  <a:lnTo>
                    <a:pt x="40232" y="351330"/>
                  </a:lnTo>
                  <a:lnTo>
                    <a:pt x="1437056" y="1747786"/>
                  </a:lnTo>
                  <a:lnTo>
                    <a:pt x="1315988" y="131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895" y="372365"/>
              <a:ext cx="1363980" cy="1675764"/>
            </a:xfrm>
            <a:custGeom>
              <a:avLst/>
              <a:gdLst/>
              <a:ahLst/>
              <a:cxnLst/>
              <a:rect l="l" t="t" r="r" b="b"/>
              <a:pathLst>
                <a:path w="1363980" h="1675764">
                  <a:moveTo>
                    <a:pt x="0" y="0"/>
                  </a:moveTo>
                  <a:lnTo>
                    <a:pt x="40389" y="352703"/>
                  </a:lnTo>
                  <a:lnTo>
                    <a:pt x="1363636" y="1675601"/>
                  </a:lnTo>
                  <a:lnTo>
                    <a:pt x="1242222" y="124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33" y="53955"/>
              <a:ext cx="1289685" cy="1599565"/>
            </a:xfrm>
            <a:custGeom>
              <a:avLst/>
              <a:gdLst/>
              <a:ahLst/>
              <a:cxnLst/>
              <a:rect l="l" t="t" r="r" b="b"/>
              <a:pathLst>
                <a:path w="1289685" h="1599564">
                  <a:moveTo>
                    <a:pt x="0" y="0"/>
                  </a:moveTo>
                  <a:lnTo>
                    <a:pt x="40075" y="349963"/>
                  </a:lnTo>
                  <a:lnTo>
                    <a:pt x="1289559" y="1599446"/>
                  </a:lnTo>
                  <a:lnTo>
                    <a:pt x="1168834" y="116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11848"/>
              <a:ext cx="1184275" cy="1249680"/>
            </a:xfrm>
            <a:custGeom>
              <a:avLst/>
              <a:gdLst/>
              <a:ahLst/>
              <a:cxnLst/>
              <a:rect l="l" t="t" r="r" b="b"/>
              <a:pathLst>
                <a:path w="1184275" h="1249680">
                  <a:moveTo>
                    <a:pt x="246798" y="0"/>
                  </a:moveTo>
                  <a:lnTo>
                    <a:pt x="0" y="3391"/>
                  </a:lnTo>
                  <a:lnTo>
                    <a:pt x="8046" y="73655"/>
                  </a:lnTo>
                  <a:lnTo>
                    <a:pt x="1184139" y="1249438"/>
                  </a:lnTo>
                  <a:lnTo>
                    <a:pt x="1062674" y="815875"/>
                  </a:lnTo>
                  <a:lnTo>
                    <a:pt x="24679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9237" y="8010"/>
              <a:ext cx="854710" cy="859155"/>
            </a:xfrm>
            <a:custGeom>
              <a:avLst/>
              <a:gdLst/>
              <a:ahLst/>
              <a:cxnLst/>
              <a:rect l="l" t="t" r="r" b="b"/>
              <a:pathLst>
                <a:path w="854710" h="859155">
                  <a:moveTo>
                    <a:pt x="306932" y="0"/>
                  </a:moveTo>
                  <a:lnTo>
                    <a:pt x="0" y="4217"/>
                  </a:lnTo>
                  <a:lnTo>
                    <a:pt x="854310" y="858527"/>
                  </a:lnTo>
                  <a:lnTo>
                    <a:pt x="733214" y="426281"/>
                  </a:lnTo>
                  <a:lnTo>
                    <a:pt x="306932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7421" y="4171"/>
              <a:ext cx="466725" cy="470534"/>
            </a:xfrm>
            <a:custGeom>
              <a:avLst/>
              <a:gdLst/>
              <a:ahLst/>
              <a:cxnLst/>
              <a:rect l="l" t="t" r="r" b="b"/>
              <a:pathLst>
                <a:path w="466725" h="470534">
                  <a:moveTo>
                    <a:pt x="308119" y="0"/>
                  </a:moveTo>
                  <a:lnTo>
                    <a:pt x="0" y="4233"/>
                  </a:lnTo>
                  <a:lnTo>
                    <a:pt x="466324" y="470435"/>
                  </a:lnTo>
                  <a:lnTo>
                    <a:pt x="344807" y="36688"/>
                  </a:lnTo>
                  <a:lnTo>
                    <a:pt x="308119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7980" y="3810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5" h="76200">
                  <a:moveTo>
                    <a:pt x="53869" y="0"/>
                  </a:moveTo>
                  <a:lnTo>
                    <a:pt x="0" y="740"/>
                  </a:lnTo>
                  <a:lnTo>
                    <a:pt x="75123" y="75863"/>
                  </a:lnTo>
                  <a:lnTo>
                    <a:pt x="5386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48000" y="0"/>
              <a:ext cx="1742439" cy="422909"/>
            </a:xfrm>
            <a:custGeom>
              <a:avLst/>
              <a:gdLst/>
              <a:ahLst/>
              <a:cxnLst/>
              <a:rect l="l" t="t" r="r" b="b"/>
              <a:pathLst>
                <a:path w="1742439" h="422909">
                  <a:moveTo>
                    <a:pt x="1742084" y="422910"/>
                  </a:moveTo>
                  <a:lnTo>
                    <a:pt x="1693125" y="220980"/>
                  </a:lnTo>
                  <a:lnTo>
                    <a:pt x="1688211" y="200660"/>
                  </a:lnTo>
                  <a:lnTo>
                    <a:pt x="1639570" y="0"/>
                  </a:lnTo>
                  <a:lnTo>
                    <a:pt x="0" y="11430"/>
                  </a:lnTo>
                  <a:lnTo>
                    <a:pt x="81953" y="200660"/>
                  </a:lnTo>
                  <a:lnTo>
                    <a:pt x="87718" y="213995"/>
                  </a:lnTo>
                  <a:lnTo>
                    <a:pt x="90754" y="220980"/>
                  </a:lnTo>
                  <a:lnTo>
                    <a:pt x="178219" y="422910"/>
                  </a:lnTo>
                  <a:lnTo>
                    <a:pt x="1742084" y="42291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17422" y="402590"/>
              <a:ext cx="1621790" cy="222250"/>
            </a:xfrm>
            <a:custGeom>
              <a:avLst/>
              <a:gdLst/>
              <a:ahLst/>
              <a:cxnLst/>
              <a:rect l="l" t="t" r="r" b="b"/>
              <a:pathLst>
                <a:path w="1621789" h="222250">
                  <a:moveTo>
                    <a:pt x="1567737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621612" y="222250"/>
                  </a:lnTo>
                  <a:lnTo>
                    <a:pt x="1567737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05434" y="605790"/>
              <a:ext cx="1583055" cy="220979"/>
            </a:xfrm>
            <a:custGeom>
              <a:avLst/>
              <a:gdLst/>
              <a:ahLst/>
              <a:cxnLst/>
              <a:rect l="l" t="t" r="r" b="b"/>
              <a:pathLst>
                <a:path w="1583054" h="220980">
                  <a:moveTo>
                    <a:pt x="1528983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582550" y="220980"/>
                  </a:lnTo>
                  <a:lnTo>
                    <a:pt x="1528983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92896" y="807719"/>
              <a:ext cx="1544320" cy="220979"/>
            </a:xfrm>
            <a:custGeom>
              <a:avLst/>
              <a:gdLst/>
              <a:ahLst/>
              <a:cxnLst/>
              <a:rect l="l" t="t" r="r" b="b"/>
              <a:pathLst>
                <a:path w="1544320" h="220980">
                  <a:moveTo>
                    <a:pt x="1490470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44037" y="220979"/>
                  </a:lnTo>
                  <a:lnTo>
                    <a:pt x="149047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80358" y="1009650"/>
              <a:ext cx="1505585" cy="220979"/>
            </a:xfrm>
            <a:custGeom>
              <a:avLst/>
              <a:gdLst/>
              <a:ahLst/>
              <a:cxnLst/>
              <a:rect l="l" t="t" r="r" b="b"/>
              <a:pathLst>
                <a:path w="1505585" h="220980">
                  <a:moveTo>
                    <a:pt x="1451958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05525" y="220979"/>
                  </a:lnTo>
                  <a:lnTo>
                    <a:pt x="1451958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67820" y="1211580"/>
              <a:ext cx="1467485" cy="220979"/>
            </a:xfrm>
            <a:custGeom>
              <a:avLst/>
              <a:gdLst/>
              <a:ahLst/>
              <a:cxnLst/>
              <a:rect l="l" t="t" r="r" b="b"/>
              <a:pathLst>
                <a:path w="1467485" h="220980">
                  <a:moveTo>
                    <a:pt x="1413445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467013" y="220980"/>
                  </a:lnTo>
                  <a:lnTo>
                    <a:pt x="1413445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55281" y="1413510"/>
              <a:ext cx="1428750" cy="220979"/>
            </a:xfrm>
            <a:custGeom>
              <a:avLst/>
              <a:gdLst/>
              <a:ahLst/>
              <a:cxnLst/>
              <a:rect l="l" t="t" r="r" b="b"/>
              <a:pathLst>
                <a:path w="1428750" h="220980">
                  <a:moveTo>
                    <a:pt x="1374933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428500" y="220979"/>
                  </a:lnTo>
                  <a:lnTo>
                    <a:pt x="1374933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42743" y="1615439"/>
              <a:ext cx="1390650" cy="222250"/>
            </a:xfrm>
            <a:custGeom>
              <a:avLst/>
              <a:gdLst/>
              <a:ahLst/>
              <a:cxnLst/>
              <a:rect l="l" t="t" r="r" b="b"/>
              <a:pathLst>
                <a:path w="1390650" h="222250">
                  <a:moveTo>
                    <a:pt x="1336420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90295" y="222250"/>
                  </a:lnTo>
                  <a:lnTo>
                    <a:pt x="133642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0205" y="1817370"/>
              <a:ext cx="1351915" cy="222250"/>
            </a:xfrm>
            <a:custGeom>
              <a:avLst/>
              <a:gdLst/>
              <a:ahLst/>
              <a:cxnLst/>
              <a:rect l="l" t="t" r="r" b="b"/>
              <a:pathLst>
                <a:path w="1351914" h="222250">
                  <a:moveTo>
                    <a:pt x="12979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51783" y="222250"/>
                  </a:lnTo>
                  <a:lnTo>
                    <a:pt x="1297908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17667" y="2019300"/>
              <a:ext cx="1313815" cy="222250"/>
            </a:xfrm>
            <a:custGeom>
              <a:avLst/>
              <a:gdLst/>
              <a:ahLst/>
              <a:cxnLst/>
              <a:rect l="l" t="t" r="r" b="b"/>
              <a:pathLst>
                <a:path w="1313814" h="222250">
                  <a:moveTo>
                    <a:pt x="1259395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13271" y="222250"/>
                  </a:lnTo>
                  <a:lnTo>
                    <a:pt x="1259395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05129" y="2221229"/>
              <a:ext cx="1275080" cy="222250"/>
            </a:xfrm>
            <a:custGeom>
              <a:avLst/>
              <a:gdLst/>
              <a:ahLst/>
              <a:cxnLst/>
              <a:rect l="l" t="t" r="r" b="b"/>
              <a:pathLst>
                <a:path w="1275079" h="222250">
                  <a:moveTo>
                    <a:pt x="122088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74758" y="222250"/>
                  </a:lnTo>
                  <a:lnTo>
                    <a:pt x="1220883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92590" y="2423160"/>
              <a:ext cx="1236345" cy="222250"/>
            </a:xfrm>
            <a:custGeom>
              <a:avLst/>
              <a:gdLst/>
              <a:ahLst/>
              <a:cxnLst/>
              <a:rect l="l" t="t" r="r" b="b"/>
              <a:pathLst>
                <a:path w="1236345" h="222250">
                  <a:moveTo>
                    <a:pt x="11823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36246" y="222250"/>
                  </a:lnTo>
                  <a:lnTo>
                    <a:pt x="11823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80052" y="2625089"/>
              <a:ext cx="1198245" cy="222250"/>
            </a:xfrm>
            <a:custGeom>
              <a:avLst/>
              <a:gdLst/>
              <a:ahLst/>
              <a:cxnLst/>
              <a:rect l="l" t="t" r="r" b="b"/>
              <a:pathLst>
                <a:path w="1198245" h="222250">
                  <a:moveTo>
                    <a:pt x="11438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97733" y="222250"/>
                  </a:lnTo>
                  <a:lnTo>
                    <a:pt x="114385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67514" y="2827020"/>
              <a:ext cx="1159510" cy="222250"/>
            </a:xfrm>
            <a:custGeom>
              <a:avLst/>
              <a:gdLst/>
              <a:ahLst/>
              <a:cxnLst/>
              <a:rect l="l" t="t" r="r" b="b"/>
              <a:pathLst>
                <a:path w="1159510" h="222250">
                  <a:moveTo>
                    <a:pt x="11053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59221" y="222250"/>
                  </a:lnTo>
                  <a:lnTo>
                    <a:pt x="1105346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54976" y="3028950"/>
              <a:ext cx="1120775" cy="222250"/>
            </a:xfrm>
            <a:custGeom>
              <a:avLst/>
              <a:gdLst/>
              <a:ahLst/>
              <a:cxnLst/>
              <a:rect l="l" t="t" r="r" b="b"/>
              <a:pathLst>
                <a:path w="1120775" h="222250">
                  <a:moveTo>
                    <a:pt x="10668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20708" y="222250"/>
                  </a:lnTo>
                  <a:lnTo>
                    <a:pt x="1066833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42438" y="3230879"/>
              <a:ext cx="1082675" cy="222250"/>
            </a:xfrm>
            <a:custGeom>
              <a:avLst/>
              <a:gdLst/>
              <a:ahLst/>
              <a:cxnLst/>
              <a:rect l="l" t="t" r="r" b="b"/>
              <a:pathLst>
                <a:path w="1082675" h="222250">
                  <a:moveTo>
                    <a:pt x="102832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82196" y="222250"/>
                  </a:lnTo>
                  <a:lnTo>
                    <a:pt x="1028321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29899" y="3432809"/>
              <a:ext cx="1043940" cy="222250"/>
            </a:xfrm>
            <a:custGeom>
              <a:avLst/>
              <a:gdLst/>
              <a:ahLst/>
              <a:cxnLst/>
              <a:rect l="l" t="t" r="r" b="b"/>
              <a:pathLst>
                <a:path w="1043939" h="222250">
                  <a:moveTo>
                    <a:pt x="9898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43683" y="222250"/>
                  </a:lnTo>
                  <a:lnTo>
                    <a:pt x="989808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17361" y="3634740"/>
              <a:ext cx="1005205" cy="222250"/>
            </a:xfrm>
            <a:custGeom>
              <a:avLst/>
              <a:gdLst/>
              <a:ahLst/>
              <a:cxnLst/>
              <a:rect l="l" t="t" r="r" b="b"/>
              <a:pathLst>
                <a:path w="1005204" h="222250">
                  <a:moveTo>
                    <a:pt x="9512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05171" y="222250"/>
                  </a:lnTo>
                  <a:lnTo>
                    <a:pt x="951296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04823" y="3836670"/>
              <a:ext cx="967105" cy="222250"/>
            </a:xfrm>
            <a:custGeom>
              <a:avLst/>
              <a:gdLst/>
              <a:ahLst/>
              <a:cxnLst/>
              <a:rect l="l" t="t" r="r" b="b"/>
              <a:pathLst>
                <a:path w="967104" h="222250">
                  <a:moveTo>
                    <a:pt x="9127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966658" y="222249"/>
                  </a:lnTo>
                  <a:lnTo>
                    <a:pt x="912783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92285" y="4038600"/>
              <a:ext cx="928369" cy="222250"/>
            </a:xfrm>
            <a:custGeom>
              <a:avLst/>
              <a:gdLst/>
              <a:ahLst/>
              <a:cxnLst/>
              <a:rect l="l" t="t" r="r" b="b"/>
              <a:pathLst>
                <a:path w="928370" h="222250">
                  <a:moveTo>
                    <a:pt x="8742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928146" y="222250"/>
                  </a:lnTo>
                  <a:lnTo>
                    <a:pt x="874271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79747" y="4240529"/>
              <a:ext cx="889635" cy="222250"/>
            </a:xfrm>
            <a:custGeom>
              <a:avLst/>
              <a:gdLst/>
              <a:ahLst/>
              <a:cxnLst/>
              <a:rect l="l" t="t" r="r" b="b"/>
              <a:pathLst>
                <a:path w="889635" h="222250">
                  <a:moveTo>
                    <a:pt x="8357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89633" y="222250"/>
                  </a:lnTo>
                  <a:lnTo>
                    <a:pt x="83575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67208" y="4442459"/>
              <a:ext cx="851535" cy="222250"/>
            </a:xfrm>
            <a:custGeom>
              <a:avLst/>
              <a:gdLst/>
              <a:ahLst/>
              <a:cxnLst/>
              <a:rect l="l" t="t" r="r" b="b"/>
              <a:pathLst>
                <a:path w="851535" h="222250">
                  <a:moveTo>
                    <a:pt x="7972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51121" y="222250"/>
                  </a:lnTo>
                  <a:lnTo>
                    <a:pt x="797246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54670" y="4644390"/>
              <a:ext cx="812800" cy="222250"/>
            </a:xfrm>
            <a:custGeom>
              <a:avLst/>
              <a:gdLst/>
              <a:ahLst/>
              <a:cxnLst/>
              <a:rect l="l" t="t" r="r" b="b"/>
              <a:pathLst>
                <a:path w="812800" h="222250">
                  <a:moveTo>
                    <a:pt x="7587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12608" y="222250"/>
                  </a:lnTo>
                  <a:lnTo>
                    <a:pt x="758733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15352" y="6776588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5" h="81915">
                  <a:moveTo>
                    <a:pt x="0" y="0"/>
                  </a:moveTo>
                  <a:lnTo>
                    <a:pt x="9297" y="81411"/>
                  </a:lnTo>
                  <a:lnTo>
                    <a:pt x="81432" y="8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78924" y="6457621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4">
                  <a:moveTo>
                    <a:pt x="0" y="0"/>
                  </a:moveTo>
                  <a:lnTo>
                    <a:pt x="40029" y="350504"/>
                  </a:lnTo>
                  <a:lnTo>
                    <a:pt x="89917" y="400378"/>
                  </a:lnTo>
                  <a:lnTo>
                    <a:pt x="400273" y="400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42335" y="6137245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59">
                  <a:moveTo>
                    <a:pt x="0" y="0"/>
                  </a:moveTo>
                  <a:lnTo>
                    <a:pt x="40191" y="351923"/>
                  </a:lnTo>
                  <a:lnTo>
                    <a:pt x="408925" y="720754"/>
                  </a:lnTo>
                  <a:lnTo>
                    <a:pt x="720944" y="720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05882" y="5818066"/>
              <a:ext cx="1040130" cy="1040130"/>
            </a:xfrm>
            <a:custGeom>
              <a:avLst/>
              <a:gdLst/>
              <a:ahLst/>
              <a:cxnLst/>
              <a:rect l="l" t="t" r="r" b="b"/>
              <a:pathLst>
                <a:path w="1040129" h="1040129">
                  <a:moveTo>
                    <a:pt x="0" y="0"/>
                  </a:moveTo>
                  <a:lnTo>
                    <a:pt x="40006" y="350303"/>
                  </a:lnTo>
                  <a:lnTo>
                    <a:pt x="729636" y="1039933"/>
                  </a:lnTo>
                  <a:lnTo>
                    <a:pt x="1039659" y="103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69258" y="5497378"/>
              <a:ext cx="1360805" cy="1360805"/>
            </a:xfrm>
            <a:custGeom>
              <a:avLst/>
              <a:gdLst/>
              <a:ahLst/>
              <a:cxnLst/>
              <a:rect l="l" t="t" r="r" b="b"/>
              <a:pathLst>
                <a:path w="1360804" h="1360804">
                  <a:moveTo>
                    <a:pt x="0" y="0"/>
                  </a:moveTo>
                  <a:lnTo>
                    <a:pt x="40227" y="352235"/>
                  </a:lnTo>
                  <a:lnTo>
                    <a:pt x="1048347" y="1360621"/>
                  </a:lnTo>
                  <a:lnTo>
                    <a:pt x="1360621" y="1360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32646" y="5176797"/>
              <a:ext cx="1682114" cy="1681480"/>
            </a:xfrm>
            <a:custGeom>
              <a:avLst/>
              <a:gdLst/>
              <a:ahLst/>
              <a:cxnLst/>
              <a:rect l="l" t="t" r="r" b="b"/>
              <a:pathLst>
                <a:path w="1682115" h="1681479">
                  <a:moveTo>
                    <a:pt x="0" y="0"/>
                  </a:moveTo>
                  <a:lnTo>
                    <a:pt x="40214" y="352123"/>
                  </a:lnTo>
                  <a:lnTo>
                    <a:pt x="1369293" y="1681202"/>
                  </a:lnTo>
                  <a:lnTo>
                    <a:pt x="1681645" y="168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96229" y="4857929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0" y="0"/>
                  </a:moveTo>
                  <a:lnTo>
                    <a:pt x="40018" y="350404"/>
                  </a:lnTo>
                  <a:lnTo>
                    <a:pt x="1690118" y="2000070"/>
                  </a:lnTo>
                  <a:lnTo>
                    <a:pt x="2000070" y="2000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9551" y="4536771"/>
              <a:ext cx="2237740" cy="2321560"/>
            </a:xfrm>
            <a:custGeom>
              <a:avLst/>
              <a:gdLst/>
              <a:ahLst/>
              <a:cxnLst/>
              <a:rect l="l" t="t" r="r" b="b"/>
              <a:pathLst>
                <a:path w="2237740" h="2321559">
                  <a:moveTo>
                    <a:pt x="0" y="0"/>
                  </a:moveTo>
                  <a:lnTo>
                    <a:pt x="40280" y="352700"/>
                  </a:lnTo>
                  <a:lnTo>
                    <a:pt x="2008808" y="2321228"/>
                  </a:lnTo>
                  <a:lnTo>
                    <a:pt x="2237408" y="2321228"/>
                  </a:lnTo>
                  <a:lnTo>
                    <a:pt x="2204693" y="2204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22957" y="4216349"/>
              <a:ext cx="2252345" cy="2564130"/>
            </a:xfrm>
            <a:custGeom>
              <a:avLst/>
              <a:gdLst/>
              <a:ahLst/>
              <a:cxnLst/>
              <a:rect l="l" t="t" r="r" b="b"/>
              <a:pathLst>
                <a:path w="2252345" h="2564129">
                  <a:moveTo>
                    <a:pt x="0" y="0"/>
                  </a:moveTo>
                  <a:lnTo>
                    <a:pt x="40196" y="351964"/>
                  </a:lnTo>
                  <a:lnTo>
                    <a:pt x="2252192" y="2563960"/>
                  </a:lnTo>
                  <a:lnTo>
                    <a:pt x="2130288" y="2129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86522" y="3897322"/>
              <a:ext cx="2178685" cy="2491105"/>
            </a:xfrm>
            <a:custGeom>
              <a:avLst/>
              <a:gdLst/>
              <a:ahLst/>
              <a:cxnLst/>
              <a:rect l="l" t="t" r="r" b="b"/>
              <a:pathLst>
                <a:path w="2178684" h="2491104">
                  <a:moveTo>
                    <a:pt x="0" y="0"/>
                  </a:moveTo>
                  <a:lnTo>
                    <a:pt x="40197" y="351969"/>
                  </a:lnTo>
                  <a:lnTo>
                    <a:pt x="2178551" y="2490887"/>
                  </a:lnTo>
                  <a:lnTo>
                    <a:pt x="2056644" y="2056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49844" y="3576164"/>
              <a:ext cx="2104390" cy="2416810"/>
            </a:xfrm>
            <a:custGeom>
              <a:avLst/>
              <a:gdLst/>
              <a:ahLst/>
              <a:cxnLst/>
              <a:rect l="l" t="t" r="r" b="b"/>
              <a:pathLst>
                <a:path w="2104390" h="2416810">
                  <a:moveTo>
                    <a:pt x="0" y="0"/>
                  </a:moveTo>
                  <a:lnTo>
                    <a:pt x="40280" y="352700"/>
                  </a:lnTo>
                  <a:lnTo>
                    <a:pt x="2104227" y="2416647"/>
                  </a:lnTo>
                  <a:lnTo>
                    <a:pt x="1982288" y="1982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13329" y="3256439"/>
              <a:ext cx="2030095" cy="2341245"/>
            </a:xfrm>
            <a:custGeom>
              <a:avLst/>
              <a:gdLst/>
              <a:ahLst/>
              <a:cxnLst/>
              <a:rect l="l" t="t" r="r" b="b"/>
              <a:pathLst>
                <a:path w="2030095" h="2341245">
                  <a:moveTo>
                    <a:pt x="0" y="0"/>
                  </a:moveTo>
                  <a:lnTo>
                    <a:pt x="40116" y="351266"/>
                  </a:lnTo>
                  <a:lnTo>
                    <a:pt x="2029707" y="2340857"/>
                  </a:lnTo>
                  <a:lnTo>
                    <a:pt x="1908263" y="1908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76815" y="2936715"/>
              <a:ext cx="1955800" cy="2265680"/>
            </a:xfrm>
            <a:custGeom>
              <a:avLst/>
              <a:gdLst/>
              <a:ahLst/>
              <a:cxnLst/>
              <a:rect l="l" t="t" r="r" b="b"/>
              <a:pathLst>
                <a:path w="1955800" h="2265679">
                  <a:moveTo>
                    <a:pt x="0" y="0"/>
                  </a:moveTo>
                  <a:lnTo>
                    <a:pt x="40054" y="350723"/>
                  </a:lnTo>
                  <a:lnTo>
                    <a:pt x="1955298" y="2265462"/>
                  </a:lnTo>
                  <a:lnTo>
                    <a:pt x="1834239" y="183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40251" y="2616558"/>
              <a:ext cx="1882139" cy="2193290"/>
            </a:xfrm>
            <a:custGeom>
              <a:avLst/>
              <a:gdLst/>
              <a:ahLst/>
              <a:cxnLst/>
              <a:rect l="l" t="t" r="r" b="b"/>
              <a:pathLst>
                <a:path w="1882140" h="2193290">
                  <a:moveTo>
                    <a:pt x="0" y="0"/>
                  </a:moveTo>
                  <a:lnTo>
                    <a:pt x="40166" y="351699"/>
                  </a:lnTo>
                  <a:lnTo>
                    <a:pt x="1881708" y="2193241"/>
                  </a:lnTo>
                  <a:lnTo>
                    <a:pt x="1759934" y="1759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03665" y="2296211"/>
              <a:ext cx="1807845" cy="2118995"/>
            </a:xfrm>
            <a:custGeom>
              <a:avLst/>
              <a:gdLst/>
              <a:ahLst/>
              <a:cxnLst/>
              <a:rect l="l" t="t" r="r" b="b"/>
              <a:pathLst>
                <a:path w="1807845" h="2118995">
                  <a:moveTo>
                    <a:pt x="0" y="0"/>
                  </a:moveTo>
                  <a:lnTo>
                    <a:pt x="40187" y="351883"/>
                  </a:lnTo>
                  <a:lnTo>
                    <a:pt x="1807422" y="2118653"/>
                  </a:lnTo>
                  <a:lnTo>
                    <a:pt x="1686120" y="1686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167234" y="1977215"/>
              <a:ext cx="1733550" cy="2044700"/>
            </a:xfrm>
            <a:custGeom>
              <a:avLst/>
              <a:gdLst/>
              <a:ahLst/>
              <a:cxnLst/>
              <a:rect l="l" t="t" r="r" b="b"/>
              <a:pathLst>
                <a:path w="1733550" h="2044700">
                  <a:moveTo>
                    <a:pt x="0" y="0"/>
                  </a:moveTo>
                  <a:lnTo>
                    <a:pt x="40034" y="350544"/>
                  </a:lnTo>
                  <a:lnTo>
                    <a:pt x="1733459" y="2044415"/>
                  </a:lnTo>
                  <a:lnTo>
                    <a:pt x="1611925" y="161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130624" y="1656656"/>
              <a:ext cx="1659889" cy="1971039"/>
            </a:xfrm>
            <a:custGeom>
              <a:avLst/>
              <a:gdLst/>
              <a:ahLst/>
              <a:cxnLst/>
              <a:rect l="l" t="t" r="r" b="b"/>
              <a:pathLst>
                <a:path w="1659890" h="1971039">
                  <a:moveTo>
                    <a:pt x="0" y="0"/>
                  </a:moveTo>
                  <a:lnTo>
                    <a:pt x="40211" y="352095"/>
                  </a:lnTo>
                  <a:lnTo>
                    <a:pt x="1659437" y="1970895"/>
                  </a:lnTo>
                  <a:lnTo>
                    <a:pt x="1538032" y="153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94079" y="1336659"/>
              <a:ext cx="1585595" cy="1897380"/>
            </a:xfrm>
            <a:custGeom>
              <a:avLst/>
              <a:gdLst/>
              <a:ahLst/>
              <a:cxnLst/>
              <a:rect l="l" t="t" r="r" b="b"/>
              <a:pathLst>
                <a:path w="1585595" h="1897380">
                  <a:moveTo>
                    <a:pt x="0" y="0"/>
                  </a:moveTo>
                  <a:lnTo>
                    <a:pt x="40148" y="351545"/>
                  </a:lnTo>
                  <a:lnTo>
                    <a:pt x="1585485" y="1897289"/>
                  </a:lnTo>
                  <a:lnTo>
                    <a:pt x="1463786" y="1463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57400" y="1015500"/>
              <a:ext cx="1511935" cy="1824355"/>
            </a:xfrm>
            <a:custGeom>
              <a:avLst/>
              <a:gdLst/>
              <a:ahLst/>
              <a:cxnLst/>
              <a:rect l="l" t="t" r="r" b="b"/>
              <a:pathLst>
                <a:path w="1511934" h="1824355">
                  <a:moveTo>
                    <a:pt x="0" y="0"/>
                  </a:moveTo>
                  <a:lnTo>
                    <a:pt x="40280" y="352700"/>
                  </a:lnTo>
                  <a:lnTo>
                    <a:pt x="1511369" y="1823789"/>
                  </a:lnTo>
                  <a:lnTo>
                    <a:pt x="1389430" y="1389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20886" y="695776"/>
              <a:ext cx="1437640" cy="1749425"/>
            </a:xfrm>
            <a:custGeom>
              <a:avLst/>
              <a:gdLst/>
              <a:ahLst/>
              <a:cxnLst/>
              <a:rect l="l" t="t" r="r" b="b"/>
              <a:pathLst>
                <a:path w="1437640" h="1749425">
                  <a:moveTo>
                    <a:pt x="0" y="0"/>
                  </a:moveTo>
                  <a:lnTo>
                    <a:pt x="40260" y="352528"/>
                  </a:lnTo>
                  <a:lnTo>
                    <a:pt x="1437142" y="1749041"/>
                  </a:lnTo>
                  <a:lnTo>
                    <a:pt x="1315405" y="1315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84371" y="376051"/>
              <a:ext cx="1363345" cy="1675130"/>
            </a:xfrm>
            <a:custGeom>
              <a:avLst/>
              <a:gdLst/>
              <a:ahLst/>
              <a:cxnLst/>
              <a:rect l="l" t="t" r="r" b="b"/>
              <a:pathLst>
                <a:path w="1363345" h="1675130">
                  <a:moveTo>
                    <a:pt x="0" y="0"/>
                  </a:moveTo>
                  <a:lnTo>
                    <a:pt x="40130" y="351386"/>
                  </a:lnTo>
                  <a:lnTo>
                    <a:pt x="1363002" y="1674607"/>
                  </a:lnTo>
                  <a:lnTo>
                    <a:pt x="1241381" y="1241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47856" y="56319"/>
              <a:ext cx="1289050" cy="1600200"/>
            </a:xfrm>
            <a:custGeom>
              <a:avLst/>
              <a:gdLst/>
              <a:ahLst/>
              <a:cxnLst/>
              <a:rect l="l" t="t" r="r" b="b"/>
              <a:pathLst>
                <a:path w="1289050" h="1600200">
                  <a:moveTo>
                    <a:pt x="0" y="0"/>
                  </a:moveTo>
                  <a:lnTo>
                    <a:pt x="40117" y="351274"/>
                  </a:lnTo>
                  <a:lnTo>
                    <a:pt x="1288802" y="1599959"/>
                  </a:lnTo>
                  <a:lnTo>
                    <a:pt x="1167235" y="1166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43600" y="16011"/>
              <a:ext cx="1183005" cy="1246505"/>
            </a:xfrm>
            <a:custGeom>
              <a:avLst/>
              <a:gdLst/>
              <a:ahLst/>
              <a:cxnLst/>
              <a:rect l="l" t="t" r="r" b="b"/>
              <a:pathLst>
                <a:path w="1183004" h="1246505">
                  <a:moveTo>
                    <a:pt x="248387" y="0"/>
                  </a:moveTo>
                  <a:lnTo>
                    <a:pt x="0" y="3038"/>
                  </a:lnTo>
                  <a:lnTo>
                    <a:pt x="7858" y="71844"/>
                  </a:lnTo>
                  <a:lnTo>
                    <a:pt x="1182394" y="1246071"/>
                  </a:lnTo>
                  <a:lnTo>
                    <a:pt x="1060676" y="812503"/>
                  </a:lnTo>
                  <a:lnTo>
                    <a:pt x="248387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63164" y="12603"/>
              <a:ext cx="852805" cy="856615"/>
            </a:xfrm>
            <a:custGeom>
              <a:avLst/>
              <a:gdLst/>
              <a:ahLst/>
              <a:cxnLst/>
              <a:rect l="l" t="t" r="r" b="b"/>
              <a:pathLst>
                <a:path w="852804" h="856615">
                  <a:moveTo>
                    <a:pt x="307459" y="0"/>
                  </a:moveTo>
                  <a:lnTo>
                    <a:pt x="0" y="3760"/>
                  </a:lnTo>
                  <a:lnTo>
                    <a:pt x="852416" y="856177"/>
                  </a:lnTo>
                  <a:lnTo>
                    <a:pt x="730901" y="423330"/>
                  </a:lnTo>
                  <a:lnTo>
                    <a:pt x="307459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43017" y="9167"/>
              <a:ext cx="462280" cy="466090"/>
            </a:xfrm>
            <a:custGeom>
              <a:avLst/>
              <a:gdLst/>
              <a:ahLst/>
              <a:cxnLst/>
              <a:rect l="l" t="t" r="r" b="b"/>
              <a:pathLst>
                <a:path w="462279" h="466090">
                  <a:moveTo>
                    <a:pt x="308473" y="0"/>
                  </a:moveTo>
                  <a:lnTo>
                    <a:pt x="0" y="3773"/>
                  </a:lnTo>
                  <a:lnTo>
                    <a:pt x="461950" y="465602"/>
                  </a:lnTo>
                  <a:lnTo>
                    <a:pt x="340129" y="31664"/>
                  </a:lnTo>
                  <a:lnTo>
                    <a:pt x="308473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23891" y="8889"/>
              <a:ext cx="70485" cy="71120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50288" y="0"/>
                  </a:moveTo>
                  <a:lnTo>
                    <a:pt x="0" y="615"/>
                  </a:lnTo>
                  <a:lnTo>
                    <a:pt x="70163" y="70796"/>
                  </a:lnTo>
                  <a:lnTo>
                    <a:pt x="50288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42132" y="4846320"/>
              <a:ext cx="774700" cy="222250"/>
            </a:xfrm>
            <a:custGeom>
              <a:avLst/>
              <a:gdLst/>
              <a:ahLst/>
              <a:cxnLst/>
              <a:rect l="l" t="t" r="r" b="b"/>
              <a:pathLst>
                <a:path w="774700" h="222250">
                  <a:moveTo>
                    <a:pt x="7202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774096" y="222249"/>
                  </a:lnTo>
                  <a:lnTo>
                    <a:pt x="720221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29594" y="5048250"/>
              <a:ext cx="735965" cy="222250"/>
            </a:xfrm>
            <a:custGeom>
              <a:avLst/>
              <a:gdLst/>
              <a:ahLst/>
              <a:cxnLst/>
              <a:rect l="l" t="t" r="r" b="b"/>
              <a:pathLst>
                <a:path w="735964" h="222250">
                  <a:moveTo>
                    <a:pt x="6817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735583" y="222250"/>
                  </a:lnTo>
                  <a:lnTo>
                    <a:pt x="681708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17056" y="5250179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6431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97071" y="222250"/>
                  </a:lnTo>
                  <a:lnTo>
                    <a:pt x="643196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04517" y="5452109"/>
              <a:ext cx="659130" cy="222250"/>
            </a:xfrm>
            <a:custGeom>
              <a:avLst/>
              <a:gdLst/>
              <a:ahLst/>
              <a:cxnLst/>
              <a:rect l="l" t="t" r="r" b="b"/>
              <a:pathLst>
                <a:path w="659129" h="222250">
                  <a:moveTo>
                    <a:pt x="6046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658559" y="222249"/>
                  </a:lnTo>
                  <a:lnTo>
                    <a:pt x="604683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91979" y="5654040"/>
              <a:ext cx="620395" cy="222250"/>
            </a:xfrm>
            <a:custGeom>
              <a:avLst/>
              <a:gdLst/>
              <a:ahLst/>
              <a:cxnLst/>
              <a:rect l="l" t="t" r="r" b="b"/>
              <a:pathLst>
                <a:path w="620395" h="222250">
                  <a:moveTo>
                    <a:pt x="5661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20046" y="222250"/>
                  </a:lnTo>
                  <a:lnTo>
                    <a:pt x="566171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79441" y="5855970"/>
              <a:ext cx="581660" cy="222250"/>
            </a:xfrm>
            <a:custGeom>
              <a:avLst/>
              <a:gdLst/>
              <a:ahLst/>
              <a:cxnLst/>
              <a:rect l="l" t="t" r="r" b="b"/>
              <a:pathLst>
                <a:path w="581660" h="222250">
                  <a:moveTo>
                    <a:pt x="527659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581534" y="222249"/>
                  </a:lnTo>
                  <a:lnTo>
                    <a:pt x="527659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66903" y="6057900"/>
              <a:ext cx="543560" cy="222250"/>
            </a:xfrm>
            <a:custGeom>
              <a:avLst/>
              <a:gdLst/>
              <a:ahLst/>
              <a:cxnLst/>
              <a:rect l="l" t="t" r="r" b="b"/>
              <a:pathLst>
                <a:path w="543560" h="222250">
                  <a:moveTo>
                    <a:pt x="4891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43021" y="222250"/>
                  </a:lnTo>
                  <a:lnTo>
                    <a:pt x="489146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54365" y="6259829"/>
              <a:ext cx="504825" cy="222250"/>
            </a:xfrm>
            <a:custGeom>
              <a:avLst/>
              <a:gdLst/>
              <a:ahLst/>
              <a:cxnLst/>
              <a:rect l="l" t="t" r="r" b="b"/>
              <a:pathLst>
                <a:path w="504825" h="222250">
                  <a:moveTo>
                    <a:pt x="450634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04509" y="222250"/>
                  </a:lnTo>
                  <a:lnTo>
                    <a:pt x="450634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41826" y="6461759"/>
              <a:ext cx="466090" cy="222250"/>
            </a:xfrm>
            <a:custGeom>
              <a:avLst/>
              <a:gdLst/>
              <a:ahLst/>
              <a:cxnLst/>
              <a:rect l="l" t="t" r="r" b="b"/>
              <a:pathLst>
                <a:path w="466089" h="222250">
                  <a:moveTo>
                    <a:pt x="4121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465996" y="222249"/>
                  </a:lnTo>
                  <a:lnTo>
                    <a:pt x="412121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929288" y="6663690"/>
              <a:ext cx="421005" cy="194310"/>
            </a:xfrm>
            <a:custGeom>
              <a:avLst/>
              <a:gdLst/>
              <a:ahLst/>
              <a:cxnLst/>
              <a:rect l="l" t="t" r="r" b="b"/>
              <a:pathLst>
                <a:path w="421004" h="194309">
                  <a:moveTo>
                    <a:pt x="373609" y="0"/>
                  </a:moveTo>
                  <a:lnTo>
                    <a:pt x="0" y="0"/>
                  </a:lnTo>
                  <a:lnTo>
                    <a:pt x="84161" y="194309"/>
                  </a:lnTo>
                  <a:lnTo>
                    <a:pt x="420711" y="194309"/>
                  </a:lnTo>
                  <a:lnTo>
                    <a:pt x="373609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5420" y="2431795"/>
              <a:ext cx="168910" cy="175895"/>
            </a:xfrm>
            <a:custGeom>
              <a:avLst/>
              <a:gdLst/>
              <a:ahLst/>
              <a:cxnLst/>
              <a:rect l="l" t="t" r="r" b="b"/>
              <a:pathLst>
                <a:path w="168910" h="175894">
                  <a:moveTo>
                    <a:pt x="168910" y="0"/>
                  </a:moveTo>
                  <a:lnTo>
                    <a:pt x="88900" y="41033"/>
                  </a:lnTo>
                  <a:lnTo>
                    <a:pt x="80010" y="45593"/>
                  </a:lnTo>
                  <a:lnTo>
                    <a:pt x="0" y="86614"/>
                  </a:lnTo>
                  <a:lnTo>
                    <a:pt x="22860" y="175514"/>
                  </a:lnTo>
                  <a:lnTo>
                    <a:pt x="80010" y="144614"/>
                  </a:lnTo>
                  <a:lnTo>
                    <a:pt x="88900" y="139801"/>
                  </a:lnTo>
                  <a:lnTo>
                    <a:pt x="168910" y="9652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6709" y="2390107"/>
              <a:ext cx="88900" cy="142875"/>
            </a:xfrm>
            <a:custGeom>
              <a:avLst/>
              <a:gdLst/>
              <a:ahLst/>
              <a:cxnLst/>
              <a:rect l="l" t="t" r="r" b="b"/>
              <a:pathLst>
                <a:path w="88900" h="142875">
                  <a:moveTo>
                    <a:pt x="88899" y="0"/>
                  </a:moveTo>
                  <a:lnTo>
                    <a:pt x="0" y="45589"/>
                  </a:lnTo>
                  <a:lnTo>
                    <a:pt x="0" y="142328"/>
                  </a:lnTo>
                  <a:lnTo>
                    <a:pt x="88899" y="94244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6719" y="2349076"/>
              <a:ext cx="88900" cy="140335"/>
            </a:xfrm>
            <a:custGeom>
              <a:avLst/>
              <a:gdLst/>
              <a:ahLst/>
              <a:cxnLst/>
              <a:rect l="l" t="t" r="r" b="b"/>
              <a:pathLst>
                <a:path w="88900" h="140335">
                  <a:moveTo>
                    <a:pt x="88900" y="0"/>
                  </a:moveTo>
                  <a:lnTo>
                    <a:pt x="0" y="45589"/>
                  </a:lnTo>
                  <a:lnTo>
                    <a:pt x="0" y="140083"/>
                  </a:lnTo>
                  <a:lnTo>
                    <a:pt x="88900" y="919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8000" y="2307394"/>
              <a:ext cx="88900" cy="138430"/>
            </a:xfrm>
            <a:custGeom>
              <a:avLst/>
              <a:gdLst/>
              <a:ahLst/>
              <a:cxnLst/>
              <a:rect l="l" t="t" r="r" b="b"/>
              <a:pathLst>
                <a:path w="88900" h="138430">
                  <a:moveTo>
                    <a:pt x="88900" y="0"/>
                  </a:moveTo>
                  <a:lnTo>
                    <a:pt x="0" y="45589"/>
                  </a:lnTo>
                  <a:lnTo>
                    <a:pt x="0" y="137802"/>
                  </a:lnTo>
                  <a:lnTo>
                    <a:pt x="88900" y="897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8009" y="2266363"/>
              <a:ext cx="88900" cy="135890"/>
            </a:xfrm>
            <a:custGeom>
              <a:avLst/>
              <a:gdLst/>
              <a:ahLst/>
              <a:cxnLst/>
              <a:rect l="l" t="t" r="r" b="b"/>
              <a:pathLst>
                <a:path w="88900" h="135889">
                  <a:moveTo>
                    <a:pt x="88900" y="0"/>
                  </a:moveTo>
                  <a:lnTo>
                    <a:pt x="0" y="45589"/>
                  </a:lnTo>
                  <a:lnTo>
                    <a:pt x="0" y="135557"/>
                  </a:lnTo>
                  <a:lnTo>
                    <a:pt x="88900" y="8747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9290" y="2224681"/>
              <a:ext cx="88900" cy="133350"/>
            </a:xfrm>
            <a:custGeom>
              <a:avLst/>
              <a:gdLst/>
              <a:ahLst/>
              <a:cxnLst/>
              <a:rect l="l" t="t" r="r" b="b"/>
              <a:pathLst>
                <a:path w="88900" h="133350">
                  <a:moveTo>
                    <a:pt x="88900" y="0"/>
                  </a:moveTo>
                  <a:lnTo>
                    <a:pt x="0" y="45589"/>
                  </a:lnTo>
                  <a:lnTo>
                    <a:pt x="0" y="133276"/>
                  </a:lnTo>
                  <a:lnTo>
                    <a:pt x="88900" y="8519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9300" y="2183651"/>
              <a:ext cx="88900" cy="131445"/>
            </a:xfrm>
            <a:custGeom>
              <a:avLst/>
              <a:gdLst/>
              <a:ahLst/>
              <a:cxnLst/>
              <a:rect l="l" t="t" r="r" b="b"/>
              <a:pathLst>
                <a:path w="88900" h="131444">
                  <a:moveTo>
                    <a:pt x="88900" y="0"/>
                  </a:moveTo>
                  <a:lnTo>
                    <a:pt x="0" y="45589"/>
                  </a:lnTo>
                  <a:lnTo>
                    <a:pt x="0" y="131031"/>
                  </a:lnTo>
                  <a:lnTo>
                    <a:pt x="88900" y="8294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30580" y="2141969"/>
              <a:ext cx="88900" cy="128905"/>
            </a:xfrm>
            <a:custGeom>
              <a:avLst/>
              <a:gdLst/>
              <a:ahLst/>
              <a:cxnLst/>
              <a:rect l="l" t="t" r="r" b="b"/>
              <a:pathLst>
                <a:path w="88900" h="128905">
                  <a:moveTo>
                    <a:pt x="88900" y="0"/>
                  </a:moveTo>
                  <a:lnTo>
                    <a:pt x="0" y="45589"/>
                  </a:lnTo>
                  <a:lnTo>
                    <a:pt x="0" y="128751"/>
                  </a:lnTo>
                  <a:lnTo>
                    <a:pt x="88900" y="806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10589" y="2100938"/>
              <a:ext cx="88900" cy="127000"/>
            </a:xfrm>
            <a:custGeom>
              <a:avLst/>
              <a:gdLst/>
              <a:ahLst/>
              <a:cxnLst/>
              <a:rect l="l" t="t" r="r" b="b"/>
              <a:pathLst>
                <a:path w="88900" h="127000">
                  <a:moveTo>
                    <a:pt x="88900" y="0"/>
                  </a:moveTo>
                  <a:lnTo>
                    <a:pt x="0" y="45589"/>
                  </a:lnTo>
                  <a:lnTo>
                    <a:pt x="0" y="126506"/>
                  </a:lnTo>
                  <a:lnTo>
                    <a:pt x="88900" y="784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1869" y="2059414"/>
              <a:ext cx="88900" cy="124460"/>
            </a:xfrm>
            <a:custGeom>
              <a:avLst/>
              <a:gdLst/>
              <a:ahLst/>
              <a:cxnLst/>
              <a:rect l="l" t="t" r="r" b="b"/>
              <a:pathLst>
                <a:path w="88900" h="124460">
                  <a:moveTo>
                    <a:pt x="88900" y="0"/>
                  </a:moveTo>
                  <a:lnTo>
                    <a:pt x="85090" y="1795"/>
                  </a:lnTo>
                  <a:lnTo>
                    <a:pt x="0" y="45431"/>
                  </a:lnTo>
                  <a:lnTo>
                    <a:pt x="0" y="124066"/>
                  </a:lnTo>
                  <a:lnTo>
                    <a:pt x="24130" y="111015"/>
                  </a:lnTo>
                  <a:lnTo>
                    <a:pt x="88900" y="7983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71880" y="2021714"/>
              <a:ext cx="88900" cy="121920"/>
            </a:xfrm>
            <a:custGeom>
              <a:avLst/>
              <a:gdLst/>
              <a:ahLst/>
              <a:cxnLst/>
              <a:rect l="l" t="t" r="r" b="b"/>
              <a:pathLst>
                <a:path w="88900" h="121919">
                  <a:moveTo>
                    <a:pt x="88900" y="0"/>
                  </a:moveTo>
                  <a:lnTo>
                    <a:pt x="5079" y="39495"/>
                  </a:lnTo>
                  <a:lnTo>
                    <a:pt x="0" y="42100"/>
                  </a:lnTo>
                  <a:lnTo>
                    <a:pt x="0" y="121813"/>
                  </a:lnTo>
                  <a:lnTo>
                    <a:pt x="88900" y="790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53160" y="1983415"/>
              <a:ext cx="88900" cy="121285"/>
            </a:xfrm>
            <a:custGeom>
              <a:avLst/>
              <a:gdLst/>
              <a:ahLst/>
              <a:cxnLst/>
              <a:rect l="l" t="t" r="r" b="b"/>
              <a:pathLst>
                <a:path w="88900" h="121285">
                  <a:moveTo>
                    <a:pt x="88900" y="0"/>
                  </a:moveTo>
                  <a:lnTo>
                    <a:pt x="0" y="41889"/>
                  </a:lnTo>
                  <a:lnTo>
                    <a:pt x="0" y="120982"/>
                  </a:lnTo>
                  <a:lnTo>
                    <a:pt x="88900" y="7818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33169" y="1945714"/>
              <a:ext cx="88900" cy="120650"/>
            </a:xfrm>
            <a:custGeom>
              <a:avLst/>
              <a:gdLst/>
              <a:ahLst/>
              <a:cxnLst/>
              <a:rect l="l" t="t" r="r" b="b"/>
              <a:pathLst>
                <a:path w="88900" h="120650">
                  <a:moveTo>
                    <a:pt x="88900" y="0"/>
                  </a:moveTo>
                  <a:lnTo>
                    <a:pt x="0" y="41889"/>
                  </a:lnTo>
                  <a:lnTo>
                    <a:pt x="0" y="120164"/>
                  </a:lnTo>
                  <a:lnTo>
                    <a:pt x="88900" y="773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14450" y="1907416"/>
              <a:ext cx="88900" cy="119380"/>
            </a:xfrm>
            <a:custGeom>
              <a:avLst/>
              <a:gdLst/>
              <a:ahLst/>
              <a:cxnLst/>
              <a:rect l="l" t="t" r="r" b="b"/>
              <a:pathLst>
                <a:path w="88900" h="119380">
                  <a:moveTo>
                    <a:pt x="88900" y="0"/>
                  </a:moveTo>
                  <a:lnTo>
                    <a:pt x="0" y="41889"/>
                  </a:lnTo>
                  <a:lnTo>
                    <a:pt x="0" y="119332"/>
                  </a:lnTo>
                  <a:lnTo>
                    <a:pt x="88900" y="7653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394460" y="1869715"/>
              <a:ext cx="88900" cy="118745"/>
            </a:xfrm>
            <a:custGeom>
              <a:avLst/>
              <a:gdLst/>
              <a:ahLst/>
              <a:cxnLst/>
              <a:rect l="l" t="t" r="r" b="b"/>
              <a:pathLst>
                <a:path w="88900" h="118744">
                  <a:moveTo>
                    <a:pt x="88900" y="0"/>
                  </a:moveTo>
                  <a:lnTo>
                    <a:pt x="0" y="41889"/>
                  </a:lnTo>
                  <a:lnTo>
                    <a:pt x="0" y="118514"/>
                  </a:lnTo>
                  <a:lnTo>
                    <a:pt x="88900" y="757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75739" y="1831416"/>
              <a:ext cx="88900" cy="118110"/>
            </a:xfrm>
            <a:custGeom>
              <a:avLst/>
              <a:gdLst/>
              <a:ahLst/>
              <a:cxnLst/>
              <a:rect l="l" t="t" r="r" b="b"/>
              <a:pathLst>
                <a:path w="88900" h="118110">
                  <a:moveTo>
                    <a:pt x="88900" y="0"/>
                  </a:moveTo>
                  <a:lnTo>
                    <a:pt x="0" y="41889"/>
                  </a:lnTo>
                  <a:lnTo>
                    <a:pt x="0" y="117683"/>
                  </a:lnTo>
                  <a:lnTo>
                    <a:pt x="88900" y="7488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55750" y="1793716"/>
              <a:ext cx="88900" cy="117475"/>
            </a:xfrm>
            <a:custGeom>
              <a:avLst/>
              <a:gdLst/>
              <a:ahLst/>
              <a:cxnLst/>
              <a:rect l="l" t="t" r="r" b="b"/>
              <a:pathLst>
                <a:path w="88900" h="117475">
                  <a:moveTo>
                    <a:pt x="88900" y="0"/>
                  </a:moveTo>
                  <a:lnTo>
                    <a:pt x="0" y="41889"/>
                  </a:lnTo>
                  <a:lnTo>
                    <a:pt x="0" y="116864"/>
                  </a:lnTo>
                  <a:lnTo>
                    <a:pt x="88900" y="740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37029" y="1756016"/>
              <a:ext cx="87630" cy="115570"/>
            </a:xfrm>
            <a:custGeom>
              <a:avLst/>
              <a:gdLst/>
              <a:ahLst/>
              <a:cxnLst/>
              <a:rect l="l" t="t" r="r" b="b"/>
              <a:pathLst>
                <a:path w="87630" h="115569">
                  <a:moveTo>
                    <a:pt x="87630" y="0"/>
                  </a:moveTo>
                  <a:lnTo>
                    <a:pt x="0" y="41290"/>
                  </a:lnTo>
                  <a:lnTo>
                    <a:pt x="0" y="115435"/>
                  </a:lnTo>
                  <a:lnTo>
                    <a:pt x="87630" y="73247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17039" y="171771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41889"/>
                  </a:lnTo>
                  <a:lnTo>
                    <a:pt x="0" y="115215"/>
                  </a:lnTo>
                  <a:lnTo>
                    <a:pt x="88900" y="7241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98320" y="168001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41290"/>
                  </a:lnTo>
                  <a:lnTo>
                    <a:pt x="0" y="113785"/>
                  </a:lnTo>
                  <a:lnTo>
                    <a:pt x="38100" y="95443"/>
                  </a:lnTo>
                  <a:lnTo>
                    <a:pt x="87630" y="74673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78329" y="16432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5">
                  <a:moveTo>
                    <a:pt x="88900" y="0"/>
                  </a:moveTo>
                  <a:lnTo>
                    <a:pt x="58419" y="12788"/>
                  </a:lnTo>
                  <a:lnTo>
                    <a:pt x="0" y="40315"/>
                  </a:lnTo>
                  <a:lnTo>
                    <a:pt x="0" y="114594"/>
                  </a:lnTo>
                  <a:lnTo>
                    <a:pt x="88900" y="773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959610" y="1609722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080"/>
                  </a:lnTo>
                  <a:lnTo>
                    <a:pt x="87629" y="7733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39620" y="1542059"/>
              <a:ext cx="168910" cy="148590"/>
            </a:xfrm>
            <a:custGeom>
              <a:avLst/>
              <a:gdLst/>
              <a:ahLst/>
              <a:cxnLst/>
              <a:rect l="l" t="t" r="r" b="b"/>
              <a:pathLst>
                <a:path w="168910" h="148589">
                  <a:moveTo>
                    <a:pt x="168910" y="0"/>
                  </a:moveTo>
                  <a:lnTo>
                    <a:pt x="88900" y="33566"/>
                  </a:lnTo>
                  <a:lnTo>
                    <a:pt x="81280" y="36766"/>
                  </a:lnTo>
                  <a:lnTo>
                    <a:pt x="0" y="70866"/>
                  </a:lnTo>
                  <a:lnTo>
                    <a:pt x="0" y="148196"/>
                  </a:lnTo>
                  <a:lnTo>
                    <a:pt x="81280" y="114122"/>
                  </a:lnTo>
                  <a:lnTo>
                    <a:pt x="88900" y="110921"/>
                  </a:lnTo>
                  <a:lnTo>
                    <a:pt x="168910" y="77368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200910" y="150794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669"/>
                  </a:lnTo>
                  <a:lnTo>
                    <a:pt x="88900" y="7739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282189" y="1474379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56"/>
                  </a:lnTo>
                  <a:lnTo>
                    <a:pt x="87630" y="7741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62200" y="1440277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07"/>
                  </a:lnTo>
                  <a:lnTo>
                    <a:pt x="88900" y="774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43479" y="1406708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93"/>
                  </a:lnTo>
                  <a:lnTo>
                    <a:pt x="87630" y="7744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23489" y="1372606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45"/>
                  </a:lnTo>
                  <a:lnTo>
                    <a:pt x="88900" y="7746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04770" y="133903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231"/>
                  </a:lnTo>
                  <a:lnTo>
                    <a:pt x="87630" y="7748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84779" y="1304934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83"/>
                  </a:lnTo>
                  <a:lnTo>
                    <a:pt x="88900" y="7750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766060" y="1271365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269"/>
                  </a:lnTo>
                  <a:lnTo>
                    <a:pt x="87629" y="77523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6070" y="1237263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21"/>
                  </a:lnTo>
                  <a:lnTo>
                    <a:pt x="88900" y="7754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27350" y="120316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40"/>
                  </a:lnTo>
                  <a:lnTo>
                    <a:pt x="88900" y="7756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07360" y="11695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58"/>
                  </a:lnTo>
                  <a:lnTo>
                    <a:pt x="88900" y="775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88639" y="113548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77"/>
                  </a:lnTo>
                  <a:lnTo>
                    <a:pt x="88900" y="775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68650" y="1101920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96"/>
                  </a:lnTo>
                  <a:lnTo>
                    <a:pt x="88900" y="776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9929" y="106781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899" y="0"/>
                  </a:moveTo>
                  <a:lnTo>
                    <a:pt x="0" y="37299"/>
                  </a:lnTo>
                  <a:lnTo>
                    <a:pt x="0" y="114915"/>
                  </a:lnTo>
                  <a:lnTo>
                    <a:pt x="88899" y="77637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29940" y="103424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934"/>
                  </a:lnTo>
                  <a:lnTo>
                    <a:pt x="88900" y="7765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11220" y="100014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37299"/>
                  </a:lnTo>
                  <a:lnTo>
                    <a:pt x="0" y="114953"/>
                  </a:lnTo>
                  <a:lnTo>
                    <a:pt x="15239" y="108562"/>
                  </a:lnTo>
                  <a:lnTo>
                    <a:pt x="88900" y="8095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91229" y="96990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16510" y="27047"/>
                  </a:lnTo>
                  <a:lnTo>
                    <a:pt x="0" y="33974"/>
                  </a:lnTo>
                  <a:lnTo>
                    <a:pt x="0" y="114529"/>
                  </a:lnTo>
                  <a:lnTo>
                    <a:pt x="88900" y="8120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572509" y="93953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432"/>
                  </a:lnTo>
                  <a:lnTo>
                    <a:pt x="88900" y="8110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652520" y="90963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337"/>
                  </a:lnTo>
                  <a:lnTo>
                    <a:pt x="88900" y="810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733800" y="879268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239"/>
                  </a:lnTo>
                  <a:lnTo>
                    <a:pt x="88900" y="8091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13809" y="849373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144"/>
                  </a:lnTo>
                  <a:lnTo>
                    <a:pt x="88900" y="808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5090" y="819004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047"/>
                  </a:lnTo>
                  <a:lnTo>
                    <a:pt x="88900" y="8072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75100" y="789109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951"/>
                  </a:lnTo>
                  <a:lnTo>
                    <a:pt x="88900" y="806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56379" y="758740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854"/>
                  </a:lnTo>
                  <a:lnTo>
                    <a:pt x="88900" y="8053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36390" y="728845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759"/>
                  </a:lnTo>
                  <a:lnTo>
                    <a:pt x="88900" y="8043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17670" y="698475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661"/>
                  </a:lnTo>
                  <a:lnTo>
                    <a:pt x="88900" y="8033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297679" y="66858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566"/>
                  </a:lnTo>
                  <a:lnTo>
                    <a:pt x="88900" y="8024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78959" y="63821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469"/>
                  </a:lnTo>
                  <a:lnTo>
                    <a:pt x="88900" y="8014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458970" y="608316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373"/>
                  </a:lnTo>
                  <a:lnTo>
                    <a:pt x="88900" y="8005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0250" y="577947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276"/>
                  </a:lnTo>
                  <a:lnTo>
                    <a:pt x="88900" y="7995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20259" y="548052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181"/>
                  </a:lnTo>
                  <a:lnTo>
                    <a:pt x="88900" y="7985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01540" y="518157"/>
              <a:ext cx="87630" cy="113030"/>
            </a:xfrm>
            <a:custGeom>
              <a:avLst/>
              <a:gdLst/>
              <a:ahLst/>
              <a:cxnLst/>
              <a:rect l="l" t="t" r="r" b="b"/>
              <a:pathLst>
                <a:path w="87629" h="113029">
                  <a:moveTo>
                    <a:pt x="87630" y="0"/>
                  </a:moveTo>
                  <a:lnTo>
                    <a:pt x="0" y="32741"/>
                  </a:lnTo>
                  <a:lnTo>
                    <a:pt x="0" y="112609"/>
                  </a:lnTo>
                  <a:lnTo>
                    <a:pt x="87630" y="79762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81550" y="457898"/>
              <a:ext cx="168910" cy="143510"/>
            </a:xfrm>
            <a:custGeom>
              <a:avLst/>
              <a:gdLst/>
              <a:ahLst/>
              <a:cxnLst/>
              <a:rect l="l" t="t" r="r" b="b"/>
              <a:pathLst>
                <a:path w="168910" h="143509">
                  <a:moveTo>
                    <a:pt x="168910" y="0"/>
                  </a:moveTo>
                  <a:lnTo>
                    <a:pt x="88900" y="29895"/>
                  </a:lnTo>
                  <a:lnTo>
                    <a:pt x="81280" y="32740"/>
                  </a:lnTo>
                  <a:lnTo>
                    <a:pt x="0" y="63119"/>
                  </a:lnTo>
                  <a:lnTo>
                    <a:pt x="0" y="142887"/>
                  </a:lnTo>
                  <a:lnTo>
                    <a:pt x="81280" y="112420"/>
                  </a:lnTo>
                  <a:lnTo>
                    <a:pt x="88900" y="109562"/>
                  </a:lnTo>
                  <a:lnTo>
                    <a:pt x="168910" y="79565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942840" y="427524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795"/>
                  </a:lnTo>
                  <a:lnTo>
                    <a:pt x="88900" y="7947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024120" y="397629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224"/>
                  </a:lnTo>
                  <a:lnTo>
                    <a:pt x="87629" y="79377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04129" y="367259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603"/>
                  </a:lnTo>
                  <a:lnTo>
                    <a:pt x="88900" y="792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185409" y="337365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031"/>
                  </a:lnTo>
                  <a:lnTo>
                    <a:pt x="87629" y="7918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5420" y="306995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410"/>
                  </a:lnTo>
                  <a:lnTo>
                    <a:pt x="68579" y="86704"/>
                  </a:lnTo>
                  <a:lnTo>
                    <a:pt x="88900" y="784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46700" y="277100"/>
              <a:ext cx="87630" cy="111760"/>
            </a:xfrm>
            <a:custGeom>
              <a:avLst/>
              <a:gdLst/>
              <a:ahLst/>
              <a:cxnLst/>
              <a:rect l="l" t="t" r="r" b="b"/>
              <a:pathLst>
                <a:path w="87629" h="111760">
                  <a:moveTo>
                    <a:pt x="87629" y="0"/>
                  </a:moveTo>
                  <a:lnTo>
                    <a:pt x="0" y="32741"/>
                  </a:lnTo>
                  <a:lnTo>
                    <a:pt x="0" y="111417"/>
                  </a:lnTo>
                  <a:lnTo>
                    <a:pt x="87629" y="75666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26709" y="246731"/>
              <a:ext cx="88900" cy="109220"/>
            </a:xfrm>
            <a:custGeom>
              <a:avLst/>
              <a:gdLst/>
              <a:ahLst/>
              <a:cxnLst/>
              <a:rect l="l" t="t" r="r" b="b"/>
              <a:pathLst>
                <a:path w="88900" h="109220">
                  <a:moveTo>
                    <a:pt x="88900" y="0"/>
                  </a:moveTo>
                  <a:lnTo>
                    <a:pt x="0" y="33216"/>
                  </a:lnTo>
                  <a:lnTo>
                    <a:pt x="0" y="109145"/>
                  </a:lnTo>
                  <a:lnTo>
                    <a:pt x="88900" y="7287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507990" y="216836"/>
              <a:ext cx="87630" cy="106045"/>
            </a:xfrm>
            <a:custGeom>
              <a:avLst/>
              <a:gdLst/>
              <a:ahLst/>
              <a:cxnLst/>
              <a:rect l="l" t="t" r="r" b="b"/>
              <a:pathLst>
                <a:path w="87629" h="106045">
                  <a:moveTo>
                    <a:pt x="87630" y="0"/>
                  </a:moveTo>
                  <a:lnTo>
                    <a:pt x="0" y="32741"/>
                  </a:lnTo>
                  <a:lnTo>
                    <a:pt x="0" y="105879"/>
                  </a:lnTo>
                  <a:lnTo>
                    <a:pt x="87630" y="7012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588000" y="186467"/>
              <a:ext cx="88900" cy="104139"/>
            </a:xfrm>
            <a:custGeom>
              <a:avLst/>
              <a:gdLst/>
              <a:ahLst/>
              <a:cxnLst/>
              <a:rect l="l" t="t" r="r" b="b"/>
              <a:pathLst>
                <a:path w="88900" h="104139">
                  <a:moveTo>
                    <a:pt x="88900" y="0"/>
                  </a:moveTo>
                  <a:lnTo>
                    <a:pt x="0" y="33216"/>
                  </a:lnTo>
                  <a:lnTo>
                    <a:pt x="0" y="103606"/>
                  </a:lnTo>
                  <a:lnTo>
                    <a:pt x="88900" y="6733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69279" y="168910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54610" y="0"/>
                  </a:moveTo>
                  <a:lnTo>
                    <a:pt x="0" y="20404"/>
                  </a:lnTo>
                  <a:lnTo>
                    <a:pt x="0" y="88003"/>
                  </a:lnTo>
                  <a:lnTo>
                    <a:pt x="78740" y="5588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416810" y="56984"/>
              <a:ext cx="17780" cy="43815"/>
            </a:xfrm>
            <a:custGeom>
              <a:avLst/>
              <a:gdLst/>
              <a:ahLst/>
              <a:cxnLst/>
              <a:rect l="l" t="t" r="r" b="b"/>
              <a:pathLst>
                <a:path w="17780" h="43815">
                  <a:moveTo>
                    <a:pt x="17780" y="0"/>
                  </a:moveTo>
                  <a:lnTo>
                    <a:pt x="8890" y="3263"/>
                  </a:lnTo>
                  <a:lnTo>
                    <a:pt x="7620" y="3721"/>
                  </a:lnTo>
                  <a:lnTo>
                    <a:pt x="0" y="6515"/>
                  </a:lnTo>
                  <a:lnTo>
                    <a:pt x="8890" y="25082"/>
                  </a:lnTo>
                  <a:lnTo>
                    <a:pt x="17780" y="4364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433320" y="53721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0160" y="0"/>
                  </a:moveTo>
                  <a:lnTo>
                    <a:pt x="0" y="3725"/>
                  </a:lnTo>
                  <a:lnTo>
                    <a:pt x="0" y="44251"/>
                  </a:lnTo>
                  <a:lnTo>
                    <a:pt x="10160" y="654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442210" y="50461"/>
              <a:ext cx="10160" cy="87630"/>
            </a:xfrm>
            <a:custGeom>
              <a:avLst/>
              <a:gdLst/>
              <a:ahLst/>
              <a:cxnLst/>
              <a:rect l="l" t="t" r="r" b="b"/>
              <a:pathLst>
                <a:path w="10160" h="87630">
                  <a:moveTo>
                    <a:pt x="10159" y="0"/>
                  </a:moveTo>
                  <a:lnTo>
                    <a:pt x="0" y="3725"/>
                  </a:lnTo>
                  <a:lnTo>
                    <a:pt x="0" y="66073"/>
                  </a:lnTo>
                  <a:lnTo>
                    <a:pt x="10159" y="8728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51100" y="49530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60" h="107314">
                  <a:moveTo>
                    <a:pt x="3810" y="0"/>
                  </a:moveTo>
                  <a:lnTo>
                    <a:pt x="0" y="1397"/>
                  </a:lnTo>
                  <a:lnTo>
                    <a:pt x="0" y="85567"/>
                  </a:lnTo>
                  <a:lnTo>
                    <a:pt x="10160" y="106781"/>
                  </a:lnTo>
                  <a:lnTo>
                    <a:pt x="10160" y="1282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59989" y="59792"/>
              <a:ext cx="10160" cy="115570"/>
            </a:xfrm>
            <a:custGeom>
              <a:avLst/>
              <a:gdLst/>
              <a:ahLst/>
              <a:cxnLst/>
              <a:rect l="l" t="t" r="r" b="b"/>
              <a:pathLst>
                <a:path w="10160" h="115570">
                  <a:moveTo>
                    <a:pt x="0" y="0"/>
                  </a:moveTo>
                  <a:lnTo>
                    <a:pt x="0" y="93867"/>
                  </a:lnTo>
                  <a:lnTo>
                    <a:pt x="10160" y="1150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470150" y="80318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89" h="113664">
                  <a:moveTo>
                    <a:pt x="0" y="0"/>
                  </a:moveTo>
                  <a:lnTo>
                    <a:pt x="0" y="94555"/>
                  </a:lnTo>
                  <a:lnTo>
                    <a:pt x="8889" y="11311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479039" y="98278"/>
              <a:ext cx="8890" cy="114300"/>
            </a:xfrm>
            <a:custGeom>
              <a:avLst/>
              <a:gdLst/>
              <a:ahLst/>
              <a:cxnLst/>
              <a:rect l="l" t="t" r="r" b="b"/>
              <a:pathLst>
                <a:path w="8889" h="114300">
                  <a:moveTo>
                    <a:pt x="0" y="0"/>
                  </a:moveTo>
                  <a:lnTo>
                    <a:pt x="0" y="95157"/>
                  </a:lnTo>
                  <a:lnTo>
                    <a:pt x="8890" y="113720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87929" y="11623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5760"/>
                  </a:lnTo>
                  <a:lnTo>
                    <a:pt x="8889" y="11432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496820" y="13419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6362"/>
                  </a:lnTo>
                  <a:lnTo>
                    <a:pt x="8890" y="11492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505710" y="152157"/>
              <a:ext cx="10160" cy="118745"/>
            </a:xfrm>
            <a:custGeom>
              <a:avLst/>
              <a:gdLst/>
              <a:ahLst/>
              <a:cxnLst/>
              <a:rect l="l" t="t" r="r" b="b"/>
              <a:pathLst>
                <a:path w="10160" h="118745">
                  <a:moveTo>
                    <a:pt x="0" y="0"/>
                  </a:moveTo>
                  <a:lnTo>
                    <a:pt x="0" y="96965"/>
                  </a:lnTo>
                  <a:lnTo>
                    <a:pt x="10159" y="11817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514600" y="17011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7567"/>
                  </a:lnTo>
                  <a:lnTo>
                    <a:pt x="10160" y="1187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523489" y="18807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8170"/>
                  </a:lnTo>
                  <a:lnTo>
                    <a:pt x="10160" y="11938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532379" y="206037"/>
              <a:ext cx="10160" cy="120014"/>
            </a:xfrm>
            <a:custGeom>
              <a:avLst/>
              <a:gdLst/>
              <a:ahLst/>
              <a:cxnLst/>
              <a:rect l="l" t="t" r="r" b="b"/>
              <a:pathLst>
                <a:path w="10160" h="120014">
                  <a:moveTo>
                    <a:pt x="0" y="0"/>
                  </a:moveTo>
                  <a:lnTo>
                    <a:pt x="0" y="98772"/>
                  </a:lnTo>
                  <a:lnTo>
                    <a:pt x="10159" y="119986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41270" y="223997"/>
              <a:ext cx="10160" cy="120650"/>
            </a:xfrm>
            <a:custGeom>
              <a:avLst/>
              <a:gdLst/>
              <a:ahLst/>
              <a:cxnLst/>
              <a:rect l="l" t="t" r="r" b="b"/>
              <a:pathLst>
                <a:path w="10160" h="120650">
                  <a:moveTo>
                    <a:pt x="0" y="0"/>
                  </a:moveTo>
                  <a:lnTo>
                    <a:pt x="0" y="99374"/>
                  </a:lnTo>
                  <a:lnTo>
                    <a:pt x="10160" y="1205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50160" y="241957"/>
              <a:ext cx="10160" cy="121285"/>
            </a:xfrm>
            <a:custGeom>
              <a:avLst/>
              <a:gdLst/>
              <a:ahLst/>
              <a:cxnLst/>
              <a:rect l="l" t="t" r="r" b="b"/>
              <a:pathLst>
                <a:path w="10160" h="121285">
                  <a:moveTo>
                    <a:pt x="0" y="0"/>
                  </a:moveTo>
                  <a:lnTo>
                    <a:pt x="0" y="99977"/>
                  </a:lnTo>
                  <a:lnTo>
                    <a:pt x="10159" y="12119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559050" y="259917"/>
              <a:ext cx="10160" cy="121920"/>
            </a:xfrm>
            <a:custGeom>
              <a:avLst/>
              <a:gdLst/>
              <a:ahLst/>
              <a:cxnLst/>
              <a:rect l="l" t="t" r="r" b="b"/>
              <a:pathLst>
                <a:path w="10160" h="121920">
                  <a:moveTo>
                    <a:pt x="0" y="0"/>
                  </a:moveTo>
                  <a:lnTo>
                    <a:pt x="0" y="100579"/>
                  </a:lnTo>
                  <a:lnTo>
                    <a:pt x="10160" y="12179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569210" y="280442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0" y="0"/>
                  </a:moveTo>
                  <a:lnTo>
                    <a:pt x="0" y="101268"/>
                  </a:lnTo>
                  <a:lnTo>
                    <a:pt x="8889" y="11983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78100" y="298402"/>
              <a:ext cx="8890" cy="120650"/>
            </a:xfrm>
            <a:custGeom>
              <a:avLst/>
              <a:gdLst/>
              <a:ahLst/>
              <a:cxnLst/>
              <a:rect l="l" t="t" r="r" b="b"/>
              <a:pathLst>
                <a:path w="8889" h="120650">
                  <a:moveTo>
                    <a:pt x="0" y="0"/>
                  </a:moveTo>
                  <a:lnTo>
                    <a:pt x="0" y="101870"/>
                  </a:lnTo>
                  <a:lnTo>
                    <a:pt x="8889" y="12043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86989" y="316362"/>
              <a:ext cx="8890" cy="121285"/>
            </a:xfrm>
            <a:custGeom>
              <a:avLst/>
              <a:gdLst/>
              <a:ahLst/>
              <a:cxnLst/>
              <a:rect l="l" t="t" r="r" b="b"/>
              <a:pathLst>
                <a:path w="8889" h="121284">
                  <a:moveTo>
                    <a:pt x="0" y="0"/>
                  </a:moveTo>
                  <a:lnTo>
                    <a:pt x="0" y="102473"/>
                  </a:lnTo>
                  <a:lnTo>
                    <a:pt x="8890" y="12103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95879" y="334322"/>
              <a:ext cx="8890" cy="121920"/>
            </a:xfrm>
            <a:custGeom>
              <a:avLst/>
              <a:gdLst/>
              <a:ahLst/>
              <a:cxnLst/>
              <a:rect l="l" t="t" r="r" b="b"/>
              <a:pathLst>
                <a:path w="8889" h="121920">
                  <a:moveTo>
                    <a:pt x="0" y="0"/>
                  </a:moveTo>
                  <a:lnTo>
                    <a:pt x="0" y="103075"/>
                  </a:lnTo>
                  <a:lnTo>
                    <a:pt x="8889" y="12163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604770" y="352282"/>
              <a:ext cx="10160" cy="125095"/>
            </a:xfrm>
            <a:custGeom>
              <a:avLst/>
              <a:gdLst/>
              <a:ahLst/>
              <a:cxnLst/>
              <a:rect l="l" t="t" r="r" b="b"/>
              <a:pathLst>
                <a:path w="10160" h="125095">
                  <a:moveTo>
                    <a:pt x="0" y="0"/>
                  </a:moveTo>
                  <a:lnTo>
                    <a:pt x="0" y="103677"/>
                  </a:lnTo>
                  <a:lnTo>
                    <a:pt x="10160" y="12489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613660" y="370242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29">
                  <a:moveTo>
                    <a:pt x="0" y="0"/>
                  </a:moveTo>
                  <a:lnTo>
                    <a:pt x="0" y="104280"/>
                  </a:lnTo>
                  <a:lnTo>
                    <a:pt x="10159" y="12549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622550" y="388202"/>
              <a:ext cx="10160" cy="126364"/>
            </a:xfrm>
            <a:custGeom>
              <a:avLst/>
              <a:gdLst/>
              <a:ahLst/>
              <a:cxnLst/>
              <a:rect l="l" t="t" r="r" b="b"/>
              <a:pathLst>
                <a:path w="10160" h="126365">
                  <a:moveTo>
                    <a:pt x="0" y="0"/>
                  </a:moveTo>
                  <a:lnTo>
                    <a:pt x="0" y="104882"/>
                  </a:lnTo>
                  <a:lnTo>
                    <a:pt x="10160" y="126096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631439" y="406162"/>
              <a:ext cx="10160" cy="127000"/>
            </a:xfrm>
            <a:custGeom>
              <a:avLst/>
              <a:gdLst/>
              <a:ahLst/>
              <a:cxnLst/>
              <a:rect l="l" t="t" r="r" b="b"/>
              <a:pathLst>
                <a:path w="10160" h="127000">
                  <a:moveTo>
                    <a:pt x="0" y="0"/>
                  </a:moveTo>
                  <a:lnTo>
                    <a:pt x="0" y="105485"/>
                  </a:lnTo>
                  <a:lnTo>
                    <a:pt x="10160" y="1266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640329" y="424122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60" h="127634">
                  <a:moveTo>
                    <a:pt x="0" y="0"/>
                  </a:moveTo>
                  <a:lnTo>
                    <a:pt x="0" y="106087"/>
                  </a:lnTo>
                  <a:lnTo>
                    <a:pt x="10159" y="12730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50489" y="444647"/>
              <a:ext cx="8890" cy="125730"/>
            </a:xfrm>
            <a:custGeom>
              <a:avLst/>
              <a:gdLst/>
              <a:ahLst/>
              <a:cxnLst/>
              <a:rect l="l" t="t" r="r" b="b"/>
              <a:pathLst>
                <a:path w="8889" h="125729">
                  <a:moveTo>
                    <a:pt x="0" y="0"/>
                  </a:moveTo>
                  <a:lnTo>
                    <a:pt x="0" y="106776"/>
                  </a:lnTo>
                  <a:lnTo>
                    <a:pt x="8890" y="12533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659379" y="462607"/>
              <a:ext cx="8890" cy="126364"/>
            </a:xfrm>
            <a:custGeom>
              <a:avLst/>
              <a:gdLst/>
              <a:ahLst/>
              <a:cxnLst/>
              <a:rect l="l" t="t" r="r" b="b"/>
              <a:pathLst>
                <a:path w="8889" h="126365">
                  <a:moveTo>
                    <a:pt x="0" y="0"/>
                  </a:moveTo>
                  <a:lnTo>
                    <a:pt x="0" y="107378"/>
                  </a:lnTo>
                  <a:lnTo>
                    <a:pt x="8889" y="12594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68270" y="480567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89" h="127000">
                  <a:moveTo>
                    <a:pt x="0" y="0"/>
                  </a:moveTo>
                  <a:lnTo>
                    <a:pt x="0" y="107980"/>
                  </a:lnTo>
                  <a:lnTo>
                    <a:pt x="8890" y="126543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677160" y="498527"/>
              <a:ext cx="8890" cy="127635"/>
            </a:xfrm>
            <a:custGeom>
              <a:avLst/>
              <a:gdLst/>
              <a:ahLst/>
              <a:cxnLst/>
              <a:rect l="l" t="t" r="r" b="b"/>
              <a:pathLst>
                <a:path w="8889" h="127634">
                  <a:moveTo>
                    <a:pt x="0" y="0"/>
                  </a:moveTo>
                  <a:lnTo>
                    <a:pt x="0" y="108583"/>
                  </a:lnTo>
                  <a:lnTo>
                    <a:pt x="8889" y="127145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686050" y="516487"/>
              <a:ext cx="10160" cy="130810"/>
            </a:xfrm>
            <a:custGeom>
              <a:avLst/>
              <a:gdLst/>
              <a:ahLst/>
              <a:cxnLst/>
              <a:rect l="l" t="t" r="r" b="b"/>
              <a:pathLst>
                <a:path w="10160" h="130809">
                  <a:moveTo>
                    <a:pt x="0" y="0"/>
                  </a:moveTo>
                  <a:lnTo>
                    <a:pt x="0" y="109185"/>
                  </a:lnTo>
                  <a:lnTo>
                    <a:pt x="10160" y="1303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694939" y="534447"/>
              <a:ext cx="10160" cy="131445"/>
            </a:xfrm>
            <a:custGeom>
              <a:avLst/>
              <a:gdLst/>
              <a:ahLst/>
              <a:cxnLst/>
              <a:rect l="l" t="t" r="r" b="b"/>
              <a:pathLst>
                <a:path w="10160" h="131445">
                  <a:moveTo>
                    <a:pt x="0" y="0"/>
                  </a:moveTo>
                  <a:lnTo>
                    <a:pt x="0" y="109788"/>
                  </a:lnTo>
                  <a:lnTo>
                    <a:pt x="10160" y="1310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703829" y="552407"/>
              <a:ext cx="10160" cy="132080"/>
            </a:xfrm>
            <a:custGeom>
              <a:avLst/>
              <a:gdLst/>
              <a:ahLst/>
              <a:cxnLst/>
              <a:rect l="l" t="t" r="r" b="b"/>
              <a:pathLst>
                <a:path w="10160" h="132079">
                  <a:moveTo>
                    <a:pt x="0" y="0"/>
                  </a:moveTo>
                  <a:lnTo>
                    <a:pt x="0" y="110390"/>
                  </a:lnTo>
                  <a:lnTo>
                    <a:pt x="10159" y="13160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712720" y="570367"/>
              <a:ext cx="10160" cy="132715"/>
            </a:xfrm>
            <a:custGeom>
              <a:avLst/>
              <a:gdLst/>
              <a:ahLst/>
              <a:cxnLst/>
              <a:rect l="l" t="t" r="r" b="b"/>
              <a:pathLst>
                <a:path w="10160" h="132715">
                  <a:moveTo>
                    <a:pt x="0" y="0"/>
                  </a:moveTo>
                  <a:lnTo>
                    <a:pt x="0" y="110993"/>
                  </a:lnTo>
                  <a:lnTo>
                    <a:pt x="10160" y="1322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721610" y="58832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1595"/>
                  </a:lnTo>
                  <a:lnTo>
                    <a:pt x="10159" y="13280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730500" y="60578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1590"/>
                  </a:moveTo>
                  <a:lnTo>
                    <a:pt x="5092" y="21590"/>
                  </a:lnTo>
                  <a:lnTo>
                    <a:pt x="5092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120650"/>
                  </a:lnTo>
                  <a:lnTo>
                    <a:pt x="6946" y="120650"/>
                  </a:lnTo>
                  <a:lnTo>
                    <a:pt x="6946" y="133350"/>
                  </a:lnTo>
                  <a:lnTo>
                    <a:pt x="10160" y="133350"/>
                  </a:lnTo>
                  <a:lnTo>
                    <a:pt x="10160" y="120650"/>
                  </a:lnTo>
                  <a:lnTo>
                    <a:pt x="10160" y="2159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739389" y="62424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464"/>
                  </a:lnTo>
                  <a:lnTo>
                    <a:pt x="10160" y="1330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749550" y="64477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81"/>
                  </a:lnTo>
                  <a:lnTo>
                    <a:pt x="8889" y="1304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758439" y="66273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96"/>
                  </a:lnTo>
                  <a:lnTo>
                    <a:pt x="8890" y="1304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67329" y="68069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11"/>
                  </a:lnTo>
                  <a:lnTo>
                    <a:pt x="8889" y="13048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776220" y="69865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26"/>
                  </a:lnTo>
                  <a:lnTo>
                    <a:pt x="8890" y="13050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785110" y="7166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41"/>
                  </a:lnTo>
                  <a:lnTo>
                    <a:pt x="10159" y="13308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794000" y="7345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56"/>
                  </a:lnTo>
                  <a:lnTo>
                    <a:pt x="10160" y="1330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802889" y="7525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71"/>
                  </a:lnTo>
                  <a:lnTo>
                    <a:pt x="10160" y="13311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811779" y="77049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86"/>
                  </a:lnTo>
                  <a:lnTo>
                    <a:pt x="10159" y="13312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820670" y="78845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01"/>
                  </a:lnTo>
                  <a:lnTo>
                    <a:pt x="10160" y="13314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29560" y="8064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16"/>
                  </a:lnTo>
                  <a:lnTo>
                    <a:pt x="10159" y="13315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38450" y="8243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31"/>
                  </a:lnTo>
                  <a:lnTo>
                    <a:pt x="10160" y="13317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847339" y="8423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46"/>
                  </a:lnTo>
                  <a:lnTo>
                    <a:pt x="10160" y="1331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857500" y="8628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63"/>
                  </a:lnTo>
                  <a:lnTo>
                    <a:pt x="10160" y="13320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866389" y="8808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78"/>
                  </a:lnTo>
                  <a:lnTo>
                    <a:pt x="10160" y="1332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875279" y="8987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93"/>
                  </a:lnTo>
                  <a:lnTo>
                    <a:pt x="10159" y="1332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884170" y="91673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08"/>
                  </a:lnTo>
                  <a:lnTo>
                    <a:pt x="10160" y="1332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893060" y="93469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23"/>
                  </a:lnTo>
                  <a:lnTo>
                    <a:pt x="10159" y="13326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01950" y="9526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37"/>
                  </a:lnTo>
                  <a:lnTo>
                    <a:pt x="10160" y="13328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910839" y="9706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52"/>
                  </a:lnTo>
                  <a:lnTo>
                    <a:pt x="10160" y="13329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919729" y="9885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67"/>
                  </a:lnTo>
                  <a:lnTo>
                    <a:pt x="10159" y="133310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929889" y="100910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84"/>
                  </a:lnTo>
                  <a:lnTo>
                    <a:pt x="8890" y="13075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938779" y="102706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99"/>
                  </a:lnTo>
                  <a:lnTo>
                    <a:pt x="8889" y="13077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947670" y="104502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14"/>
                  </a:lnTo>
                  <a:lnTo>
                    <a:pt x="8890" y="13078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956560" y="106298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29"/>
                  </a:lnTo>
                  <a:lnTo>
                    <a:pt x="8889" y="13080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65450" y="108094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44"/>
                  </a:lnTo>
                  <a:lnTo>
                    <a:pt x="10160" y="13338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74339" y="109890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59"/>
                  </a:lnTo>
                  <a:lnTo>
                    <a:pt x="10160" y="1334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83229" y="111686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74"/>
                  </a:lnTo>
                  <a:lnTo>
                    <a:pt x="10159" y="13341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92120" y="113482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89"/>
                  </a:lnTo>
                  <a:lnTo>
                    <a:pt x="10160" y="13343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01010" y="115278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04"/>
                  </a:lnTo>
                  <a:lnTo>
                    <a:pt x="10159" y="13344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09900" y="117074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19"/>
                  </a:lnTo>
                  <a:lnTo>
                    <a:pt x="10160" y="13346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8789" y="118870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34"/>
                  </a:lnTo>
                  <a:lnTo>
                    <a:pt x="10160" y="13347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28950" y="120922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51"/>
                  </a:lnTo>
                  <a:lnTo>
                    <a:pt x="8889" y="13092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37839" y="122718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66"/>
                  </a:lnTo>
                  <a:lnTo>
                    <a:pt x="8890" y="13094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6729" y="124514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81"/>
                  </a:lnTo>
                  <a:lnTo>
                    <a:pt x="8889" y="1309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55620" y="126310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96"/>
                  </a:lnTo>
                  <a:lnTo>
                    <a:pt x="8890" y="1309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64510" y="128106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11"/>
                  </a:lnTo>
                  <a:lnTo>
                    <a:pt x="10159" y="13355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73400" y="129902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26"/>
                  </a:lnTo>
                  <a:lnTo>
                    <a:pt x="10160" y="13356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82289" y="131698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41"/>
                  </a:lnTo>
                  <a:lnTo>
                    <a:pt x="10160" y="13358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91179" y="133494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56"/>
                  </a:lnTo>
                  <a:lnTo>
                    <a:pt x="10159" y="13359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100070" y="135290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71"/>
                  </a:lnTo>
                  <a:lnTo>
                    <a:pt x="10160" y="13361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110229" y="137343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088"/>
                  </a:lnTo>
                  <a:lnTo>
                    <a:pt x="8889" y="131063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119120" y="139139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03"/>
                  </a:lnTo>
                  <a:lnTo>
                    <a:pt x="8890" y="13107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128010" y="140935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18"/>
                  </a:lnTo>
                  <a:lnTo>
                    <a:pt x="8889" y="13109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136900" y="142731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33"/>
                  </a:lnTo>
                  <a:lnTo>
                    <a:pt x="8889" y="13110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145789" y="144527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48"/>
                  </a:lnTo>
                  <a:lnTo>
                    <a:pt x="10160" y="13369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54679" y="146323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62"/>
                  </a:lnTo>
                  <a:lnTo>
                    <a:pt x="10159" y="13370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163570" y="148119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77"/>
                  </a:lnTo>
                  <a:lnTo>
                    <a:pt x="10160" y="1337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172460" y="149915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192"/>
                  </a:lnTo>
                  <a:lnTo>
                    <a:pt x="10159" y="1337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181350" y="151711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207"/>
                  </a:lnTo>
                  <a:lnTo>
                    <a:pt x="10160" y="1337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190240" y="153542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0320"/>
                  </a:moveTo>
                  <a:lnTo>
                    <a:pt x="5207" y="20320"/>
                  </a:lnTo>
                  <a:lnTo>
                    <a:pt x="5207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113030"/>
                  </a:lnTo>
                  <a:lnTo>
                    <a:pt x="3848" y="113030"/>
                  </a:lnTo>
                  <a:lnTo>
                    <a:pt x="3848" y="128270"/>
                  </a:lnTo>
                  <a:lnTo>
                    <a:pt x="8750" y="128270"/>
                  </a:lnTo>
                  <a:lnTo>
                    <a:pt x="8750" y="133350"/>
                  </a:lnTo>
                  <a:lnTo>
                    <a:pt x="10160" y="133350"/>
                  </a:lnTo>
                  <a:lnTo>
                    <a:pt x="10160" y="128270"/>
                  </a:lnTo>
                  <a:lnTo>
                    <a:pt x="10160" y="113030"/>
                  </a:lnTo>
                  <a:lnTo>
                    <a:pt x="10160" y="2032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199130" y="1553209"/>
              <a:ext cx="10160" cy="135890"/>
            </a:xfrm>
            <a:custGeom>
              <a:avLst/>
              <a:gdLst/>
              <a:ahLst/>
              <a:cxnLst/>
              <a:rect l="l" t="t" r="r" b="b"/>
              <a:pathLst>
                <a:path w="10160" h="135889">
                  <a:moveTo>
                    <a:pt x="10160" y="17780"/>
                  </a:moveTo>
                  <a:lnTo>
                    <a:pt x="4483" y="17780"/>
                  </a:lnTo>
                  <a:lnTo>
                    <a:pt x="4483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13030"/>
                  </a:lnTo>
                  <a:lnTo>
                    <a:pt x="5003" y="113030"/>
                  </a:lnTo>
                  <a:lnTo>
                    <a:pt x="5003" y="135890"/>
                  </a:lnTo>
                  <a:lnTo>
                    <a:pt x="10160" y="135890"/>
                  </a:lnTo>
                  <a:lnTo>
                    <a:pt x="10160" y="113030"/>
                  </a:lnTo>
                  <a:lnTo>
                    <a:pt x="10160" y="1778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209289" y="1573816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92"/>
                  </a:lnTo>
                  <a:lnTo>
                    <a:pt x="8890" y="13505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218179" y="1593605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67"/>
                  </a:lnTo>
                  <a:lnTo>
                    <a:pt x="8889" y="13503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227070" y="1613393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42"/>
                  </a:lnTo>
                  <a:lnTo>
                    <a:pt x="8890" y="13500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235960" y="1633181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17"/>
                  </a:lnTo>
                  <a:lnTo>
                    <a:pt x="8889" y="13498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244850" y="1652969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92"/>
                  </a:lnTo>
                  <a:lnTo>
                    <a:pt x="10160" y="137778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53740" y="167275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66"/>
                  </a:lnTo>
                  <a:lnTo>
                    <a:pt x="10160" y="137753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262629" y="169254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41"/>
                  </a:lnTo>
                  <a:lnTo>
                    <a:pt x="10160" y="1377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271520" y="1712333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16"/>
                  </a:lnTo>
                  <a:lnTo>
                    <a:pt x="10159" y="13770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80409" y="1732121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91"/>
                  </a:lnTo>
                  <a:lnTo>
                    <a:pt x="10160" y="13767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89300" y="175191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66"/>
                  </a:lnTo>
                  <a:lnTo>
                    <a:pt x="10160" y="13765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298190" y="177169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41"/>
                  </a:lnTo>
                  <a:lnTo>
                    <a:pt x="10160" y="1376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307079" y="17914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15"/>
                  </a:lnTo>
                  <a:lnTo>
                    <a:pt x="10160" y="13760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317240" y="1814105"/>
              <a:ext cx="19050" cy="157480"/>
            </a:xfrm>
            <a:custGeom>
              <a:avLst/>
              <a:gdLst/>
              <a:ahLst/>
              <a:cxnLst/>
              <a:rect l="l" t="t" r="r" b="b"/>
              <a:pathLst>
                <a:path w="19050" h="157480">
                  <a:moveTo>
                    <a:pt x="19050" y="42405"/>
                  </a:moveTo>
                  <a:lnTo>
                    <a:pt x="8877" y="19786"/>
                  </a:lnTo>
                  <a:lnTo>
                    <a:pt x="0" y="0"/>
                  </a:lnTo>
                  <a:lnTo>
                    <a:pt x="0" y="114985"/>
                  </a:lnTo>
                  <a:lnTo>
                    <a:pt x="8877" y="134747"/>
                  </a:lnTo>
                  <a:lnTo>
                    <a:pt x="19050" y="157340"/>
                  </a:lnTo>
                  <a:lnTo>
                    <a:pt x="19050" y="424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335020" y="185367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36"/>
                  </a:lnTo>
                  <a:lnTo>
                    <a:pt x="10159" y="137523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343909" y="187346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11"/>
                  </a:lnTo>
                  <a:lnTo>
                    <a:pt x="10160" y="13749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352800" y="189325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86"/>
                  </a:lnTo>
                  <a:lnTo>
                    <a:pt x="10160" y="13747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361690" y="191304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61"/>
                  </a:lnTo>
                  <a:lnTo>
                    <a:pt x="10160" y="13744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370579" y="193283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36"/>
                  </a:lnTo>
                  <a:lnTo>
                    <a:pt x="10160" y="13742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379470" y="195261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10"/>
                  </a:lnTo>
                  <a:lnTo>
                    <a:pt x="10159" y="13739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389629" y="1975233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82"/>
                  </a:lnTo>
                  <a:lnTo>
                    <a:pt x="8890" y="13454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398520" y="1995021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57"/>
                  </a:lnTo>
                  <a:lnTo>
                    <a:pt x="8889" y="13452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07409" y="2014809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31"/>
                  </a:lnTo>
                  <a:lnTo>
                    <a:pt x="8889" y="13449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16300" y="203459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06"/>
                  </a:lnTo>
                  <a:lnTo>
                    <a:pt x="8889" y="13446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25190" y="20543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81"/>
                  </a:lnTo>
                  <a:lnTo>
                    <a:pt x="10160" y="1372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34079" y="207417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56"/>
                  </a:lnTo>
                  <a:lnTo>
                    <a:pt x="10160" y="13724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2970" y="209396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31"/>
                  </a:lnTo>
                  <a:lnTo>
                    <a:pt x="10159" y="13721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51859" y="211375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06"/>
                  </a:lnTo>
                  <a:lnTo>
                    <a:pt x="10160" y="13719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60750" y="213353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580"/>
                  </a:lnTo>
                  <a:lnTo>
                    <a:pt x="10160" y="1371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69640" y="2153326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55"/>
                  </a:lnTo>
                  <a:lnTo>
                    <a:pt x="10160" y="13714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78529" y="217311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30"/>
                  </a:lnTo>
                  <a:lnTo>
                    <a:pt x="10160" y="13711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87420" y="219290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05"/>
                  </a:lnTo>
                  <a:lnTo>
                    <a:pt x="10159" y="13709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97579" y="221551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76"/>
                  </a:lnTo>
                  <a:lnTo>
                    <a:pt x="8890" y="134239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506470" y="2235306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51"/>
                  </a:lnTo>
                  <a:lnTo>
                    <a:pt x="8889" y="13421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515359" y="2255094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26"/>
                  </a:lnTo>
                  <a:lnTo>
                    <a:pt x="8889" y="13418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524250" y="2274882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01"/>
                  </a:lnTo>
                  <a:lnTo>
                    <a:pt x="8889" y="13416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533140" y="229467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75"/>
                  </a:lnTo>
                  <a:lnTo>
                    <a:pt x="10160" y="13696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542029" y="2314458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50"/>
                  </a:lnTo>
                  <a:lnTo>
                    <a:pt x="10160" y="13693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550920" y="233424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25"/>
                  </a:lnTo>
                  <a:lnTo>
                    <a:pt x="10159" y="13691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559809" y="235403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00"/>
                  </a:lnTo>
                  <a:lnTo>
                    <a:pt x="10160" y="13688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569970" y="2376650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71"/>
                  </a:lnTo>
                  <a:lnTo>
                    <a:pt x="8889" y="13403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578859" y="239643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46"/>
                  </a:lnTo>
                  <a:lnTo>
                    <a:pt x="8889" y="13400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87750" y="241622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221"/>
                  </a:lnTo>
                  <a:lnTo>
                    <a:pt x="8889" y="13398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596640" y="243601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196"/>
                  </a:lnTo>
                  <a:lnTo>
                    <a:pt x="8889" y="13395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605529" y="245580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71"/>
                  </a:lnTo>
                  <a:lnTo>
                    <a:pt x="10160" y="13675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614420" y="247559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45"/>
                  </a:lnTo>
                  <a:lnTo>
                    <a:pt x="10159" y="13673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23309" y="2495379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20"/>
                  </a:lnTo>
                  <a:lnTo>
                    <a:pt x="10160" y="13670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32200" y="251516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95"/>
                  </a:lnTo>
                  <a:lnTo>
                    <a:pt x="10160" y="13668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641090" y="253495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70"/>
                  </a:lnTo>
                  <a:lnTo>
                    <a:pt x="10160" y="13665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49979" y="255474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45"/>
                  </a:lnTo>
                  <a:lnTo>
                    <a:pt x="10160" y="13663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658870" y="2574531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20"/>
                  </a:lnTo>
                  <a:lnTo>
                    <a:pt x="10159" y="136606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669029" y="259714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91"/>
                  </a:lnTo>
                  <a:lnTo>
                    <a:pt x="8890" y="133754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677920" y="261693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66"/>
                  </a:lnTo>
                  <a:lnTo>
                    <a:pt x="8889" y="13372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686809" y="2636723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40"/>
                  </a:lnTo>
                  <a:lnTo>
                    <a:pt x="8889" y="133703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5700" y="2656511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15"/>
                  </a:lnTo>
                  <a:lnTo>
                    <a:pt x="8889" y="133678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04590" y="2675889"/>
              <a:ext cx="10160" cy="139700"/>
            </a:xfrm>
            <a:custGeom>
              <a:avLst/>
              <a:gdLst/>
              <a:ahLst/>
              <a:cxnLst/>
              <a:rect l="l" t="t" r="r" b="b"/>
              <a:pathLst>
                <a:path w="10160" h="139700">
                  <a:moveTo>
                    <a:pt x="10160" y="24130"/>
                  </a:moveTo>
                  <a:lnTo>
                    <a:pt x="6883" y="24130"/>
                  </a:lnTo>
                  <a:lnTo>
                    <a:pt x="6883" y="8890"/>
                  </a:lnTo>
                  <a:lnTo>
                    <a:pt x="1803" y="8890"/>
                  </a:lnTo>
                  <a:lnTo>
                    <a:pt x="18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24130"/>
                  </a:lnTo>
                  <a:lnTo>
                    <a:pt x="0" y="114300"/>
                  </a:lnTo>
                  <a:lnTo>
                    <a:pt x="5003" y="114300"/>
                  </a:lnTo>
                  <a:lnTo>
                    <a:pt x="5003" y="139700"/>
                  </a:lnTo>
                  <a:lnTo>
                    <a:pt x="10160" y="139700"/>
                  </a:lnTo>
                  <a:lnTo>
                    <a:pt x="10160" y="114300"/>
                  </a:lnTo>
                  <a:lnTo>
                    <a:pt x="10160" y="2413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13479" y="2697352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60" h="141605">
                  <a:moveTo>
                    <a:pt x="0" y="0"/>
                  </a:moveTo>
                  <a:lnTo>
                    <a:pt x="0" y="115393"/>
                  </a:lnTo>
                  <a:lnTo>
                    <a:pt x="10160" y="14117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22370" y="2719355"/>
              <a:ext cx="10160" cy="142240"/>
            </a:xfrm>
            <a:custGeom>
              <a:avLst/>
              <a:gdLst/>
              <a:ahLst/>
              <a:cxnLst/>
              <a:rect l="l" t="t" r="r" b="b"/>
              <a:pathLst>
                <a:path w="10160" h="142239">
                  <a:moveTo>
                    <a:pt x="0" y="0"/>
                  </a:moveTo>
                  <a:lnTo>
                    <a:pt x="0" y="115946"/>
                  </a:lnTo>
                  <a:lnTo>
                    <a:pt x="10159" y="14172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731259" y="274135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6499"/>
                  </a:lnTo>
                  <a:lnTo>
                    <a:pt x="10160" y="14227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740150" y="2763361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7052"/>
                  </a:lnTo>
                  <a:lnTo>
                    <a:pt x="10160" y="14283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749040" y="2785364"/>
              <a:ext cx="10160" cy="143510"/>
            </a:xfrm>
            <a:custGeom>
              <a:avLst/>
              <a:gdLst/>
              <a:ahLst/>
              <a:cxnLst/>
              <a:rect l="l" t="t" r="r" b="b"/>
              <a:pathLst>
                <a:path w="10160" h="143510">
                  <a:moveTo>
                    <a:pt x="0" y="0"/>
                  </a:moveTo>
                  <a:lnTo>
                    <a:pt x="0" y="117606"/>
                  </a:lnTo>
                  <a:lnTo>
                    <a:pt x="10160" y="14338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757929" y="280736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60" h="144144">
                  <a:moveTo>
                    <a:pt x="0" y="0"/>
                  </a:moveTo>
                  <a:lnTo>
                    <a:pt x="0" y="118159"/>
                  </a:lnTo>
                  <a:lnTo>
                    <a:pt x="10160" y="14393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768090" y="2832512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89" h="141605">
                  <a:moveTo>
                    <a:pt x="0" y="0"/>
                  </a:moveTo>
                  <a:lnTo>
                    <a:pt x="0" y="118791"/>
                  </a:lnTo>
                  <a:lnTo>
                    <a:pt x="8889" y="141347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776979" y="2854515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19344"/>
                  </a:lnTo>
                  <a:lnTo>
                    <a:pt x="8890" y="141900"/>
                  </a:lnTo>
                  <a:lnTo>
                    <a:pt x="8890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785870" y="2876518"/>
              <a:ext cx="10160" cy="146050"/>
            </a:xfrm>
            <a:custGeom>
              <a:avLst/>
              <a:gdLst/>
              <a:ahLst/>
              <a:cxnLst/>
              <a:rect l="l" t="t" r="r" b="b"/>
              <a:pathLst>
                <a:path w="10160" h="146050">
                  <a:moveTo>
                    <a:pt x="0" y="0"/>
                  </a:moveTo>
                  <a:lnTo>
                    <a:pt x="0" y="119898"/>
                  </a:lnTo>
                  <a:lnTo>
                    <a:pt x="10159" y="145676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794759" y="2898520"/>
              <a:ext cx="10160" cy="146685"/>
            </a:xfrm>
            <a:custGeom>
              <a:avLst/>
              <a:gdLst/>
              <a:ahLst/>
              <a:cxnLst/>
              <a:rect l="l" t="t" r="r" b="b"/>
              <a:pathLst>
                <a:path w="10160" h="146685">
                  <a:moveTo>
                    <a:pt x="0" y="0"/>
                  </a:moveTo>
                  <a:lnTo>
                    <a:pt x="0" y="120451"/>
                  </a:lnTo>
                  <a:lnTo>
                    <a:pt x="10160" y="14622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803650" y="2920523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60" h="147319">
                  <a:moveTo>
                    <a:pt x="0" y="0"/>
                  </a:moveTo>
                  <a:lnTo>
                    <a:pt x="0" y="121004"/>
                  </a:lnTo>
                  <a:lnTo>
                    <a:pt x="10160" y="146782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812540" y="2942526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1557"/>
                  </a:lnTo>
                  <a:lnTo>
                    <a:pt x="10160" y="147336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821429" y="2964529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2111"/>
                  </a:lnTo>
                  <a:lnTo>
                    <a:pt x="10160" y="147889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830320" y="2986532"/>
              <a:ext cx="10160" cy="148590"/>
            </a:xfrm>
            <a:custGeom>
              <a:avLst/>
              <a:gdLst/>
              <a:ahLst/>
              <a:cxnLst/>
              <a:rect l="l" t="t" r="r" b="b"/>
              <a:pathLst>
                <a:path w="10160" h="148589">
                  <a:moveTo>
                    <a:pt x="0" y="0"/>
                  </a:moveTo>
                  <a:lnTo>
                    <a:pt x="0" y="122664"/>
                  </a:lnTo>
                  <a:lnTo>
                    <a:pt x="10159" y="148442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839209" y="3008534"/>
              <a:ext cx="10160" cy="149225"/>
            </a:xfrm>
            <a:custGeom>
              <a:avLst/>
              <a:gdLst/>
              <a:ahLst/>
              <a:cxnLst/>
              <a:rect l="l" t="t" r="r" b="b"/>
              <a:pathLst>
                <a:path w="10160" h="149225">
                  <a:moveTo>
                    <a:pt x="0" y="0"/>
                  </a:moveTo>
                  <a:lnTo>
                    <a:pt x="0" y="123217"/>
                  </a:lnTo>
                  <a:lnTo>
                    <a:pt x="10160" y="148995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849370" y="3033680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89" h="146685">
                  <a:moveTo>
                    <a:pt x="0" y="0"/>
                  </a:moveTo>
                  <a:lnTo>
                    <a:pt x="0" y="123849"/>
                  </a:lnTo>
                  <a:lnTo>
                    <a:pt x="8889" y="146406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858259" y="3055683"/>
              <a:ext cx="8890" cy="147320"/>
            </a:xfrm>
            <a:custGeom>
              <a:avLst/>
              <a:gdLst/>
              <a:ahLst/>
              <a:cxnLst/>
              <a:rect l="l" t="t" r="r" b="b"/>
              <a:pathLst>
                <a:path w="8889" h="147319">
                  <a:moveTo>
                    <a:pt x="0" y="0"/>
                  </a:moveTo>
                  <a:lnTo>
                    <a:pt x="0" y="124403"/>
                  </a:lnTo>
                  <a:lnTo>
                    <a:pt x="8889" y="146959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867150" y="3077686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5">
                  <a:moveTo>
                    <a:pt x="0" y="0"/>
                  </a:moveTo>
                  <a:lnTo>
                    <a:pt x="0" y="124956"/>
                  </a:lnTo>
                  <a:lnTo>
                    <a:pt x="8889" y="147512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76040" y="3099689"/>
              <a:ext cx="8890" cy="148590"/>
            </a:xfrm>
            <a:custGeom>
              <a:avLst/>
              <a:gdLst/>
              <a:ahLst/>
              <a:cxnLst/>
              <a:rect l="l" t="t" r="r" b="b"/>
              <a:pathLst>
                <a:path w="8889" h="148589">
                  <a:moveTo>
                    <a:pt x="0" y="0"/>
                  </a:moveTo>
                  <a:lnTo>
                    <a:pt x="0" y="125509"/>
                  </a:lnTo>
                  <a:lnTo>
                    <a:pt x="8889" y="148065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884929" y="3121691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063"/>
                  </a:lnTo>
                  <a:lnTo>
                    <a:pt x="10160" y="15184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893820" y="3143694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616"/>
                  </a:lnTo>
                  <a:lnTo>
                    <a:pt x="10159" y="15239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902709" y="3165697"/>
              <a:ext cx="10160" cy="153035"/>
            </a:xfrm>
            <a:custGeom>
              <a:avLst/>
              <a:gdLst/>
              <a:ahLst/>
              <a:cxnLst/>
              <a:rect l="l" t="t" r="r" b="b"/>
              <a:pathLst>
                <a:path w="10160" h="153035">
                  <a:moveTo>
                    <a:pt x="0" y="0"/>
                  </a:moveTo>
                  <a:lnTo>
                    <a:pt x="0" y="127169"/>
                  </a:lnTo>
                  <a:lnTo>
                    <a:pt x="10160" y="152947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911600" y="3187700"/>
              <a:ext cx="10160" cy="153670"/>
            </a:xfrm>
            <a:custGeom>
              <a:avLst/>
              <a:gdLst/>
              <a:ahLst/>
              <a:cxnLst/>
              <a:rect l="l" t="t" r="r" b="b"/>
              <a:pathLst>
                <a:path w="10160" h="153670">
                  <a:moveTo>
                    <a:pt x="0" y="0"/>
                  </a:moveTo>
                  <a:lnTo>
                    <a:pt x="0" y="127722"/>
                  </a:lnTo>
                  <a:lnTo>
                    <a:pt x="10160" y="153501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920490" y="3209702"/>
              <a:ext cx="10160" cy="154305"/>
            </a:xfrm>
            <a:custGeom>
              <a:avLst/>
              <a:gdLst/>
              <a:ahLst/>
              <a:cxnLst/>
              <a:rect l="l" t="t" r="r" b="b"/>
              <a:pathLst>
                <a:path w="10160" h="154304">
                  <a:moveTo>
                    <a:pt x="0" y="0"/>
                  </a:moveTo>
                  <a:lnTo>
                    <a:pt x="0" y="128276"/>
                  </a:lnTo>
                  <a:lnTo>
                    <a:pt x="10160" y="15405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929379" y="3231705"/>
              <a:ext cx="10160" cy="154940"/>
            </a:xfrm>
            <a:custGeom>
              <a:avLst/>
              <a:gdLst/>
              <a:ahLst/>
              <a:cxnLst/>
              <a:rect l="l" t="t" r="r" b="b"/>
              <a:pathLst>
                <a:path w="10160" h="154939">
                  <a:moveTo>
                    <a:pt x="0" y="0"/>
                  </a:moveTo>
                  <a:lnTo>
                    <a:pt x="0" y="128829"/>
                  </a:lnTo>
                  <a:lnTo>
                    <a:pt x="10160" y="15460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38270" y="3253739"/>
              <a:ext cx="10160" cy="157480"/>
            </a:xfrm>
            <a:custGeom>
              <a:avLst/>
              <a:gdLst/>
              <a:ahLst/>
              <a:cxnLst/>
              <a:rect l="l" t="t" r="r" b="b"/>
              <a:pathLst>
                <a:path w="10160" h="157479">
                  <a:moveTo>
                    <a:pt x="10160" y="25400"/>
                  </a:moveTo>
                  <a:lnTo>
                    <a:pt x="5143" y="25400"/>
                  </a:lnTo>
                  <a:lnTo>
                    <a:pt x="514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29540"/>
                  </a:lnTo>
                  <a:lnTo>
                    <a:pt x="2565" y="129540"/>
                  </a:lnTo>
                  <a:lnTo>
                    <a:pt x="2565" y="142240"/>
                  </a:lnTo>
                  <a:lnTo>
                    <a:pt x="7670" y="142240"/>
                  </a:lnTo>
                  <a:lnTo>
                    <a:pt x="7670" y="157480"/>
                  </a:lnTo>
                  <a:lnTo>
                    <a:pt x="10160" y="157480"/>
                  </a:lnTo>
                  <a:lnTo>
                    <a:pt x="10160" y="142240"/>
                  </a:lnTo>
                  <a:lnTo>
                    <a:pt x="10160" y="129540"/>
                  </a:lnTo>
                  <a:lnTo>
                    <a:pt x="10160" y="2540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947159" y="3275710"/>
              <a:ext cx="10160" cy="161290"/>
            </a:xfrm>
            <a:custGeom>
              <a:avLst/>
              <a:gdLst/>
              <a:ahLst/>
              <a:cxnLst/>
              <a:rect l="l" t="t" r="r" b="b"/>
              <a:pathLst>
                <a:path w="10160" h="161289">
                  <a:moveTo>
                    <a:pt x="0" y="0"/>
                  </a:moveTo>
                  <a:lnTo>
                    <a:pt x="0" y="131423"/>
                  </a:lnTo>
                  <a:lnTo>
                    <a:pt x="10160" y="16116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957320" y="3300729"/>
              <a:ext cx="8890" cy="162560"/>
            </a:xfrm>
            <a:custGeom>
              <a:avLst/>
              <a:gdLst/>
              <a:ahLst/>
              <a:cxnLst/>
              <a:rect l="l" t="t" r="r" b="b"/>
              <a:pathLst>
                <a:path w="8889" h="162560">
                  <a:moveTo>
                    <a:pt x="8890" y="12700"/>
                  </a:moveTo>
                  <a:lnTo>
                    <a:pt x="2501" y="12700"/>
                  </a:lnTo>
                  <a:lnTo>
                    <a:pt x="250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4457" y="135890"/>
                  </a:lnTo>
                  <a:lnTo>
                    <a:pt x="4457" y="162560"/>
                  </a:lnTo>
                  <a:lnTo>
                    <a:pt x="8890" y="162560"/>
                  </a:lnTo>
                  <a:lnTo>
                    <a:pt x="8890" y="135890"/>
                  </a:lnTo>
                  <a:lnTo>
                    <a:pt x="8890" y="1270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66209" y="3323853"/>
              <a:ext cx="8890" cy="165100"/>
            </a:xfrm>
            <a:custGeom>
              <a:avLst/>
              <a:gdLst/>
              <a:ahLst/>
              <a:cxnLst/>
              <a:rect l="l" t="t" r="r" b="b"/>
              <a:pathLst>
                <a:path w="8889" h="165100">
                  <a:moveTo>
                    <a:pt x="0" y="0"/>
                  </a:moveTo>
                  <a:lnTo>
                    <a:pt x="0" y="139054"/>
                  </a:lnTo>
                  <a:lnTo>
                    <a:pt x="8889" y="16508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975100" y="3348173"/>
              <a:ext cx="8890" cy="167005"/>
            </a:xfrm>
            <a:custGeom>
              <a:avLst/>
              <a:gdLst/>
              <a:ahLst/>
              <a:cxnLst/>
              <a:rect l="l" t="t" r="r" b="b"/>
              <a:pathLst>
                <a:path w="8889" h="167004">
                  <a:moveTo>
                    <a:pt x="0" y="0"/>
                  </a:moveTo>
                  <a:lnTo>
                    <a:pt x="0" y="140760"/>
                  </a:lnTo>
                  <a:lnTo>
                    <a:pt x="8889" y="166788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983990" y="3372494"/>
              <a:ext cx="10160" cy="172720"/>
            </a:xfrm>
            <a:custGeom>
              <a:avLst/>
              <a:gdLst/>
              <a:ahLst/>
              <a:cxnLst/>
              <a:rect l="l" t="t" r="r" b="b"/>
              <a:pathLst>
                <a:path w="10160" h="172720">
                  <a:moveTo>
                    <a:pt x="0" y="0"/>
                  </a:moveTo>
                  <a:lnTo>
                    <a:pt x="0" y="142467"/>
                  </a:lnTo>
                  <a:lnTo>
                    <a:pt x="10160" y="17221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992879" y="3396815"/>
              <a:ext cx="10160" cy="173990"/>
            </a:xfrm>
            <a:custGeom>
              <a:avLst/>
              <a:gdLst/>
              <a:ahLst/>
              <a:cxnLst/>
              <a:rect l="l" t="t" r="r" b="b"/>
              <a:pathLst>
                <a:path w="10160" h="173989">
                  <a:moveTo>
                    <a:pt x="0" y="0"/>
                  </a:moveTo>
                  <a:lnTo>
                    <a:pt x="0" y="144173"/>
                  </a:lnTo>
                  <a:lnTo>
                    <a:pt x="10160" y="173919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001770" y="3421136"/>
              <a:ext cx="10160" cy="175895"/>
            </a:xfrm>
            <a:custGeom>
              <a:avLst/>
              <a:gdLst/>
              <a:ahLst/>
              <a:cxnLst/>
              <a:rect l="l" t="t" r="r" b="b"/>
              <a:pathLst>
                <a:path w="10160" h="175895">
                  <a:moveTo>
                    <a:pt x="0" y="0"/>
                  </a:moveTo>
                  <a:lnTo>
                    <a:pt x="0" y="145880"/>
                  </a:lnTo>
                  <a:lnTo>
                    <a:pt x="10159" y="17562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10659" y="3445457"/>
              <a:ext cx="10160" cy="177800"/>
            </a:xfrm>
            <a:custGeom>
              <a:avLst/>
              <a:gdLst/>
              <a:ahLst/>
              <a:cxnLst/>
              <a:rect l="l" t="t" r="r" b="b"/>
              <a:pathLst>
                <a:path w="10160" h="177800">
                  <a:moveTo>
                    <a:pt x="0" y="0"/>
                  </a:moveTo>
                  <a:lnTo>
                    <a:pt x="0" y="147586"/>
                  </a:lnTo>
                  <a:lnTo>
                    <a:pt x="10160" y="17733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019550" y="3469778"/>
              <a:ext cx="10160" cy="179070"/>
            </a:xfrm>
            <a:custGeom>
              <a:avLst/>
              <a:gdLst/>
              <a:ahLst/>
              <a:cxnLst/>
              <a:rect l="l" t="t" r="r" b="b"/>
              <a:pathLst>
                <a:path w="10160" h="179070">
                  <a:moveTo>
                    <a:pt x="0" y="0"/>
                  </a:moveTo>
                  <a:lnTo>
                    <a:pt x="0" y="149293"/>
                  </a:lnTo>
                  <a:lnTo>
                    <a:pt x="10160" y="17903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29709" y="3497573"/>
              <a:ext cx="8890" cy="177800"/>
            </a:xfrm>
            <a:custGeom>
              <a:avLst/>
              <a:gdLst/>
              <a:ahLst/>
              <a:cxnLst/>
              <a:rect l="l" t="t" r="r" b="b"/>
              <a:pathLst>
                <a:path w="8889" h="177800">
                  <a:moveTo>
                    <a:pt x="0" y="0"/>
                  </a:moveTo>
                  <a:lnTo>
                    <a:pt x="0" y="151243"/>
                  </a:lnTo>
                  <a:lnTo>
                    <a:pt x="8889" y="17727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38600" y="3521894"/>
              <a:ext cx="8890" cy="179070"/>
            </a:xfrm>
            <a:custGeom>
              <a:avLst/>
              <a:gdLst/>
              <a:ahLst/>
              <a:cxnLst/>
              <a:rect l="l" t="t" r="r" b="b"/>
              <a:pathLst>
                <a:path w="8889" h="179070">
                  <a:moveTo>
                    <a:pt x="0" y="0"/>
                  </a:moveTo>
                  <a:lnTo>
                    <a:pt x="0" y="152950"/>
                  </a:lnTo>
                  <a:lnTo>
                    <a:pt x="8889" y="178977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47490" y="3546214"/>
              <a:ext cx="8890" cy="180975"/>
            </a:xfrm>
            <a:custGeom>
              <a:avLst/>
              <a:gdLst/>
              <a:ahLst/>
              <a:cxnLst/>
              <a:rect l="l" t="t" r="r" b="b"/>
              <a:pathLst>
                <a:path w="8889" h="180975">
                  <a:moveTo>
                    <a:pt x="0" y="0"/>
                  </a:moveTo>
                  <a:lnTo>
                    <a:pt x="0" y="154656"/>
                  </a:lnTo>
                  <a:lnTo>
                    <a:pt x="8889" y="180684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056379" y="3570535"/>
              <a:ext cx="8890" cy="182880"/>
            </a:xfrm>
            <a:custGeom>
              <a:avLst/>
              <a:gdLst/>
              <a:ahLst/>
              <a:cxnLst/>
              <a:rect l="l" t="t" r="r" b="b"/>
              <a:pathLst>
                <a:path w="8889" h="182879">
                  <a:moveTo>
                    <a:pt x="0" y="0"/>
                  </a:moveTo>
                  <a:lnTo>
                    <a:pt x="0" y="156363"/>
                  </a:lnTo>
                  <a:lnTo>
                    <a:pt x="8890" y="182390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065270" y="359485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60" h="187960">
                  <a:moveTo>
                    <a:pt x="0" y="0"/>
                  </a:moveTo>
                  <a:lnTo>
                    <a:pt x="0" y="158069"/>
                  </a:lnTo>
                  <a:lnTo>
                    <a:pt x="10159" y="18781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74159" y="3619177"/>
              <a:ext cx="10160" cy="189865"/>
            </a:xfrm>
            <a:custGeom>
              <a:avLst/>
              <a:gdLst/>
              <a:ahLst/>
              <a:cxnLst/>
              <a:rect l="l" t="t" r="r" b="b"/>
              <a:pathLst>
                <a:path w="10160" h="189864">
                  <a:moveTo>
                    <a:pt x="0" y="0"/>
                  </a:moveTo>
                  <a:lnTo>
                    <a:pt x="0" y="159776"/>
                  </a:lnTo>
                  <a:lnTo>
                    <a:pt x="10160" y="18952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83050" y="3643498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60" h="191770">
                  <a:moveTo>
                    <a:pt x="0" y="0"/>
                  </a:moveTo>
                  <a:lnTo>
                    <a:pt x="0" y="161482"/>
                  </a:lnTo>
                  <a:lnTo>
                    <a:pt x="10160" y="19122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091940" y="366781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60" h="193039">
                  <a:moveTo>
                    <a:pt x="0" y="0"/>
                  </a:moveTo>
                  <a:lnTo>
                    <a:pt x="0" y="163189"/>
                  </a:lnTo>
                  <a:lnTo>
                    <a:pt x="10160" y="19293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100829" y="3692140"/>
              <a:ext cx="10160" cy="194945"/>
            </a:xfrm>
            <a:custGeom>
              <a:avLst/>
              <a:gdLst/>
              <a:ahLst/>
              <a:cxnLst/>
              <a:rect l="l" t="t" r="r" b="b"/>
              <a:pathLst>
                <a:path w="10160" h="194945">
                  <a:moveTo>
                    <a:pt x="0" y="0"/>
                  </a:moveTo>
                  <a:lnTo>
                    <a:pt x="0" y="164895"/>
                  </a:lnTo>
                  <a:lnTo>
                    <a:pt x="10160" y="19464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109720" y="3716460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60" h="196850">
                  <a:moveTo>
                    <a:pt x="0" y="0"/>
                  </a:moveTo>
                  <a:lnTo>
                    <a:pt x="0" y="166602"/>
                  </a:lnTo>
                  <a:lnTo>
                    <a:pt x="10159" y="196347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118609" y="3740781"/>
              <a:ext cx="10160" cy="198120"/>
            </a:xfrm>
            <a:custGeom>
              <a:avLst/>
              <a:gdLst/>
              <a:ahLst/>
              <a:cxnLst/>
              <a:rect l="l" t="t" r="r" b="b"/>
              <a:pathLst>
                <a:path w="10160" h="198120">
                  <a:moveTo>
                    <a:pt x="0" y="0"/>
                  </a:moveTo>
                  <a:lnTo>
                    <a:pt x="0" y="168308"/>
                  </a:lnTo>
                  <a:lnTo>
                    <a:pt x="10160" y="19805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127500" y="3765102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60" h="200025">
                  <a:moveTo>
                    <a:pt x="0" y="0"/>
                  </a:moveTo>
                  <a:lnTo>
                    <a:pt x="0" y="170015"/>
                  </a:lnTo>
                  <a:lnTo>
                    <a:pt x="10160" y="199760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37659" y="3792897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89" h="198120">
                  <a:moveTo>
                    <a:pt x="0" y="0"/>
                  </a:moveTo>
                  <a:lnTo>
                    <a:pt x="0" y="171965"/>
                  </a:lnTo>
                  <a:lnTo>
                    <a:pt x="8889" y="197993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46550" y="3817619"/>
              <a:ext cx="8890" cy="195580"/>
            </a:xfrm>
            <a:custGeom>
              <a:avLst/>
              <a:gdLst/>
              <a:ahLst/>
              <a:cxnLst/>
              <a:rect l="l" t="t" r="r" b="b"/>
              <a:pathLst>
                <a:path w="8889" h="195579">
                  <a:moveTo>
                    <a:pt x="8890" y="24130"/>
                  </a:moveTo>
                  <a:lnTo>
                    <a:pt x="4546" y="24130"/>
                  </a:lnTo>
                  <a:lnTo>
                    <a:pt x="4546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172720"/>
                  </a:lnTo>
                  <a:lnTo>
                    <a:pt x="3492" y="172720"/>
                  </a:lnTo>
                  <a:lnTo>
                    <a:pt x="3492" y="194310"/>
                  </a:lnTo>
                  <a:lnTo>
                    <a:pt x="7391" y="194310"/>
                  </a:lnTo>
                  <a:lnTo>
                    <a:pt x="7391" y="195580"/>
                  </a:lnTo>
                  <a:lnTo>
                    <a:pt x="8775" y="195580"/>
                  </a:lnTo>
                  <a:lnTo>
                    <a:pt x="8775" y="194310"/>
                  </a:lnTo>
                  <a:lnTo>
                    <a:pt x="8890" y="172720"/>
                  </a:lnTo>
                  <a:lnTo>
                    <a:pt x="8890" y="2413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155440" y="3841539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89" h="171450">
                  <a:moveTo>
                    <a:pt x="0" y="0"/>
                  </a:moveTo>
                  <a:lnTo>
                    <a:pt x="0" y="170965"/>
                  </a:lnTo>
                  <a:lnTo>
                    <a:pt x="8889" y="166096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164329" y="386586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41775"/>
                  </a:lnTo>
                  <a:lnTo>
                    <a:pt x="8890" y="136907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173220" y="3890181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60" h="113029">
                  <a:moveTo>
                    <a:pt x="0" y="0"/>
                  </a:moveTo>
                  <a:lnTo>
                    <a:pt x="0" y="112586"/>
                  </a:lnTo>
                  <a:lnTo>
                    <a:pt x="10159" y="107022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182109" y="3914501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60" h="83820">
                  <a:moveTo>
                    <a:pt x="0" y="0"/>
                  </a:moveTo>
                  <a:lnTo>
                    <a:pt x="0" y="83397"/>
                  </a:lnTo>
                  <a:lnTo>
                    <a:pt x="10160" y="77833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191000" y="3938822"/>
              <a:ext cx="10160" cy="54610"/>
            </a:xfrm>
            <a:custGeom>
              <a:avLst/>
              <a:gdLst/>
              <a:ahLst/>
              <a:cxnLst/>
              <a:rect l="l" t="t" r="r" b="b"/>
              <a:pathLst>
                <a:path w="10160" h="54610">
                  <a:moveTo>
                    <a:pt x="0" y="0"/>
                  </a:moveTo>
                  <a:lnTo>
                    <a:pt x="0" y="54208"/>
                  </a:lnTo>
                  <a:lnTo>
                    <a:pt x="10160" y="4864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199890" y="3963143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20" h="25400">
                  <a:moveTo>
                    <a:pt x="0" y="0"/>
                  </a:moveTo>
                  <a:lnTo>
                    <a:pt x="0" y="25019"/>
                  </a:lnTo>
                  <a:lnTo>
                    <a:pt x="7620" y="20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30810" y="2412301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58420" y="0"/>
                  </a:moveTo>
                  <a:lnTo>
                    <a:pt x="30480" y="14312"/>
                  </a:lnTo>
                  <a:lnTo>
                    <a:pt x="27940" y="15608"/>
                  </a:lnTo>
                  <a:lnTo>
                    <a:pt x="0" y="29908"/>
                  </a:lnTo>
                  <a:lnTo>
                    <a:pt x="22860" y="118808"/>
                  </a:lnTo>
                  <a:lnTo>
                    <a:pt x="27940" y="116065"/>
                  </a:lnTo>
                  <a:lnTo>
                    <a:pt x="30480" y="114693"/>
                  </a:lnTo>
                  <a:lnTo>
                    <a:pt x="58420" y="9958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86689" y="2397985"/>
              <a:ext cx="30480" cy="115570"/>
            </a:xfrm>
            <a:custGeom>
              <a:avLst/>
              <a:gdLst/>
              <a:ahLst/>
              <a:cxnLst/>
              <a:rect l="l" t="t" r="r" b="b"/>
              <a:pathLst>
                <a:path w="30479" h="115569">
                  <a:moveTo>
                    <a:pt x="30480" y="0"/>
                  </a:moveTo>
                  <a:lnTo>
                    <a:pt x="0" y="15608"/>
                  </a:lnTo>
                  <a:lnTo>
                    <a:pt x="0" y="115264"/>
                  </a:lnTo>
                  <a:lnTo>
                    <a:pt x="30480" y="9877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15900" y="2383677"/>
              <a:ext cx="29209" cy="114300"/>
            </a:xfrm>
            <a:custGeom>
              <a:avLst/>
              <a:gdLst/>
              <a:ahLst/>
              <a:cxnLst/>
              <a:rect l="l" t="t" r="r" b="b"/>
              <a:pathLst>
                <a:path w="29210" h="114300">
                  <a:moveTo>
                    <a:pt x="29210" y="0"/>
                  </a:moveTo>
                  <a:lnTo>
                    <a:pt x="0" y="14958"/>
                  </a:lnTo>
                  <a:lnTo>
                    <a:pt x="0" y="113773"/>
                  </a:lnTo>
                  <a:lnTo>
                    <a:pt x="29210" y="9797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2570" y="2369370"/>
              <a:ext cx="30480" cy="113664"/>
            </a:xfrm>
            <a:custGeom>
              <a:avLst/>
              <a:gdLst/>
              <a:ahLst/>
              <a:cxnLst/>
              <a:rect l="l" t="t" r="r" b="b"/>
              <a:pathLst>
                <a:path w="30479" h="113664">
                  <a:moveTo>
                    <a:pt x="30479" y="0"/>
                  </a:moveTo>
                  <a:lnTo>
                    <a:pt x="0" y="15608"/>
                  </a:lnTo>
                  <a:lnTo>
                    <a:pt x="0" y="113655"/>
                  </a:lnTo>
                  <a:lnTo>
                    <a:pt x="30479" y="971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70509" y="2354411"/>
              <a:ext cx="31750" cy="113664"/>
            </a:xfrm>
            <a:custGeom>
              <a:avLst/>
              <a:gdLst/>
              <a:ahLst/>
              <a:cxnLst/>
              <a:rect l="l" t="t" r="r" b="b"/>
              <a:pathLst>
                <a:path w="31750" h="113664">
                  <a:moveTo>
                    <a:pt x="31750" y="0"/>
                  </a:moveTo>
                  <a:lnTo>
                    <a:pt x="0" y="16258"/>
                  </a:lnTo>
                  <a:lnTo>
                    <a:pt x="0" y="113501"/>
                  </a:lnTo>
                  <a:lnTo>
                    <a:pt x="31750" y="9632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99720" y="2340754"/>
              <a:ext cx="29209" cy="111760"/>
            </a:xfrm>
            <a:custGeom>
              <a:avLst/>
              <a:gdLst/>
              <a:ahLst/>
              <a:cxnLst/>
              <a:rect l="l" t="t" r="r" b="b"/>
              <a:pathLst>
                <a:path w="29210" h="111760">
                  <a:moveTo>
                    <a:pt x="29209" y="0"/>
                  </a:moveTo>
                  <a:lnTo>
                    <a:pt x="0" y="14958"/>
                  </a:lnTo>
                  <a:lnTo>
                    <a:pt x="0" y="111359"/>
                  </a:lnTo>
                  <a:lnTo>
                    <a:pt x="29209" y="9556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6390" y="2326446"/>
              <a:ext cx="30480" cy="111760"/>
            </a:xfrm>
            <a:custGeom>
              <a:avLst/>
              <a:gdLst/>
              <a:ahLst/>
              <a:cxnLst/>
              <a:rect l="l" t="t" r="r" b="b"/>
              <a:pathLst>
                <a:path w="30479" h="111760">
                  <a:moveTo>
                    <a:pt x="30480" y="0"/>
                  </a:moveTo>
                  <a:lnTo>
                    <a:pt x="0" y="15608"/>
                  </a:lnTo>
                  <a:lnTo>
                    <a:pt x="0" y="111242"/>
                  </a:lnTo>
                  <a:lnTo>
                    <a:pt x="30480" y="947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54329" y="2311488"/>
              <a:ext cx="31750" cy="111125"/>
            </a:xfrm>
            <a:custGeom>
              <a:avLst/>
              <a:gdLst/>
              <a:ahLst/>
              <a:cxnLst/>
              <a:rect l="l" t="t" r="r" b="b"/>
              <a:pathLst>
                <a:path w="31750" h="111125">
                  <a:moveTo>
                    <a:pt x="31750" y="0"/>
                  </a:moveTo>
                  <a:lnTo>
                    <a:pt x="0" y="16258"/>
                  </a:lnTo>
                  <a:lnTo>
                    <a:pt x="0" y="111088"/>
                  </a:lnTo>
                  <a:lnTo>
                    <a:pt x="31750" y="939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83540" y="2297831"/>
              <a:ext cx="29209" cy="109220"/>
            </a:xfrm>
            <a:custGeom>
              <a:avLst/>
              <a:gdLst/>
              <a:ahLst/>
              <a:cxnLst/>
              <a:rect l="l" t="t" r="r" b="b"/>
              <a:pathLst>
                <a:path w="29209" h="109219">
                  <a:moveTo>
                    <a:pt x="29210" y="0"/>
                  </a:moveTo>
                  <a:lnTo>
                    <a:pt x="0" y="14958"/>
                  </a:lnTo>
                  <a:lnTo>
                    <a:pt x="0" y="108946"/>
                  </a:lnTo>
                  <a:lnTo>
                    <a:pt x="29210" y="93147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10209" y="2282872"/>
              <a:ext cx="31750" cy="109855"/>
            </a:xfrm>
            <a:custGeom>
              <a:avLst/>
              <a:gdLst/>
              <a:ahLst/>
              <a:cxnLst/>
              <a:rect l="l" t="t" r="r" b="b"/>
              <a:pathLst>
                <a:path w="31750" h="109855">
                  <a:moveTo>
                    <a:pt x="31750" y="0"/>
                  </a:moveTo>
                  <a:lnTo>
                    <a:pt x="0" y="16258"/>
                  </a:lnTo>
                  <a:lnTo>
                    <a:pt x="0" y="109479"/>
                  </a:lnTo>
                  <a:lnTo>
                    <a:pt x="31750" y="9230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39419" y="2268565"/>
              <a:ext cx="30480" cy="108585"/>
            </a:xfrm>
            <a:custGeom>
              <a:avLst/>
              <a:gdLst/>
              <a:ahLst/>
              <a:cxnLst/>
              <a:rect l="l" t="t" r="r" b="b"/>
              <a:pathLst>
                <a:path w="30479" h="108585">
                  <a:moveTo>
                    <a:pt x="30479" y="0"/>
                  </a:moveTo>
                  <a:lnTo>
                    <a:pt x="0" y="15608"/>
                  </a:lnTo>
                  <a:lnTo>
                    <a:pt x="0" y="107988"/>
                  </a:lnTo>
                  <a:lnTo>
                    <a:pt x="30479" y="915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67359" y="2254907"/>
              <a:ext cx="29209" cy="106680"/>
            </a:xfrm>
            <a:custGeom>
              <a:avLst/>
              <a:gdLst/>
              <a:ahLst/>
              <a:cxnLst/>
              <a:rect l="l" t="t" r="r" b="b"/>
              <a:pathLst>
                <a:path w="29209" h="106680">
                  <a:moveTo>
                    <a:pt x="29210" y="0"/>
                  </a:moveTo>
                  <a:lnTo>
                    <a:pt x="0" y="14958"/>
                  </a:lnTo>
                  <a:lnTo>
                    <a:pt x="0" y="106533"/>
                  </a:lnTo>
                  <a:lnTo>
                    <a:pt x="29210" y="9073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94030" y="2239949"/>
              <a:ext cx="31750" cy="107314"/>
            </a:xfrm>
            <a:custGeom>
              <a:avLst/>
              <a:gdLst/>
              <a:ahLst/>
              <a:cxnLst/>
              <a:rect l="l" t="t" r="r" b="b"/>
              <a:pathLst>
                <a:path w="31750" h="107314">
                  <a:moveTo>
                    <a:pt x="31750" y="0"/>
                  </a:moveTo>
                  <a:lnTo>
                    <a:pt x="0" y="16258"/>
                  </a:lnTo>
                  <a:lnTo>
                    <a:pt x="0" y="107066"/>
                  </a:lnTo>
                  <a:lnTo>
                    <a:pt x="31750" y="8989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23240" y="2225641"/>
              <a:ext cx="30480" cy="106045"/>
            </a:xfrm>
            <a:custGeom>
              <a:avLst/>
              <a:gdLst/>
              <a:ahLst/>
              <a:cxnLst/>
              <a:rect l="l" t="t" r="r" b="b"/>
              <a:pathLst>
                <a:path w="30479" h="106044">
                  <a:moveTo>
                    <a:pt x="30479" y="0"/>
                  </a:moveTo>
                  <a:lnTo>
                    <a:pt x="0" y="15608"/>
                  </a:lnTo>
                  <a:lnTo>
                    <a:pt x="0" y="105575"/>
                  </a:lnTo>
                  <a:lnTo>
                    <a:pt x="30479" y="890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51180" y="2211333"/>
              <a:ext cx="30480" cy="104775"/>
            </a:xfrm>
            <a:custGeom>
              <a:avLst/>
              <a:gdLst/>
              <a:ahLst/>
              <a:cxnLst/>
              <a:rect l="l" t="t" r="r" b="b"/>
              <a:pathLst>
                <a:path w="30479" h="104775">
                  <a:moveTo>
                    <a:pt x="30479" y="0"/>
                  </a:moveTo>
                  <a:lnTo>
                    <a:pt x="0" y="15608"/>
                  </a:lnTo>
                  <a:lnTo>
                    <a:pt x="0" y="104770"/>
                  </a:lnTo>
                  <a:lnTo>
                    <a:pt x="30479" y="882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79119" y="2197025"/>
              <a:ext cx="30480" cy="104139"/>
            </a:xfrm>
            <a:custGeom>
              <a:avLst/>
              <a:gdLst/>
              <a:ahLst/>
              <a:cxnLst/>
              <a:rect l="l" t="t" r="r" b="b"/>
              <a:pathLst>
                <a:path w="30479" h="104139">
                  <a:moveTo>
                    <a:pt x="30479" y="0"/>
                  </a:moveTo>
                  <a:lnTo>
                    <a:pt x="0" y="15608"/>
                  </a:lnTo>
                  <a:lnTo>
                    <a:pt x="0" y="103966"/>
                  </a:lnTo>
                  <a:lnTo>
                    <a:pt x="30479" y="874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07059" y="2182718"/>
              <a:ext cx="30480" cy="103505"/>
            </a:xfrm>
            <a:custGeom>
              <a:avLst/>
              <a:gdLst/>
              <a:ahLst/>
              <a:cxnLst/>
              <a:rect l="l" t="t" r="r" b="b"/>
              <a:pathLst>
                <a:path w="30479" h="103505">
                  <a:moveTo>
                    <a:pt x="30480" y="0"/>
                  </a:moveTo>
                  <a:lnTo>
                    <a:pt x="0" y="15608"/>
                  </a:lnTo>
                  <a:lnTo>
                    <a:pt x="0" y="103162"/>
                  </a:lnTo>
                  <a:lnTo>
                    <a:pt x="30480" y="866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35000" y="2168410"/>
              <a:ext cx="30480" cy="102870"/>
            </a:xfrm>
            <a:custGeom>
              <a:avLst/>
              <a:gdLst/>
              <a:ahLst/>
              <a:cxnLst/>
              <a:rect l="l" t="t" r="r" b="b"/>
              <a:pathLst>
                <a:path w="30479" h="102869">
                  <a:moveTo>
                    <a:pt x="30479" y="0"/>
                  </a:moveTo>
                  <a:lnTo>
                    <a:pt x="0" y="15608"/>
                  </a:lnTo>
                  <a:lnTo>
                    <a:pt x="0" y="102357"/>
                  </a:lnTo>
                  <a:lnTo>
                    <a:pt x="30479" y="858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62940" y="2154102"/>
              <a:ext cx="30480" cy="101600"/>
            </a:xfrm>
            <a:custGeom>
              <a:avLst/>
              <a:gdLst/>
              <a:ahLst/>
              <a:cxnLst/>
              <a:rect l="l" t="t" r="r" b="b"/>
              <a:pathLst>
                <a:path w="30479" h="101600">
                  <a:moveTo>
                    <a:pt x="30479" y="0"/>
                  </a:moveTo>
                  <a:lnTo>
                    <a:pt x="0" y="15608"/>
                  </a:lnTo>
                  <a:lnTo>
                    <a:pt x="0" y="101553"/>
                  </a:lnTo>
                  <a:lnTo>
                    <a:pt x="30479" y="850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90880" y="2139794"/>
              <a:ext cx="30480" cy="100965"/>
            </a:xfrm>
            <a:custGeom>
              <a:avLst/>
              <a:gdLst/>
              <a:ahLst/>
              <a:cxnLst/>
              <a:rect l="l" t="t" r="r" b="b"/>
              <a:pathLst>
                <a:path w="30479" h="100964">
                  <a:moveTo>
                    <a:pt x="30479" y="0"/>
                  </a:moveTo>
                  <a:lnTo>
                    <a:pt x="0" y="15608"/>
                  </a:lnTo>
                  <a:lnTo>
                    <a:pt x="0" y="100748"/>
                  </a:lnTo>
                  <a:lnTo>
                    <a:pt x="30479" y="842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18819" y="2125486"/>
              <a:ext cx="30480" cy="100330"/>
            </a:xfrm>
            <a:custGeom>
              <a:avLst/>
              <a:gdLst/>
              <a:ahLst/>
              <a:cxnLst/>
              <a:rect l="l" t="t" r="r" b="b"/>
              <a:pathLst>
                <a:path w="30479" h="100330">
                  <a:moveTo>
                    <a:pt x="30479" y="0"/>
                  </a:moveTo>
                  <a:lnTo>
                    <a:pt x="0" y="15608"/>
                  </a:lnTo>
                  <a:lnTo>
                    <a:pt x="0" y="99944"/>
                  </a:lnTo>
                  <a:lnTo>
                    <a:pt x="30479" y="834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46759" y="2111179"/>
              <a:ext cx="30480" cy="99695"/>
            </a:xfrm>
            <a:custGeom>
              <a:avLst/>
              <a:gdLst/>
              <a:ahLst/>
              <a:cxnLst/>
              <a:rect l="l" t="t" r="r" b="b"/>
              <a:pathLst>
                <a:path w="30479" h="99694">
                  <a:moveTo>
                    <a:pt x="30480" y="0"/>
                  </a:moveTo>
                  <a:lnTo>
                    <a:pt x="0" y="15608"/>
                  </a:lnTo>
                  <a:lnTo>
                    <a:pt x="0" y="99140"/>
                  </a:lnTo>
                  <a:lnTo>
                    <a:pt x="30480" y="8265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74700" y="2096871"/>
              <a:ext cx="30480" cy="98425"/>
            </a:xfrm>
            <a:custGeom>
              <a:avLst/>
              <a:gdLst/>
              <a:ahLst/>
              <a:cxnLst/>
              <a:rect l="l" t="t" r="r" b="b"/>
              <a:pathLst>
                <a:path w="30479" h="98425">
                  <a:moveTo>
                    <a:pt x="30479" y="0"/>
                  </a:moveTo>
                  <a:lnTo>
                    <a:pt x="0" y="15608"/>
                  </a:lnTo>
                  <a:lnTo>
                    <a:pt x="0" y="98335"/>
                  </a:lnTo>
                  <a:lnTo>
                    <a:pt x="30479" y="8184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2640" y="2082563"/>
              <a:ext cx="30480" cy="97790"/>
            </a:xfrm>
            <a:custGeom>
              <a:avLst/>
              <a:gdLst/>
              <a:ahLst/>
              <a:cxnLst/>
              <a:rect l="l" t="t" r="r" b="b"/>
              <a:pathLst>
                <a:path w="30480" h="97789">
                  <a:moveTo>
                    <a:pt x="30479" y="0"/>
                  </a:moveTo>
                  <a:lnTo>
                    <a:pt x="0" y="15608"/>
                  </a:lnTo>
                  <a:lnTo>
                    <a:pt x="0" y="97531"/>
                  </a:lnTo>
                  <a:lnTo>
                    <a:pt x="30479" y="810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30580" y="2068255"/>
              <a:ext cx="30480" cy="97155"/>
            </a:xfrm>
            <a:custGeom>
              <a:avLst/>
              <a:gdLst/>
              <a:ahLst/>
              <a:cxnLst/>
              <a:rect l="l" t="t" r="r" b="b"/>
              <a:pathLst>
                <a:path w="30480" h="97155">
                  <a:moveTo>
                    <a:pt x="30479" y="0"/>
                  </a:moveTo>
                  <a:lnTo>
                    <a:pt x="0" y="15608"/>
                  </a:lnTo>
                  <a:lnTo>
                    <a:pt x="0" y="96727"/>
                  </a:lnTo>
                  <a:lnTo>
                    <a:pt x="30479" y="802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58519" y="2053947"/>
              <a:ext cx="30480" cy="96520"/>
            </a:xfrm>
            <a:custGeom>
              <a:avLst/>
              <a:gdLst/>
              <a:ahLst/>
              <a:cxnLst/>
              <a:rect l="l" t="t" r="r" b="b"/>
              <a:pathLst>
                <a:path w="30480" h="96519">
                  <a:moveTo>
                    <a:pt x="30480" y="0"/>
                  </a:moveTo>
                  <a:lnTo>
                    <a:pt x="0" y="15608"/>
                  </a:lnTo>
                  <a:lnTo>
                    <a:pt x="0" y="95922"/>
                  </a:lnTo>
                  <a:lnTo>
                    <a:pt x="30480" y="794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6460" y="2039639"/>
              <a:ext cx="30480" cy="95250"/>
            </a:xfrm>
            <a:custGeom>
              <a:avLst/>
              <a:gdLst/>
              <a:ahLst/>
              <a:cxnLst/>
              <a:rect l="l" t="t" r="r" b="b"/>
              <a:pathLst>
                <a:path w="30480" h="95250">
                  <a:moveTo>
                    <a:pt x="30480" y="0"/>
                  </a:moveTo>
                  <a:lnTo>
                    <a:pt x="0" y="15608"/>
                  </a:lnTo>
                  <a:lnTo>
                    <a:pt x="0" y="95118"/>
                  </a:lnTo>
                  <a:lnTo>
                    <a:pt x="30480" y="786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14400" y="2025331"/>
              <a:ext cx="30480" cy="94615"/>
            </a:xfrm>
            <a:custGeom>
              <a:avLst/>
              <a:gdLst/>
              <a:ahLst/>
              <a:cxnLst/>
              <a:rect l="l" t="t" r="r" b="b"/>
              <a:pathLst>
                <a:path w="30480" h="94614">
                  <a:moveTo>
                    <a:pt x="30480" y="0"/>
                  </a:moveTo>
                  <a:lnTo>
                    <a:pt x="0" y="15608"/>
                  </a:lnTo>
                  <a:lnTo>
                    <a:pt x="0" y="94313"/>
                  </a:lnTo>
                  <a:lnTo>
                    <a:pt x="30480" y="778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42339" y="2011024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79" y="0"/>
                  </a:moveTo>
                  <a:lnTo>
                    <a:pt x="0" y="15608"/>
                  </a:lnTo>
                  <a:lnTo>
                    <a:pt x="0" y="93509"/>
                  </a:lnTo>
                  <a:lnTo>
                    <a:pt x="19050" y="83205"/>
                  </a:lnTo>
                  <a:lnTo>
                    <a:pt x="30479" y="777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70280" y="1996716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5608"/>
                  </a:lnTo>
                  <a:lnTo>
                    <a:pt x="0" y="93240"/>
                  </a:lnTo>
                  <a:lnTo>
                    <a:pt x="30479" y="785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98219" y="1982612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25400" y="2397"/>
                  </a:lnTo>
                  <a:lnTo>
                    <a:pt x="0" y="15404"/>
                  </a:lnTo>
                  <a:lnTo>
                    <a:pt x="0" y="93913"/>
                  </a:lnTo>
                  <a:lnTo>
                    <a:pt x="30480" y="792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026160" y="1969428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668"/>
                  </a:lnTo>
                  <a:lnTo>
                    <a:pt x="30480" y="7901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054100" y="1956243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422"/>
                  </a:lnTo>
                  <a:lnTo>
                    <a:pt x="30480" y="787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82039" y="1943058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3177"/>
                  </a:lnTo>
                  <a:lnTo>
                    <a:pt x="30479" y="7852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109980" y="1929873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2931"/>
                  </a:lnTo>
                  <a:lnTo>
                    <a:pt x="30479" y="782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137919" y="191668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686"/>
                  </a:lnTo>
                  <a:lnTo>
                    <a:pt x="30480" y="780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165860" y="190350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440"/>
                  </a:lnTo>
                  <a:lnTo>
                    <a:pt x="30480" y="777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193800" y="189031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19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221739" y="187713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949"/>
                  </a:lnTo>
                  <a:lnTo>
                    <a:pt x="30479" y="772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49680" y="186395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704"/>
                  </a:lnTo>
                  <a:lnTo>
                    <a:pt x="30479" y="7705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277619" y="185076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80" y="0"/>
                  </a:moveTo>
                  <a:lnTo>
                    <a:pt x="0" y="14383"/>
                  </a:lnTo>
                  <a:lnTo>
                    <a:pt x="0" y="91458"/>
                  </a:lnTo>
                  <a:lnTo>
                    <a:pt x="30480" y="76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305560" y="183758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1213"/>
                  </a:lnTo>
                  <a:lnTo>
                    <a:pt x="30480" y="765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333500" y="182439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0967"/>
                  </a:lnTo>
                  <a:lnTo>
                    <a:pt x="30480" y="763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361439" y="18112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722"/>
                  </a:lnTo>
                  <a:lnTo>
                    <a:pt x="30479" y="760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389380" y="179802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476"/>
                  </a:lnTo>
                  <a:lnTo>
                    <a:pt x="30479" y="758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417319" y="1784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4383"/>
                  </a:lnTo>
                  <a:lnTo>
                    <a:pt x="0" y="90231"/>
                  </a:lnTo>
                  <a:lnTo>
                    <a:pt x="30480" y="755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445260" y="177165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985"/>
                  </a:lnTo>
                  <a:lnTo>
                    <a:pt x="30480" y="753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473200" y="175847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740"/>
                  </a:lnTo>
                  <a:lnTo>
                    <a:pt x="30480" y="750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501139" y="174528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494"/>
                  </a:lnTo>
                  <a:lnTo>
                    <a:pt x="30479" y="7484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529080" y="1732103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249"/>
                  </a:lnTo>
                  <a:lnTo>
                    <a:pt x="30479" y="745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557019" y="171891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80" y="0"/>
                  </a:moveTo>
                  <a:lnTo>
                    <a:pt x="0" y="14383"/>
                  </a:lnTo>
                  <a:lnTo>
                    <a:pt x="0" y="89003"/>
                  </a:lnTo>
                  <a:lnTo>
                    <a:pt x="30480" y="743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584960" y="1705734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758"/>
                  </a:lnTo>
                  <a:lnTo>
                    <a:pt x="30480" y="741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612900" y="1692549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512"/>
                  </a:lnTo>
                  <a:lnTo>
                    <a:pt x="30480" y="738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40839" y="1679364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267"/>
                  </a:lnTo>
                  <a:lnTo>
                    <a:pt x="30480" y="736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668779" y="1666179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021"/>
                  </a:lnTo>
                  <a:lnTo>
                    <a:pt x="30480" y="733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696720" y="1652995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7776"/>
                  </a:lnTo>
                  <a:lnTo>
                    <a:pt x="30480" y="7312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724660" y="1639810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79" y="0"/>
                  </a:moveTo>
                  <a:lnTo>
                    <a:pt x="0" y="14383"/>
                  </a:lnTo>
                  <a:lnTo>
                    <a:pt x="0" y="87530"/>
                  </a:lnTo>
                  <a:lnTo>
                    <a:pt x="30479" y="728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752600" y="1626625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285"/>
                  </a:lnTo>
                  <a:lnTo>
                    <a:pt x="30480" y="726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780539" y="1613441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039"/>
                  </a:lnTo>
                  <a:lnTo>
                    <a:pt x="2540" y="85818"/>
                  </a:lnTo>
                  <a:lnTo>
                    <a:pt x="30480" y="740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808479" y="1600256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344"/>
                  </a:lnTo>
                  <a:lnTo>
                    <a:pt x="30480" y="755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836420" y="1587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803"/>
                  </a:lnTo>
                  <a:lnTo>
                    <a:pt x="30480" y="770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64360" y="15745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17779" y="5324"/>
                  </a:lnTo>
                  <a:lnTo>
                    <a:pt x="0" y="13714"/>
                  </a:lnTo>
                  <a:lnTo>
                    <a:pt x="0" y="90593"/>
                  </a:lnTo>
                  <a:lnTo>
                    <a:pt x="30479" y="77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892300" y="1562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81"/>
                  </a:lnTo>
                  <a:lnTo>
                    <a:pt x="30480" y="777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920239" y="15511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69"/>
                  </a:lnTo>
                  <a:lnTo>
                    <a:pt x="30480" y="777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948179" y="15394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56"/>
                  </a:lnTo>
                  <a:lnTo>
                    <a:pt x="30480" y="7776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976120" y="15277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44"/>
                  </a:lnTo>
                  <a:lnTo>
                    <a:pt x="30480" y="777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004060" y="15159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532"/>
                  </a:lnTo>
                  <a:lnTo>
                    <a:pt x="30479" y="77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032000" y="150427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20"/>
                  </a:lnTo>
                  <a:lnTo>
                    <a:pt x="30480" y="7772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059939" y="149256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07"/>
                  </a:lnTo>
                  <a:lnTo>
                    <a:pt x="30480" y="777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087879" y="148085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95"/>
                  </a:lnTo>
                  <a:lnTo>
                    <a:pt x="30480" y="7770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115820" y="14691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83"/>
                  </a:lnTo>
                  <a:lnTo>
                    <a:pt x="30480" y="7769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143760" y="145742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70"/>
                  </a:lnTo>
                  <a:lnTo>
                    <a:pt x="30479" y="776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171700" y="14457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58"/>
                  </a:lnTo>
                  <a:lnTo>
                    <a:pt x="30480" y="776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199639" y="143399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46"/>
                  </a:lnTo>
                  <a:lnTo>
                    <a:pt x="30480" y="776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227579" y="142228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34"/>
                  </a:lnTo>
                  <a:lnTo>
                    <a:pt x="30480" y="776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255520" y="141057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21"/>
                  </a:lnTo>
                  <a:lnTo>
                    <a:pt x="30480" y="776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283460" y="139885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09"/>
                  </a:lnTo>
                  <a:lnTo>
                    <a:pt x="30479" y="7761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311400" y="138661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929"/>
                  </a:lnTo>
                  <a:lnTo>
                    <a:pt x="31750" y="776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340610" y="1375432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52"/>
                  </a:lnTo>
                  <a:lnTo>
                    <a:pt x="29209" y="77593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367279" y="13637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72"/>
                  </a:lnTo>
                  <a:lnTo>
                    <a:pt x="30480" y="775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395220" y="135147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92"/>
                  </a:lnTo>
                  <a:lnTo>
                    <a:pt x="31750" y="7756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424429" y="134029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15"/>
                  </a:lnTo>
                  <a:lnTo>
                    <a:pt x="29209" y="77556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451100" y="132858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3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480310" y="131633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322"/>
                  </a:lnTo>
                  <a:lnTo>
                    <a:pt x="30479" y="775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508250" y="130515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78"/>
                  </a:lnTo>
                  <a:lnTo>
                    <a:pt x="29210" y="775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534920" y="1292908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31"/>
                  </a:lnTo>
                  <a:lnTo>
                    <a:pt x="31750" y="775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564129" y="128119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86"/>
                  </a:lnTo>
                  <a:lnTo>
                    <a:pt x="30480" y="774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592070" y="1270014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41"/>
                  </a:lnTo>
                  <a:lnTo>
                    <a:pt x="29210" y="7748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618739" y="1257768"/>
              <a:ext cx="31750" cy="90805"/>
            </a:xfrm>
            <a:custGeom>
              <a:avLst/>
              <a:gdLst/>
              <a:ahLst/>
              <a:cxnLst/>
              <a:rect l="l" t="t" r="r" b="b"/>
              <a:pathLst>
                <a:path w="31750" h="90805">
                  <a:moveTo>
                    <a:pt x="31750" y="0"/>
                  </a:moveTo>
                  <a:lnTo>
                    <a:pt x="0" y="13310"/>
                  </a:lnTo>
                  <a:lnTo>
                    <a:pt x="0" y="90794"/>
                  </a:lnTo>
                  <a:lnTo>
                    <a:pt x="31750" y="774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647950" y="12460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49"/>
                  </a:lnTo>
                  <a:lnTo>
                    <a:pt x="30480" y="7745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675889" y="12343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36"/>
                  </a:lnTo>
                  <a:lnTo>
                    <a:pt x="30480" y="774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703829" y="12226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24"/>
                  </a:lnTo>
                  <a:lnTo>
                    <a:pt x="30480" y="7743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731770" y="12109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12"/>
                  </a:lnTo>
                  <a:lnTo>
                    <a:pt x="30480" y="7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759710" y="11992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200"/>
                  </a:lnTo>
                  <a:lnTo>
                    <a:pt x="30479" y="774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787650" y="11874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187"/>
                  </a:lnTo>
                  <a:lnTo>
                    <a:pt x="30480" y="773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815589" y="117577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75"/>
                  </a:lnTo>
                  <a:lnTo>
                    <a:pt x="30480" y="773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843529" y="116406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63"/>
                  </a:lnTo>
                  <a:lnTo>
                    <a:pt x="30480" y="773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871470" y="115235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51"/>
                  </a:lnTo>
                  <a:lnTo>
                    <a:pt x="30480" y="773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899410" y="114063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138"/>
                  </a:lnTo>
                  <a:lnTo>
                    <a:pt x="30479" y="773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927350" y="1117218"/>
              <a:ext cx="58419" cy="102235"/>
            </a:xfrm>
            <a:custGeom>
              <a:avLst/>
              <a:gdLst/>
              <a:ahLst/>
              <a:cxnLst/>
              <a:rect l="l" t="t" r="r" b="b"/>
              <a:pathLst>
                <a:path w="58419" h="102234">
                  <a:moveTo>
                    <a:pt x="58420" y="0"/>
                  </a:moveTo>
                  <a:lnTo>
                    <a:pt x="30480" y="11709"/>
                  </a:lnTo>
                  <a:lnTo>
                    <a:pt x="27940" y="12776"/>
                  </a:lnTo>
                  <a:lnTo>
                    <a:pt x="0" y="24485"/>
                  </a:lnTo>
                  <a:lnTo>
                    <a:pt x="0" y="101841"/>
                  </a:lnTo>
                  <a:lnTo>
                    <a:pt x="30480" y="89052"/>
                  </a:lnTo>
                  <a:lnTo>
                    <a:pt x="58420" y="7731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983229" y="110549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01"/>
                  </a:lnTo>
                  <a:lnTo>
                    <a:pt x="30480" y="773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011170" y="109378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89"/>
                  </a:lnTo>
                  <a:lnTo>
                    <a:pt x="30480" y="7729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039110" y="1082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77"/>
                  </a:lnTo>
                  <a:lnTo>
                    <a:pt x="30479" y="772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067050" y="107035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65"/>
                  </a:lnTo>
                  <a:lnTo>
                    <a:pt x="30480" y="772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094989" y="1058645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52"/>
                  </a:lnTo>
                  <a:lnTo>
                    <a:pt x="30480" y="772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122929" y="104693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0"/>
                  </a:lnTo>
                  <a:lnTo>
                    <a:pt x="30480" y="772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150870" y="103521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28"/>
                  </a:lnTo>
                  <a:lnTo>
                    <a:pt x="30480" y="772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178810" y="102350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15"/>
                  </a:lnTo>
                  <a:lnTo>
                    <a:pt x="30479" y="7722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206750" y="101179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03"/>
                  </a:lnTo>
                  <a:lnTo>
                    <a:pt x="30480" y="772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234689" y="100007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91"/>
                  </a:lnTo>
                  <a:lnTo>
                    <a:pt x="30480" y="77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262629" y="98836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79"/>
                  </a:lnTo>
                  <a:lnTo>
                    <a:pt x="30480" y="7718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290570" y="97665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66"/>
                  </a:lnTo>
                  <a:lnTo>
                    <a:pt x="30479" y="7717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318509" y="96494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54"/>
                  </a:lnTo>
                  <a:lnTo>
                    <a:pt x="30479" y="771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346450" y="95322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42"/>
                  </a:lnTo>
                  <a:lnTo>
                    <a:pt x="25400" y="79282"/>
                  </a:lnTo>
                  <a:lnTo>
                    <a:pt x="30479" y="773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374390" y="94151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3"/>
                  </a:lnTo>
                  <a:lnTo>
                    <a:pt x="30480" y="7861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402329" y="9298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2777"/>
                  </a:lnTo>
                  <a:lnTo>
                    <a:pt x="0" y="91284"/>
                  </a:lnTo>
                  <a:lnTo>
                    <a:pt x="30480" y="798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430270" y="918376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24129" y="2373"/>
                  </a:lnTo>
                  <a:lnTo>
                    <a:pt x="0" y="12489"/>
                  </a:lnTo>
                  <a:lnTo>
                    <a:pt x="0" y="92236"/>
                  </a:lnTo>
                  <a:lnTo>
                    <a:pt x="30479" y="808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458209" y="907930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208"/>
                  </a:lnTo>
                  <a:lnTo>
                    <a:pt x="30479" y="807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486150" y="897485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181"/>
                  </a:lnTo>
                  <a:lnTo>
                    <a:pt x="30479" y="8075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514090" y="88703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54"/>
                  </a:lnTo>
                  <a:lnTo>
                    <a:pt x="30480" y="807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542029" y="87659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26"/>
                  </a:lnTo>
                  <a:lnTo>
                    <a:pt x="30480" y="8070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569970" y="866148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099"/>
                  </a:lnTo>
                  <a:lnTo>
                    <a:pt x="30479" y="806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597909" y="8557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71"/>
                  </a:lnTo>
                  <a:lnTo>
                    <a:pt x="30479" y="8064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625850" y="845257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44"/>
                  </a:lnTo>
                  <a:lnTo>
                    <a:pt x="30479" y="806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653790" y="834812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2017"/>
                  </a:lnTo>
                  <a:lnTo>
                    <a:pt x="30480" y="805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81729" y="8243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989"/>
                  </a:lnTo>
                  <a:lnTo>
                    <a:pt x="30480" y="805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709670" y="813921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62"/>
                  </a:lnTo>
                  <a:lnTo>
                    <a:pt x="30479" y="805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737609" y="80347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34"/>
                  </a:lnTo>
                  <a:lnTo>
                    <a:pt x="30479" y="8050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765550" y="7930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07"/>
                  </a:lnTo>
                  <a:lnTo>
                    <a:pt x="30479" y="8048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793490" y="78258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80"/>
                  </a:lnTo>
                  <a:lnTo>
                    <a:pt x="30480" y="804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21429" y="772139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52"/>
                  </a:lnTo>
                  <a:lnTo>
                    <a:pt x="30480" y="804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49370" y="761694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825"/>
                  </a:lnTo>
                  <a:lnTo>
                    <a:pt x="30479" y="804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77309" y="751248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97"/>
                  </a:lnTo>
                  <a:lnTo>
                    <a:pt x="30479" y="8037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905250" y="7408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70"/>
                  </a:lnTo>
                  <a:lnTo>
                    <a:pt x="30479" y="803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933190" y="729882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217"/>
                  </a:lnTo>
                  <a:lnTo>
                    <a:pt x="31750" y="8031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962400" y="719912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239"/>
                  </a:lnTo>
                  <a:lnTo>
                    <a:pt x="29210" y="8029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989070" y="7094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688"/>
                  </a:lnTo>
                  <a:lnTo>
                    <a:pt x="30479" y="802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017009" y="698546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135"/>
                  </a:lnTo>
                  <a:lnTo>
                    <a:pt x="31750" y="8023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046220" y="688575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09" y="0"/>
                  </a:moveTo>
                  <a:lnTo>
                    <a:pt x="0" y="10920"/>
                  </a:lnTo>
                  <a:lnTo>
                    <a:pt x="0" y="91157"/>
                  </a:lnTo>
                  <a:lnTo>
                    <a:pt x="29209" y="80208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072890" y="6781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606"/>
                  </a:lnTo>
                  <a:lnTo>
                    <a:pt x="30480" y="801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02100" y="66721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577"/>
                  </a:lnTo>
                  <a:lnTo>
                    <a:pt x="30479" y="801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30040" y="657239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075"/>
                  </a:lnTo>
                  <a:lnTo>
                    <a:pt x="29210" y="8012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156709" y="646319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98"/>
                  </a:lnTo>
                  <a:lnTo>
                    <a:pt x="31750" y="8009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185920" y="63587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495"/>
                  </a:lnTo>
                  <a:lnTo>
                    <a:pt x="30479" y="800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213859" y="625903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0993"/>
                  </a:lnTo>
                  <a:lnTo>
                    <a:pt x="29210" y="8004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240529" y="614982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16"/>
                  </a:lnTo>
                  <a:lnTo>
                    <a:pt x="31750" y="800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269740" y="6045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413"/>
                  </a:lnTo>
                  <a:lnTo>
                    <a:pt x="30480" y="799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297679" y="59409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385"/>
                  </a:lnTo>
                  <a:lnTo>
                    <a:pt x="30480" y="7996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325620" y="5836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58"/>
                  </a:lnTo>
                  <a:lnTo>
                    <a:pt x="30479" y="799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353559" y="5732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31"/>
                  </a:lnTo>
                  <a:lnTo>
                    <a:pt x="30479" y="79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381500" y="5627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03"/>
                  </a:lnTo>
                  <a:lnTo>
                    <a:pt x="30479" y="798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409440" y="5523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76"/>
                  </a:lnTo>
                  <a:lnTo>
                    <a:pt x="30480" y="798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437379" y="5418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48"/>
                  </a:lnTo>
                  <a:lnTo>
                    <a:pt x="30480" y="798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465320" y="5314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221"/>
                  </a:lnTo>
                  <a:lnTo>
                    <a:pt x="30479" y="7979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493259" y="5209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94"/>
                  </a:lnTo>
                  <a:lnTo>
                    <a:pt x="30479" y="797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521200" y="5105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66"/>
                  </a:lnTo>
                  <a:lnTo>
                    <a:pt x="30479" y="79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549140" y="5000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39"/>
                  </a:lnTo>
                  <a:lnTo>
                    <a:pt x="30480" y="7971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577079" y="4896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11"/>
                  </a:lnTo>
                  <a:lnTo>
                    <a:pt x="30480" y="7968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605020" y="47919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84"/>
                  </a:lnTo>
                  <a:lnTo>
                    <a:pt x="30479" y="79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632959" y="4687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57"/>
                  </a:lnTo>
                  <a:lnTo>
                    <a:pt x="30479" y="7963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660900" y="4583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29"/>
                  </a:lnTo>
                  <a:lnTo>
                    <a:pt x="30479" y="796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688840" y="4478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002"/>
                  </a:lnTo>
                  <a:lnTo>
                    <a:pt x="30480" y="795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716779" y="4374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974"/>
                  </a:lnTo>
                  <a:lnTo>
                    <a:pt x="30480" y="795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744720" y="4269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47"/>
                  </a:lnTo>
                  <a:lnTo>
                    <a:pt x="30479" y="7952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772659" y="4165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20"/>
                  </a:lnTo>
                  <a:lnTo>
                    <a:pt x="30479" y="7949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800600" y="4060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892"/>
                  </a:lnTo>
                  <a:lnTo>
                    <a:pt x="30479" y="794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828540" y="3956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65"/>
                  </a:lnTo>
                  <a:lnTo>
                    <a:pt x="30480" y="794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856479" y="3851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38"/>
                  </a:lnTo>
                  <a:lnTo>
                    <a:pt x="30480" y="7941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884420" y="3747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810"/>
                  </a:lnTo>
                  <a:lnTo>
                    <a:pt x="30479" y="793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912359" y="3642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83"/>
                  </a:lnTo>
                  <a:lnTo>
                    <a:pt x="30479" y="793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940300" y="3538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55"/>
                  </a:lnTo>
                  <a:lnTo>
                    <a:pt x="30479" y="793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968240" y="34340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28"/>
                  </a:lnTo>
                  <a:lnTo>
                    <a:pt x="30480" y="793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996179" y="3329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01"/>
                  </a:lnTo>
                  <a:lnTo>
                    <a:pt x="30480" y="79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024120" y="32251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73"/>
                  </a:lnTo>
                  <a:lnTo>
                    <a:pt x="30479" y="792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052059" y="31206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46"/>
                  </a:lnTo>
                  <a:lnTo>
                    <a:pt x="30479" y="79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080000" y="3016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18"/>
                  </a:lnTo>
                  <a:lnTo>
                    <a:pt x="30479" y="791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107940" y="29117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91"/>
                  </a:lnTo>
                  <a:lnTo>
                    <a:pt x="30480" y="791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135879" y="28072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64"/>
                  </a:lnTo>
                  <a:lnTo>
                    <a:pt x="30480" y="791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163820" y="27028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36"/>
                  </a:lnTo>
                  <a:lnTo>
                    <a:pt x="30479" y="791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191759" y="2598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09"/>
                  </a:lnTo>
                  <a:lnTo>
                    <a:pt x="30479" y="790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219700" y="2493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481"/>
                  </a:lnTo>
                  <a:lnTo>
                    <a:pt x="30479" y="7905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247640" y="2389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54"/>
                  </a:lnTo>
                  <a:lnTo>
                    <a:pt x="30480" y="790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275579" y="22850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27"/>
                  </a:lnTo>
                  <a:lnTo>
                    <a:pt x="3810" y="88999"/>
                  </a:lnTo>
                  <a:lnTo>
                    <a:pt x="30480" y="780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303520" y="218055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79" h="89535">
                  <a:moveTo>
                    <a:pt x="30479" y="0"/>
                  </a:moveTo>
                  <a:lnTo>
                    <a:pt x="0" y="11395"/>
                  </a:lnTo>
                  <a:lnTo>
                    <a:pt x="0" y="89526"/>
                  </a:lnTo>
                  <a:lnTo>
                    <a:pt x="30479" y="769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331459" y="207610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79" h="88900">
                  <a:moveTo>
                    <a:pt x="30479" y="0"/>
                  </a:moveTo>
                  <a:lnTo>
                    <a:pt x="0" y="11395"/>
                  </a:lnTo>
                  <a:lnTo>
                    <a:pt x="0" y="88486"/>
                  </a:lnTo>
                  <a:lnTo>
                    <a:pt x="30479" y="759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359400" y="197164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79" h="87629">
                  <a:moveTo>
                    <a:pt x="30479" y="0"/>
                  </a:moveTo>
                  <a:lnTo>
                    <a:pt x="0" y="11395"/>
                  </a:lnTo>
                  <a:lnTo>
                    <a:pt x="0" y="87447"/>
                  </a:lnTo>
                  <a:lnTo>
                    <a:pt x="30479" y="749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387340" y="186719"/>
              <a:ext cx="30480" cy="86995"/>
            </a:xfrm>
            <a:custGeom>
              <a:avLst/>
              <a:gdLst/>
              <a:ahLst/>
              <a:cxnLst/>
              <a:rect l="l" t="t" r="r" b="b"/>
              <a:pathLst>
                <a:path w="30479" h="86995">
                  <a:moveTo>
                    <a:pt x="30480" y="0"/>
                  </a:moveTo>
                  <a:lnTo>
                    <a:pt x="0" y="11395"/>
                  </a:lnTo>
                  <a:lnTo>
                    <a:pt x="0" y="86408"/>
                  </a:lnTo>
                  <a:lnTo>
                    <a:pt x="30480" y="738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415279" y="176273"/>
              <a:ext cx="30480" cy="85725"/>
            </a:xfrm>
            <a:custGeom>
              <a:avLst/>
              <a:gdLst/>
              <a:ahLst/>
              <a:cxnLst/>
              <a:rect l="l" t="t" r="r" b="b"/>
              <a:pathLst>
                <a:path w="30479" h="85725">
                  <a:moveTo>
                    <a:pt x="30480" y="0"/>
                  </a:moveTo>
                  <a:lnTo>
                    <a:pt x="0" y="11395"/>
                  </a:lnTo>
                  <a:lnTo>
                    <a:pt x="0" y="85369"/>
                  </a:lnTo>
                  <a:lnTo>
                    <a:pt x="30480" y="728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443220" y="165828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79" h="84454">
                  <a:moveTo>
                    <a:pt x="30479" y="0"/>
                  </a:moveTo>
                  <a:lnTo>
                    <a:pt x="0" y="11395"/>
                  </a:lnTo>
                  <a:lnTo>
                    <a:pt x="0" y="84330"/>
                  </a:lnTo>
                  <a:lnTo>
                    <a:pt x="30479" y="71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471159" y="155382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20">
                  <a:moveTo>
                    <a:pt x="30479" y="0"/>
                  </a:moveTo>
                  <a:lnTo>
                    <a:pt x="0" y="11395"/>
                  </a:lnTo>
                  <a:lnTo>
                    <a:pt x="0" y="83291"/>
                  </a:lnTo>
                  <a:lnTo>
                    <a:pt x="30479" y="707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499100" y="144937"/>
              <a:ext cx="30480" cy="82550"/>
            </a:xfrm>
            <a:custGeom>
              <a:avLst/>
              <a:gdLst/>
              <a:ahLst/>
              <a:cxnLst/>
              <a:rect l="l" t="t" r="r" b="b"/>
              <a:pathLst>
                <a:path w="30479" h="82550">
                  <a:moveTo>
                    <a:pt x="30479" y="0"/>
                  </a:moveTo>
                  <a:lnTo>
                    <a:pt x="0" y="11395"/>
                  </a:lnTo>
                  <a:lnTo>
                    <a:pt x="0" y="82252"/>
                  </a:lnTo>
                  <a:lnTo>
                    <a:pt x="30479" y="697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527040" y="134491"/>
              <a:ext cx="30480" cy="81280"/>
            </a:xfrm>
            <a:custGeom>
              <a:avLst/>
              <a:gdLst/>
              <a:ahLst/>
              <a:cxnLst/>
              <a:rect l="l" t="t" r="r" b="b"/>
              <a:pathLst>
                <a:path w="30479" h="81279">
                  <a:moveTo>
                    <a:pt x="30480" y="0"/>
                  </a:moveTo>
                  <a:lnTo>
                    <a:pt x="0" y="11395"/>
                  </a:lnTo>
                  <a:lnTo>
                    <a:pt x="0" y="81213"/>
                  </a:lnTo>
                  <a:lnTo>
                    <a:pt x="30480" y="686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554979" y="123571"/>
              <a:ext cx="31750" cy="80645"/>
            </a:xfrm>
            <a:custGeom>
              <a:avLst/>
              <a:gdLst/>
              <a:ahLst/>
              <a:cxnLst/>
              <a:rect l="l" t="t" r="r" b="b"/>
              <a:pathLst>
                <a:path w="31750" h="80645">
                  <a:moveTo>
                    <a:pt x="31750" y="0"/>
                  </a:moveTo>
                  <a:lnTo>
                    <a:pt x="0" y="11869"/>
                  </a:lnTo>
                  <a:lnTo>
                    <a:pt x="0" y="80649"/>
                  </a:lnTo>
                  <a:lnTo>
                    <a:pt x="31750" y="6759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584190" y="113600"/>
              <a:ext cx="29209" cy="78740"/>
            </a:xfrm>
            <a:custGeom>
              <a:avLst/>
              <a:gdLst/>
              <a:ahLst/>
              <a:cxnLst/>
              <a:rect l="l" t="t" r="r" b="b"/>
              <a:pathLst>
                <a:path w="29210" h="78739">
                  <a:moveTo>
                    <a:pt x="29210" y="0"/>
                  </a:moveTo>
                  <a:lnTo>
                    <a:pt x="0" y="10920"/>
                  </a:lnTo>
                  <a:lnTo>
                    <a:pt x="0" y="78613"/>
                  </a:lnTo>
                  <a:lnTo>
                    <a:pt x="29210" y="6660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610859" y="103155"/>
              <a:ext cx="30480" cy="78105"/>
            </a:xfrm>
            <a:custGeom>
              <a:avLst/>
              <a:gdLst/>
              <a:ahLst/>
              <a:cxnLst/>
              <a:rect l="l" t="t" r="r" b="b"/>
              <a:pathLst>
                <a:path w="30479" h="78105">
                  <a:moveTo>
                    <a:pt x="30479" y="0"/>
                  </a:moveTo>
                  <a:lnTo>
                    <a:pt x="0" y="11395"/>
                  </a:lnTo>
                  <a:lnTo>
                    <a:pt x="0" y="78096"/>
                  </a:lnTo>
                  <a:lnTo>
                    <a:pt x="30479" y="655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638800" y="92710"/>
              <a:ext cx="31750" cy="77470"/>
            </a:xfrm>
            <a:custGeom>
              <a:avLst/>
              <a:gdLst/>
              <a:ahLst/>
              <a:cxnLst/>
              <a:rect l="l" t="t" r="r" b="b"/>
              <a:pathLst>
                <a:path w="31750" h="77470">
                  <a:moveTo>
                    <a:pt x="30479" y="0"/>
                  </a:moveTo>
                  <a:lnTo>
                    <a:pt x="0" y="11395"/>
                  </a:lnTo>
                  <a:lnTo>
                    <a:pt x="0" y="77057"/>
                  </a:lnTo>
                  <a:lnTo>
                    <a:pt x="31750" y="64006"/>
                  </a:lnTo>
                  <a:lnTo>
                    <a:pt x="31750" y="28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668009" y="92710"/>
              <a:ext cx="25400" cy="65405"/>
            </a:xfrm>
            <a:custGeom>
              <a:avLst/>
              <a:gdLst/>
              <a:ahLst/>
              <a:cxnLst/>
              <a:rect l="l" t="t" r="r" b="b"/>
              <a:pathLst>
                <a:path w="25400" h="65405">
                  <a:moveTo>
                    <a:pt x="1269" y="0"/>
                  </a:moveTo>
                  <a:lnTo>
                    <a:pt x="0" y="474"/>
                  </a:lnTo>
                  <a:lnTo>
                    <a:pt x="0" y="65050"/>
                  </a:lnTo>
                  <a:lnTo>
                    <a:pt x="25400" y="5461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99390" y="5633554"/>
              <a:ext cx="20320" cy="87630"/>
            </a:xfrm>
            <a:custGeom>
              <a:avLst/>
              <a:gdLst/>
              <a:ahLst/>
              <a:cxnLst/>
              <a:rect l="l" t="t" r="r" b="b"/>
              <a:pathLst>
                <a:path w="20320" h="87629">
                  <a:moveTo>
                    <a:pt x="20320" y="0"/>
                  </a:moveTo>
                  <a:lnTo>
                    <a:pt x="10160" y="38188"/>
                  </a:lnTo>
                  <a:lnTo>
                    <a:pt x="8890" y="42951"/>
                  </a:lnTo>
                  <a:lnTo>
                    <a:pt x="0" y="76365"/>
                  </a:lnTo>
                  <a:lnTo>
                    <a:pt x="8890" y="81089"/>
                  </a:lnTo>
                  <a:lnTo>
                    <a:pt x="20320" y="8716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18440" y="5595357"/>
              <a:ext cx="11430" cy="130810"/>
            </a:xfrm>
            <a:custGeom>
              <a:avLst/>
              <a:gdLst/>
              <a:ahLst/>
              <a:cxnLst/>
              <a:rect l="l" t="t" r="r" b="b"/>
              <a:pathLst>
                <a:path w="11429" h="130810">
                  <a:moveTo>
                    <a:pt x="11430" y="0"/>
                  </a:moveTo>
                  <a:lnTo>
                    <a:pt x="0" y="42961"/>
                  </a:lnTo>
                  <a:lnTo>
                    <a:pt x="0" y="124683"/>
                  </a:lnTo>
                  <a:lnTo>
                    <a:pt x="11430" y="130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28600" y="5557169"/>
              <a:ext cx="11430" cy="174625"/>
            </a:xfrm>
            <a:custGeom>
              <a:avLst/>
              <a:gdLst/>
              <a:ahLst/>
              <a:cxnLst/>
              <a:rect l="l" t="t" r="r" b="b"/>
              <a:pathLst>
                <a:path w="11429" h="174625">
                  <a:moveTo>
                    <a:pt x="11429" y="0"/>
                  </a:moveTo>
                  <a:lnTo>
                    <a:pt x="0" y="42961"/>
                  </a:lnTo>
                  <a:lnTo>
                    <a:pt x="0" y="168268"/>
                  </a:lnTo>
                  <a:lnTo>
                    <a:pt x="11429" y="1743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238759" y="5518982"/>
              <a:ext cx="11430" cy="218440"/>
            </a:xfrm>
            <a:custGeom>
              <a:avLst/>
              <a:gdLst/>
              <a:ahLst/>
              <a:cxnLst/>
              <a:rect l="l" t="t" r="r" b="b"/>
              <a:pathLst>
                <a:path w="11429" h="218439">
                  <a:moveTo>
                    <a:pt x="11429" y="0"/>
                  </a:moveTo>
                  <a:lnTo>
                    <a:pt x="0" y="42961"/>
                  </a:lnTo>
                  <a:lnTo>
                    <a:pt x="0" y="211853"/>
                  </a:lnTo>
                  <a:lnTo>
                    <a:pt x="11429" y="2179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48920" y="5480794"/>
              <a:ext cx="11430" cy="261620"/>
            </a:xfrm>
            <a:custGeom>
              <a:avLst/>
              <a:gdLst/>
              <a:ahLst/>
              <a:cxnLst/>
              <a:rect l="l" t="t" r="r" b="b"/>
              <a:pathLst>
                <a:path w="11429" h="261620">
                  <a:moveTo>
                    <a:pt x="11429" y="0"/>
                  </a:moveTo>
                  <a:lnTo>
                    <a:pt x="0" y="42961"/>
                  </a:lnTo>
                  <a:lnTo>
                    <a:pt x="0" y="255438"/>
                  </a:lnTo>
                  <a:lnTo>
                    <a:pt x="11429" y="2615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59079" y="5442606"/>
              <a:ext cx="11430" cy="305435"/>
            </a:xfrm>
            <a:custGeom>
              <a:avLst/>
              <a:gdLst/>
              <a:ahLst/>
              <a:cxnLst/>
              <a:rect l="l" t="t" r="r" b="b"/>
              <a:pathLst>
                <a:path w="11429" h="305435">
                  <a:moveTo>
                    <a:pt x="11430" y="0"/>
                  </a:moveTo>
                  <a:lnTo>
                    <a:pt x="0" y="42961"/>
                  </a:lnTo>
                  <a:lnTo>
                    <a:pt x="0" y="299023"/>
                  </a:lnTo>
                  <a:lnTo>
                    <a:pt x="11430" y="3050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69240" y="5404419"/>
              <a:ext cx="11430" cy="349250"/>
            </a:xfrm>
            <a:custGeom>
              <a:avLst/>
              <a:gdLst/>
              <a:ahLst/>
              <a:cxnLst/>
              <a:rect l="l" t="t" r="r" b="b"/>
              <a:pathLst>
                <a:path w="11429" h="349250">
                  <a:moveTo>
                    <a:pt x="11430" y="0"/>
                  </a:moveTo>
                  <a:lnTo>
                    <a:pt x="0" y="42961"/>
                  </a:lnTo>
                  <a:lnTo>
                    <a:pt x="0" y="342608"/>
                  </a:lnTo>
                  <a:lnTo>
                    <a:pt x="11430" y="348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79400" y="5365750"/>
              <a:ext cx="11430" cy="387350"/>
            </a:xfrm>
            <a:custGeom>
              <a:avLst/>
              <a:gdLst/>
              <a:ahLst/>
              <a:cxnLst/>
              <a:rect l="l" t="t" r="r" b="b"/>
              <a:pathLst>
                <a:path w="11429" h="387350">
                  <a:moveTo>
                    <a:pt x="11430" y="0"/>
                  </a:moveTo>
                  <a:lnTo>
                    <a:pt x="5803" y="0"/>
                  </a:lnTo>
                  <a:lnTo>
                    <a:pt x="5803" y="43180"/>
                  </a:lnTo>
                  <a:lnTo>
                    <a:pt x="0" y="43180"/>
                  </a:lnTo>
                  <a:lnTo>
                    <a:pt x="0" y="345440"/>
                  </a:lnTo>
                  <a:lnTo>
                    <a:pt x="0" y="386080"/>
                  </a:lnTo>
                  <a:lnTo>
                    <a:pt x="63" y="387350"/>
                  </a:lnTo>
                  <a:lnTo>
                    <a:pt x="1422" y="387350"/>
                  </a:lnTo>
                  <a:lnTo>
                    <a:pt x="1422" y="386080"/>
                  </a:lnTo>
                  <a:lnTo>
                    <a:pt x="6451" y="386080"/>
                  </a:lnTo>
                  <a:lnTo>
                    <a:pt x="6451" y="345440"/>
                  </a:lnTo>
                  <a:lnTo>
                    <a:pt x="11430" y="345440"/>
                  </a:lnTo>
                  <a:lnTo>
                    <a:pt x="11430" y="431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89559" y="5328044"/>
              <a:ext cx="11430" cy="388620"/>
            </a:xfrm>
            <a:custGeom>
              <a:avLst/>
              <a:gdLst/>
              <a:ahLst/>
              <a:cxnLst/>
              <a:rect l="l" t="t" r="r" b="b"/>
              <a:pathLst>
                <a:path w="11429" h="388620">
                  <a:moveTo>
                    <a:pt x="11429" y="0"/>
                  </a:moveTo>
                  <a:lnTo>
                    <a:pt x="0" y="42961"/>
                  </a:lnTo>
                  <a:lnTo>
                    <a:pt x="0" y="388075"/>
                  </a:lnTo>
                  <a:lnTo>
                    <a:pt x="11429" y="3405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99720" y="5289856"/>
              <a:ext cx="11430" cy="384175"/>
            </a:xfrm>
            <a:custGeom>
              <a:avLst/>
              <a:gdLst/>
              <a:ahLst/>
              <a:cxnLst/>
              <a:rect l="l" t="t" r="r" b="b"/>
              <a:pathLst>
                <a:path w="11429" h="384175">
                  <a:moveTo>
                    <a:pt x="11429" y="0"/>
                  </a:moveTo>
                  <a:lnTo>
                    <a:pt x="0" y="42961"/>
                  </a:lnTo>
                  <a:lnTo>
                    <a:pt x="0" y="383999"/>
                  </a:lnTo>
                  <a:lnTo>
                    <a:pt x="11429" y="3364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09879" y="5251668"/>
              <a:ext cx="11430" cy="380365"/>
            </a:xfrm>
            <a:custGeom>
              <a:avLst/>
              <a:gdLst/>
              <a:ahLst/>
              <a:cxnLst/>
              <a:rect l="l" t="t" r="r" b="b"/>
              <a:pathLst>
                <a:path w="11429" h="380364">
                  <a:moveTo>
                    <a:pt x="11430" y="0"/>
                  </a:moveTo>
                  <a:lnTo>
                    <a:pt x="0" y="42961"/>
                  </a:lnTo>
                  <a:lnTo>
                    <a:pt x="0" y="379924"/>
                  </a:lnTo>
                  <a:lnTo>
                    <a:pt x="11430" y="3323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20040" y="5213481"/>
              <a:ext cx="11430" cy="375920"/>
            </a:xfrm>
            <a:custGeom>
              <a:avLst/>
              <a:gdLst/>
              <a:ahLst/>
              <a:cxnLst/>
              <a:rect l="l" t="t" r="r" b="b"/>
              <a:pathLst>
                <a:path w="11429" h="375920">
                  <a:moveTo>
                    <a:pt x="11430" y="0"/>
                  </a:moveTo>
                  <a:lnTo>
                    <a:pt x="0" y="42961"/>
                  </a:lnTo>
                  <a:lnTo>
                    <a:pt x="0" y="375848"/>
                  </a:lnTo>
                  <a:lnTo>
                    <a:pt x="11430" y="3283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30200" y="5175293"/>
              <a:ext cx="11430" cy="372110"/>
            </a:xfrm>
            <a:custGeom>
              <a:avLst/>
              <a:gdLst/>
              <a:ahLst/>
              <a:cxnLst/>
              <a:rect l="l" t="t" r="r" b="b"/>
              <a:pathLst>
                <a:path w="11429" h="372110">
                  <a:moveTo>
                    <a:pt x="11429" y="0"/>
                  </a:moveTo>
                  <a:lnTo>
                    <a:pt x="0" y="42961"/>
                  </a:lnTo>
                  <a:lnTo>
                    <a:pt x="0" y="371773"/>
                  </a:lnTo>
                  <a:lnTo>
                    <a:pt x="11429" y="324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40359" y="5137106"/>
              <a:ext cx="11430" cy="368300"/>
            </a:xfrm>
            <a:custGeom>
              <a:avLst/>
              <a:gdLst/>
              <a:ahLst/>
              <a:cxnLst/>
              <a:rect l="l" t="t" r="r" b="b"/>
              <a:pathLst>
                <a:path w="11429" h="368300">
                  <a:moveTo>
                    <a:pt x="11429" y="0"/>
                  </a:moveTo>
                  <a:lnTo>
                    <a:pt x="0" y="42961"/>
                  </a:lnTo>
                  <a:lnTo>
                    <a:pt x="0" y="367697"/>
                  </a:lnTo>
                  <a:lnTo>
                    <a:pt x="11429" y="3201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50520" y="5098918"/>
              <a:ext cx="11430" cy="363855"/>
            </a:xfrm>
            <a:custGeom>
              <a:avLst/>
              <a:gdLst/>
              <a:ahLst/>
              <a:cxnLst/>
              <a:rect l="l" t="t" r="r" b="b"/>
              <a:pathLst>
                <a:path w="11429" h="363854">
                  <a:moveTo>
                    <a:pt x="11429" y="0"/>
                  </a:moveTo>
                  <a:lnTo>
                    <a:pt x="0" y="42961"/>
                  </a:lnTo>
                  <a:lnTo>
                    <a:pt x="0" y="363621"/>
                  </a:lnTo>
                  <a:lnTo>
                    <a:pt x="11429" y="3160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60679" y="5060731"/>
              <a:ext cx="11430" cy="360045"/>
            </a:xfrm>
            <a:custGeom>
              <a:avLst/>
              <a:gdLst/>
              <a:ahLst/>
              <a:cxnLst/>
              <a:rect l="l" t="t" r="r" b="b"/>
              <a:pathLst>
                <a:path w="11429" h="360045">
                  <a:moveTo>
                    <a:pt x="11430" y="0"/>
                  </a:moveTo>
                  <a:lnTo>
                    <a:pt x="0" y="42961"/>
                  </a:lnTo>
                  <a:lnTo>
                    <a:pt x="0" y="359546"/>
                  </a:lnTo>
                  <a:lnTo>
                    <a:pt x="11430" y="312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70840" y="5022543"/>
              <a:ext cx="11430" cy="355600"/>
            </a:xfrm>
            <a:custGeom>
              <a:avLst/>
              <a:gdLst/>
              <a:ahLst/>
              <a:cxnLst/>
              <a:rect l="l" t="t" r="r" b="b"/>
              <a:pathLst>
                <a:path w="11429" h="355600">
                  <a:moveTo>
                    <a:pt x="11430" y="0"/>
                  </a:moveTo>
                  <a:lnTo>
                    <a:pt x="0" y="42961"/>
                  </a:lnTo>
                  <a:lnTo>
                    <a:pt x="0" y="355470"/>
                  </a:lnTo>
                  <a:lnTo>
                    <a:pt x="11430" y="3079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81000" y="4984355"/>
              <a:ext cx="11430" cy="351790"/>
            </a:xfrm>
            <a:custGeom>
              <a:avLst/>
              <a:gdLst/>
              <a:ahLst/>
              <a:cxnLst/>
              <a:rect l="l" t="t" r="r" b="b"/>
              <a:pathLst>
                <a:path w="11429" h="351789">
                  <a:moveTo>
                    <a:pt x="11429" y="0"/>
                  </a:moveTo>
                  <a:lnTo>
                    <a:pt x="0" y="42961"/>
                  </a:lnTo>
                  <a:lnTo>
                    <a:pt x="0" y="351395"/>
                  </a:lnTo>
                  <a:lnTo>
                    <a:pt x="11429" y="3038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91159" y="4946168"/>
              <a:ext cx="11430" cy="347345"/>
            </a:xfrm>
            <a:custGeom>
              <a:avLst/>
              <a:gdLst/>
              <a:ahLst/>
              <a:cxnLst/>
              <a:rect l="l" t="t" r="r" b="b"/>
              <a:pathLst>
                <a:path w="11429" h="347345">
                  <a:moveTo>
                    <a:pt x="11429" y="0"/>
                  </a:moveTo>
                  <a:lnTo>
                    <a:pt x="0" y="42961"/>
                  </a:lnTo>
                  <a:lnTo>
                    <a:pt x="0" y="347319"/>
                  </a:lnTo>
                  <a:lnTo>
                    <a:pt x="11429" y="299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01320" y="4907980"/>
              <a:ext cx="11430" cy="343535"/>
            </a:xfrm>
            <a:custGeom>
              <a:avLst/>
              <a:gdLst/>
              <a:ahLst/>
              <a:cxnLst/>
              <a:rect l="l" t="t" r="r" b="b"/>
              <a:pathLst>
                <a:path w="11429" h="343535">
                  <a:moveTo>
                    <a:pt x="11429" y="0"/>
                  </a:moveTo>
                  <a:lnTo>
                    <a:pt x="0" y="42961"/>
                  </a:lnTo>
                  <a:lnTo>
                    <a:pt x="0" y="343243"/>
                  </a:lnTo>
                  <a:lnTo>
                    <a:pt x="11429" y="2956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11480" y="4869793"/>
              <a:ext cx="11430" cy="339725"/>
            </a:xfrm>
            <a:custGeom>
              <a:avLst/>
              <a:gdLst/>
              <a:ahLst/>
              <a:cxnLst/>
              <a:rect l="l" t="t" r="r" b="b"/>
              <a:pathLst>
                <a:path w="11429" h="339725">
                  <a:moveTo>
                    <a:pt x="11429" y="0"/>
                  </a:moveTo>
                  <a:lnTo>
                    <a:pt x="0" y="42961"/>
                  </a:lnTo>
                  <a:lnTo>
                    <a:pt x="0" y="339168"/>
                  </a:lnTo>
                  <a:lnTo>
                    <a:pt x="11429" y="2916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21640" y="4831605"/>
              <a:ext cx="11430" cy="335280"/>
            </a:xfrm>
            <a:custGeom>
              <a:avLst/>
              <a:gdLst/>
              <a:ahLst/>
              <a:cxnLst/>
              <a:rect l="l" t="t" r="r" b="b"/>
              <a:pathLst>
                <a:path w="11429" h="335279">
                  <a:moveTo>
                    <a:pt x="11429" y="0"/>
                  </a:moveTo>
                  <a:lnTo>
                    <a:pt x="0" y="42961"/>
                  </a:lnTo>
                  <a:lnTo>
                    <a:pt x="0" y="335092"/>
                  </a:lnTo>
                  <a:lnTo>
                    <a:pt x="11429" y="287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31800" y="4793417"/>
              <a:ext cx="11430" cy="331470"/>
            </a:xfrm>
            <a:custGeom>
              <a:avLst/>
              <a:gdLst/>
              <a:ahLst/>
              <a:cxnLst/>
              <a:rect l="l" t="t" r="r" b="b"/>
              <a:pathLst>
                <a:path w="11429" h="331470">
                  <a:moveTo>
                    <a:pt x="11429" y="0"/>
                  </a:moveTo>
                  <a:lnTo>
                    <a:pt x="0" y="42961"/>
                  </a:lnTo>
                  <a:lnTo>
                    <a:pt x="0" y="331017"/>
                  </a:lnTo>
                  <a:lnTo>
                    <a:pt x="11429" y="2834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41959" y="4755230"/>
              <a:ext cx="11430" cy="327025"/>
            </a:xfrm>
            <a:custGeom>
              <a:avLst/>
              <a:gdLst/>
              <a:ahLst/>
              <a:cxnLst/>
              <a:rect l="l" t="t" r="r" b="b"/>
              <a:pathLst>
                <a:path w="11429" h="327025">
                  <a:moveTo>
                    <a:pt x="11430" y="0"/>
                  </a:moveTo>
                  <a:lnTo>
                    <a:pt x="0" y="42961"/>
                  </a:lnTo>
                  <a:lnTo>
                    <a:pt x="0" y="326941"/>
                  </a:lnTo>
                  <a:lnTo>
                    <a:pt x="11430" y="2793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52120" y="4719320"/>
              <a:ext cx="11430" cy="320040"/>
            </a:xfrm>
            <a:custGeom>
              <a:avLst/>
              <a:gdLst/>
              <a:ahLst/>
              <a:cxnLst/>
              <a:rect l="l" t="t" r="r" b="b"/>
              <a:pathLst>
                <a:path w="11429" h="320039">
                  <a:moveTo>
                    <a:pt x="11430" y="0"/>
                  </a:moveTo>
                  <a:lnTo>
                    <a:pt x="8318" y="0"/>
                  </a:lnTo>
                  <a:lnTo>
                    <a:pt x="8318" y="21590"/>
                  </a:lnTo>
                  <a:lnTo>
                    <a:pt x="2540" y="21590"/>
                  </a:lnTo>
                  <a:lnTo>
                    <a:pt x="2540" y="40640"/>
                  </a:lnTo>
                  <a:lnTo>
                    <a:pt x="0" y="40640"/>
                  </a:lnTo>
                  <a:lnTo>
                    <a:pt x="0" y="273050"/>
                  </a:lnTo>
                  <a:lnTo>
                    <a:pt x="0" y="320040"/>
                  </a:lnTo>
                  <a:lnTo>
                    <a:pt x="5778" y="320040"/>
                  </a:lnTo>
                  <a:lnTo>
                    <a:pt x="5778" y="273050"/>
                  </a:lnTo>
                  <a:lnTo>
                    <a:pt x="11430" y="273050"/>
                  </a:lnTo>
                  <a:lnTo>
                    <a:pt x="11430" y="40640"/>
                  </a:lnTo>
                  <a:lnTo>
                    <a:pt x="11430" y="2159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62280" y="4685927"/>
              <a:ext cx="11430" cy="311785"/>
            </a:xfrm>
            <a:custGeom>
              <a:avLst/>
              <a:gdLst/>
              <a:ahLst/>
              <a:cxnLst/>
              <a:rect l="l" t="t" r="r" b="b"/>
              <a:pathLst>
                <a:path w="11429" h="311785">
                  <a:moveTo>
                    <a:pt x="11429" y="0"/>
                  </a:moveTo>
                  <a:lnTo>
                    <a:pt x="0" y="38064"/>
                  </a:lnTo>
                  <a:lnTo>
                    <a:pt x="0" y="311717"/>
                  </a:lnTo>
                  <a:lnTo>
                    <a:pt x="11429" y="2641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72440" y="4652092"/>
              <a:ext cx="11430" cy="303530"/>
            </a:xfrm>
            <a:custGeom>
              <a:avLst/>
              <a:gdLst/>
              <a:ahLst/>
              <a:cxnLst/>
              <a:rect l="l" t="t" r="r" b="b"/>
              <a:pathLst>
                <a:path w="11429" h="303529">
                  <a:moveTo>
                    <a:pt x="11429" y="0"/>
                  </a:moveTo>
                  <a:lnTo>
                    <a:pt x="0" y="38064"/>
                  </a:lnTo>
                  <a:lnTo>
                    <a:pt x="0" y="303289"/>
                  </a:lnTo>
                  <a:lnTo>
                    <a:pt x="11429" y="25574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82600" y="4618257"/>
              <a:ext cx="11430" cy="295275"/>
            </a:xfrm>
            <a:custGeom>
              <a:avLst/>
              <a:gdLst/>
              <a:ahLst/>
              <a:cxnLst/>
              <a:rect l="l" t="t" r="r" b="b"/>
              <a:pathLst>
                <a:path w="11429" h="295275">
                  <a:moveTo>
                    <a:pt x="11429" y="0"/>
                  </a:moveTo>
                  <a:lnTo>
                    <a:pt x="0" y="38064"/>
                  </a:lnTo>
                  <a:lnTo>
                    <a:pt x="0" y="294861"/>
                  </a:lnTo>
                  <a:lnTo>
                    <a:pt x="11429" y="2473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92760" y="4584700"/>
              <a:ext cx="11430" cy="285750"/>
            </a:xfrm>
            <a:custGeom>
              <a:avLst/>
              <a:gdLst/>
              <a:ahLst/>
              <a:cxnLst/>
              <a:rect l="l" t="t" r="r" b="b"/>
              <a:pathLst>
                <a:path w="11429" h="285750">
                  <a:moveTo>
                    <a:pt x="11430" y="0"/>
                  </a:moveTo>
                  <a:lnTo>
                    <a:pt x="5626" y="0"/>
                  </a:lnTo>
                  <a:lnTo>
                    <a:pt x="5626" y="38100"/>
                  </a:lnTo>
                  <a:lnTo>
                    <a:pt x="0" y="38100"/>
                  </a:lnTo>
                  <a:lnTo>
                    <a:pt x="0" y="245110"/>
                  </a:lnTo>
                  <a:lnTo>
                    <a:pt x="0" y="275590"/>
                  </a:lnTo>
                  <a:lnTo>
                    <a:pt x="0" y="285750"/>
                  </a:lnTo>
                  <a:lnTo>
                    <a:pt x="1308" y="285750"/>
                  </a:lnTo>
                  <a:lnTo>
                    <a:pt x="1308" y="275590"/>
                  </a:lnTo>
                  <a:lnTo>
                    <a:pt x="6997" y="275590"/>
                  </a:lnTo>
                  <a:lnTo>
                    <a:pt x="6997" y="245110"/>
                  </a:lnTo>
                  <a:lnTo>
                    <a:pt x="11430" y="245110"/>
                  </a:lnTo>
                  <a:lnTo>
                    <a:pt x="11430" y="381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02919" y="4550587"/>
              <a:ext cx="11430" cy="283845"/>
            </a:xfrm>
            <a:custGeom>
              <a:avLst/>
              <a:gdLst/>
              <a:ahLst/>
              <a:cxnLst/>
              <a:rect l="l" t="t" r="r" b="b"/>
              <a:pathLst>
                <a:path w="11429" h="283845">
                  <a:moveTo>
                    <a:pt x="11429" y="0"/>
                  </a:moveTo>
                  <a:lnTo>
                    <a:pt x="0" y="38064"/>
                  </a:lnTo>
                  <a:lnTo>
                    <a:pt x="0" y="283711"/>
                  </a:lnTo>
                  <a:lnTo>
                    <a:pt x="11429" y="2447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13080" y="4520981"/>
              <a:ext cx="10160" cy="278765"/>
            </a:xfrm>
            <a:custGeom>
              <a:avLst/>
              <a:gdLst/>
              <a:ahLst/>
              <a:cxnLst/>
              <a:rect l="l" t="t" r="r" b="b"/>
              <a:pathLst>
                <a:path w="10159" h="278764">
                  <a:moveTo>
                    <a:pt x="10160" y="0"/>
                  </a:moveTo>
                  <a:lnTo>
                    <a:pt x="0" y="33835"/>
                  </a:lnTo>
                  <a:lnTo>
                    <a:pt x="0" y="278662"/>
                  </a:lnTo>
                  <a:lnTo>
                    <a:pt x="10160" y="24400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23240" y="4482917"/>
              <a:ext cx="11430" cy="282575"/>
            </a:xfrm>
            <a:custGeom>
              <a:avLst/>
              <a:gdLst/>
              <a:ahLst/>
              <a:cxnLst/>
              <a:rect l="l" t="t" r="r" b="b"/>
              <a:pathLst>
                <a:path w="11429" h="282575">
                  <a:moveTo>
                    <a:pt x="11429" y="0"/>
                  </a:moveTo>
                  <a:lnTo>
                    <a:pt x="0" y="38064"/>
                  </a:lnTo>
                  <a:lnTo>
                    <a:pt x="0" y="282072"/>
                  </a:lnTo>
                  <a:lnTo>
                    <a:pt x="11429" y="2430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33400" y="4449081"/>
              <a:ext cx="11430" cy="281305"/>
            </a:xfrm>
            <a:custGeom>
              <a:avLst/>
              <a:gdLst/>
              <a:ahLst/>
              <a:cxnLst/>
              <a:rect l="l" t="t" r="r" b="b"/>
              <a:pathLst>
                <a:path w="11429" h="281304">
                  <a:moveTo>
                    <a:pt x="11429" y="0"/>
                  </a:moveTo>
                  <a:lnTo>
                    <a:pt x="0" y="38064"/>
                  </a:lnTo>
                  <a:lnTo>
                    <a:pt x="0" y="281253"/>
                  </a:lnTo>
                  <a:lnTo>
                    <a:pt x="11429" y="24226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43559" y="4415246"/>
              <a:ext cx="11430" cy="280670"/>
            </a:xfrm>
            <a:custGeom>
              <a:avLst/>
              <a:gdLst/>
              <a:ahLst/>
              <a:cxnLst/>
              <a:rect l="l" t="t" r="r" b="b"/>
              <a:pathLst>
                <a:path w="11429" h="280670">
                  <a:moveTo>
                    <a:pt x="11430" y="0"/>
                  </a:moveTo>
                  <a:lnTo>
                    <a:pt x="0" y="38064"/>
                  </a:lnTo>
                  <a:lnTo>
                    <a:pt x="0" y="280433"/>
                  </a:lnTo>
                  <a:lnTo>
                    <a:pt x="11430" y="24144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53719" y="4385640"/>
              <a:ext cx="10160" cy="275590"/>
            </a:xfrm>
            <a:custGeom>
              <a:avLst/>
              <a:gdLst/>
              <a:ahLst/>
              <a:cxnLst/>
              <a:rect l="l" t="t" r="r" b="b"/>
              <a:pathLst>
                <a:path w="10159" h="275589">
                  <a:moveTo>
                    <a:pt x="10159" y="0"/>
                  </a:moveTo>
                  <a:lnTo>
                    <a:pt x="0" y="33835"/>
                  </a:lnTo>
                  <a:lnTo>
                    <a:pt x="0" y="275384"/>
                  </a:lnTo>
                  <a:lnTo>
                    <a:pt x="10159" y="24073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63880" y="4351805"/>
              <a:ext cx="10160" cy="274955"/>
            </a:xfrm>
            <a:custGeom>
              <a:avLst/>
              <a:gdLst/>
              <a:ahLst/>
              <a:cxnLst/>
              <a:rect l="l" t="t" r="r" b="b"/>
              <a:pathLst>
                <a:path w="10159" h="274954">
                  <a:moveTo>
                    <a:pt x="10160" y="0"/>
                  </a:moveTo>
                  <a:lnTo>
                    <a:pt x="0" y="33835"/>
                  </a:lnTo>
                  <a:lnTo>
                    <a:pt x="0" y="274565"/>
                  </a:lnTo>
                  <a:lnTo>
                    <a:pt x="10160" y="239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74040" y="4313740"/>
              <a:ext cx="11430" cy="278130"/>
            </a:xfrm>
            <a:custGeom>
              <a:avLst/>
              <a:gdLst/>
              <a:ahLst/>
              <a:cxnLst/>
              <a:rect l="l" t="t" r="r" b="b"/>
              <a:pathLst>
                <a:path w="11429" h="278129">
                  <a:moveTo>
                    <a:pt x="11429" y="0"/>
                  </a:moveTo>
                  <a:lnTo>
                    <a:pt x="0" y="38064"/>
                  </a:lnTo>
                  <a:lnTo>
                    <a:pt x="0" y="277975"/>
                  </a:lnTo>
                  <a:lnTo>
                    <a:pt x="11429" y="2389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84200" y="4279905"/>
              <a:ext cx="11430" cy="277495"/>
            </a:xfrm>
            <a:custGeom>
              <a:avLst/>
              <a:gdLst/>
              <a:ahLst/>
              <a:cxnLst/>
              <a:rect l="l" t="t" r="r" b="b"/>
              <a:pathLst>
                <a:path w="11429" h="277495">
                  <a:moveTo>
                    <a:pt x="11429" y="0"/>
                  </a:moveTo>
                  <a:lnTo>
                    <a:pt x="0" y="38064"/>
                  </a:lnTo>
                  <a:lnTo>
                    <a:pt x="0" y="277155"/>
                  </a:lnTo>
                  <a:lnTo>
                    <a:pt x="11429" y="2381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94359" y="4246070"/>
              <a:ext cx="11430" cy="276860"/>
            </a:xfrm>
            <a:custGeom>
              <a:avLst/>
              <a:gdLst/>
              <a:ahLst/>
              <a:cxnLst/>
              <a:rect l="l" t="t" r="r" b="b"/>
              <a:pathLst>
                <a:path w="11429" h="276860">
                  <a:moveTo>
                    <a:pt x="11430" y="0"/>
                  </a:moveTo>
                  <a:lnTo>
                    <a:pt x="0" y="38064"/>
                  </a:lnTo>
                  <a:lnTo>
                    <a:pt x="0" y="276336"/>
                  </a:lnTo>
                  <a:lnTo>
                    <a:pt x="11430" y="2373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604519" y="4216465"/>
              <a:ext cx="10160" cy="271780"/>
            </a:xfrm>
            <a:custGeom>
              <a:avLst/>
              <a:gdLst/>
              <a:ahLst/>
              <a:cxnLst/>
              <a:rect l="l" t="t" r="r" b="b"/>
              <a:pathLst>
                <a:path w="10159" h="271779">
                  <a:moveTo>
                    <a:pt x="10159" y="0"/>
                  </a:moveTo>
                  <a:lnTo>
                    <a:pt x="0" y="33835"/>
                  </a:lnTo>
                  <a:lnTo>
                    <a:pt x="0" y="271287"/>
                  </a:lnTo>
                  <a:lnTo>
                    <a:pt x="10159" y="2366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14680" y="4182629"/>
              <a:ext cx="10160" cy="270510"/>
            </a:xfrm>
            <a:custGeom>
              <a:avLst/>
              <a:gdLst/>
              <a:ahLst/>
              <a:cxnLst/>
              <a:rect l="l" t="t" r="r" b="b"/>
              <a:pathLst>
                <a:path w="10159" h="270510">
                  <a:moveTo>
                    <a:pt x="10160" y="0"/>
                  </a:moveTo>
                  <a:lnTo>
                    <a:pt x="0" y="33835"/>
                  </a:lnTo>
                  <a:lnTo>
                    <a:pt x="0" y="270468"/>
                  </a:lnTo>
                  <a:lnTo>
                    <a:pt x="10160" y="2358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24840" y="4148794"/>
              <a:ext cx="10160" cy="269875"/>
            </a:xfrm>
            <a:custGeom>
              <a:avLst/>
              <a:gdLst/>
              <a:ahLst/>
              <a:cxnLst/>
              <a:rect l="l" t="t" r="r" b="b"/>
              <a:pathLst>
                <a:path w="10159" h="269875">
                  <a:moveTo>
                    <a:pt x="10159" y="0"/>
                  </a:moveTo>
                  <a:lnTo>
                    <a:pt x="0" y="33835"/>
                  </a:lnTo>
                  <a:lnTo>
                    <a:pt x="0" y="269648"/>
                  </a:lnTo>
                  <a:lnTo>
                    <a:pt x="10159" y="23499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35000" y="4110730"/>
              <a:ext cx="11430" cy="273685"/>
            </a:xfrm>
            <a:custGeom>
              <a:avLst/>
              <a:gdLst/>
              <a:ahLst/>
              <a:cxnLst/>
              <a:rect l="l" t="t" r="r" b="b"/>
              <a:pathLst>
                <a:path w="11429" h="273685">
                  <a:moveTo>
                    <a:pt x="11429" y="0"/>
                  </a:moveTo>
                  <a:lnTo>
                    <a:pt x="0" y="38064"/>
                  </a:lnTo>
                  <a:lnTo>
                    <a:pt x="0" y="273058"/>
                  </a:lnTo>
                  <a:lnTo>
                    <a:pt x="11429" y="2340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45159" y="4081124"/>
              <a:ext cx="10160" cy="268605"/>
            </a:xfrm>
            <a:custGeom>
              <a:avLst/>
              <a:gdLst/>
              <a:ahLst/>
              <a:cxnLst/>
              <a:rect l="l" t="t" r="r" b="b"/>
              <a:pathLst>
                <a:path w="10159" h="268604">
                  <a:moveTo>
                    <a:pt x="10160" y="0"/>
                  </a:moveTo>
                  <a:lnTo>
                    <a:pt x="0" y="33835"/>
                  </a:lnTo>
                  <a:lnTo>
                    <a:pt x="0" y="268009"/>
                  </a:lnTo>
                  <a:lnTo>
                    <a:pt x="10160" y="2333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55319" y="4047289"/>
              <a:ext cx="10160" cy="267335"/>
            </a:xfrm>
            <a:custGeom>
              <a:avLst/>
              <a:gdLst/>
              <a:ahLst/>
              <a:cxnLst/>
              <a:rect l="l" t="t" r="r" b="b"/>
              <a:pathLst>
                <a:path w="10159" h="267335">
                  <a:moveTo>
                    <a:pt x="10159" y="0"/>
                  </a:moveTo>
                  <a:lnTo>
                    <a:pt x="0" y="33835"/>
                  </a:lnTo>
                  <a:lnTo>
                    <a:pt x="0" y="267190"/>
                  </a:lnTo>
                  <a:lnTo>
                    <a:pt x="10159" y="232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65480" y="4013453"/>
              <a:ext cx="10160" cy="266700"/>
            </a:xfrm>
            <a:custGeom>
              <a:avLst/>
              <a:gdLst/>
              <a:ahLst/>
              <a:cxnLst/>
              <a:rect l="l" t="t" r="r" b="b"/>
              <a:pathLst>
                <a:path w="10159" h="266700">
                  <a:moveTo>
                    <a:pt x="10160" y="0"/>
                  </a:moveTo>
                  <a:lnTo>
                    <a:pt x="0" y="33835"/>
                  </a:lnTo>
                  <a:lnTo>
                    <a:pt x="0" y="266370"/>
                  </a:lnTo>
                  <a:lnTo>
                    <a:pt x="10160" y="2317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75640" y="3979618"/>
              <a:ext cx="10160" cy="266065"/>
            </a:xfrm>
            <a:custGeom>
              <a:avLst/>
              <a:gdLst/>
              <a:ahLst/>
              <a:cxnLst/>
              <a:rect l="l" t="t" r="r" b="b"/>
              <a:pathLst>
                <a:path w="10159" h="266064">
                  <a:moveTo>
                    <a:pt x="10159" y="0"/>
                  </a:moveTo>
                  <a:lnTo>
                    <a:pt x="0" y="33835"/>
                  </a:lnTo>
                  <a:lnTo>
                    <a:pt x="0" y="265551"/>
                  </a:lnTo>
                  <a:lnTo>
                    <a:pt x="10159" y="2308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85800" y="3941554"/>
              <a:ext cx="11430" cy="269240"/>
            </a:xfrm>
            <a:custGeom>
              <a:avLst/>
              <a:gdLst/>
              <a:ahLst/>
              <a:cxnLst/>
              <a:rect l="l" t="t" r="r" b="b"/>
              <a:pathLst>
                <a:path w="11429" h="269239">
                  <a:moveTo>
                    <a:pt x="11429" y="0"/>
                  </a:moveTo>
                  <a:lnTo>
                    <a:pt x="0" y="38064"/>
                  </a:lnTo>
                  <a:lnTo>
                    <a:pt x="0" y="268960"/>
                  </a:lnTo>
                  <a:lnTo>
                    <a:pt x="11429" y="2299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95959" y="3911948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10160" y="0"/>
                  </a:moveTo>
                  <a:lnTo>
                    <a:pt x="0" y="33835"/>
                  </a:lnTo>
                  <a:lnTo>
                    <a:pt x="0" y="263912"/>
                  </a:lnTo>
                  <a:lnTo>
                    <a:pt x="10160" y="2292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06119" y="3878113"/>
              <a:ext cx="10160" cy="263525"/>
            </a:xfrm>
            <a:custGeom>
              <a:avLst/>
              <a:gdLst/>
              <a:ahLst/>
              <a:cxnLst/>
              <a:rect l="l" t="t" r="r" b="b"/>
              <a:pathLst>
                <a:path w="10159" h="263525">
                  <a:moveTo>
                    <a:pt x="10159" y="0"/>
                  </a:moveTo>
                  <a:lnTo>
                    <a:pt x="0" y="33835"/>
                  </a:lnTo>
                  <a:lnTo>
                    <a:pt x="0" y="263092"/>
                  </a:lnTo>
                  <a:lnTo>
                    <a:pt x="10159" y="2284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16280" y="3844278"/>
              <a:ext cx="10160" cy="262890"/>
            </a:xfrm>
            <a:custGeom>
              <a:avLst/>
              <a:gdLst/>
              <a:ahLst/>
              <a:cxnLst/>
              <a:rect l="l" t="t" r="r" b="b"/>
              <a:pathLst>
                <a:path w="10159" h="262889">
                  <a:moveTo>
                    <a:pt x="10160" y="0"/>
                  </a:moveTo>
                  <a:lnTo>
                    <a:pt x="0" y="33835"/>
                  </a:lnTo>
                  <a:lnTo>
                    <a:pt x="0" y="262273"/>
                  </a:lnTo>
                  <a:lnTo>
                    <a:pt x="10160" y="2276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26440" y="3813809"/>
              <a:ext cx="10160" cy="257810"/>
            </a:xfrm>
            <a:custGeom>
              <a:avLst/>
              <a:gdLst/>
              <a:ahLst/>
              <a:cxnLst/>
              <a:rect l="l" t="t" r="r" b="b"/>
              <a:pathLst>
                <a:path w="10159" h="257810">
                  <a:moveTo>
                    <a:pt x="10160" y="0"/>
                  </a:moveTo>
                  <a:lnTo>
                    <a:pt x="6908" y="0"/>
                  </a:lnTo>
                  <a:lnTo>
                    <a:pt x="6908" y="17780"/>
                  </a:lnTo>
                  <a:lnTo>
                    <a:pt x="0" y="17780"/>
                  </a:lnTo>
                  <a:lnTo>
                    <a:pt x="0" y="223520"/>
                  </a:lnTo>
                  <a:lnTo>
                    <a:pt x="0" y="257810"/>
                  </a:lnTo>
                  <a:lnTo>
                    <a:pt x="5105" y="257810"/>
                  </a:lnTo>
                  <a:lnTo>
                    <a:pt x="5105" y="223520"/>
                  </a:lnTo>
                  <a:lnTo>
                    <a:pt x="10160" y="223520"/>
                  </a:lnTo>
                  <a:lnTo>
                    <a:pt x="10160" y="177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36600" y="3784263"/>
              <a:ext cx="10160" cy="253365"/>
            </a:xfrm>
            <a:custGeom>
              <a:avLst/>
              <a:gdLst/>
              <a:ahLst/>
              <a:cxnLst/>
              <a:rect l="l" t="t" r="r" b="b"/>
              <a:pathLst>
                <a:path w="10159" h="253364">
                  <a:moveTo>
                    <a:pt x="10159" y="0"/>
                  </a:moveTo>
                  <a:lnTo>
                    <a:pt x="0" y="29123"/>
                  </a:lnTo>
                  <a:lnTo>
                    <a:pt x="0" y="252978"/>
                  </a:lnTo>
                  <a:lnTo>
                    <a:pt x="10159" y="21832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46760" y="3755389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60" y="0"/>
                  </a:moveTo>
                  <a:lnTo>
                    <a:pt x="4965" y="0"/>
                  </a:lnTo>
                  <a:lnTo>
                    <a:pt x="4965" y="29210"/>
                  </a:lnTo>
                  <a:lnTo>
                    <a:pt x="0" y="29210"/>
                  </a:lnTo>
                  <a:lnTo>
                    <a:pt x="0" y="215900"/>
                  </a:lnTo>
                  <a:lnTo>
                    <a:pt x="0" y="229870"/>
                  </a:lnTo>
                  <a:lnTo>
                    <a:pt x="0" y="247650"/>
                  </a:lnTo>
                  <a:lnTo>
                    <a:pt x="2463" y="247650"/>
                  </a:lnTo>
                  <a:lnTo>
                    <a:pt x="2463" y="229870"/>
                  </a:lnTo>
                  <a:lnTo>
                    <a:pt x="7518" y="229870"/>
                  </a:lnTo>
                  <a:lnTo>
                    <a:pt x="7518" y="215900"/>
                  </a:lnTo>
                  <a:lnTo>
                    <a:pt x="10160" y="215900"/>
                  </a:lnTo>
                  <a:lnTo>
                    <a:pt x="10160" y="292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56919" y="3726016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718"/>
                  </a:lnTo>
                  <a:lnTo>
                    <a:pt x="10159" y="21566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67080" y="3696892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4790"/>
                  </a:lnTo>
                  <a:lnTo>
                    <a:pt x="10160" y="21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77240" y="3667768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863"/>
                  </a:lnTo>
                  <a:lnTo>
                    <a:pt x="10159" y="21581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87400" y="3638644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935"/>
                  </a:lnTo>
                  <a:lnTo>
                    <a:pt x="10159" y="2158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97559" y="3609521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08"/>
                  </a:lnTo>
                  <a:lnTo>
                    <a:pt x="10160" y="2159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07719" y="3580397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80"/>
                  </a:lnTo>
                  <a:lnTo>
                    <a:pt x="10160" y="216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17880" y="355127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153"/>
                  </a:lnTo>
                  <a:lnTo>
                    <a:pt x="10159" y="2161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28039" y="3522149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26"/>
                  </a:lnTo>
                  <a:lnTo>
                    <a:pt x="10159" y="216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38200" y="3493025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98"/>
                  </a:lnTo>
                  <a:lnTo>
                    <a:pt x="10159" y="2162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48360" y="3463902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371"/>
                  </a:lnTo>
                  <a:lnTo>
                    <a:pt x="10159" y="21631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58519" y="3434778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60" y="0"/>
                  </a:moveTo>
                  <a:lnTo>
                    <a:pt x="0" y="29123"/>
                  </a:lnTo>
                  <a:lnTo>
                    <a:pt x="0" y="245443"/>
                  </a:lnTo>
                  <a:lnTo>
                    <a:pt x="10160" y="2163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68680" y="3405654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16"/>
                  </a:lnTo>
                  <a:lnTo>
                    <a:pt x="10159" y="2164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78839" y="3376530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88"/>
                  </a:lnTo>
                  <a:lnTo>
                    <a:pt x="10159" y="2165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89000" y="3347406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661"/>
                  </a:lnTo>
                  <a:lnTo>
                    <a:pt x="10159" y="2166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99160" y="331828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733"/>
                  </a:lnTo>
                  <a:lnTo>
                    <a:pt x="10159" y="21668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09319" y="3289159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60" y="0"/>
                  </a:moveTo>
                  <a:lnTo>
                    <a:pt x="0" y="29123"/>
                  </a:lnTo>
                  <a:lnTo>
                    <a:pt x="0" y="245806"/>
                  </a:lnTo>
                  <a:lnTo>
                    <a:pt x="10160" y="2167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19480" y="3260035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878"/>
                  </a:lnTo>
                  <a:lnTo>
                    <a:pt x="10159" y="2168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29639" y="3230911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951"/>
                  </a:lnTo>
                  <a:lnTo>
                    <a:pt x="10159" y="21690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39800" y="3201787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024"/>
                  </a:lnTo>
                  <a:lnTo>
                    <a:pt x="10159" y="21697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48689" y="3172664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49728"/>
                  </a:lnTo>
                  <a:lnTo>
                    <a:pt x="11429" y="2170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58850" y="3143540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49800"/>
                  </a:lnTo>
                  <a:lnTo>
                    <a:pt x="11430" y="2171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70280" y="3114416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241"/>
                  </a:lnTo>
                  <a:lnTo>
                    <a:pt x="10159" y="2171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80439" y="3085292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314"/>
                  </a:lnTo>
                  <a:lnTo>
                    <a:pt x="10159" y="2172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90600" y="3056168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386"/>
                  </a:lnTo>
                  <a:lnTo>
                    <a:pt x="10159" y="2173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99489" y="3027045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50090"/>
                  </a:lnTo>
                  <a:lnTo>
                    <a:pt x="11429" y="21740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09650" y="2997921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50163"/>
                  </a:lnTo>
                  <a:lnTo>
                    <a:pt x="11430" y="2174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021080" y="2968797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04"/>
                  </a:lnTo>
                  <a:lnTo>
                    <a:pt x="10159" y="2175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031239" y="2939673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77"/>
                  </a:lnTo>
                  <a:lnTo>
                    <a:pt x="10159" y="2176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040130" y="2910549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380"/>
                  </a:lnTo>
                  <a:lnTo>
                    <a:pt x="11429" y="21769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050289" y="2881426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453"/>
                  </a:lnTo>
                  <a:lnTo>
                    <a:pt x="11429" y="2177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60450" y="2852302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26"/>
                  </a:lnTo>
                  <a:lnTo>
                    <a:pt x="11430" y="21784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070610" y="2823178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98"/>
                  </a:lnTo>
                  <a:lnTo>
                    <a:pt x="11430" y="21791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082039" y="2794054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59" y="0"/>
                  </a:moveTo>
                  <a:lnTo>
                    <a:pt x="0" y="29123"/>
                  </a:lnTo>
                  <a:lnTo>
                    <a:pt x="0" y="247039"/>
                  </a:lnTo>
                  <a:lnTo>
                    <a:pt x="10159" y="2179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090930" y="2764930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743"/>
                  </a:lnTo>
                  <a:lnTo>
                    <a:pt x="11429" y="2180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101089" y="2735807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816"/>
                  </a:lnTo>
                  <a:lnTo>
                    <a:pt x="11429" y="2181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111250" y="2706683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888"/>
                  </a:lnTo>
                  <a:lnTo>
                    <a:pt x="11430" y="2182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121410" y="267755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961"/>
                  </a:lnTo>
                  <a:lnTo>
                    <a:pt x="11430" y="2182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131569" y="2648435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033"/>
                  </a:lnTo>
                  <a:lnTo>
                    <a:pt x="11430" y="21835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141730" y="2619311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06"/>
                  </a:lnTo>
                  <a:lnTo>
                    <a:pt x="11429" y="2184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151889" y="2590188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79"/>
                  </a:lnTo>
                  <a:lnTo>
                    <a:pt x="11429" y="2184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162050" y="2561064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251"/>
                  </a:lnTo>
                  <a:lnTo>
                    <a:pt x="11430" y="2185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172210" y="2531940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24"/>
                  </a:lnTo>
                  <a:lnTo>
                    <a:pt x="11430" y="2186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182369" y="2502816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96"/>
                  </a:lnTo>
                  <a:lnTo>
                    <a:pt x="11430" y="21871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192530" y="247369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469"/>
                  </a:lnTo>
                  <a:lnTo>
                    <a:pt x="11429" y="2187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202689" y="244456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541"/>
                  </a:lnTo>
                  <a:lnTo>
                    <a:pt x="11429" y="2188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212850" y="2386329"/>
              <a:ext cx="21590" cy="281305"/>
            </a:xfrm>
            <a:custGeom>
              <a:avLst/>
              <a:gdLst/>
              <a:ahLst/>
              <a:cxnLst/>
              <a:rect l="l" t="t" r="r" b="b"/>
              <a:pathLst>
                <a:path w="21590" h="281305">
                  <a:moveTo>
                    <a:pt x="21590" y="0"/>
                  </a:moveTo>
                  <a:lnTo>
                    <a:pt x="11430" y="29121"/>
                  </a:lnTo>
                  <a:lnTo>
                    <a:pt x="10160" y="32766"/>
                  </a:lnTo>
                  <a:lnTo>
                    <a:pt x="0" y="61887"/>
                  </a:lnTo>
                  <a:lnTo>
                    <a:pt x="0" y="280733"/>
                  </a:lnTo>
                  <a:lnTo>
                    <a:pt x="10160" y="251688"/>
                  </a:lnTo>
                  <a:lnTo>
                    <a:pt x="11430" y="248056"/>
                  </a:lnTo>
                  <a:lnTo>
                    <a:pt x="21590" y="218998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233169" y="2357197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759"/>
                  </a:lnTo>
                  <a:lnTo>
                    <a:pt x="11430" y="21907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243330" y="2328073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832"/>
                  </a:lnTo>
                  <a:lnTo>
                    <a:pt x="11429" y="2191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253489" y="229894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904"/>
                  </a:lnTo>
                  <a:lnTo>
                    <a:pt x="11429" y="21922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263650" y="2269826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977"/>
                  </a:lnTo>
                  <a:lnTo>
                    <a:pt x="11430" y="2192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273810" y="224070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2049"/>
                  </a:lnTo>
                  <a:lnTo>
                    <a:pt x="11430" y="2193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283970" y="221233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9613" y="0"/>
                  </a:lnTo>
                  <a:lnTo>
                    <a:pt x="9613" y="10160"/>
                  </a:lnTo>
                  <a:lnTo>
                    <a:pt x="3848" y="10160"/>
                  </a:lnTo>
                  <a:lnTo>
                    <a:pt x="3848" y="31750"/>
                  </a:lnTo>
                  <a:lnTo>
                    <a:pt x="0" y="31750"/>
                  </a:lnTo>
                  <a:lnTo>
                    <a:pt x="0" y="218440"/>
                  </a:lnTo>
                  <a:lnTo>
                    <a:pt x="0" y="251460"/>
                  </a:lnTo>
                  <a:lnTo>
                    <a:pt x="5727" y="251460"/>
                  </a:lnTo>
                  <a:lnTo>
                    <a:pt x="5727" y="218440"/>
                  </a:lnTo>
                  <a:lnTo>
                    <a:pt x="11430" y="218440"/>
                  </a:lnTo>
                  <a:lnTo>
                    <a:pt x="11430" y="31750"/>
                  </a:lnTo>
                  <a:lnTo>
                    <a:pt x="11430" y="10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294130" y="2187073"/>
              <a:ext cx="11430" cy="247650"/>
            </a:xfrm>
            <a:custGeom>
              <a:avLst/>
              <a:gdLst/>
              <a:ahLst/>
              <a:cxnLst/>
              <a:rect l="l" t="t" r="r" b="b"/>
              <a:pathLst>
                <a:path w="11430" h="247650">
                  <a:moveTo>
                    <a:pt x="11429" y="0"/>
                  </a:moveTo>
                  <a:lnTo>
                    <a:pt x="0" y="28985"/>
                  </a:lnTo>
                  <a:lnTo>
                    <a:pt x="0" y="247575"/>
                  </a:lnTo>
                  <a:lnTo>
                    <a:pt x="11429" y="214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304289" y="2161309"/>
              <a:ext cx="11430" cy="244475"/>
            </a:xfrm>
            <a:custGeom>
              <a:avLst/>
              <a:gdLst/>
              <a:ahLst/>
              <a:cxnLst/>
              <a:rect l="l" t="t" r="r" b="b"/>
              <a:pathLst>
                <a:path w="11430" h="244475">
                  <a:moveTo>
                    <a:pt x="11429" y="0"/>
                  </a:moveTo>
                  <a:lnTo>
                    <a:pt x="0" y="28985"/>
                  </a:lnTo>
                  <a:lnTo>
                    <a:pt x="0" y="244288"/>
                  </a:lnTo>
                  <a:lnTo>
                    <a:pt x="11429" y="2116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314450" y="2136139"/>
              <a:ext cx="11430" cy="240029"/>
            </a:xfrm>
            <a:custGeom>
              <a:avLst/>
              <a:gdLst/>
              <a:ahLst/>
              <a:cxnLst/>
              <a:rect l="l" t="t" r="r" b="b"/>
              <a:pathLst>
                <a:path w="11430" h="240030">
                  <a:moveTo>
                    <a:pt x="11430" y="0"/>
                  </a:moveTo>
                  <a:lnTo>
                    <a:pt x="5676" y="0"/>
                  </a:lnTo>
                  <a:lnTo>
                    <a:pt x="5676" y="27940"/>
                  </a:lnTo>
                  <a:lnTo>
                    <a:pt x="0" y="27940"/>
                  </a:lnTo>
                  <a:lnTo>
                    <a:pt x="0" y="209550"/>
                  </a:lnTo>
                  <a:lnTo>
                    <a:pt x="0" y="222250"/>
                  </a:lnTo>
                  <a:lnTo>
                    <a:pt x="0" y="240030"/>
                  </a:lnTo>
                  <a:lnTo>
                    <a:pt x="3238" y="240030"/>
                  </a:lnTo>
                  <a:lnTo>
                    <a:pt x="3238" y="222250"/>
                  </a:lnTo>
                  <a:lnTo>
                    <a:pt x="8839" y="222250"/>
                  </a:lnTo>
                  <a:lnTo>
                    <a:pt x="8839" y="209550"/>
                  </a:lnTo>
                  <a:lnTo>
                    <a:pt x="11430" y="209550"/>
                  </a:lnTo>
                  <a:lnTo>
                    <a:pt x="11430" y="279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324610" y="2109780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912"/>
                  </a:lnTo>
                  <a:lnTo>
                    <a:pt x="11430" y="20982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334769" y="2084016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816"/>
                  </a:lnTo>
                  <a:lnTo>
                    <a:pt x="11430" y="209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344930" y="2058251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721"/>
                  </a:lnTo>
                  <a:lnTo>
                    <a:pt x="11429" y="2096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355089" y="2032487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626"/>
                  </a:lnTo>
                  <a:lnTo>
                    <a:pt x="11429" y="2095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365250" y="2006722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531"/>
                  </a:lnTo>
                  <a:lnTo>
                    <a:pt x="11430" y="2094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375410" y="1980958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436"/>
                  </a:lnTo>
                  <a:lnTo>
                    <a:pt x="11430" y="2093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385569" y="1955193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341"/>
                  </a:lnTo>
                  <a:lnTo>
                    <a:pt x="11430" y="2092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395730" y="1929429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245"/>
                  </a:lnTo>
                  <a:lnTo>
                    <a:pt x="11429" y="209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405889" y="1903665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150"/>
                  </a:lnTo>
                  <a:lnTo>
                    <a:pt x="11429" y="2090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416050" y="1877900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8055"/>
                  </a:lnTo>
                  <a:lnTo>
                    <a:pt x="11430" y="208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426210" y="1852135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960"/>
                  </a:lnTo>
                  <a:lnTo>
                    <a:pt x="11430" y="2088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436369" y="1826371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865"/>
                  </a:lnTo>
                  <a:lnTo>
                    <a:pt x="11430" y="2087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446530" y="1800607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770"/>
                  </a:lnTo>
                  <a:lnTo>
                    <a:pt x="11429" y="2086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456689" y="1774842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674"/>
                  </a:lnTo>
                  <a:lnTo>
                    <a:pt x="11429" y="2085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466850" y="1749078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579"/>
                  </a:lnTo>
                  <a:lnTo>
                    <a:pt x="11430" y="20848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477010" y="1723313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484"/>
                  </a:lnTo>
                  <a:lnTo>
                    <a:pt x="11430" y="20839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487169" y="1700769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4168"/>
                  </a:lnTo>
                  <a:lnTo>
                    <a:pt x="10160" y="2083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497330" y="1675005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59" y="0"/>
                  </a:moveTo>
                  <a:lnTo>
                    <a:pt x="0" y="25764"/>
                  </a:lnTo>
                  <a:lnTo>
                    <a:pt x="0" y="234073"/>
                  </a:lnTo>
                  <a:lnTo>
                    <a:pt x="10159" y="2082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507489" y="1646020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29" y="0"/>
                  </a:moveTo>
                  <a:lnTo>
                    <a:pt x="0" y="28985"/>
                  </a:lnTo>
                  <a:lnTo>
                    <a:pt x="0" y="237199"/>
                  </a:lnTo>
                  <a:lnTo>
                    <a:pt x="11429" y="2081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517650" y="1620255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103"/>
                  </a:lnTo>
                  <a:lnTo>
                    <a:pt x="11430" y="20801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527810" y="1594491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008"/>
                  </a:lnTo>
                  <a:lnTo>
                    <a:pt x="11430" y="207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537969" y="1571947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3693"/>
                  </a:lnTo>
                  <a:lnTo>
                    <a:pt x="10160" y="2078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548130" y="1546183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597"/>
                  </a:lnTo>
                  <a:lnTo>
                    <a:pt x="10159" y="20773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558289" y="1517198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723"/>
                  </a:lnTo>
                  <a:lnTo>
                    <a:pt x="11429" y="2076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568450" y="1491433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30" y="0"/>
                  </a:moveTo>
                  <a:lnTo>
                    <a:pt x="0" y="28985"/>
                  </a:lnTo>
                  <a:lnTo>
                    <a:pt x="0" y="236628"/>
                  </a:lnTo>
                  <a:lnTo>
                    <a:pt x="11430" y="2075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578610" y="1468889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312"/>
                  </a:lnTo>
                  <a:lnTo>
                    <a:pt x="10159" y="20745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88769" y="1443125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60" y="0"/>
                  </a:moveTo>
                  <a:lnTo>
                    <a:pt x="0" y="25764"/>
                  </a:lnTo>
                  <a:lnTo>
                    <a:pt x="0" y="233217"/>
                  </a:lnTo>
                  <a:lnTo>
                    <a:pt x="10160" y="2073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598930" y="1417360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122"/>
                  </a:lnTo>
                  <a:lnTo>
                    <a:pt x="10159" y="20726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609089" y="1388375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247"/>
                  </a:lnTo>
                  <a:lnTo>
                    <a:pt x="11429" y="2071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619250" y="1362611"/>
              <a:ext cx="11430" cy="236220"/>
            </a:xfrm>
            <a:custGeom>
              <a:avLst/>
              <a:gdLst/>
              <a:ahLst/>
              <a:cxnLst/>
              <a:rect l="l" t="t" r="r" b="b"/>
              <a:pathLst>
                <a:path w="11430" h="236219">
                  <a:moveTo>
                    <a:pt x="11430" y="0"/>
                  </a:moveTo>
                  <a:lnTo>
                    <a:pt x="0" y="28985"/>
                  </a:lnTo>
                  <a:lnTo>
                    <a:pt x="0" y="236152"/>
                  </a:lnTo>
                  <a:lnTo>
                    <a:pt x="11430" y="2070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29410" y="1340067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836"/>
                  </a:lnTo>
                  <a:lnTo>
                    <a:pt x="10159" y="2069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639570" y="1314303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741"/>
                  </a:lnTo>
                  <a:lnTo>
                    <a:pt x="10160" y="20688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649729" y="1288538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646"/>
                  </a:lnTo>
                  <a:lnTo>
                    <a:pt x="10159" y="2067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659889" y="1262774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551"/>
                  </a:lnTo>
                  <a:lnTo>
                    <a:pt x="10160" y="2066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670050" y="1237009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455"/>
                  </a:lnTo>
                  <a:lnTo>
                    <a:pt x="10160" y="206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680210" y="1211245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360"/>
                  </a:lnTo>
                  <a:lnTo>
                    <a:pt x="10159" y="2065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690370" y="1185480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265"/>
                  </a:lnTo>
                  <a:lnTo>
                    <a:pt x="10160" y="2064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700529" y="1159716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170"/>
                  </a:lnTo>
                  <a:lnTo>
                    <a:pt x="10159" y="2063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710689" y="113395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075"/>
                  </a:lnTo>
                  <a:lnTo>
                    <a:pt x="10160" y="2062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720850" y="1108187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980"/>
                  </a:lnTo>
                  <a:lnTo>
                    <a:pt x="10160" y="2061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731010" y="108242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1884"/>
                  </a:lnTo>
                  <a:lnTo>
                    <a:pt x="10159" y="2060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741170" y="1056658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789"/>
                  </a:lnTo>
                  <a:lnTo>
                    <a:pt x="10160" y="2059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751329" y="1030894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694"/>
                  </a:lnTo>
                  <a:lnTo>
                    <a:pt x="10159" y="2058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761489" y="1005129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99"/>
                  </a:lnTo>
                  <a:lnTo>
                    <a:pt x="10160" y="20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771650" y="979365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04"/>
                  </a:lnTo>
                  <a:lnTo>
                    <a:pt x="10160" y="2056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781810" y="953600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408"/>
                  </a:lnTo>
                  <a:lnTo>
                    <a:pt x="10159" y="2055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791970" y="927836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313"/>
                  </a:lnTo>
                  <a:lnTo>
                    <a:pt x="10160" y="2054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802129" y="902071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218"/>
                  </a:lnTo>
                  <a:lnTo>
                    <a:pt x="10159" y="2053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812289" y="876307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123"/>
                  </a:lnTo>
                  <a:lnTo>
                    <a:pt x="10160" y="20526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822450" y="850542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028"/>
                  </a:lnTo>
                  <a:lnTo>
                    <a:pt x="10160" y="2051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832610" y="824778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933"/>
                  </a:lnTo>
                  <a:lnTo>
                    <a:pt x="10159" y="2050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842770" y="799014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0837"/>
                  </a:lnTo>
                  <a:lnTo>
                    <a:pt x="10160" y="204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852929" y="773249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742"/>
                  </a:lnTo>
                  <a:lnTo>
                    <a:pt x="10159" y="2046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863089" y="747485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430"/>
                  </a:lnTo>
                  <a:lnTo>
                    <a:pt x="10160" y="2043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873250" y="721720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086"/>
                  </a:lnTo>
                  <a:lnTo>
                    <a:pt x="10160" y="203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883410" y="695956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59" y="0"/>
                  </a:moveTo>
                  <a:lnTo>
                    <a:pt x="0" y="25764"/>
                  </a:lnTo>
                  <a:lnTo>
                    <a:pt x="0" y="229742"/>
                  </a:lnTo>
                  <a:lnTo>
                    <a:pt x="10159" y="2036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893570" y="670191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60" y="0"/>
                  </a:moveTo>
                  <a:lnTo>
                    <a:pt x="0" y="25764"/>
                  </a:lnTo>
                  <a:lnTo>
                    <a:pt x="0" y="229399"/>
                  </a:lnTo>
                  <a:lnTo>
                    <a:pt x="10160" y="2032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903729" y="644427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59" y="0"/>
                  </a:moveTo>
                  <a:lnTo>
                    <a:pt x="0" y="25764"/>
                  </a:lnTo>
                  <a:lnTo>
                    <a:pt x="0" y="229055"/>
                  </a:lnTo>
                  <a:lnTo>
                    <a:pt x="10159" y="2029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913889" y="618662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60" y="0"/>
                  </a:moveTo>
                  <a:lnTo>
                    <a:pt x="0" y="25764"/>
                  </a:lnTo>
                  <a:lnTo>
                    <a:pt x="0" y="228711"/>
                  </a:lnTo>
                  <a:lnTo>
                    <a:pt x="10160" y="2026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924050" y="592898"/>
              <a:ext cx="10160" cy="228600"/>
            </a:xfrm>
            <a:custGeom>
              <a:avLst/>
              <a:gdLst/>
              <a:ahLst/>
              <a:cxnLst/>
              <a:rect l="l" t="t" r="r" b="b"/>
              <a:pathLst>
                <a:path w="10160" h="228600">
                  <a:moveTo>
                    <a:pt x="10160" y="0"/>
                  </a:moveTo>
                  <a:lnTo>
                    <a:pt x="0" y="25764"/>
                  </a:lnTo>
                  <a:lnTo>
                    <a:pt x="0" y="228368"/>
                  </a:lnTo>
                  <a:lnTo>
                    <a:pt x="10160" y="2022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932939" y="567134"/>
              <a:ext cx="11430" cy="231775"/>
            </a:xfrm>
            <a:custGeom>
              <a:avLst/>
              <a:gdLst/>
              <a:ahLst/>
              <a:cxnLst/>
              <a:rect l="l" t="t" r="r" b="b"/>
              <a:pathLst>
                <a:path w="11430" h="231775">
                  <a:moveTo>
                    <a:pt x="11430" y="0"/>
                  </a:moveTo>
                  <a:lnTo>
                    <a:pt x="0" y="28985"/>
                  </a:lnTo>
                  <a:lnTo>
                    <a:pt x="0" y="231288"/>
                  </a:lnTo>
                  <a:lnTo>
                    <a:pt x="11430" y="201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943100" y="541369"/>
              <a:ext cx="11430" cy="231140"/>
            </a:xfrm>
            <a:custGeom>
              <a:avLst/>
              <a:gdLst/>
              <a:ahLst/>
              <a:cxnLst/>
              <a:rect l="l" t="t" r="r" b="b"/>
              <a:pathLst>
                <a:path w="11430" h="231140">
                  <a:moveTo>
                    <a:pt x="11430" y="0"/>
                  </a:moveTo>
                  <a:lnTo>
                    <a:pt x="0" y="28985"/>
                  </a:lnTo>
                  <a:lnTo>
                    <a:pt x="0" y="230944"/>
                  </a:lnTo>
                  <a:lnTo>
                    <a:pt x="11430" y="2015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954529" y="515605"/>
              <a:ext cx="10160" cy="227965"/>
            </a:xfrm>
            <a:custGeom>
              <a:avLst/>
              <a:gdLst/>
              <a:ahLst/>
              <a:cxnLst/>
              <a:rect l="l" t="t" r="r" b="b"/>
              <a:pathLst>
                <a:path w="10160" h="227965">
                  <a:moveTo>
                    <a:pt x="10159" y="0"/>
                  </a:moveTo>
                  <a:lnTo>
                    <a:pt x="0" y="25764"/>
                  </a:lnTo>
                  <a:lnTo>
                    <a:pt x="0" y="227337"/>
                  </a:lnTo>
                  <a:lnTo>
                    <a:pt x="10159" y="2012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964689" y="489840"/>
              <a:ext cx="10160" cy="227329"/>
            </a:xfrm>
            <a:custGeom>
              <a:avLst/>
              <a:gdLst/>
              <a:ahLst/>
              <a:cxnLst/>
              <a:rect l="l" t="t" r="r" b="b"/>
              <a:pathLst>
                <a:path w="10160" h="227329">
                  <a:moveTo>
                    <a:pt x="10160" y="0"/>
                  </a:moveTo>
                  <a:lnTo>
                    <a:pt x="0" y="25764"/>
                  </a:lnTo>
                  <a:lnTo>
                    <a:pt x="0" y="226993"/>
                  </a:lnTo>
                  <a:lnTo>
                    <a:pt x="10160" y="200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974850" y="464076"/>
              <a:ext cx="10160" cy="226695"/>
            </a:xfrm>
            <a:custGeom>
              <a:avLst/>
              <a:gdLst/>
              <a:ahLst/>
              <a:cxnLst/>
              <a:rect l="l" t="t" r="r" b="b"/>
              <a:pathLst>
                <a:path w="10160" h="226695">
                  <a:moveTo>
                    <a:pt x="10160" y="0"/>
                  </a:moveTo>
                  <a:lnTo>
                    <a:pt x="0" y="25764"/>
                  </a:lnTo>
                  <a:lnTo>
                    <a:pt x="0" y="226649"/>
                  </a:lnTo>
                  <a:lnTo>
                    <a:pt x="10160" y="2005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983739" y="438311"/>
              <a:ext cx="11430" cy="229870"/>
            </a:xfrm>
            <a:custGeom>
              <a:avLst/>
              <a:gdLst/>
              <a:ahLst/>
              <a:cxnLst/>
              <a:rect l="l" t="t" r="r" b="b"/>
              <a:pathLst>
                <a:path w="11430" h="229870">
                  <a:moveTo>
                    <a:pt x="11430" y="0"/>
                  </a:moveTo>
                  <a:lnTo>
                    <a:pt x="0" y="28985"/>
                  </a:lnTo>
                  <a:lnTo>
                    <a:pt x="0" y="229569"/>
                  </a:lnTo>
                  <a:lnTo>
                    <a:pt x="11430" y="2001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993900" y="412547"/>
              <a:ext cx="11430" cy="229235"/>
            </a:xfrm>
            <a:custGeom>
              <a:avLst/>
              <a:gdLst/>
              <a:ahLst/>
              <a:cxnLst/>
              <a:rect l="l" t="t" r="r" b="b"/>
              <a:pathLst>
                <a:path w="11430" h="229234">
                  <a:moveTo>
                    <a:pt x="11430" y="0"/>
                  </a:moveTo>
                  <a:lnTo>
                    <a:pt x="0" y="28985"/>
                  </a:lnTo>
                  <a:lnTo>
                    <a:pt x="0" y="229226"/>
                  </a:lnTo>
                  <a:lnTo>
                    <a:pt x="11430" y="19985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005329" y="386782"/>
              <a:ext cx="10160" cy="226060"/>
            </a:xfrm>
            <a:custGeom>
              <a:avLst/>
              <a:gdLst/>
              <a:ahLst/>
              <a:cxnLst/>
              <a:rect l="l" t="t" r="r" b="b"/>
              <a:pathLst>
                <a:path w="10160" h="226059">
                  <a:moveTo>
                    <a:pt x="10159" y="0"/>
                  </a:moveTo>
                  <a:lnTo>
                    <a:pt x="0" y="25764"/>
                  </a:lnTo>
                  <a:lnTo>
                    <a:pt x="0" y="225618"/>
                  </a:lnTo>
                  <a:lnTo>
                    <a:pt x="10159" y="1995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015489" y="361018"/>
              <a:ext cx="10160" cy="225425"/>
            </a:xfrm>
            <a:custGeom>
              <a:avLst/>
              <a:gdLst/>
              <a:ahLst/>
              <a:cxnLst/>
              <a:rect l="l" t="t" r="r" b="b"/>
              <a:pathLst>
                <a:path w="10160" h="225425">
                  <a:moveTo>
                    <a:pt x="10160" y="0"/>
                  </a:moveTo>
                  <a:lnTo>
                    <a:pt x="0" y="25764"/>
                  </a:lnTo>
                  <a:lnTo>
                    <a:pt x="0" y="225275"/>
                  </a:lnTo>
                  <a:lnTo>
                    <a:pt x="10160" y="1991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024379" y="335253"/>
              <a:ext cx="11430" cy="228600"/>
            </a:xfrm>
            <a:custGeom>
              <a:avLst/>
              <a:gdLst/>
              <a:ahLst/>
              <a:cxnLst/>
              <a:rect l="l" t="t" r="r" b="b"/>
              <a:pathLst>
                <a:path w="11430" h="228600">
                  <a:moveTo>
                    <a:pt x="11430" y="0"/>
                  </a:moveTo>
                  <a:lnTo>
                    <a:pt x="0" y="28985"/>
                  </a:lnTo>
                  <a:lnTo>
                    <a:pt x="0" y="228195"/>
                  </a:lnTo>
                  <a:lnTo>
                    <a:pt x="11430" y="19882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034539" y="309489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851"/>
                  </a:lnTo>
                  <a:lnTo>
                    <a:pt x="11430" y="19847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044700" y="283725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507"/>
                  </a:lnTo>
                  <a:lnTo>
                    <a:pt x="11430" y="1981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056130" y="257809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5207" y="0"/>
                  </a:lnTo>
                  <a:lnTo>
                    <a:pt x="5207" y="25400"/>
                  </a:lnTo>
                  <a:lnTo>
                    <a:pt x="0" y="25400"/>
                  </a:lnTo>
                  <a:lnTo>
                    <a:pt x="0" y="204470"/>
                  </a:lnTo>
                  <a:lnTo>
                    <a:pt x="0" y="223520"/>
                  </a:lnTo>
                  <a:lnTo>
                    <a:pt x="3911" y="223520"/>
                  </a:lnTo>
                  <a:lnTo>
                    <a:pt x="3911" y="204470"/>
                  </a:lnTo>
                  <a:lnTo>
                    <a:pt x="10160" y="204470"/>
                  </a:lnTo>
                  <a:lnTo>
                    <a:pt x="10160" y="2540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066289" y="232196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0" y="25764"/>
                  </a:lnTo>
                  <a:lnTo>
                    <a:pt x="0" y="223056"/>
                  </a:lnTo>
                  <a:lnTo>
                    <a:pt x="10160" y="1949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075179" y="206431"/>
              <a:ext cx="11430" cy="224790"/>
            </a:xfrm>
            <a:custGeom>
              <a:avLst/>
              <a:gdLst/>
              <a:ahLst/>
              <a:cxnLst/>
              <a:rect l="l" t="t" r="r" b="b"/>
              <a:pathLst>
                <a:path w="11430" h="224790">
                  <a:moveTo>
                    <a:pt x="11430" y="0"/>
                  </a:moveTo>
                  <a:lnTo>
                    <a:pt x="0" y="28985"/>
                  </a:lnTo>
                  <a:lnTo>
                    <a:pt x="0" y="224225"/>
                  </a:lnTo>
                  <a:lnTo>
                    <a:pt x="11430" y="1926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085339" y="180667"/>
              <a:ext cx="11430" cy="222250"/>
            </a:xfrm>
            <a:custGeom>
              <a:avLst/>
              <a:gdLst/>
              <a:ahLst/>
              <a:cxnLst/>
              <a:rect l="l" t="t" r="r" b="b"/>
              <a:pathLst>
                <a:path w="11430" h="222250">
                  <a:moveTo>
                    <a:pt x="11430" y="0"/>
                  </a:moveTo>
                  <a:lnTo>
                    <a:pt x="0" y="28985"/>
                  </a:lnTo>
                  <a:lnTo>
                    <a:pt x="0" y="221880"/>
                  </a:lnTo>
                  <a:lnTo>
                    <a:pt x="11430" y="1902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095500" y="154902"/>
              <a:ext cx="11430" cy="219710"/>
            </a:xfrm>
            <a:custGeom>
              <a:avLst/>
              <a:gdLst/>
              <a:ahLst/>
              <a:cxnLst/>
              <a:rect l="l" t="t" r="r" b="b"/>
              <a:pathLst>
                <a:path w="11430" h="219710">
                  <a:moveTo>
                    <a:pt x="11430" y="0"/>
                  </a:moveTo>
                  <a:lnTo>
                    <a:pt x="0" y="28985"/>
                  </a:lnTo>
                  <a:lnTo>
                    <a:pt x="0" y="219535"/>
                  </a:lnTo>
                  <a:lnTo>
                    <a:pt x="11430" y="1879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105660" y="129138"/>
              <a:ext cx="11430" cy="217804"/>
            </a:xfrm>
            <a:custGeom>
              <a:avLst/>
              <a:gdLst/>
              <a:ahLst/>
              <a:cxnLst/>
              <a:rect l="l" t="t" r="r" b="b"/>
              <a:pathLst>
                <a:path w="11430" h="217804">
                  <a:moveTo>
                    <a:pt x="11429" y="0"/>
                  </a:moveTo>
                  <a:lnTo>
                    <a:pt x="0" y="28985"/>
                  </a:lnTo>
                  <a:lnTo>
                    <a:pt x="0" y="217190"/>
                  </a:lnTo>
                  <a:lnTo>
                    <a:pt x="11429" y="18556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115820" y="103373"/>
              <a:ext cx="11430" cy="215265"/>
            </a:xfrm>
            <a:custGeom>
              <a:avLst/>
              <a:gdLst/>
              <a:ahLst/>
              <a:cxnLst/>
              <a:rect l="l" t="t" r="r" b="b"/>
              <a:pathLst>
                <a:path w="11430" h="215265">
                  <a:moveTo>
                    <a:pt x="11430" y="0"/>
                  </a:moveTo>
                  <a:lnTo>
                    <a:pt x="0" y="28985"/>
                  </a:lnTo>
                  <a:lnTo>
                    <a:pt x="0" y="214845"/>
                  </a:lnTo>
                  <a:lnTo>
                    <a:pt x="11430" y="18322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125979" y="77609"/>
              <a:ext cx="11430" cy="212725"/>
            </a:xfrm>
            <a:custGeom>
              <a:avLst/>
              <a:gdLst/>
              <a:ahLst/>
              <a:cxnLst/>
              <a:rect l="l" t="t" r="r" b="b"/>
              <a:pathLst>
                <a:path w="11430" h="212725">
                  <a:moveTo>
                    <a:pt x="11430" y="0"/>
                  </a:moveTo>
                  <a:lnTo>
                    <a:pt x="0" y="28985"/>
                  </a:lnTo>
                  <a:lnTo>
                    <a:pt x="0" y="212500"/>
                  </a:lnTo>
                  <a:lnTo>
                    <a:pt x="11430" y="18087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136139" y="51845"/>
              <a:ext cx="11430" cy="210185"/>
            </a:xfrm>
            <a:custGeom>
              <a:avLst/>
              <a:gdLst/>
              <a:ahLst/>
              <a:cxnLst/>
              <a:rect l="l" t="t" r="r" b="b"/>
              <a:pathLst>
                <a:path w="11430" h="210185">
                  <a:moveTo>
                    <a:pt x="11430" y="0"/>
                  </a:moveTo>
                  <a:lnTo>
                    <a:pt x="0" y="28985"/>
                  </a:lnTo>
                  <a:lnTo>
                    <a:pt x="0" y="210155"/>
                  </a:lnTo>
                  <a:lnTo>
                    <a:pt x="11430" y="1785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146300" y="26080"/>
              <a:ext cx="11430" cy="208279"/>
            </a:xfrm>
            <a:custGeom>
              <a:avLst/>
              <a:gdLst/>
              <a:ahLst/>
              <a:cxnLst/>
              <a:rect l="l" t="t" r="r" b="b"/>
              <a:pathLst>
                <a:path w="11430" h="208279">
                  <a:moveTo>
                    <a:pt x="11430" y="0"/>
                  </a:moveTo>
                  <a:lnTo>
                    <a:pt x="0" y="28985"/>
                  </a:lnTo>
                  <a:lnTo>
                    <a:pt x="0" y="207811"/>
                  </a:lnTo>
                  <a:lnTo>
                    <a:pt x="11430" y="1761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156460" y="22859"/>
              <a:ext cx="11430" cy="183515"/>
            </a:xfrm>
            <a:custGeom>
              <a:avLst/>
              <a:gdLst/>
              <a:ahLst/>
              <a:cxnLst/>
              <a:rect l="l" t="t" r="r" b="b"/>
              <a:pathLst>
                <a:path w="11430" h="183515">
                  <a:moveTo>
                    <a:pt x="2539" y="0"/>
                  </a:moveTo>
                  <a:lnTo>
                    <a:pt x="0" y="6441"/>
                  </a:lnTo>
                  <a:lnTo>
                    <a:pt x="0" y="182922"/>
                  </a:lnTo>
                  <a:lnTo>
                    <a:pt x="11429" y="151299"/>
                  </a:lnTo>
                  <a:lnTo>
                    <a:pt x="11429" y="276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166620" y="25230"/>
              <a:ext cx="11430" cy="153035"/>
            </a:xfrm>
            <a:custGeom>
              <a:avLst/>
              <a:gdLst/>
              <a:ahLst/>
              <a:cxnLst/>
              <a:rect l="l" t="t" r="r" b="b"/>
              <a:pathLst>
                <a:path w="11430" h="153035">
                  <a:moveTo>
                    <a:pt x="0" y="0"/>
                  </a:moveTo>
                  <a:lnTo>
                    <a:pt x="0" y="152442"/>
                  </a:lnTo>
                  <a:lnTo>
                    <a:pt x="11430" y="120819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176779" y="28391"/>
              <a:ext cx="11430" cy="121285"/>
            </a:xfrm>
            <a:custGeom>
              <a:avLst/>
              <a:gdLst/>
              <a:ahLst/>
              <a:cxnLst/>
              <a:rect l="l" t="t" r="r" b="b"/>
              <a:pathLst>
                <a:path w="11430" h="121285">
                  <a:moveTo>
                    <a:pt x="0" y="0"/>
                  </a:moveTo>
                  <a:lnTo>
                    <a:pt x="0" y="121172"/>
                  </a:lnTo>
                  <a:lnTo>
                    <a:pt x="11430" y="89549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186939" y="31552"/>
              <a:ext cx="11430" cy="90170"/>
            </a:xfrm>
            <a:custGeom>
              <a:avLst/>
              <a:gdLst/>
              <a:ahLst/>
              <a:cxnLst/>
              <a:rect l="l" t="t" r="r" b="b"/>
              <a:pathLst>
                <a:path w="11430" h="90170">
                  <a:moveTo>
                    <a:pt x="0" y="0"/>
                  </a:moveTo>
                  <a:lnTo>
                    <a:pt x="0" y="89901"/>
                  </a:lnTo>
                  <a:lnTo>
                    <a:pt x="11430" y="58278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197100" y="34713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30" h="59055">
                  <a:moveTo>
                    <a:pt x="0" y="0"/>
                  </a:moveTo>
                  <a:lnTo>
                    <a:pt x="0" y="58631"/>
                  </a:lnTo>
                  <a:lnTo>
                    <a:pt x="11430" y="27008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207260" y="378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0" y="0"/>
                  </a:moveTo>
                  <a:lnTo>
                    <a:pt x="0" y="27361"/>
                  </a:lnTo>
                  <a:lnTo>
                    <a:pt x="8889" y="2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3550920" y="5451947"/>
              <a:ext cx="69850" cy="231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620770" y="5416608"/>
              <a:ext cx="13970" cy="275590"/>
            </a:xfrm>
            <a:custGeom>
              <a:avLst/>
              <a:gdLst/>
              <a:ahLst/>
              <a:cxnLst/>
              <a:rect l="l" t="t" r="r" b="b"/>
              <a:pathLst>
                <a:path w="13970" h="275589">
                  <a:moveTo>
                    <a:pt x="13969" y="0"/>
                  </a:moveTo>
                  <a:lnTo>
                    <a:pt x="0" y="35338"/>
                  </a:lnTo>
                  <a:lnTo>
                    <a:pt x="0" y="266601"/>
                  </a:lnTo>
                  <a:lnTo>
                    <a:pt x="11429" y="275531"/>
                  </a:lnTo>
                  <a:lnTo>
                    <a:pt x="13969" y="26859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634740" y="5378057"/>
              <a:ext cx="15240" cy="307340"/>
            </a:xfrm>
            <a:custGeom>
              <a:avLst/>
              <a:gdLst/>
              <a:ahLst/>
              <a:cxnLst/>
              <a:rect l="l" t="t" r="r" b="b"/>
              <a:pathLst>
                <a:path w="15239" h="307339">
                  <a:moveTo>
                    <a:pt x="15239" y="0"/>
                  </a:moveTo>
                  <a:lnTo>
                    <a:pt x="0" y="38551"/>
                  </a:lnTo>
                  <a:lnTo>
                    <a:pt x="0" y="307143"/>
                  </a:lnTo>
                  <a:lnTo>
                    <a:pt x="15239" y="2655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648709" y="5342718"/>
              <a:ext cx="15240" cy="304800"/>
            </a:xfrm>
            <a:custGeom>
              <a:avLst/>
              <a:gdLst/>
              <a:ahLst/>
              <a:cxnLst/>
              <a:rect l="l" t="t" r="r" b="b"/>
              <a:pathLst>
                <a:path w="15239" h="304800">
                  <a:moveTo>
                    <a:pt x="15239" y="0"/>
                  </a:moveTo>
                  <a:lnTo>
                    <a:pt x="0" y="38551"/>
                  </a:lnTo>
                  <a:lnTo>
                    <a:pt x="0" y="304319"/>
                  </a:lnTo>
                  <a:lnTo>
                    <a:pt x="15239" y="262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662679" y="5307380"/>
              <a:ext cx="15240" cy="301625"/>
            </a:xfrm>
            <a:custGeom>
              <a:avLst/>
              <a:gdLst/>
              <a:ahLst/>
              <a:cxnLst/>
              <a:rect l="l" t="t" r="r" b="b"/>
              <a:pathLst>
                <a:path w="15239" h="301625">
                  <a:moveTo>
                    <a:pt x="15240" y="0"/>
                  </a:moveTo>
                  <a:lnTo>
                    <a:pt x="0" y="38551"/>
                  </a:lnTo>
                  <a:lnTo>
                    <a:pt x="0" y="301494"/>
                  </a:lnTo>
                  <a:lnTo>
                    <a:pt x="15240" y="25986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3676650" y="5272041"/>
              <a:ext cx="15240" cy="299085"/>
            </a:xfrm>
            <a:custGeom>
              <a:avLst/>
              <a:gdLst/>
              <a:ahLst/>
              <a:cxnLst/>
              <a:rect l="l" t="t" r="r" b="b"/>
              <a:pathLst>
                <a:path w="15239" h="299085">
                  <a:moveTo>
                    <a:pt x="15239" y="0"/>
                  </a:moveTo>
                  <a:lnTo>
                    <a:pt x="0" y="38551"/>
                  </a:lnTo>
                  <a:lnTo>
                    <a:pt x="0" y="298669"/>
                  </a:lnTo>
                  <a:lnTo>
                    <a:pt x="15239" y="2570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3690620" y="5236702"/>
              <a:ext cx="15240" cy="295910"/>
            </a:xfrm>
            <a:custGeom>
              <a:avLst/>
              <a:gdLst/>
              <a:ahLst/>
              <a:cxnLst/>
              <a:rect l="l" t="t" r="r" b="b"/>
              <a:pathLst>
                <a:path w="15239" h="295910">
                  <a:moveTo>
                    <a:pt x="15239" y="0"/>
                  </a:moveTo>
                  <a:lnTo>
                    <a:pt x="0" y="38551"/>
                  </a:lnTo>
                  <a:lnTo>
                    <a:pt x="0" y="295845"/>
                  </a:lnTo>
                  <a:lnTo>
                    <a:pt x="15239" y="25421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3704590" y="5201364"/>
              <a:ext cx="15240" cy="293370"/>
            </a:xfrm>
            <a:custGeom>
              <a:avLst/>
              <a:gdLst/>
              <a:ahLst/>
              <a:cxnLst/>
              <a:rect l="l" t="t" r="r" b="b"/>
              <a:pathLst>
                <a:path w="15239" h="293370">
                  <a:moveTo>
                    <a:pt x="15239" y="0"/>
                  </a:moveTo>
                  <a:lnTo>
                    <a:pt x="0" y="38551"/>
                  </a:lnTo>
                  <a:lnTo>
                    <a:pt x="0" y="293020"/>
                  </a:lnTo>
                  <a:lnTo>
                    <a:pt x="15239" y="2513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3718559" y="5166025"/>
              <a:ext cx="15240" cy="290195"/>
            </a:xfrm>
            <a:custGeom>
              <a:avLst/>
              <a:gdLst/>
              <a:ahLst/>
              <a:cxnLst/>
              <a:rect l="l" t="t" r="r" b="b"/>
              <a:pathLst>
                <a:path w="15239" h="290195">
                  <a:moveTo>
                    <a:pt x="15239" y="0"/>
                  </a:moveTo>
                  <a:lnTo>
                    <a:pt x="0" y="38551"/>
                  </a:lnTo>
                  <a:lnTo>
                    <a:pt x="0" y="290195"/>
                  </a:lnTo>
                  <a:lnTo>
                    <a:pt x="15239" y="24856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733800" y="5130687"/>
              <a:ext cx="13970" cy="284480"/>
            </a:xfrm>
            <a:custGeom>
              <a:avLst/>
              <a:gdLst/>
              <a:ahLst/>
              <a:cxnLst/>
              <a:rect l="l" t="t" r="r" b="b"/>
              <a:pathLst>
                <a:path w="13970" h="284479">
                  <a:moveTo>
                    <a:pt x="13970" y="0"/>
                  </a:moveTo>
                  <a:lnTo>
                    <a:pt x="0" y="35338"/>
                  </a:lnTo>
                  <a:lnTo>
                    <a:pt x="0" y="283901"/>
                  </a:lnTo>
                  <a:lnTo>
                    <a:pt x="13970" y="2457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3747770" y="5095348"/>
              <a:ext cx="13970" cy="281305"/>
            </a:xfrm>
            <a:custGeom>
              <a:avLst/>
              <a:gdLst/>
              <a:ahLst/>
              <a:cxnLst/>
              <a:rect l="l" t="t" r="r" b="b"/>
              <a:pathLst>
                <a:path w="13970" h="281304">
                  <a:moveTo>
                    <a:pt x="13969" y="0"/>
                  </a:moveTo>
                  <a:lnTo>
                    <a:pt x="0" y="35338"/>
                  </a:lnTo>
                  <a:lnTo>
                    <a:pt x="0" y="281077"/>
                  </a:lnTo>
                  <a:lnTo>
                    <a:pt x="13969" y="2429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3761740" y="5056797"/>
              <a:ext cx="15240" cy="281940"/>
            </a:xfrm>
            <a:custGeom>
              <a:avLst/>
              <a:gdLst/>
              <a:ahLst/>
              <a:cxnLst/>
              <a:rect l="l" t="t" r="r" b="b"/>
              <a:pathLst>
                <a:path w="15239" h="281939">
                  <a:moveTo>
                    <a:pt x="15239" y="0"/>
                  </a:moveTo>
                  <a:lnTo>
                    <a:pt x="0" y="38551"/>
                  </a:lnTo>
                  <a:lnTo>
                    <a:pt x="0" y="281465"/>
                  </a:lnTo>
                  <a:lnTo>
                    <a:pt x="15239" y="23983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775709" y="5021458"/>
              <a:ext cx="15240" cy="278765"/>
            </a:xfrm>
            <a:custGeom>
              <a:avLst/>
              <a:gdLst/>
              <a:ahLst/>
              <a:cxnLst/>
              <a:rect l="l" t="t" r="r" b="b"/>
              <a:pathLst>
                <a:path w="15239" h="278764">
                  <a:moveTo>
                    <a:pt x="15239" y="0"/>
                  </a:moveTo>
                  <a:lnTo>
                    <a:pt x="0" y="38551"/>
                  </a:lnTo>
                  <a:lnTo>
                    <a:pt x="0" y="278640"/>
                  </a:lnTo>
                  <a:lnTo>
                    <a:pt x="15239" y="23700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789679" y="4986120"/>
              <a:ext cx="15240" cy="276225"/>
            </a:xfrm>
            <a:custGeom>
              <a:avLst/>
              <a:gdLst/>
              <a:ahLst/>
              <a:cxnLst/>
              <a:rect l="l" t="t" r="r" b="b"/>
              <a:pathLst>
                <a:path w="15239" h="276225">
                  <a:moveTo>
                    <a:pt x="15240" y="0"/>
                  </a:moveTo>
                  <a:lnTo>
                    <a:pt x="0" y="38551"/>
                  </a:lnTo>
                  <a:lnTo>
                    <a:pt x="0" y="275815"/>
                  </a:lnTo>
                  <a:lnTo>
                    <a:pt x="15240" y="23418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803650" y="4950781"/>
              <a:ext cx="15240" cy="273050"/>
            </a:xfrm>
            <a:custGeom>
              <a:avLst/>
              <a:gdLst/>
              <a:ahLst/>
              <a:cxnLst/>
              <a:rect l="l" t="t" r="r" b="b"/>
              <a:pathLst>
                <a:path w="15239" h="273050">
                  <a:moveTo>
                    <a:pt x="15239" y="0"/>
                  </a:moveTo>
                  <a:lnTo>
                    <a:pt x="0" y="38551"/>
                  </a:lnTo>
                  <a:lnTo>
                    <a:pt x="0" y="272991"/>
                  </a:lnTo>
                  <a:lnTo>
                    <a:pt x="15239" y="23135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3817620" y="4915442"/>
              <a:ext cx="15240" cy="270510"/>
            </a:xfrm>
            <a:custGeom>
              <a:avLst/>
              <a:gdLst/>
              <a:ahLst/>
              <a:cxnLst/>
              <a:rect l="l" t="t" r="r" b="b"/>
              <a:pathLst>
                <a:path w="15239" h="270510">
                  <a:moveTo>
                    <a:pt x="15239" y="0"/>
                  </a:moveTo>
                  <a:lnTo>
                    <a:pt x="0" y="38551"/>
                  </a:lnTo>
                  <a:lnTo>
                    <a:pt x="0" y="270166"/>
                  </a:lnTo>
                  <a:lnTo>
                    <a:pt x="15239" y="228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831590" y="4880104"/>
              <a:ext cx="15240" cy="267970"/>
            </a:xfrm>
            <a:custGeom>
              <a:avLst/>
              <a:gdLst/>
              <a:ahLst/>
              <a:cxnLst/>
              <a:rect l="l" t="t" r="r" b="b"/>
              <a:pathLst>
                <a:path w="15239" h="267970">
                  <a:moveTo>
                    <a:pt x="15239" y="0"/>
                  </a:moveTo>
                  <a:lnTo>
                    <a:pt x="0" y="38551"/>
                  </a:lnTo>
                  <a:lnTo>
                    <a:pt x="0" y="267341"/>
                  </a:lnTo>
                  <a:lnTo>
                    <a:pt x="15239" y="22570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845559" y="4844765"/>
              <a:ext cx="15240" cy="264795"/>
            </a:xfrm>
            <a:custGeom>
              <a:avLst/>
              <a:gdLst/>
              <a:ahLst/>
              <a:cxnLst/>
              <a:rect l="l" t="t" r="r" b="b"/>
              <a:pathLst>
                <a:path w="15239" h="264795">
                  <a:moveTo>
                    <a:pt x="15239" y="0"/>
                  </a:moveTo>
                  <a:lnTo>
                    <a:pt x="0" y="38551"/>
                  </a:lnTo>
                  <a:lnTo>
                    <a:pt x="0" y="264517"/>
                  </a:lnTo>
                  <a:lnTo>
                    <a:pt x="15239" y="22288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3859529" y="4809427"/>
              <a:ext cx="15240" cy="262255"/>
            </a:xfrm>
            <a:custGeom>
              <a:avLst/>
              <a:gdLst/>
              <a:ahLst/>
              <a:cxnLst/>
              <a:rect l="l" t="t" r="r" b="b"/>
              <a:pathLst>
                <a:path w="15239" h="262254">
                  <a:moveTo>
                    <a:pt x="15240" y="0"/>
                  </a:moveTo>
                  <a:lnTo>
                    <a:pt x="0" y="38551"/>
                  </a:lnTo>
                  <a:lnTo>
                    <a:pt x="0" y="261692"/>
                  </a:lnTo>
                  <a:lnTo>
                    <a:pt x="15240" y="22005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3873500" y="4774088"/>
              <a:ext cx="15240" cy="259079"/>
            </a:xfrm>
            <a:custGeom>
              <a:avLst/>
              <a:gdLst/>
              <a:ahLst/>
              <a:cxnLst/>
              <a:rect l="l" t="t" r="r" b="b"/>
              <a:pathLst>
                <a:path w="15239" h="259079">
                  <a:moveTo>
                    <a:pt x="15239" y="0"/>
                  </a:moveTo>
                  <a:lnTo>
                    <a:pt x="0" y="38551"/>
                  </a:lnTo>
                  <a:lnTo>
                    <a:pt x="0" y="258867"/>
                  </a:lnTo>
                  <a:lnTo>
                    <a:pt x="15239" y="2172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3887470" y="4735537"/>
              <a:ext cx="16510" cy="259715"/>
            </a:xfrm>
            <a:custGeom>
              <a:avLst/>
              <a:gdLst/>
              <a:ahLst/>
              <a:cxnLst/>
              <a:rect l="l" t="t" r="r" b="b"/>
              <a:pathLst>
                <a:path w="16510" h="259714">
                  <a:moveTo>
                    <a:pt x="16509" y="0"/>
                  </a:moveTo>
                  <a:lnTo>
                    <a:pt x="0" y="41763"/>
                  </a:lnTo>
                  <a:lnTo>
                    <a:pt x="0" y="259255"/>
                  </a:lnTo>
                  <a:lnTo>
                    <a:pt x="16509" y="214153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902709" y="4700199"/>
              <a:ext cx="15240" cy="253365"/>
            </a:xfrm>
            <a:custGeom>
              <a:avLst/>
              <a:gdLst/>
              <a:ahLst/>
              <a:cxnLst/>
              <a:rect l="l" t="t" r="r" b="b"/>
              <a:pathLst>
                <a:path w="15239" h="253364">
                  <a:moveTo>
                    <a:pt x="15239" y="0"/>
                  </a:moveTo>
                  <a:lnTo>
                    <a:pt x="0" y="38551"/>
                  </a:lnTo>
                  <a:lnTo>
                    <a:pt x="0" y="252961"/>
                  </a:lnTo>
                  <a:lnTo>
                    <a:pt x="15239" y="21132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916679" y="4664860"/>
              <a:ext cx="15240" cy="250190"/>
            </a:xfrm>
            <a:custGeom>
              <a:avLst/>
              <a:gdLst/>
              <a:ahLst/>
              <a:cxnLst/>
              <a:rect l="l" t="t" r="r" b="b"/>
              <a:pathLst>
                <a:path w="15239" h="250189">
                  <a:moveTo>
                    <a:pt x="15240" y="0"/>
                  </a:moveTo>
                  <a:lnTo>
                    <a:pt x="0" y="38551"/>
                  </a:lnTo>
                  <a:lnTo>
                    <a:pt x="0" y="250136"/>
                  </a:lnTo>
                  <a:lnTo>
                    <a:pt x="15240" y="20850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930650" y="4631608"/>
              <a:ext cx="15240" cy="245745"/>
            </a:xfrm>
            <a:custGeom>
              <a:avLst/>
              <a:gdLst/>
              <a:ahLst/>
              <a:cxnLst/>
              <a:rect l="l" t="t" r="r" b="b"/>
              <a:pathLst>
                <a:path w="15239" h="245745">
                  <a:moveTo>
                    <a:pt x="15239" y="0"/>
                  </a:moveTo>
                  <a:lnTo>
                    <a:pt x="6350" y="20401"/>
                  </a:lnTo>
                  <a:lnTo>
                    <a:pt x="0" y="36464"/>
                  </a:lnTo>
                  <a:lnTo>
                    <a:pt x="0" y="245225"/>
                  </a:lnTo>
                  <a:lnTo>
                    <a:pt x="15239" y="20359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944620" y="4599549"/>
              <a:ext cx="15240" cy="239395"/>
            </a:xfrm>
            <a:custGeom>
              <a:avLst/>
              <a:gdLst/>
              <a:ahLst/>
              <a:cxnLst/>
              <a:rect l="l" t="t" r="r" b="b"/>
              <a:pathLst>
                <a:path w="15239" h="239395">
                  <a:moveTo>
                    <a:pt x="15239" y="0"/>
                  </a:moveTo>
                  <a:lnTo>
                    <a:pt x="0" y="34973"/>
                  </a:lnTo>
                  <a:lnTo>
                    <a:pt x="0" y="239121"/>
                  </a:lnTo>
                  <a:lnTo>
                    <a:pt x="15239" y="1974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3958590" y="4567489"/>
              <a:ext cx="15240" cy="233045"/>
            </a:xfrm>
            <a:custGeom>
              <a:avLst/>
              <a:gdLst/>
              <a:ahLst/>
              <a:cxnLst/>
              <a:rect l="l" t="t" r="r" b="b"/>
              <a:pathLst>
                <a:path w="15239" h="233045">
                  <a:moveTo>
                    <a:pt x="15239" y="0"/>
                  </a:moveTo>
                  <a:lnTo>
                    <a:pt x="0" y="34973"/>
                  </a:lnTo>
                  <a:lnTo>
                    <a:pt x="0" y="233017"/>
                  </a:lnTo>
                  <a:lnTo>
                    <a:pt x="5080" y="219140"/>
                  </a:lnTo>
                  <a:lnTo>
                    <a:pt x="15239" y="19537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3972559" y="4535430"/>
              <a:ext cx="15240" cy="230504"/>
            </a:xfrm>
            <a:custGeom>
              <a:avLst/>
              <a:gdLst/>
              <a:ahLst/>
              <a:cxnLst/>
              <a:rect l="l" t="t" r="r" b="b"/>
              <a:pathLst>
                <a:path w="15239" h="230504">
                  <a:moveTo>
                    <a:pt x="15239" y="0"/>
                  </a:moveTo>
                  <a:lnTo>
                    <a:pt x="0" y="34973"/>
                  </a:lnTo>
                  <a:lnTo>
                    <a:pt x="0" y="230405"/>
                  </a:lnTo>
                  <a:lnTo>
                    <a:pt x="15239" y="19475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3986529" y="4503371"/>
              <a:ext cx="15240" cy="229870"/>
            </a:xfrm>
            <a:custGeom>
              <a:avLst/>
              <a:gdLst/>
              <a:ahLst/>
              <a:cxnLst/>
              <a:rect l="l" t="t" r="r" b="b"/>
              <a:pathLst>
                <a:path w="15239" h="229870">
                  <a:moveTo>
                    <a:pt x="15240" y="0"/>
                  </a:moveTo>
                  <a:lnTo>
                    <a:pt x="0" y="34973"/>
                  </a:lnTo>
                  <a:lnTo>
                    <a:pt x="0" y="229789"/>
                  </a:lnTo>
                  <a:lnTo>
                    <a:pt x="15240" y="19414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000500" y="4471311"/>
              <a:ext cx="15240" cy="229235"/>
            </a:xfrm>
            <a:custGeom>
              <a:avLst/>
              <a:gdLst/>
              <a:ahLst/>
              <a:cxnLst/>
              <a:rect l="l" t="t" r="r" b="b"/>
              <a:pathLst>
                <a:path w="15239" h="229235">
                  <a:moveTo>
                    <a:pt x="15239" y="0"/>
                  </a:moveTo>
                  <a:lnTo>
                    <a:pt x="0" y="34973"/>
                  </a:lnTo>
                  <a:lnTo>
                    <a:pt x="0" y="229173"/>
                  </a:lnTo>
                  <a:lnTo>
                    <a:pt x="15239" y="193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014470" y="4439252"/>
              <a:ext cx="15240" cy="228600"/>
            </a:xfrm>
            <a:custGeom>
              <a:avLst/>
              <a:gdLst/>
              <a:ahLst/>
              <a:cxnLst/>
              <a:rect l="l" t="t" r="r" b="b"/>
              <a:pathLst>
                <a:path w="15239" h="228600">
                  <a:moveTo>
                    <a:pt x="15239" y="0"/>
                  </a:moveTo>
                  <a:lnTo>
                    <a:pt x="0" y="34973"/>
                  </a:lnTo>
                  <a:lnTo>
                    <a:pt x="0" y="228557"/>
                  </a:lnTo>
                  <a:lnTo>
                    <a:pt x="15239" y="1929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029709" y="4407193"/>
              <a:ext cx="13970" cy="225425"/>
            </a:xfrm>
            <a:custGeom>
              <a:avLst/>
              <a:gdLst/>
              <a:ahLst/>
              <a:cxnLst/>
              <a:rect l="l" t="t" r="r" b="b"/>
              <a:pathLst>
                <a:path w="13970" h="225425">
                  <a:moveTo>
                    <a:pt x="13969" y="0"/>
                  </a:moveTo>
                  <a:lnTo>
                    <a:pt x="0" y="32059"/>
                  </a:lnTo>
                  <a:lnTo>
                    <a:pt x="0" y="224970"/>
                  </a:lnTo>
                  <a:lnTo>
                    <a:pt x="13969" y="1922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043679" y="4375133"/>
              <a:ext cx="13970" cy="224790"/>
            </a:xfrm>
            <a:custGeom>
              <a:avLst/>
              <a:gdLst/>
              <a:ahLst/>
              <a:cxnLst/>
              <a:rect l="l" t="t" r="r" b="b"/>
              <a:pathLst>
                <a:path w="13970" h="224789">
                  <a:moveTo>
                    <a:pt x="13970" y="0"/>
                  </a:moveTo>
                  <a:lnTo>
                    <a:pt x="0" y="32059"/>
                  </a:lnTo>
                  <a:lnTo>
                    <a:pt x="0" y="224354"/>
                  </a:lnTo>
                  <a:lnTo>
                    <a:pt x="13970" y="1916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057650" y="4340159"/>
              <a:ext cx="15240" cy="226695"/>
            </a:xfrm>
            <a:custGeom>
              <a:avLst/>
              <a:gdLst/>
              <a:ahLst/>
              <a:cxnLst/>
              <a:rect l="l" t="t" r="r" b="b"/>
              <a:pathLst>
                <a:path w="15239" h="226695">
                  <a:moveTo>
                    <a:pt x="15239" y="0"/>
                  </a:moveTo>
                  <a:lnTo>
                    <a:pt x="0" y="34973"/>
                  </a:lnTo>
                  <a:lnTo>
                    <a:pt x="0" y="226652"/>
                  </a:lnTo>
                  <a:lnTo>
                    <a:pt x="15239" y="1910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071620" y="4308100"/>
              <a:ext cx="15240" cy="226060"/>
            </a:xfrm>
            <a:custGeom>
              <a:avLst/>
              <a:gdLst/>
              <a:ahLst/>
              <a:cxnLst/>
              <a:rect l="l" t="t" r="r" b="b"/>
              <a:pathLst>
                <a:path w="15239" h="226060">
                  <a:moveTo>
                    <a:pt x="15239" y="0"/>
                  </a:moveTo>
                  <a:lnTo>
                    <a:pt x="0" y="34973"/>
                  </a:lnTo>
                  <a:lnTo>
                    <a:pt x="0" y="226036"/>
                  </a:lnTo>
                  <a:lnTo>
                    <a:pt x="15239" y="1903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085590" y="427604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5420"/>
                  </a:lnTo>
                  <a:lnTo>
                    <a:pt x="15239" y="189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099559" y="424398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4803"/>
                  </a:lnTo>
                  <a:lnTo>
                    <a:pt x="15239" y="1891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113529" y="4211922"/>
              <a:ext cx="15240" cy="224790"/>
            </a:xfrm>
            <a:custGeom>
              <a:avLst/>
              <a:gdLst/>
              <a:ahLst/>
              <a:cxnLst/>
              <a:rect l="l" t="t" r="r" b="b"/>
              <a:pathLst>
                <a:path w="15239" h="224789">
                  <a:moveTo>
                    <a:pt x="15240" y="0"/>
                  </a:moveTo>
                  <a:lnTo>
                    <a:pt x="0" y="34973"/>
                  </a:lnTo>
                  <a:lnTo>
                    <a:pt x="0" y="224187"/>
                  </a:lnTo>
                  <a:lnTo>
                    <a:pt x="15240" y="1885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127500" y="4179863"/>
              <a:ext cx="15240" cy="224154"/>
            </a:xfrm>
            <a:custGeom>
              <a:avLst/>
              <a:gdLst/>
              <a:ahLst/>
              <a:cxnLst/>
              <a:rect l="l" t="t" r="r" b="b"/>
              <a:pathLst>
                <a:path w="15239" h="224154">
                  <a:moveTo>
                    <a:pt x="15239" y="0"/>
                  </a:moveTo>
                  <a:lnTo>
                    <a:pt x="0" y="34973"/>
                  </a:lnTo>
                  <a:lnTo>
                    <a:pt x="0" y="223571"/>
                  </a:lnTo>
                  <a:lnTo>
                    <a:pt x="15239" y="1879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141470" y="4147803"/>
              <a:ext cx="15240" cy="223520"/>
            </a:xfrm>
            <a:custGeom>
              <a:avLst/>
              <a:gdLst/>
              <a:ahLst/>
              <a:cxnLst/>
              <a:rect l="l" t="t" r="r" b="b"/>
              <a:pathLst>
                <a:path w="15239" h="223520">
                  <a:moveTo>
                    <a:pt x="15239" y="0"/>
                  </a:moveTo>
                  <a:lnTo>
                    <a:pt x="0" y="34973"/>
                  </a:lnTo>
                  <a:lnTo>
                    <a:pt x="0" y="222955"/>
                  </a:lnTo>
                  <a:lnTo>
                    <a:pt x="15239" y="1873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156709" y="4112829"/>
              <a:ext cx="15240" cy="222885"/>
            </a:xfrm>
            <a:custGeom>
              <a:avLst/>
              <a:gdLst/>
              <a:ahLst/>
              <a:cxnLst/>
              <a:rect l="l" t="t" r="r" b="b"/>
              <a:pathLst>
                <a:path w="15239" h="222885">
                  <a:moveTo>
                    <a:pt x="15239" y="0"/>
                  </a:moveTo>
                  <a:lnTo>
                    <a:pt x="0" y="34973"/>
                  </a:lnTo>
                  <a:lnTo>
                    <a:pt x="0" y="222282"/>
                  </a:lnTo>
                  <a:lnTo>
                    <a:pt x="15239" y="186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170679" y="4080770"/>
              <a:ext cx="15240" cy="222250"/>
            </a:xfrm>
            <a:custGeom>
              <a:avLst/>
              <a:gdLst/>
              <a:ahLst/>
              <a:cxnLst/>
              <a:rect l="l" t="t" r="r" b="b"/>
              <a:pathLst>
                <a:path w="15239" h="222250">
                  <a:moveTo>
                    <a:pt x="15240" y="0"/>
                  </a:moveTo>
                  <a:lnTo>
                    <a:pt x="0" y="34973"/>
                  </a:lnTo>
                  <a:lnTo>
                    <a:pt x="0" y="221666"/>
                  </a:lnTo>
                  <a:lnTo>
                    <a:pt x="15240" y="18602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184650" y="4048711"/>
              <a:ext cx="15240" cy="221615"/>
            </a:xfrm>
            <a:custGeom>
              <a:avLst/>
              <a:gdLst/>
              <a:ahLst/>
              <a:cxnLst/>
              <a:rect l="l" t="t" r="r" b="b"/>
              <a:pathLst>
                <a:path w="15239" h="221614">
                  <a:moveTo>
                    <a:pt x="15239" y="0"/>
                  </a:moveTo>
                  <a:lnTo>
                    <a:pt x="0" y="34973"/>
                  </a:lnTo>
                  <a:lnTo>
                    <a:pt x="0" y="221050"/>
                  </a:lnTo>
                  <a:lnTo>
                    <a:pt x="15239" y="185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198620" y="4016651"/>
              <a:ext cx="15240" cy="220979"/>
            </a:xfrm>
            <a:custGeom>
              <a:avLst/>
              <a:gdLst/>
              <a:ahLst/>
              <a:cxnLst/>
              <a:rect l="l" t="t" r="r" b="b"/>
              <a:pathLst>
                <a:path w="15239" h="220979">
                  <a:moveTo>
                    <a:pt x="15239" y="0"/>
                  </a:moveTo>
                  <a:lnTo>
                    <a:pt x="0" y="34973"/>
                  </a:lnTo>
                  <a:lnTo>
                    <a:pt x="0" y="220434"/>
                  </a:lnTo>
                  <a:lnTo>
                    <a:pt x="15239" y="1847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212590" y="3984592"/>
              <a:ext cx="15240" cy="220345"/>
            </a:xfrm>
            <a:custGeom>
              <a:avLst/>
              <a:gdLst/>
              <a:ahLst/>
              <a:cxnLst/>
              <a:rect l="l" t="t" r="r" b="b"/>
              <a:pathLst>
                <a:path w="15239" h="220345">
                  <a:moveTo>
                    <a:pt x="15239" y="0"/>
                  </a:moveTo>
                  <a:lnTo>
                    <a:pt x="0" y="34973"/>
                  </a:lnTo>
                  <a:lnTo>
                    <a:pt x="0" y="219817"/>
                  </a:lnTo>
                  <a:lnTo>
                    <a:pt x="15239" y="18417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226559" y="3952533"/>
              <a:ext cx="15240" cy="219710"/>
            </a:xfrm>
            <a:custGeom>
              <a:avLst/>
              <a:gdLst/>
              <a:ahLst/>
              <a:cxnLst/>
              <a:rect l="l" t="t" r="r" b="b"/>
              <a:pathLst>
                <a:path w="15239" h="219710">
                  <a:moveTo>
                    <a:pt x="15239" y="0"/>
                  </a:moveTo>
                  <a:lnTo>
                    <a:pt x="0" y="34973"/>
                  </a:lnTo>
                  <a:lnTo>
                    <a:pt x="0" y="219201"/>
                  </a:lnTo>
                  <a:lnTo>
                    <a:pt x="15239" y="183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240529" y="3920473"/>
              <a:ext cx="15240" cy="219075"/>
            </a:xfrm>
            <a:custGeom>
              <a:avLst/>
              <a:gdLst/>
              <a:ahLst/>
              <a:cxnLst/>
              <a:rect l="l" t="t" r="r" b="b"/>
              <a:pathLst>
                <a:path w="15239" h="219075">
                  <a:moveTo>
                    <a:pt x="15240" y="0"/>
                  </a:moveTo>
                  <a:lnTo>
                    <a:pt x="0" y="34973"/>
                  </a:lnTo>
                  <a:lnTo>
                    <a:pt x="0" y="218585"/>
                  </a:lnTo>
                  <a:lnTo>
                    <a:pt x="15240" y="18293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254500" y="3888414"/>
              <a:ext cx="15240" cy="218440"/>
            </a:xfrm>
            <a:custGeom>
              <a:avLst/>
              <a:gdLst/>
              <a:ahLst/>
              <a:cxnLst/>
              <a:rect l="l" t="t" r="r" b="b"/>
              <a:pathLst>
                <a:path w="15239" h="218439">
                  <a:moveTo>
                    <a:pt x="15239" y="0"/>
                  </a:moveTo>
                  <a:lnTo>
                    <a:pt x="0" y="34973"/>
                  </a:lnTo>
                  <a:lnTo>
                    <a:pt x="0" y="217969"/>
                  </a:lnTo>
                  <a:lnTo>
                    <a:pt x="15239" y="18232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268470" y="3856354"/>
              <a:ext cx="15240" cy="217804"/>
            </a:xfrm>
            <a:custGeom>
              <a:avLst/>
              <a:gdLst/>
              <a:ahLst/>
              <a:cxnLst/>
              <a:rect l="l" t="t" r="r" b="b"/>
              <a:pathLst>
                <a:path w="15239" h="217804">
                  <a:moveTo>
                    <a:pt x="15239" y="0"/>
                  </a:moveTo>
                  <a:lnTo>
                    <a:pt x="0" y="34973"/>
                  </a:lnTo>
                  <a:lnTo>
                    <a:pt x="0" y="217352"/>
                  </a:lnTo>
                  <a:lnTo>
                    <a:pt x="15239" y="1817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282440" y="3824295"/>
              <a:ext cx="15240" cy="217170"/>
            </a:xfrm>
            <a:custGeom>
              <a:avLst/>
              <a:gdLst/>
              <a:ahLst/>
              <a:cxnLst/>
              <a:rect l="l" t="t" r="r" b="b"/>
              <a:pathLst>
                <a:path w="15239" h="217170">
                  <a:moveTo>
                    <a:pt x="15239" y="0"/>
                  </a:moveTo>
                  <a:lnTo>
                    <a:pt x="0" y="34973"/>
                  </a:lnTo>
                  <a:lnTo>
                    <a:pt x="0" y="216736"/>
                  </a:lnTo>
                  <a:lnTo>
                    <a:pt x="15239" y="1810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296409" y="3792236"/>
              <a:ext cx="15240" cy="216535"/>
            </a:xfrm>
            <a:custGeom>
              <a:avLst/>
              <a:gdLst/>
              <a:ahLst/>
              <a:cxnLst/>
              <a:rect l="l" t="t" r="r" b="b"/>
              <a:pathLst>
                <a:path w="15239" h="216535">
                  <a:moveTo>
                    <a:pt x="15239" y="0"/>
                  </a:moveTo>
                  <a:lnTo>
                    <a:pt x="0" y="34973"/>
                  </a:lnTo>
                  <a:lnTo>
                    <a:pt x="0" y="216120"/>
                  </a:lnTo>
                  <a:lnTo>
                    <a:pt x="15239" y="18047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310379" y="3757262"/>
              <a:ext cx="16510" cy="218440"/>
            </a:xfrm>
            <a:custGeom>
              <a:avLst/>
              <a:gdLst/>
              <a:ahLst/>
              <a:cxnLst/>
              <a:rect l="l" t="t" r="r" b="b"/>
              <a:pathLst>
                <a:path w="16510" h="218439">
                  <a:moveTo>
                    <a:pt x="16510" y="0"/>
                  </a:moveTo>
                  <a:lnTo>
                    <a:pt x="0" y="37888"/>
                  </a:lnTo>
                  <a:lnTo>
                    <a:pt x="0" y="218418"/>
                  </a:lnTo>
                  <a:lnTo>
                    <a:pt x="16510" y="17980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325620" y="3727191"/>
              <a:ext cx="15240" cy="213360"/>
            </a:xfrm>
            <a:custGeom>
              <a:avLst/>
              <a:gdLst/>
              <a:ahLst/>
              <a:cxnLst/>
              <a:rect l="l" t="t" r="r" b="b"/>
              <a:pathLst>
                <a:path w="15239" h="213360">
                  <a:moveTo>
                    <a:pt x="15239" y="0"/>
                  </a:moveTo>
                  <a:lnTo>
                    <a:pt x="7619" y="15498"/>
                  </a:lnTo>
                  <a:lnTo>
                    <a:pt x="0" y="32985"/>
                  </a:lnTo>
                  <a:lnTo>
                    <a:pt x="0" y="212844"/>
                  </a:lnTo>
                  <a:lnTo>
                    <a:pt x="12700" y="183138"/>
                  </a:lnTo>
                  <a:lnTo>
                    <a:pt x="15239" y="1779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339590" y="3698776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8975"/>
                  </a:lnTo>
                  <a:lnTo>
                    <a:pt x="15239" y="1780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353559" y="367036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025"/>
                  </a:lnTo>
                  <a:lnTo>
                    <a:pt x="15239" y="1780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367529" y="364194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075"/>
                  </a:lnTo>
                  <a:lnTo>
                    <a:pt x="15240" y="17813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381500" y="361353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25"/>
                  </a:lnTo>
                  <a:lnTo>
                    <a:pt x="15239" y="1781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395470" y="358511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75"/>
                  </a:lnTo>
                  <a:lnTo>
                    <a:pt x="15239" y="1782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409440" y="355670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25"/>
                  </a:lnTo>
                  <a:lnTo>
                    <a:pt x="15239" y="1782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423409" y="3528288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75"/>
                  </a:lnTo>
                  <a:lnTo>
                    <a:pt x="15239" y="1783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4438650" y="3499873"/>
              <a:ext cx="13970" cy="207010"/>
            </a:xfrm>
            <a:custGeom>
              <a:avLst/>
              <a:gdLst/>
              <a:ahLst/>
              <a:cxnLst/>
              <a:rect l="l" t="t" r="r" b="b"/>
              <a:pathLst>
                <a:path w="13970" h="207010">
                  <a:moveTo>
                    <a:pt x="13970" y="0"/>
                  </a:moveTo>
                  <a:lnTo>
                    <a:pt x="0" y="28414"/>
                  </a:lnTo>
                  <a:lnTo>
                    <a:pt x="0" y="206746"/>
                  </a:lnTo>
                  <a:lnTo>
                    <a:pt x="13970" y="17838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452620" y="346887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379"/>
                  </a:lnTo>
                  <a:lnTo>
                    <a:pt x="15239" y="1784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466590" y="3440460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29"/>
                  </a:lnTo>
                  <a:lnTo>
                    <a:pt x="15239" y="1784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480559" y="341204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79"/>
                  </a:lnTo>
                  <a:lnTo>
                    <a:pt x="15239" y="1785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494529" y="338363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529"/>
                  </a:lnTo>
                  <a:lnTo>
                    <a:pt x="15240" y="17858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508500" y="335521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579"/>
                  </a:lnTo>
                  <a:lnTo>
                    <a:pt x="15239" y="178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522470" y="33268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29"/>
                  </a:lnTo>
                  <a:lnTo>
                    <a:pt x="15239" y="178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536440" y="329838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79"/>
                  </a:lnTo>
                  <a:lnTo>
                    <a:pt x="15239" y="1787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550409" y="3269972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729"/>
                  </a:lnTo>
                  <a:lnTo>
                    <a:pt x="15239" y="1787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564379" y="3238974"/>
              <a:ext cx="16510" cy="212725"/>
            </a:xfrm>
            <a:custGeom>
              <a:avLst/>
              <a:gdLst/>
              <a:ahLst/>
              <a:cxnLst/>
              <a:rect l="l" t="t" r="r" b="b"/>
              <a:pathLst>
                <a:path w="16510" h="212725">
                  <a:moveTo>
                    <a:pt x="16510" y="0"/>
                  </a:moveTo>
                  <a:lnTo>
                    <a:pt x="0" y="33581"/>
                  </a:lnTo>
                  <a:lnTo>
                    <a:pt x="0" y="212363"/>
                  </a:lnTo>
                  <a:lnTo>
                    <a:pt x="16510" y="17884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579620" y="321056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34"/>
                  </a:lnTo>
                  <a:lnTo>
                    <a:pt x="15239" y="1788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593590" y="318214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84"/>
                  </a:lnTo>
                  <a:lnTo>
                    <a:pt x="15239" y="1789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607559" y="315373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934"/>
                  </a:lnTo>
                  <a:lnTo>
                    <a:pt x="15239" y="1789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621529" y="312531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40" y="0"/>
                  </a:moveTo>
                  <a:lnTo>
                    <a:pt x="0" y="30997"/>
                  </a:lnTo>
                  <a:lnTo>
                    <a:pt x="0" y="209984"/>
                  </a:lnTo>
                  <a:lnTo>
                    <a:pt x="15240" y="1790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635500" y="30969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34"/>
                  </a:lnTo>
                  <a:lnTo>
                    <a:pt x="15239" y="1790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649470" y="306848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84"/>
                  </a:lnTo>
                  <a:lnTo>
                    <a:pt x="15239" y="1791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663440" y="304007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34"/>
                  </a:lnTo>
                  <a:lnTo>
                    <a:pt x="15239" y="1791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677409" y="301165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84"/>
                  </a:lnTo>
                  <a:lnTo>
                    <a:pt x="15239" y="1792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691379" y="2983242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234"/>
                  </a:lnTo>
                  <a:lnTo>
                    <a:pt x="15240" y="17929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705350" y="2954827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284"/>
                  </a:lnTo>
                  <a:lnTo>
                    <a:pt x="15239" y="1793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720590" y="29264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7756"/>
                  </a:lnTo>
                  <a:lnTo>
                    <a:pt x="13970" y="17939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734559" y="289541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389"/>
                  </a:lnTo>
                  <a:lnTo>
                    <a:pt x="15239" y="17944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748529" y="286700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439"/>
                  </a:lnTo>
                  <a:lnTo>
                    <a:pt x="15240" y="17949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762500" y="283858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489"/>
                  </a:lnTo>
                  <a:lnTo>
                    <a:pt x="15239" y="1795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776470" y="281017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39"/>
                  </a:lnTo>
                  <a:lnTo>
                    <a:pt x="15239" y="1795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790440" y="278175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89"/>
                  </a:lnTo>
                  <a:lnTo>
                    <a:pt x="15239" y="1796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804409" y="2753341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639"/>
                  </a:lnTo>
                  <a:lnTo>
                    <a:pt x="15239" y="1796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818379" y="272492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689"/>
                  </a:lnTo>
                  <a:lnTo>
                    <a:pt x="15240" y="17974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833620" y="26965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69" y="0"/>
                  </a:moveTo>
                  <a:lnTo>
                    <a:pt x="0" y="28414"/>
                  </a:lnTo>
                  <a:lnTo>
                    <a:pt x="0" y="208160"/>
                  </a:lnTo>
                  <a:lnTo>
                    <a:pt x="13969" y="1797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4847590" y="2668097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8210"/>
                  </a:lnTo>
                  <a:lnTo>
                    <a:pt x="13970" y="179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4861559" y="263709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843"/>
                  </a:lnTo>
                  <a:lnTo>
                    <a:pt x="15239" y="1799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875529" y="260868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0894"/>
                  </a:lnTo>
                  <a:lnTo>
                    <a:pt x="15240" y="17995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4889500" y="258027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44"/>
                  </a:lnTo>
                  <a:lnTo>
                    <a:pt x="15239" y="180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4903470" y="2551855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94"/>
                  </a:lnTo>
                  <a:lnTo>
                    <a:pt x="15239" y="1800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4917440" y="252344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44"/>
                  </a:lnTo>
                  <a:lnTo>
                    <a:pt x="15239" y="1801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4931409" y="2495026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94"/>
                  </a:lnTo>
                  <a:lnTo>
                    <a:pt x="15239" y="1801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4945379" y="2466611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144"/>
                  </a:lnTo>
                  <a:lnTo>
                    <a:pt x="15240" y="18020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4959350" y="2409786"/>
              <a:ext cx="29209" cy="240029"/>
            </a:xfrm>
            <a:custGeom>
              <a:avLst/>
              <a:gdLst/>
              <a:ahLst/>
              <a:cxnLst/>
              <a:rect l="l" t="t" r="r" b="b"/>
              <a:pathLst>
                <a:path w="29210" h="240030">
                  <a:moveTo>
                    <a:pt x="29210" y="0"/>
                  </a:moveTo>
                  <a:lnTo>
                    <a:pt x="15240" y="28409"/>
                  </a:lnTo>
                  <a:lnTo>
                    <a:pt x="13970" y="31000"/>
                  </a:lnTo>
                  <a:lnTo>
                    <a:pt x="0" y="59410"/>
                  </a:lnTo>
                  <a:lnTo>
                    <a:pt x="0" y="239610"/>
                  </a:lnTo>
                  <a:lnTo>
                    <a:pt x="13970" y="211239"/>
                  </a:lnTo>
                  <a:lnTo>
                    <a:pt x="15240" y="208661"/>
                  </a:lnTo>
                  <a:lnTo>
                    <a:pt x="29210" y="180301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4987290" y="2378784"/>
              <a:ext cx="16510" cy="213995"/>
            </a:xfrm>
            <a:custGeom>
              <a:avLst/>
              <a:gdLst/>
              <a:ahLst/>
              <a:cxnLst/>
              <a:rect l="l" t="t" r="r" b="b"/>
              <a:pathLst>
                <a:path w="16510" h="213994">
                  <a:moveTo>
                    <a:pt x="16510" y="0"/>
                  </a:moveTo>
                  <a:lnTo>
                    <a:pt x="0" y="33581"/>
                  </a:lnTo>
                  <a:lnTo>
                    <a:pt x="0" y="213877"/>
                  </a:lnTo>
                  <a:lnTo>
                    <a:pt x="16510" y="180355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5002529" y="235036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348"/>
                  </a:lnTo>
                  <a:lnTo>
                    <a:pt x="15240" y="18040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5016500" y="232195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398"/>
                  </a:lnTo>
                  <a:lnTo>
                    <a:pt x="15239" y="1804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5030470" y="229353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448"/>
                  </a:lnTo>
                  <a:lnTo>
                    <a:pt x="15239" y="1805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5044440" y="226512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498"/>
                  </a:lnTo>
                  <a:lnTo>
                    <a:pt x="15239" y="180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5058409" y="2236710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548"/>
                  </a:lnTo>
                  <a:lnTo>
                    <a:pt x="15239" y="1806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5072379" y="220829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40" y="0"/>
                  </a:moveTo>
                  <a:lnTo>
                    <a:pt x="0" y="30997"/>
                  </a:lnTo>
                  <a:lnTo>
                    <a:pt x="0" y="211598"/>
                  </a:lnTo>
                  <a:lnTo>
                    <a:pt x="15240" y="18065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5086350" y="2179881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48"/>
                  </a:lnTo>
                  <a:lnTo>
                    <a:pt x="15239" y="1807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5100320" y="2151466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98"/>
                  </a:lnTo>
                  <a:lnTo>
                    <a:pt x="15239" y="1807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5114290" y="2125349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3810" y="20950"/>
                  </a:lnTo>
                  <a:lnTo>
                    <a:pt x="0" y="28700"/>
                  </a:lnTo>
                  <a:lnTo>
                    <a:pt x="0" y="209451"/>
                  </a:lnTo>
                  <a:lnTo>
                    <a:pt x="15239" y="1785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5129529" y="2099742"/>
              <a:ext cx="13970" cy="204470"/>
            </a:xfrm>
            <a:custGeom>
              <a:avLst/>
              <a:gdLst/>
              <a:ahLst/>
              <a:cxnLst/>
              <a:rect l="l" t="t" r="r" b="b"/>
              <a:pathLst>
                <a:path w="13970" h="204469">
                  <a:moveTo>
                    <a:pt x="13970" y="0"/>
                  </a:moveTo>
                  <a:lnTo>
                    <a:pt x="0" y="25606"/>
                  </a:lnTo>
                  <a:lnTo>
                    <a:pt x="0" y="204114"/>
                  </a:lnTo>
                  <a:lnTo>
                    <a:pt x="2540" y="198957"/>
                  </a:lnTo>
                  <a:lnTo>
                    <a:pt x="13970" y="1779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5143500" y="2074135"/>
              <a:ext cx="13970" cy="203835"/>
            </a:xfrm>
            <a:custGeom>
              <a:avLst/>
              <a:gdLst/>
              <a:ahLst/>
              <a:cxnLst/>
              <a:rect l="l" t="t" r="r" b="b"/>
              <a:pathLst>
                <a:path w="13970" h="203835">
                  <a:moveTo>
                    <a:pt x="13970" y="0"/>
                  </a:moveTo>
                  <a:lnTo>
                    <a:pt x="0" y="25606"/>
                  </a:lnTo>
                  <a:lnTo>
                    <a:pt x="0" y="203556"/>
                  </a:lnTo>
                  <a:lnTo>
                    <a:pt x="13970" y="17788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5157470" y="2046201"/>
              <a:ext cx="15240" cy="206375"/>
            </a:xfrm>
            <a:custGeom>
              <a:avLst/>
              <a:gdLst/>
              <a:ahLst/>
              <a:cxnLst/>
              <a:rect l="l" t="t" r="r" b="b"/>
              <a:pathLst>
                <a:path w="15239" h="206375">
                  <a:moveTo>
                    <a:pt x="15239" y="0"/>
                  </a:moveTo>
                  <a:lnTo>
                    <a:pt x="0" y="27934"/>
                  </a:lnTo>
                  <a:lnTo>
                    <a:pt x="0" y="205814"/>
                  </a:lnTo>
                  <a:lnTo>
                    <a:pt x="15239" y="1778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5171440" y="202059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745"/>
                  </a:lnTo>
                  <a:lnTo>
                    <a:pt x="15239" y="1777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5185409" y="199498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676"/>
                  </a:lnTo>
                  <a:lnTo>
                    <a:pt x="15239" y="1776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5199379" y="196938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40" y="0"/>
                  </a:moveTo>
                  <a:lnTo>
                    <a:pt x="0" y="27934"/>
                  </a:lnTo>
                  <a:lnTo>
                    <a:pt x="0" y="205606"/>
                  </a:lnTo>
                  <a:lnTo>
                    <a:pt x="15240" y="17759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5213350" y="194377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537"/>
                  </a:lnTo>
                  <a:lnTo>
                    <a:pt x="15239" y="177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5227320" y="191816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467"/>
                  </a:lnTo>
                  <a:lnTo>
                    <a:pt x="15239" y="1774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5241290" y="189256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398"/>
                  </a:lnTo>
                  <a:lnTo>
                    <a:pt x="15239" y="1773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5256529" y="1866955"/>
              <a:ext cx="13970" cy="203200"/>
            </a:xfrm>
            <a:custGeom>
              <a:avLst/>
              <a:gdLst/>
              <a:ahLst/>
              <a:cxnLst/>
              <a:rect l="l" t="t" r="r" b="b"/>
              <a:pathLst>
                <a:path w="13970" h="203200">
                  <a:moveTo>
                    <a:pt x="13970" y="0"/>
                  </a:moveTo>
                  <a:lnTo>
                    <a:pt x="0" y="25606"/>
                  </a:lnTo>
                  <a:lnTo>
                    <a:pt x="0" y="202994"/>
                  </a:lnTo>
                  <a:lnTo>
                    <a:pt x="13970" y="1773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5270500" y="1839020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253"/>
                  </a:lnTo>
                  <a:lnTo>
                    <a:pt x="15239" y="17724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5284470" y="1813413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83"/>
                  </a:lnTo>
                  <a:lnTo>
                    <a:pt x="15239" y="1771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5298440" y="1787807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14"/>
                  </a:lnTo>
                  <a:lnTo>
                    <a:pt x="15239" y="1771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5312409" y="176220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5045"/>
                  </a:lnTo>
                  <a:lnTo>
                    <a:pt x="15239" y="1770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5326379" y="173659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975"/>
                  </a:lnTo>
                  <a:lnTo>
                    <a:pt x="15240" y="17696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5340350" y="171098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906"/>
                  </a:lnTo>
                  <a:lnTo>
                    <a:pt x="15239" y="1768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5354320" y="168538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836"/>
                  </a:lnTo>
                  <a:lnTo>
                    <a:pt x="15239" y="1768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5368290" y="165977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767"/>
                  </a:lnTo>
                  <a:lnTo>
                    <a:pt x="15239" y="1767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5382259" y="163416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698"/>
                  </a:lnTo>
                  <a:lnTo>
                    <a:pt x="15239" y="1766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5396229" y="1608561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628"/>
                  </a:lnTo>
                  <a:lnTo>
                    <a:pt x="15240" y="176618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5410200" y="1580626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10" h="207010">
                  <a:moveTo>
                    <a:pt x="16510" y="0"/>
                  </a:moveTo>
                  <a:lnTo>
                    <a:pt x="0" y="30262"/>
                  </a:lnTo>
                  <a:lnTo>
                    <a:pt x="0" y="206887"/>
                  </a:lnTo>
                  <a:lnTo>
                    <a:pt x="16510" y="17654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425440" y="1555019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483"/>
                  </a:lnTo>
                  <a:lnTo>
                    <a:pt x="15239" y="1764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439409" y="152941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414"/>
                  </a:lnTo>
                  <a:lnTo>
                    <a:pt x="15239" y="176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5453379" y="150380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4344"/>
                  </a:lnTo>
                  <a:lnTo>
                    <a:pt x="15240" y="17633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467350" y="147820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75"/>
                  </a:lnTo>
                  <a:lnTo>
                    <a:pt x="15239" y="1762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481320" y="145259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06"/>
                  </a:lnTo>
                  <a:lnTo>
                    <a:pt x="15239" y="1761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495290" y="142698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136"/>
                  </a:lnTo>
                  <a:lnTo>
                    <a:pt x="15239" y="1761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509259" y="140138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067"/>
                  </a:lnTo>
                  <a:lnTo>
                    <a:pt x="15239" y="1760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523229" y="137577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3997"/>
                  </a:lnTo>
                  <a:lnTo>
                    <a:pt x="15240" y="17598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538470" y="1350167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69" y="0"/>
                  </a:moveTo>
                  <a:lnTo>
                    <a:pt x="0" y="25606"/>
                  </a:lnTo>
                  <a:lnTo>
                    <a:pt x="0" y="201594"/>
                  </a:lnTo>
                  <a:lnTo>
                    <a:pt x="13969" y="1759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552440" y="1324560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70" y="0"/>
                  </a:moveTo>
                  <a:lnTo>
                    <a:pt x="0" y="25606"/>
                  </a:lnTo>
                  <a:lnTo>
                    <a:pt x="0" y="201524"/>
                  </a:lnTo>
                  <a:lnTo>
                    <a:pt x="13970" y="1758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5566409" y="129662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783"/>
                  </a:lnTo>
                  <a:lnTo>
                    <a:pt x="15239" y="175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580379" y="127101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713"/>
                  </a:lnTo>
                  <a:lnTo>
                    <a:pt x="15240" y="17570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594350" y="124541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644"/>
                  </a:lnTo>
                  <a:lnTo>
                    <a:pt x="15239" y="175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608320" y="121980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75"/>
                  </a:lnTo>
                  <a:lnTo>
                    <a:pt x="15239" y="1755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5622290" y="119419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05"/>
                  </a:lnTo>
                  <a:lnTo>
                    <a:pt x="15239" y="1754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5636259" y="116859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436"/>
                  </a:lnTo>
                  <a:lnTo>
                    <a:pt x="15239" y="1754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5650229" y="114298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366"/>
                  </a:lnTo>
                  <a:lnTo>
                    <a:pt x="15240" y="17535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5664200" y="1115051"/>
              <a:ext cx="16510" cy="205740"/>
            </a:xfrm>
            <a:custGeom>
              <a:avLst/>
              <a:gdLst/>
              <a:ahLst/>
              <a:cxnLst/>
              <a:rect l="l" t="t" r="r" b="b"/>
              <a:pathLst>
                <a:path w="16510" h="205740">
                  <a:moveTo>
                    <a:pt x="16510" y="0"/>
                  </a:moveTo>
                  <a:lnTo>
                    <a:pt x="0" y="30262"/>
                  </a:lnTo>
                  <a:lnTo>
                    <a:pt x="0" y="205625"/>
                  </a:lnTo>
                  <a:lnTo>
                    <a:pt x="16510" y="17528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5679440" y="108944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221"/>
                  </a:lnTo>
                  <a:lnTo>
                    <a:pt x="15239" y="1752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5693409" y="106383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152"/>
                  </a:lnTo>
                  <a:lnTo>
                    <a:pt x="15239" y="17514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5707379" y="1038231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3083"/>
                  </a:lnTo>
                  <a:lnTo>
                    <a:pt x="15240" y="17507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5721350" y="101262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013"/>
                  </a:lnTo>
                  <a:lnTo>
                    <a:pt x="15239" y="1750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5735320" y="98701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944"/>
                  </a:lnTo>
                  <a:lnTo>
                    <a:pt x="15239" y="1749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5749290" y="96141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74"/>
                  </a:lnTo>
                  <a:lnTo>
                    <a:pt x="15239" y="1748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5763259" y="93580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05"/>
                  </a:lnTo>
                  <a:lnTo>
                    <a:pt x="15239" y="1747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5777229" y="91019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2736"/>
                  </a:lnTo>
                  <a:lnTo>
                    <a:pt x="15240" y="17472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5791200" y="88459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666"/>
                  </a:lnTo>
                  <a:lnTo>
                    <a:pt x="15239" y="1746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805170" y="85898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597"/>
                  </a:lnTo>
                  <a:lnTo>
                    <a:pt x="15239" y="1745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5819140" y="83337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527"/>
                  </a:lnTo>
                  <a:lnTo>
                    <a:pt x="15239" y="17451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5834379" y="80544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452"/>
                  </a:lnTo>
                  <a:lnTo>
                    <a:pt x="15240" y="1744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5848350" y="77983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82"/>
                  </a:lnTo>
                  <a:lnTo>
                    <a:pt x="15239" y="1743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5862320" y="75423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13"/>
                  </a:lnTo>
                  <a:lnTo>
                    <a:pt x="15239" y="1743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5876290" y="72862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243"/>
                  </a:lnTo>
                  <a:lnTo>
                    <a:pt x="15239" y="1742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5890259" y="70301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174"/>
                  </a:lnTo>
                  <a:lnTo>
                    <a:pt x="15239" y="1741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5904229" y="67741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105"/>
                  </a:lnTo>
                  <a:lnTo>
                    <a:pt x="15240" y="17409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918200" y="65180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035"/>
                  </a:lnTo>
                  <a:lnTo>
                    <a:pt x="15239" y="1740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5932170" y="62619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1966"/>
                  </a:lnTo>
                  <a:lnTo>
                    <a:pt x="15239" y="1739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947409" y="600591"/>
              <a:ext cx="13970" cy="200025"/>
            </a:xfrm>
            <a:custGeom>
              <a:avLst/>
              <a:gdLst/>
              <a:ahLst/>
              <a:cxnLst/>
              <a:rect l="l" t="t" r="r" b="b"/>
              <a:pathLst>
                <a:path w="13970" h="200025">
                  <a:moveTo>
                    <a:pt x="13969" y="0"/>
                  </a:moveTo>
                  <a:lnTo>
                    <a:pt x="0" y="25606"/>
                  </a:lnTo>
                  <a:lnTo>
                    <a:pt x="0" y="199562"/>
                  </a:lnTo>
                  <a:lnTo>
                    <a:pt x="13969" y="1738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5961379" y="57265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821"/>
                  </a:lnTo>
                  <a:lnTo>
                    <a:pt x="15240" y="17381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975350" y="54705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751"/>
                  </a:lnTo>
                  <a:lnTo>
                    <a:pt x="15239" y="1737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5989320" y="52144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82"/>
                  </a:lnTo>
                  <a:lnTo>
                    <a:pt x="15239" y="1736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6003290" y="49583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12"/>
                  </a:lnTo>
                  <a:lnTo>
                    <a:pt x="15239" y="17360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6017259" y="47023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543"/>
                  </a:lnTo>
                  <a:lnTo>
                    <a:pt x="15239" y="173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6031229" y="44462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474"/>
                  </a:lnTo>
                  <a:lnTo>
                    <a:pt x="15240" y="17346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045200" y="41901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404"/>
                  </a:lnTo>
                  <a:lnTo>
                    <a:pt x="15239" y="17339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059170" y="39341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335"/>
                  </a:lnTo>
                  <a:lnTo>
                    <a:pt x="15239" y="1733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073140" y="367804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265"/>
                  </a:lnTo>
                  <a:lnTo>
                    <a:pt x="15239" y="1732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087109" y="339869"/>
              <a:ext cx="16510" cy="203835"/>
            </a:xfrm>
            <a:custGeom>
              <a:avLst/>
              <a:gdLst/>
              <a:ahLst/>
              <a:cxnLst/>
              <a:rect l="l" t="t" r="r" b="b"/>
              <a:pathLst>
                <a:path w="16510" h="203834">
                  <a:moveTo>
                    <a:pt x="16510" y="0"/>
                  </a:moveTo>
                  <a:lnTo>
                    <a:pt x="0" y="30262"/>
                  </a:lnTo>
                  <a:lnTo>
                    <a:pt x="0" y="203524"/>
                  </a:lnTo>
                  <a:lnTo>
                    <a:pt x="16510" y="1731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102350" y="31426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120"/>
                  </a:lnTo>
                  <a:lnTo>
                    <a:pt x="15239" y="17311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6116320" y="288656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051"/>
                  </a:lnTo>
                  <a:lnTo>
                    <a:pt x="15239" y="1730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130290" y="263049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982"/>
                  </a:lnTo>
                  <a:lnTo>
                    <a:pt x="12700" y="177640"/>
                  </a:lnTo>
                  <a:lnTo>
                    <a:pt x="15239" y="17262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144259" y="23744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737"/>
                  </a:lnTo>
                  <a:lnTo>
                    <a:pt x="15239" y="1706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158229" y="211836"/>
              <a:ext cx="15240" cy="198755"/>
            </a:xfrm>
            <a:custGeom>
              <a:avLst/>
              <a:gdLst/>
              <a:ahLst/>
              <a:cxnLst/>
              <a:rect l="l" t="t" r="r" b="b"/>
              <a:pathLst>
                <a:path w="15239" h="198754">
                  <a:moveTo>
                    <a:pt x="15240" y="0"/>
                  </a:moveTo>
                  <a:lnTo>
                    <a:pt x="0" y="27934"/>
                  </a:lnTo>
                  <a:lnTo>
                    <a:pt x="0" y="198740"/>
                  </a:lnTo>
                  <a:lnTo>
                    <a:pt x="15240" y="16862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172200" y="186229"/>
              <a:ext cx="15240" cy="196850"/>
            </a:xfrm>
            <a:custGeom>
              <a:avLst/>
              <a:gdLst/>
              <a:ahLst/>
              <a:cxnLst/>
              <a:rect l="l" t="t" r="r" b="b"/>
              <a:pathLst>
                <a:path w="15239" h="196850">
                  <a:moveTo>
                    <a:pt x="15239" y="0"/>
                  </a:moveTo>
                  <a:lnTo>
                    <a:pt x="0" y="27934"/>
                  </a:lnTo>
                  <a:lnTo>
                    <a:pt x="0" y="196743"/>
                  </a:lnTo>
                  <a:lnTo>
                    <a:pt x="15239" y="1666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6186170" y="160623"/>
              <a:ext cx="15240" cy="194945"/>
            </a:xfrm>
            <a:custGeom>
              <a:avLst/>
              <a:gdLst/>
              <a:ahLst/>
              <a:cxnLst/>
              <a:rect l="l" t="t" r="r" b="b"/>
              <a:pathLst>
                <a:path w="15239" h="194945">
                  <a:moveTo>
                    <a:pt x="15239" y="0"/>
                  </a:moveTo>
                  <a:lnTo>
                    <a:pt x="0" y="27934"/>
                  </a:lnTo>
                  <a:lnTo>
                    <a:pt x="0" y="194747"/>
                  </a:lnTo>
                  <a:lnTo>
                    <a:pt x="15239" y="164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6200140" y="135016"/>
              <a:ext cx="15240" cy="193040"/>
            </a:xfrm>
            <a:custGeom>
              <a:avLst/>
              <a:gdLst/>
              <a:ahLst/>
              <a:cxnLst/>
              <a:rect l="l" t="t" r="r" b="b"/>
              <a:pathLst>
                <a:path w="15239" h="193040">
                  <a:moveTo>
                    <a:pt x="15239" y="0"/>
                  </a:moveTo>
                  <a:lnTo>
                    <a:pt x="0" y="27934"/>
                  </a:lnTo>
                  <a:lnTo>
                    <a:pt x="0" y="192750"/>
                  </a:lnTo>
                  <a:lnTo>
                    <a:pt x="15239" y="1626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6214109" y="109410"/>
              <a:ext cx="15240" cy="191135"/>
            </a:xfrm>
            <a:custGeom>
              <a:avLst/>
              <a:gdLst/>
              <a:ahLst/>
              <a:cxnLst/>
              <a:rect l="l" t="t" r="r" b="b"/>
              <a:pathLst>
                <a:path w="15239" h="191135">
                  <a:moveTo>
                    <a:pt x="15239" y="0"/>
                  </a:moveTo>
                  <a:lnTo>
                    <a:pt x="0" y="27934"/>
                  </a:lnTo>
                  <a:lnTo>
                    <a:pt x="0" y="190753"/>
                  </a:lnTo>
                  <a:lnTo>
                    <a:pt x="15239" y="16064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6229350" y="83803"/>
              <a:ext cx="13970" cy="186690"/>
            </a:xfrm>
            <a:custGeom>
              <a:avLst/>
              <a:gdLst/>
              <a:ahLst/>
              <a:cxnLst/>
              <a:rect l="l" t="t" r="r" b="b"/>
              <a:pathLst>
                <a:path w="13970" h="186690">
                  <a:moveTo>
                    <a:pt x="13970" y="0"/>
                  </a:moveTo>
                  <a:lnTo>
                    <a:pt x="0" y="25606"/>
                  </a:lnTo>
                  <a:lnTo>
                    <a:pt x="0" y="186247"/>
                  </a:lnTo>
                  <a:lnTo>
                    <a:pt x="13970" y="15864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6243320" y="58196"/>
              <a:ext cx="13970" cy="184785"/>
            </a:xfrm>
            <a:custGeom>
              <a:avLst/>
              <a:gdLst/>
              <a:ahLst/>
              <a:cxnLst/>
              <a:rect l="l" t="t" r="r" b="b"/>
              <a:pathLst>
                <a:path w="13970" h="184785">
                  <a:moveTo>
                    <a:pt x="13969" y="0"/>
                  </a:moveTo>
                  <a:lnTo>
                    <a:pt x="0" y="25606"/>
                  </a:lnTo>
                  <a:lnTo>
                    <a:pt x="0" y="184250"/>
                  </a:lnTo>
                  <a:lnTo>
                    <a:pt x="13969" y="156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6257290" y="30262"/>
              <a:ext cx="15240" cy="184785"/>
            </a:xfrm>
            <a:custGeom>
              <a:avLst/>
              <a:gdLst/>
              <a:ahLst/>
              <a:cxnLst/>
              <a:rect l="l" t="t" r="r" b="b"/>
              <a:pathLst>
                <a:path w="15239" h="184785">
                  <a:moveTo>
                    <a:pt x="15239" y="0"/>
                  </a:moveTo>
                  <a:lnTo>
                    <a:pt x="0" y="27934"/>
                  </a:lnTo>
                  <a:lnTo>
                    <a:pt x="0" y="184581"/>
                  </a:lnTo>
                  <a:lnTo>
                    <a:pt x="15239" y="15446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6271259" y="4655"/>
              <a:ext cx="15240" cy="182880"/>
            </a:xfrm>
            <a:custGeom>
              <a:avLst/>
              <a:gdLst/>
              <a:ahLst/>
              <a:cxnLst/>
              <a:rect l="l" t="t" r="r" b="b"/>
              <a:pathLst>
                <a:path w="15239" h="182880">
                  <a:moveTo>
                    <a:pt x="15239" y="0"/>
                  </a:moveTo>
                  <a:lnTo>
                    <a:pt x="0" y="27934"/>
                  </a:lnTo>
                  <a:lnTo>
                    <a:pt x="0" y="182585"/>
                  </a:lnTo>
                  <a:lnTo>
                    <a:pt x="15239" y="1524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285230" y="0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39" h="160020">
                  <a:moveTo>
                    <a:pt x="1524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0" y="160020"/>
                  </a:lnTo>
                  <a:lnTo>
                    <a:pt x="7518" y="160020"/>
                  </a:lnTo>
                  <a:lnTo>
                    <a:pt x="7518" y="129540"/>
                  </a:lnTo>
                  <a:lnTo>
                    <a:pt x="15240" y="1295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6299200" y="0"/>
              <a:ext cx="15240" cy="132080"/>
            </a:xfrm>
            <a:custGeom>
              <a:avLst/>
              <a:gdLst/>
              <a:ahLst/>
              <a:cxnLst/>
              <a:rect l="l" t="t" r="r" b="b"/>
              <a:pathLst>
                <a:path w="15239" h="132080">
                  <a:moveTo>
                    <a:pt x="12700" y="0"/>
                  </a:moveTo>
                  <a:lnTo>
                    <a:pt x="0" y="0"/>
                  </a:lnTo>
                  <a:lnTo>
                    <a:pt x="0" y="132034"/>
                  </a:lnTo>
                  <a:lnTo>
                    <a:pt x="15239" y="101921"/>
                  </a:lnTo>
                  <a:lnTo>
                    <a:pt x="15239" y="146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6313170" y="731"/>
              <a:ext cx="15240" cy="104139"/>
            </a:xfrm>
            <a:custGeom>
              <a:avLst/>
              <a:gdLst/>
              <a:ahLst/>
              <a:cxnLst/>
              <a:rect l="l" t="t" r="r" b="b"/>
              <a:pathLst>
                <a:path w="15239" h="104139">
                  <a:moveTo>
                    <a:pt x="0" y="0"/>
                  </a:moveTo>
                  <a:lnTo>
                    <a:pt x="0" y="103699"/>
                  </a:lnTo>
                  <a:lnTo>
                    <a:pt x="15239" y="73586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6327140" y="8774"/>
              <a:ext cx="15240" cy="68580"/>
            </a:xfrm>
            <a:custGeom>
              <a:avLst/>
              <a:gdLst/>
              <a:ahLst/>
              <a:cxnLst/>
              <a:rect l="l" t="t" r="r" b="b"/>
              <a:pathLst>
                <a:path w="15239" h="68580">
                  <a:moveTo>
                    <a:pt x="0" y="0"/>
                  </a:moveTo>
                  <a:lnTo>
                    <a:pt x="0" y="68052"/>
                  </a:lnTo>
                  <a:lnTo>
                    <a:pt x="15239" y="37940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6341109" y="16817"/>
              <a:ext cx="12700" cy="33020"/>
            </a:xfrm>
            <a:custGeom>
              <a:avLst/>
              <a:gdLst/>
              <a:ahLst/>
              <a:cxnLst/>
              <a:rect l="l" t="t" r="r" b="b"/>
              <a:pathLst>
                <a:path w="12700" h="33020">
                  <a:moveTo>
                    <a:pt x="0" y="0"/>
                  </a:moveTo>
                  <a:lnTo>
                    <a:pt x="0" y="32406"/>
                  </a:lnTo>
                  <a:lnTo>
                    <a:pt x="12700" y="7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121150" y="37490"/>
              <a:ext cx="33020" cy="72390"/>
            </a:xfrm>
            <a:custGeom>
              <a:avLst/>
              <a:gdLst/>
              <a:ahLst/>
              <a:cxnLst/>
              <a:rect l="l" t="t" r="r" b="b"/>
              <a:pathLst>
                <a:path w="33020" h="72389">
                  <a:moveTo>
                    <a:pt x="33020" y="0"/>
                  </a:moveTo>
                  <a:lnTo>
                    <a:pt x="17780" y="9664"/>
                  </a:lnTo>
                  <a:lnTo>
                    <a:pt x="16510" y="10464"/>
                  </a:lnTo>
                  <a:lnTo>
                    <a:pt x="0" y="20929"/>
                  </a:lnTo>
                  <a:lnTo>
                    <a:pt x="17780" y="48437"/>
                  </a:lnTo>
                  <a:lnTo>
                    <a:pt x="33020" y="7200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152900" y="27010"/>
              <a:ext cx="17780" cy="108585"/>
            </a:xfrm>
            <a:custGeom>
              <a:avLst/>
              <a:gdLst/>
              <a:ahLst/>
              <a:cxnLst/>
              <a:rect l="l" t="t" r="r" b="b"/>
              <a:pathLst>
                <a:path w="17779" h="108585">
                  <a:moveTo>
                    <a:pt x="17779" y="0"/>
                  </a:moveTo>
                  <a:lnTo>
                    <a:pt x="0" y="11275"/>
                  </a:lnTo>
                  <a:lnTo>
                    <a:pt x="0" y="80522"/>
                  </a:lnTo>
                  <a:lnTo>
                    <a:pt x="17779" y="108025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169409" y="25400"/>
              <a:ext cx="17780" cy="135255"/>
            </a:xfrm>
            <a:custGeom>
              <a:avLst/>
              <a:gdLst/>
              <a:ahLst/>
              <a:cxnLst/>
              <a:rect l="l" t="t" r="r" b="b"/>
              <a:pathLst>
                <a:path w="17779" h="135255">
                  <a:moveTo>
                    <a:pt x="3810" y="0"/>
                  </a:moveTo>
                  <a:lnTo>
                    <a:pt x="0" y="2416"/>
                  </a:lnTo>
                  <a:lnTo>
                    <a:pt x="0" y="107672"/>
                  </a:lnTo>
                  <a:lnTo>
                    <a:pt x="17779" y="135175"/>
                  </a:lnTo>
                  <a:lnTo>
                    <a:pt x="17779" y="203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185920" y="43890"/>
              <a:ext cx="17780" cy="142240"/>
            </a:xfrm>
            <a:custGeom>
              <a:avLst/>
              <a:gdLst/>
              <a:ahLst/>
              <a:cxnLst/>
              <a:rect l="l" t="t" r="r" b="b"/>
              <a:pathLst>
                <a:path w="17779" h="142240">
                  <a:moveTo>
                    <a:pt x="0" y="0"/>
                  </a:moveTo>
                  <a:lnTo>
                    <a:pt x="0" y="114720"/>
                  </a:lnTo>
                  <a:lnTo>
                    <a:pt x="17779" y="1422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202429" y="67927"/>
              <a:ext cx="17780" cy="144145"/>
            </a:xfrm>
            <a:custGeom>
              <a:avLst/>
              <a:gdLst/>
              <a:ahLst/>
              <a:cxnLst/>
              <a:rect l="l" t="t" r="r" b="b"/>
              <a:pathLst>
                <a:path w="17779" h="144145">
                  <a:moveTo>
                    <a:pt x="0" y="0"/>
                  </a:moveTo>
                  <a:lnTo>
                    <a:pt x="0" y="116222"/>
                  </a:lnTo>
                  <a:lnTo>
                    <a:pt x="17780" y="14372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4218940" y="9196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5">
                  <a:moveTo>
                    <a:pt x="0" y="0"/>
                  </a:moveTo>
                  <a:lnTo>
                    <a:pt x="0" y="117724"/>
                  </a:lnTo>
                  <a:lnTo>
                    <a:pt x="17780" y="14522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4234179" y="114153"/>
              <a:ext cx="19050" cy="148590"/>
            </a:xfrm>
            <a:custGeom>
              <a:avLst/>
              <a:gdLst/>
              <a:ahLst/>
              <a:cxnLst/>
              <a:rect l="l" t="t" r="r" b="b"/>
              <a:pathLst>
                <a:path w="19050" h="148590">
                  <a:moveTo>
                    <a:pt x="0" y="0"/>
                  </a:moveTo>
                  <a:lnTo>
                    <a:pt x="0" y="119110"/>
                  </a:lnTo>
                  <a:lnTo>
                    <a:pt x="19050" y="148578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250690" y="138190"/>
              <a:ext cx="17780" cy="148590"/>
            </a:xfrm>
            <a:custGeom>
              <a:avLst/>
              <a:gdLst/>
              <a:ahLst/>
              <a:cxnLst/>
              <a:rect l="l" t="t" r="r" b="b"/>
              <a:pathLst>
                <a:path w="17779" h="148590">
                  <a:moveTo>
                    <a:pt x="0" y="0"/>
                  </a:moveTo>
                  <a:lnTo>
                    <a:pt x="0" y="120611"/>
                  </a:lnTo>
                  <a:lnTo>
                    <a:pt x="17780" y="14811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267200" y="162227"/>
              <a:ext cx="17780" cy="149860"/>
            </a:xfrm>
            <a:custGeom>
              <a:avLst/>
              <a:gdLst/>
              <a:ahLst/>
              <a:cxnLst/>
              <a:rect l="l" t="t" r="r" b="b"/>
              <a:pathLst>
                <a:path w="17779" h="149860">
                  <a:moveTo>
                    <a:pt x="0" y="0"/>
                  </a:moveTo>
                  <a:lnTo>
                    <a:pt x="0" y="122113"/>
                  </a:lnTo>
                  <a:lnTo>
                    <a:pt x="17779" y="14961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283709" y="186265"/>
              <a:ext cx="17780" cy="151130"/>
            </a:xfrm>
            <a:custGeom>
              <a:avLst/>
              <a:gdLst/>
              <a:ahLst/>
              <a:cxnLst/>
              <a:rect l="l" t="t" r="r" b="b"/>
              <a:pathLst>
                <a:path w="17779" h="151129">
                  <a:moveTo>
                    <a:pt x="0" y="0"/>
                  </a:moveTo>
                  <a:lnTo>
                    <a:pt x="0" y="123614"/>
                  </a:lnTo>
                  <a:lnTo>
                    <a:pt x="17779" y="15111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300220" y="210302"/>
              <a:ext cx="17780" cy="153035"/>
            </a:xfrm>
            <a:custGeom>
              <a:avLst/>
              <a:gdLst/>
              <a:ahLst/>
              <a:cxnLst/>
              <a:rect l="l" t="t" r="r" b="b"/>
              <a:pathLst>
                <a:path w="17779" h="153035">
                  <a:moveTo>
                    <a:pt x="0" y="0"/>
                  </a:moveTo>
                  <a:lnTo>
                    <a:pt x="0" y="125116"/>
                  </a:lnTo>
                  <a:lnTo>
                    <a:pt x="17779" y="15261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316729" y="234339"/>
              <a:ext cx="17780" cy="154305"/>
            </a:xfrm>
            <a:custGeom>
              <a:avLst/>
              <a:gdLst/>
              <a:ahLst/>
              <a:cxnLst/>
              <a:rect l="l" t="t" r="r" b="b"/>
              <a:pathLst>
                <a:path w="17779" h="154304">
                  <a:moveTo>
                    <a:pt x="0" y="0"/>
                  </a:moveTo>
                  <a:lnTo>
                    <a:pt x="0" y="126618"/>
                  </a:lnTo>
                  <a:lnTo>
                    <a:pt x="17780" y="1541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4331970" y="256527"/>
              <a:ext cx="17780" cy="155575"/>
            </a:xfrm>
            <a:custGeom>
              <a:avLst/>
              <a:gdLst/>
              <a:ahLst/>
              <a:cxnLst/>
              <a:rect l="l" t="t" r="r" b="b"/>
              <a:pathLst>
                <a:path w="17779" h="155575">
                  <a:moveTo>
                    <a:pt x="0" y="0"/>
                  </a:moveTo>
                  <a:lnTo>
                    <a:pt x="0" y="128004"/>
                  </a:lnTo>
                  <a:lnTo>
                    <a:pt x="17779" y="1555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4348479" y="280565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29505"/>
                  </a:lnTo>
                  <a:lnTo>
                    <a:pt x="16510" y="155044"/>
                  </a:lnTo>
                  <a:lnTo>
                    <a:pt x="17780" y="15689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4364990" y="30460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07"/>
                  </a:lnTo>
                  <a:lnTo>
                    <a:pt x="17780" y="15695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4381500" y="32863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60"/>
                  </a:lnTo>
                  <a:lnTo>
                    <a:pt x="17779" y="15700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4398009" y="3526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14"/>
                  </a:lnTo>
                  <a:lnTo>
                    <a:pt x="17779" y="15705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4414520" y="3767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67"/>
                  </a:lnTo>
                  <a:lnTo>
                    <a:pt x="17779" y="157111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431029" y="400751"/>
              <a:ext cx="16510" cy="155575"/>
            </a:xfrm>
            <a:custGeom>
              <a:avLst/>
              <a:gdLst/>
              <a:ahLst/>
              <a:cxnLst/>
              <a:rect l="l" t="t" r="r" b="b"/>
              <a:pathLst>
                <a:path w="16510" h="155575">
                  <a:moveTo>
                    <a:pt x="0" y="0"/>
                  </a:moveTo>
                  <a:lnTo>
                    <a:pt x="0" y="131221"/>
                  </a:lnTo>
                  <a:lnTo>
                    <a:pt x="16510" y="155311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4446270" y="422940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270"/>
                  </a:lnTo>
                  <a:lnTo>
                    <a:pt x="17779" y="15721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4462779" y="4469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23"/>
                  </a:lnTo>
                  <a:lnTo>
                    <a:pt x="17780" y="15726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4479290" y="4710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77"/>
                  </a:lnTo>
                  <a:lnTo>
                    <a:pt x="17780" y="1573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4495800" y="49505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30"/>
                  </a:lnTo>
                  <a:lnTo>
                    <a:pt x="17779" y="15737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512309" y="51908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84"/>
                  </a:lnTo>
                  <a:lnTo>
                    <a:pt x="17779" y="15742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4527550" y="5412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533"/>
                  </a:lnTo>
                  <a:lnTo>
                    <a:pt x="17779" y="15747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544059" y="56531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587"/>
                  </a:lnTo>
                  <a:lnTo>
                    <a:pt x="17779" y="1575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560570" y="589352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40"/>
                  </a:lnTo>
                  <a:lnTo>
                    <a:pt x="17779" y="15758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577079" y="6133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93"/>
                  </a:lnTo>
                  <a:lnTo>
                    <a:pt x="17780" y="15763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593590" y="637426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747"/>
                  </a:lnTo>
                  <a:lnTo>
                    <a:pt x="17780" y="15769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608829" y="659615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1796"/>
                  </a:lnTo>
                  <a:lnTo>
                    <a:pt x="19050" y="15959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626609" y="685501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1854"/>
                  </a:lnTo>
                  <a:lnTo>
                    <a:pt x="16510" y="155945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641850" y="7076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03"/>
                  </a:lnTo>
                  <a:lnTo>
                    <a:pt x="17779" y="15784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658359" y="731727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57"/>
                  </a:lnTo>
                  <a:lnTo>
                    <a:pt x="17779" y="1579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674870" y="75576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10"/>
                  </a:lnTo>
                  <a:lnTo>
                    <a:pt x="17779" y="15795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691379" y="779801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63"/>
                  </a:lnTo>
                  <a:lnTo>
                    <a:pt x="17780" y="15800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707890" y="803838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2117"/>
                  </a:lnTo>
                  <a:lnTo>
                    <a:pt x="16510" y="156208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723129" y="826027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2166"/>
                  </a:lnTo>
                  <a:lnTo>
                    <a:pt x="19050" y="15996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739640" y="85006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20"/>
                  </a:lnTo>
                  <a:lnTo>
                    <a:pt x="17780" y="15816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756150" y="87410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73"/>
                  </a:lnTo>
                  <a:lnTo>
                    <a:pt x="17779" y="15821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772659" y="8981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27"/>
                  </a:lnTo>
                  <a:lnTo>
                    <a:pt x="17779" y="1582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789170" y="9221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80"/>
                  </a:lnTo>
                  <a:lnTo>
                    <a:pt x="17779" y="1583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805679" y="946213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33"/>
                  </a:lnTo>
                  <a:lnTo>
                    <a:pt x="17780" y="15837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820920" y="968402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83"/>
                  </a:lnTo>
                  <a:lnTo>
                    <a:pt x="17779" y="15842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837429" y="9924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36"/>
                  </a:lnTo>
                  <a:lnTo>
                    <a:pt x="17780" y="15848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853940" y="10164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90"/>
                  </a:lnTo>
                  <a:lnTo>
                    <a:pt x="17780" y="15853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870450" y="104051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43"/>
                  </a:lnTo>
                  <a:lnTo>
                    <a:pt x="17779" y="15858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886959" y="106455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97"/>
                  </a:lnTo>
                  <a:lnTo>
                    <a:pt x="17779" y="1586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903470" y="1088588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750"/>
                  </a:lnTo>
                  <a:lnTo>
                    <a:pt x="17779" y="15869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919979" y="1112625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2803"/>
                  </a:lnTo>
                  <a:lnTo>
                    <a:pt x="16510" y="156894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935220" y="1134814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853"/>
                  </a:lnTo>
                  <a:lnTo>
                    <a:pt x="17779" y="15879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951729" y="11588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06"/>
                  </a:lnTo>
                  <a:lnTo>
                    <a:pt x="17780" y="15885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968240" y="11828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60"/>
                  </a:lnTo>
                  <a:lnTo>
                    <a:pt x="17780" y="15890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984750" y="12069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013"/>
                  </a:lnTo>
                  <a:lnTo>
                    <a:pt x="17779" y="15895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5001259" y="1230963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3067"/>
                  </a:lnTo>
                  <a:lnTo>
                    <a:pt x="16510" y="157157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5016500" y="12531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16"/>
                  </a:lnTo>
                  <a:lnTo>
                    <a:pt x="17779" y="15906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5033009" y="12771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69"/>
                  </a:lnTo>
                  <a:lnTo>
                    <a:pt x="17779" y="15911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5049520" y="13012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23"/>
                  </a:lnTo>
                  <a:lnTo>
                    <a:pt x="17779" y="15916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5066029" y="1325263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76"/>
                  </a:lnTo>
                  <a:lnTo>
                    <a:pt x="17780" y="15922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5082540" y="1349300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330"/>
                  </a:lnTo>
                  <a:lnTo>
                    <a:pt x="17780" y="15927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5097779" y="1371489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90">
                  <a:moveTo>
                    <a:pt x="0" y="0"/>
                  </a:moveTo>
                  <a:lnTo>
                    <a:pt x="0" y="133379"/>
                  </a:lnTo>
                  <a:lnTo>
                    <a:pt x="19050" y="16117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5114290" y="13955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432"/>
                  </a:lnTo>
                  <a:lnTo>
                    <a:pt x="17780" y="15937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5130800" y="141956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486"/>
                  </a:lnTo>
                  <a:lnTo>
                    <a:pt x="17779" y="1594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5147309" y="14436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39"/>
                  </a:lnTo>
                  <a:lnTo>
                    <a:pt x="17779" y="15948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5163820" y="14676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93"/>
                  </a:lnTo>
                  <a:lnTo>
                    <a:pt x="17779" y="15953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5180329" y="14916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646"/>
                  </a:lnTo>
                  <a:lnTo>
                    <a:pt x="17780" y="15959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5196840" y="1515713"/>
              <a:ext cx="16510" cy="158115"/>
            </a:xfrm>
            <a:custGeom>
              <a:avLst/>
              <a:gdLst/>
              <a:ahLst/>
              <a:cxnLst/>
              <a:rect l="l" t="t" r="r" b="b"/>
              <a:pathLst>
                <a:path w="16510" h="158114">
                  <a:moveTo>
                    <a:pt x="0" y="0"/>
                  </a:moveTo>
                  <a:lnTo>
                    <a:pt x="0" y="133700"/>
                  </a:lnTo>
                  <a:lnTo>
                    <a:pt x="16510" y="15779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5212079" y="15379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749"/>
                  </a:lnTo>
                  <a:lnTo>
                    <a:pt x="17780" y="15969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5228590" y="15619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02"/>
                  </a:lnTo>
                  <a:lnTo>
                    <a:pt x="17780" y="15974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5245100" y="15859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56"/>
                  </a:lnTo>
                  <a:lnTo>
                    <a:pt x="17779" y="1598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5261609" y="161001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09"/>
                  </a:lnTo>
                  <a:lnTo>
                    <a:pt x="17779" y="15985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5278120" y="1634050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63"/>
                  </a:lnTo>
                  <a:lnTo>
                    <a:pt x="17779" y="1599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5294629" y="1658087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16"/>
                  </a:lnTo>
                  <a:lnTo>
                    <a:pt x="17780" y="15996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5309870" y="1680276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65"/>
                  </a:lnTo>
                  <a:lnTo>
                    <a:pt x="17779" y="16000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5326379" y="170431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19"/>
                  </a:lnTo>
                  <a:lnTo>
                    <a:pt x="17780" y="16006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5342890" y="17283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72"/>
                  </a:lnTo>
                  <a:lnTo>
                    <a:pt x="17780" y="16011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5359400" y="17523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26"/>
                  </a:lnTo>
                  <a:lnTo>
                    <a:pt x="17779" y="1601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5375909" y="17764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79"/>
                  </a:lnTo>
                  <a:lnTo>
                    <a:pt x="17779" y="16022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5391150" y="1798613"/>
              <a:ext cx="19050" cy="162560"/>
            </a:xfrm>
            <a:custGeom>
              <a:avLst/>
              <a:gdLst/>
              <a:ahLst/>
              <a:cxnLst/>
              <a:rect l="l" t="t" r="r" b="b"/>
              <a:pathLst>
                <a:path w="19050" h="162560">
                  <a:moveTo>
                    <a:pt x="0" y="0"/>
                  </a:moveTo>
                  <a:lnTo>
                    <a:pt x="0" y="134329"/>
                  </a:lnTo>
                  <a:lnTo>
                    <a:pt x="19050" y="16212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5407659" y="18226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382"/>
                  </a:lnTo>
                  <a:lnTo>
                    <a:pt x="17779" y="16032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5424170" y="18466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35"/>
                  </a:lnTo>
                  <a:lnTo>
                    <a:pt x="17779" y="16037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5440679" y="18707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89"/>
                  </a:lnTo>
                  <a:lnTo>
                    <a:pt x="17780" y="16043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5457190" y="189476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42"/>
                  </a:lnTo>
                  <a:lnTo>
                    <a:pt x="17780" y="16048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5473700" y="191880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96"/>
                  </a:lnTo>
                  <a:lnTo>
                    <a:pt x="17779" y="1605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5490209" y="1942837"/>
              <a:ext cx="16510" cy="158750"/>
            </a:xfrm>
            <a:custGeom>
              <a:avLst/>
              <a:gdLst/>
              <a:ahLst/>
              <a:cxnLst/>
              <a:rect l="l" t="t" r="r" b="b"/>
              <a:pathLst>
                <a:path w="16510" h="158750">
                  <a:moveTo>
                    <a:pt x="0" y="0"/>
                  </a:moveTo>
                  <a:lnTo>
                    <a:pt x="0" y="134649"/>
                  </a:lnTo>
                  <a:lnTo>
                    <a:pt x="16510" y="15874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5505450" y="1965025"/>
              <a:ext cx="17780" cy="161925"/>
            </a:xfrm>
            <a:custGeom>
              <a:avLst/>
              <a:gdLst/>
              <a:ahLst/>
              <a:cxnLst/>
              <a:rect l="l" t="t" r="r" b="b"/>
              <a:pathLst>
                <a:path w="17779" h="161925">
                  <a:moveTo>
                    <a:pt x="0" y="0"/>
                  </a:moveTo>
                  <a:lnTo>
                    <a:pt x="0" y="134699"/>
                  </a:lnTo>
                  <a:lnTo>
                    <a:pt x="10160" y="149524"/>
                  </a:lnTo>
                  <a:lnTo>
                    <a:pt x="17779" y="161590"/>
                  </a:lnTo>
                  <a:lnTo>
                    <a:pt x="17779" y="27185"/>
                  </a:lnTo>
                  <a:lnTo>
                    <a:pt x="7620" y="1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5521959" y="199020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404"/>
                  </a:lnTo>
                  <a:lnTo>
                    <a:pt x="17779" y="16255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5538470" y="201634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9"/>
                  </a:lnTo>
                  <a:lnTo>
                    <a:pt x="17779" y="1625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5554979" y="204249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3"/>
                  </a:lnTo>
                  <a:lnTo>
                    <a:pt x="17780" y="162547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5571490" y="206864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87"/>
                  </a:lnTo>
                  <a:lnTo>
                    <a:pt x="17780" y="162541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5586729" y="2092782"/>
              <a:ext cx="19050" cy="165100"/>
            </a:xfrm>
            <a:custGeom>
              <a:avLst/>
              <a:gdLst/>
              <a:ahLst/>
              <a:cxnLst/>
              <a:rect l="l" t="t" r="r" b="b"/>
              <a:pathLst>
                <a:path w="19050" h="165100">
                  <a:moveTo>
                    <a:pt x="0" y="0"/>
                  </a:moveTo>
                  <a:lnTo>
                    <a:pt x="0" y="134382"/>
                  </a:lnTo>
                  <a:lnTo>
                    <a:pt x="19050" y="164546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5603240" y="211893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6"/>
                  </a:lnTo>
                  <a:lnTo>
                    <a:pt x="17780" y="16253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5619750" y="214507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0"/>
                  </a:lnTo>
                  <a:lnTo>
                    <a:pt x="17779" y="16252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5636259" y="217122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64"/>
                  </a:lnTo>
                  <a:lnTo>
                    <a:pt x="17779" y="16251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5652770" y="219737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9"/>
                  </a:lnTo>
                  <a:lnTo>
                    <a:pt x="17779" y="1625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5669279" y="222352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3"/>
                  </a:lnTo>
                  <a:lnTo>
                    <a:pt x="17780" y="162506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5684520" y="2247662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7"/>
                  </a:lnTo>
                  <a:lnTo>
                    <a:pt x="17779" y="16250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5701029" y="227381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2"/>
                  </a:lnTo>
                  <a:lnTo>
                    <a:pt x="17780" y="16249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5717540" y="229995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6"/>
                  </a:lnTo>
                  <a:lnTo>
                    <a:pt x="17780" y="16249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5734050" y="232610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0"/>
                  </a:lnTo>
                  <a:lnTo>
                    <a:pt x="17779" y="16248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5750560" y="2352268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30">
                  <a:moveTo>
                    <a:pt x="34290" y="54305"/>
                  </a:moveTo>
                  <a:lnTo>
                    <a:pt x="17780" y="28155"/>
                  </a:lnTo>
                  <a:lnTo>
                    <a:pt x="16510" y="26149"/>
                  </a:lnTo>
                  <a:lnTo>
                    <a:pt x="0" y="0"/>
                  </a:lnTo>
                  <a:lnTo>
                    <a:pt x="0" y="134315"/>
                  </a:lnTo>
                  <a:lnTo>
                    <a:pt x="16510" y="160464"/>
                  </a:lnTo>
                  <a:lnTo>
                    <a:pt x="34290" y="188620"/>
                  </a:lnTo>
                  <a:lnTo>
                    <a:pt x="34290" y="543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5783579" y="240455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313"/>
                  </a:lnTo>
                  <a:lnTo>
                    <a:pt x="16510" y="160455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5798820" y="242869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7"/>
                  </a:lnTo>
                  <a:lnTo>
                    <a:pt x="17779" y="16246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5815329" y="245483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2"/>
                  </a:lnTo>
                  <a:lnTo>
                    <a:pt x="17780" y="16245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5831840" y="248098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6"/>
                  </a:lnTo>
                  <a:lnTo>
                    <a:pt x="17780" y="16244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5848350" y="250713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0"/>
                  </a:lnTo>
                  <a:lnTo>
                    <a:pt x="17779" y="16244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5864859" y="253328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84"/>
                  </a:lnTo>
                  <a:lnTo>
                    <a:pt x="17779" y="16243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5880100" y="255742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279"/>
                  </a:lnTo>
                  <a:lnTo>
                    <a:pt x="19050" y="164444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5896609" y="258357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73"/>
                  </a:lnTo>
                  <a:lnTo>
                    <a:pt x="17779" y="16242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5913120" y="260971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7"/>
                  </a:lnTo>
                  <a:lnTo>
                    <a:pt x="17779" y="16242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5929629" y="263586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1"/>
                  </a:lnTo>
                  <a:lnTo>
                    <a:pt x="17780" y="16241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5946140" y="266201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6"/>
                  </a:lnTo>
                  <a:lnTo>
                    <a:pt x="17780" y="16240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5962650" y="268816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0"/>
                  </a:lnTo>
                  <a:lnTo>
                    <a:pt x="17779" y="16240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5977890" y="271230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45"/>
                  </a:lnTo>
                  <a:lnTo>
                    <a:pt x="17780" y="16239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5994400" y="273844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9"/>
                  </a:lnTo>
                  <a:lnTo>
                    <a:pt x="17779" y="16239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6010909" y="276459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3"/>
                  </a:lnTo>
                  <a:lnTo>
                    <a:pt x="17779" y="16238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6027420" y="279074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7"/>
                  </a:lnTo>
                  <a:lnTo>
                    <a:pt x="17779" y="16238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6043929" y="281689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1"/>
                  </a:lnTo>
                  <a:lnTo>
                    <a:pt x="17780" y="16237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6060440" y="284304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216"/>
                  </a:lnTo>
                  <a:lnTo>
                    <a:pt x="16510" y="160358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6075679" y="286718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10"/>
                  </a:lnTo>
                  <a:lnTo>
                    <a:pt x="17780" y="16236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6092190" y="289332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04"/>
                  </a:lnTo>
                  <a:lnTo>
                    <a:pt x="17780" y="16235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6108700" y="291947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9"/>
                  </a:lnTo>
                  <a:lnTo>
                    <a:pt x="17779" y="1623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6125209" y="294562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3"/>
                  </a:lnTo>
                  <a:lnTo>
                    <a:pt x="17779" y="16234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6141720" y="297177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7"/>
                  </a:lnTo>
                  <a:lnTo>
                    <a:pt x="17779" y="16234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6158229" y="2997923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1"/>
                  </a:lnTo>
                  <a:lnTo>
                    <a:pt x="17780" y="16233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6173470" y="302206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6"/>
                  </a:lnTo>
                  <a:lnTo>
                    <a:pt x="17779" y="16233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6189979" y="304820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0"/>
                  </a:lnTo>
                  <a:lnTo>
                    <a:pt x="17780" y="16232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6206490" y="307435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64"/>
                  </a:lnTo>
                  <a:lnTo>
                    <a:pt x="17780" y="16231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6223000" y="310050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9"/>
                  </a:lnTo>
                  <a:lnTo>
                    <a:pt x="17779" y="1623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6239509" y="312665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3"/>
                  </a:lnTo>
                  <a:lnTo>
                    <a:pt x="17779" y="16230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6254750" y="315079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48"/>
                  </a:lnTo>
                  <a:lnTo>
                    <a:pt x="19050" y="16431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6272529" y="3178951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41"/>
                  </a:lnTo>
                  <a:lnTo>
                    <a:pt x="16510" y="160284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6287770" y="320308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6"/>
                  </a:lnTo>
                  <a:lnTo>
                    <a:pt x="17779" y="16229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6304279" y="322923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0"/>
                  </a:lnTo>
                  <a:lnTo>
                    <a:pt x="17780" y="16228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6320790" y="325538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24"/>
                  </a:lnTo>
                  <a:lnTo>
                    <a:pt x="17780" y="16227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6337300" y="328153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19"/>
                  </a:lnTo>
                  <a:lnTo>
                    <a:pt x="17779" y="16227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6353809" y="3307682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13"/>
                  </a:lnTo>
                  <a:lnTo>
                    <a:pt x="16510" y="160256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6369050" y="3331820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07"/>
                  </a:lnTo>
                  <a:lnTo>
                    <a:pt x="19050" y="16427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6385559" y="335796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02"/>
                  </a:lnTo>
                  <a:lnTo>
                    <a:pt x="17779" y="162255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6402070" y="338411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6"/>
                  </a:lnTo>
                  <a:lnTo>
                    <a:pt x="17779" y="16225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6418579" y="341026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0"/>
                  </a:lnTo>
                  <a:lnTo>
                    <a:pt x="17780" y="162244"/>
                  </a:lnTo>
                  <a:lnTo>
                    <a:pt x="17780" y="30510"/>
                  </a:lnTo>
                  <a:lnTo>
                    <a:pt x="3810" y="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6435090" y="3438550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1948"/>
                  </a:lnTo>
                  <a:lnTo>
                    <a:pt x="1270" y="133959"/>
                  </a:lnTo>
                  <a:lnTo>
                    <a:pt x="17780" y="163273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6451600" y="3467476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2093"/>
                  </a:lnTo>
                  <a:lnTo>
                    <a:pt x="17779" y="16366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6466840" y="3494177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451"/>
                  </a:lnTo>
                  <a:lnTo>
                    <a:pt x="17780" y="16402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6483350" y="3523103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840"/>
                  </a:lnTo>
                  <a:lnTo>
                    <a:pt x="17779" y="164410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6499859" y="3552028"/>
              <a:ext cx="17780" cy="165100"/>
            </a:xfrm>
            <a:custGeom>
              <a:avLst/>
              <a:gdLst/>
              <a:ahLst/>
              <a:cxnLst/>
              <a:rect l="l" t="t" r="r" b="b"/>
              <a:pathLst>
                <a:path w="17779" h="165100">
                  <a:moveTo>
                    <a:pt x="0" y="0"/>
                  </a:moveTo>
                  <a:lnTo>
                    <a:pt x="0" y="133229"/>
                  </a:lnTo>
                  <a:lnTo>
                    <a:pt x="17780" y="16479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6516369" y="3580955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3618"/>
                  </a:lnTo>
                  <a:lnTo>
                    <a:pt x="17779" y="165187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6532880" y="3609880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4006"/>
                  </a:lnTo>
                  <a:lnTo>
                    <a:pt x="17779" y="16557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6549390" y="3638806"/>
              <a:ext cx="16510" cy="163830"/>
            </a:xfrm>
            <a:custGeom>
              <a:avLst/>
              <a:gdLst/>
              <a:ahLst/>
              <a:cxnLst/>
              <a:rect l="l" t="t" r="r" b="b"/>
              <a:pathLst>
                <a:path w="16509" h="163829">
                  <a:moveTo>
                    <a:pt x="0" y="0"/>
                  </a:moveTo>
                  <a:lnTo>
                    <a:pt x="0" y="134395"/>
                  </a:lnTo>
                  <a:lnTo>
                    <a:pt x="16509" y="163710"/>
                  </a:lnTo>
                  <a:lnTo>
                    <a:pt x="16509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6564630" y="3665507"/>
              <a:ext cx="17780" cy="166370"/>
            </a:xfrm>
            <a:custGeom>
              <a:avLst/>
              <a:gdLst/>
              <a:ahLst/>
              <a:cxnLst/>
              <a:rect l="l" t="t" r="r" b="b"/>
              <a:pathLst>
                <a:path w="17779" h="166370">
                  <a:moveTo>
                    <a:pt x="0" y="0"/>
                  </a:moveTo>
                  <a:lnTo>
                    <a:pt x="0" y="134754"/>
                  </a:lnTo>
                  <a:lnTo>
                    <a:pt x="17779" y="16632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6581140" y="3694433"/>
              <a:ext cx="17780" cy="167005"/>
            </a:xfrm>
            <a:custGeom>
              <a:avLst/>
              <a:gdLst/>
              <a:ahLst/>
              <a:cxnLst/>
              <a:rect l="l" t="t" r="r" b="b"/>
              <a:pathLst>
                <a:path w="17779" h="167004">
                  <a:moveTo>
                    <a:pt x="0" y="0"/>
                  </a:moveTo>
                  <a:lnTo>
                    <a:pt x="0" y="135143"/>
                  </a:lnTo>
                  <a:lnTo>
                    <a:pt x="17779" y="16671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6597650" y="3723359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532"/>
                  </a:lnTo>
                  <a:lnTo>
                    <a:pt x="17779" y="167101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6614159" y="3752285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920"/>
                  </a:lnTo>
                  <a:lnTo>
                    <a:pt x="17780" y="167490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6630669" y="3781211"/>
              <a:ext cx="17780" cy="168275"/>
            </a:xfrm>
            <a:custGeom>
              <a:avLst/>
              <a:gdLst/>
              <a:ahLst/>
              <a:cxnLst/>
              <a:rect l="l" t="t" r="r" b="b"/>
              <a:pathLst>
                <a:path w="17779" h="168275">
                  <a:moveTo>
                    <a:pt x="0" y="0"/>
                  </a:moveTo>
                  <a:lnTo>
                    <a:pt x="0" y="136309"/>
                  </a:lnTo>
                  <a:lnTo>
                    <a:pt x="17779" y="167879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6647180" y="3810136"/>
              <a:ext cx="16510" cy="166370"/>
            </a:xfrm>
            <a:custGeom>
              <a:avLst/>
              <a:gdLst/>
              <a:ahLst/>
              <a:cxnLst/>
              <a:rect l="l" t="t" r="r" b="b"/>
              <a:pathLst>
                <a:path w="16509" h="166370">
                  <a:moveTo>
                    <a:pt x="0" y="0"/>
                  </a:moveTo>
                  <a:lnTo>
                    <a:pt x="0" y="136698"/>
                  </a:lnTo>
                  <a:lnTo>
                    <a:pt x="16510" y="166012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6662419" y="3836837"/>
              <a:ext cx="17780" cy="168910"/>
            </a:xfrm>
            <a:custGeom>
              <a:avLst/>
              <a:gdLst/>
              <a:ahLst/>
              <a:cxnLst/>
              <a:rect l="l" t="t" r="r" b="b"/>
              <a:pathLst>
                <a:path w="17779" h="168910">
                  <a:moveTo>
                    <a:pt x="0" y="0"/>
                  </a:moveTo>
                  <a:lnTo>
                    <a:pt x="0" y="137057"/>
                  </a:lnTo>
                  <a:lnTo>
                    <a:pt x="17779" y="16862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6678930" y="3865763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445"/>
                  </a:lnTo>
                  <a:lnTo>
                    <a:pt x="17779" y="16901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6695440" y="3894689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834"/>
                  </a:lnTo>
                  <a:lnTo>
                    <a:pt x="17779" y="16940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6711950" y="3923615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223"/>
                  </a:lnTo>
                  <a:lnTo>
                    <a:pt x="17779" y="169793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6728459" y="3952541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612"/>
                  </a:lnTo>
                  <a:lnTo>
                    <a:pt x="17780" y="17018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6743700" y="3979241"/>
              <a:ext cx="19050" cy="173355"/>
            </a:xfrm>
            <a:custGeom>
              <a:avLst/>
              <a:gdLst/>
              <a:ahLst/>
              <a:cxnLst/>
              <a:rect l="l" t="t" r="r" b="b"/>
              <a:pathLst>
                <a:path w="19050" h="173354">
                  <a:moveTo>
                    <a:pt x="0" y="0"/>
                  </a:moveTo>
                  <a:lnTo>
                    <a:pt x="0" y="138971"/>
                  </a:lnTo>
                  <a:lnTo>
                    <a:pt x="19050" y="172795"/>
                  </a:lnTo>
                  <a:lnTo>
                    <a:pt x="19050" y="33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6760209" y="4008167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359"/>
                  </a:lnTo>
                  <a:lnTo>
                    <a:pt x="17780" y="17092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6776719" y="4037093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748"/>
                  </a:lnTo>
                  <a:lnTo>
                    <a:pt x="17779" y="171318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6793230" y="4066019"/>
              <a:ext cx="17780" cy="172085"/>
            </a:xfrm>
            <a:custGeom>
              <a:avLst/>
              <a:gdLst/>
              <a:ahLst/>
              <a:cxnLst/>
              <a:rect l="l" t="t" r="r" b="b"/>
              <a:pathLst>
                <a:path w="17779" h="172085">
                  <a:moveTo>
                    <a:pt x="0" y="0"/>
                  </a:moveTo>
                  <a:lnTo>
                    <a:pt x="0" y="140137"/>
                  </a:lnTo>
                  <a:lnTo>
                    <a:pt x="17779" y="17170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6809740" y="4094945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526"/>
                  </a:lnTo>
                  <a:lnTo>
                    <a:pt x="17779" y="17209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6826250" y="4123871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914"/>
                  </a:lnTo>
                  <a:lnTo>
                    <a:pt x="17779" y="17248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6842759" y="4152797"/>
              <a:ext cx="16510" cy="170815"/>
            </a:xfrm>
            <a:custGeom>
              <a:avLst/>
              <a:gdLst/>
              <a:ahLst/>
              <a:cxnLst/>
              <a:rect l="l" t="t" r="r" b="b"/>
              <a:pathLst>
                <a:path w="16509" h="170814">
                  <a:moveTo>
                    <a:pt x="0" y="0"/>
                  </a:moveTo>
                  <a:lnTo>
                    <a:pt x="0" y="141303"/>
                  </a:lnTo>
                  <a:lnTo>
                    <a:pt x="16510" y="170618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6858000" y="4179497"/>
              <a:ext cx="17780" cy="173355"/>
            </a:xfrm>
            <a:custGeom>
              <a:avLst/>
              <a:gdLst/>
              <a:ahLst/>
              <a:cxnLst/>
              <a:rect l="l" t="t" r="r" b="b"/>
              <a:pathLst>
                <a:path w="17779" h="173354">
                  <a:moveTo>
                    <a:pt x="0" y="0"/>
                  </a:moveTo>
                  <a:lnTo>
                    <a:pt x="0" y="141662"/>
                  </a:lnTo>
                  <a:lnTo>
                    <a:pt x="17779" y="17323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6874509" y="4208424"/>
              <a:ext cx="17780" cy="175895"/>
            </a:xfrm>
            <a:custGeom>
              <a:avLst/>
              <a:gdLst/>
              <a:ahLst/>
              <a:cxnLst/>
              <a:rect l="l" t="t" r="r" b="b"/>
              <a:pathLst>
                <a:path w="17779" h="175895">
                  <a:moveTo>
                    <a:pt x="0" y="0"/>
                  </a:moveTo>
                  <a:lnTo>
                    <a:pt x="0" y="142051"/>
                  </a:lnTo>
                  <a:lnTo>
                    <a:pt x="8890" y="157836"/>
                  </a:lnTo>
                  <a:lnTo>
                    <a:pt x="17780" y="175698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6891019" y="4237349"/>
              <a:ext cx="17780" cy="180340"/>
            </a:xfrm>
            <a:custGeom>
              <a:avLst/>
              <a:gdLst/>
              <a:ahLst/>
              <a:cxnLst/>
              <a:rect l="l" t="t" r="r" b="b"/>
              <a:pathLst>
                <a:path w="17779" h="180339">
                  <a:moveTo>
                    <a:pt x="0" y="0"/>
                  </a:moveTo>
                  <a:lnTo>
                    <a:pt x="0" y="144221"/>
                  </a:lnTo>
                  <a:lnTo>
                    <a:pt x="17779" y="179946"/>
                  </a:lnTo>
                  <a:lnTo>
                    <a:pt x="17779" y="33278"/>
                  </a:lnTo>
                  <a:lnTo>
                    <a:pt x="2539" y="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6907530" y="4268225"/>
              <a:ext cx="17780" cy="182245"/>
            </a:xfrm>
            <a:custGeom>
              <a:avLst/>
              <a:gdLst/>
              <a:ahLst/>
              <a:cxnLst/>
              <a:rect l="l" t="t" r="r" b="b"/>
              <a:pathLst>
                <a:path w="17779" h="182245">
                  <a:moveTo>
                    <a:pt x="0" y="0"/>
                  </a:moveTo>
                  <a:lnTo>
                    <a:pt x="0" y="146519"/>
                  </a:lnTo>
                  <a:lnTo>
                    <a:pt x="17779" y="18224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6924040" y="4299455"/>
              <a:ext cx="17780" cy="184785"/>
            </a:xfrm>
            <a:custGeom>
              <a:avLst/>
              <a:gdLst/>
              <a:ahLst/>
              <a:cxnLst/>
              <a:rect l="l" t="t" r="r" b="b"/>
              <a:pathLst>
                <a:path w="17779" h="184785">
                  <a:moveTo>
                    <a:pt x="0" y="0"/>
                  </a:moveTo>
                  <a:lnTo>
                    <a:pt x="0" y="148462"/>
                  </a:lnTo>
                  <a:lnTo>
                    <a:pt x="17779" y="184188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6940550" y="4330686"/>
              <a:ext cx="17780" cy="186690"/>
            </a:xfrm>
            <a:custGeom>
              <a:avLst/>
              <a:gdLst/>
              <a:ahLst/>
              <a:cxnLst/>
              <a:rect l="l" t="t" r="r" b="b"/>
              <a:pathLst>
                <a:path w="17779" h="186689">
                  <a:moveTo>
                    <a:pt x="0" y="0"/>
                  </a:moveTo>
                  <a:lnTo>
                    <a:pt x="0" y="150406"/>
                  </a:lnTo>
                  <a:lnTo>
                    <a:pt x="17779" y="18613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6955790" y="4359514"/>
              <a:ext cx="17780" cy="187960"/>
            </a:xfrm>
            <a:custGeom>
              <a:avLst/>
              <a:gdLst/>
              <a:ahLst/>
              <a:cxnLst/>
              <a:rect l="l" t="t" r="r" b="b"/>
              <a:pathLst>
                <a:path w="17779" h="187960">
                  <a:moveTo>
                    <a:pt x="0" y="0"/>
                  </a:moveTo>
                  <a:lnTo>
                    <a:pt x="0" y="152200"/>
                  </a:lnTo>
                  <a:lnTo>
                    <a:pt x="17779" y="1879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6972300" y="4390744"/>
              <a:ext cx="17780" cy="189865"/>
            </a:xfrm>
            <a:custGeom>
              <a:avLst/>
              <a:gdLst/>
              <a:ahLst/>
              <a:cxnLst/>
              <a:rect l="l" t="t" r="r" b="b"/>
              <a:pathLst>
                <a:path w="17779" h="189864">
                  <a:moveTo>
                    <a:pt x="0" y="0"/>
                  </a:moveTo>
                  <a:lnTo>
                    <a:pt x="0" y="154143"/>
                  </a:lnTo>
                  <a:lnTo>
                    <a:pt x="17779" y="18986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6988809" y="4421974"/>
              <a:ext cx="17780" cy="192405"/>
            </a:xfrm>
            <a:custGeom>
              <a:avLst/>
              <a:gdLst/>
              <a:ahLst/>
              <a:cxnLst/>
              <a:rect l="l" t="t" r="r" b="b"/>
              <a:pathLst>
                <a:path w="17779" h="192404">
                  <a:moveTo>
                    <a:pt x="0" y="0"/>
                  </a:moveTo>
                  <a:lnTo>
                    <a:pt x="0" y="156087"/>
                  </a:lnTo>
                  <a:lnTo>
                    <a:pt x="17780" y="191812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005319" y="4453204"/>
              <a:ext cx="17780" cy="194310"/>
            </a:xfrm>
            <a:custGeom>
              <a:avLst/>
              <a:gdLst/>
              <a:ahLst/>
              <a:cxnLst/>
              <a:rect l="l" t="t" r="r" b="b"/>
              <a:pathLst>
                <a:path w="17779" h="194310">
                  <a:moveTo>
                    <a:pt x="0" y="0"/>
                  </a:moveTo>
                  <a:lnTo>
                    <a:pt x="0" y="158030"/>
                  </a:lnTo>
                  <a:lnTo>
                    <a:pt x="17779" y="19375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021830" y="4484435"/>
              <a:ext cx="17780" cy="196215"/>
            </a:xfrm>
            <a:custGeom>
              <a:avLst/>
              <a:gdLst/>
              <a:ahLst/>
              <a:cxnLst/>
              <a:rect l="l" t="t" r="r" b="b"/>
              <a:pathLst>
                <a:path w="17779" h="196214">
                  <a:moveTo>
                    <a:pt x="0" y="0"/>
                  </a:moveTo>
                  <a:lnTo>
                    <a:pt x="0" y="159974"/>
                  </a:lnTo>
                  <a:lnTo>
                    <a:pt x="17779" y="19569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037069" y="4513263"/>
              <a:ext cx="17780" cy="198120"/>
            </a:xfrm>
            <a:custGeom>
              <a:avLst/>
              <a:gdLst/>
              <a:ahLst/>
              <a:cxnLst/>
              <a:rect l="l" t="t" r="r" b="b"/>
              <a:pathLst>
                <a:path w="17779" h="198120">
                  <a:moveTo>
                    <a:pt x="0" y="0"/>
                  </a:moveTo>
                  <a:lnTo>
                    <a:pt x="0" y="161768"/>
                  </a:lnTo>
                  <a:lnTo>
                    <a:pt x="17779" y="197493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053580" y="4544493"/>
              <a:ext cx="17780" cy="200025"/>
            </a:xfrm>
            <a:custGeom>
              <a:avLst/>
              <a:gdLst/>
              <a:ahLst/>
              <a:cxnLst/>
              <a:rect l="l" t="t" r="r" b="b"/>
              <a:pathLst>
                <a:path w="17779" h="200025">
                  <a:moveTo>
                    <a:pt x="0" y="0"/>
                  </a:moveTo>
                  <a:lnTo>
                    <a:pt x="0" y="163711"/>
                  </a:lnTo>
                  <a:lnTo>
                    <a:pt x="17779" y="19943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070090" y="4575723"/>
              <a:ext cx="17780" cy="201930"/>
            </a:xfrm>
            <a:custGeom>
              <a:avLst/>
              <a:gdLst/>
              <a:ahLst/>
              <a:cxnLst/>
              <a:rect l="l" t="t" r="r" b="b"/>
              <a:pathLst>
                <a:path w="17779" h="201929">
                  <a:moveTo>
                    <a:pt x="0" y="0"/>
                  </a:moveTo>
                  <a:lnTo>
                    <a:pt x="0" y="165655"/>
                  </a:lnTo>
                  <a:lnTo>
                    <a:pt x="17779" y="20138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086600" y="4606954"/>
              <a:ext cx="17780" cy="203835"/>
            </a:xfrm>
            <a:custGeom>
              <a:avLst/>
              <a:gdLst/>
              <a:ahLst/>
              <a:cxnLst/>
              <a:rect l="l" t="t" r="r" b="b"/>
              <a:pathLst>
                <a:path w="17779" h="203835">
                  <a:moveTo>
                    <a:pt x="0" y="0"/>
                  </a:moveTo>
                  <a:lnTo>
                    <a:pt x="0" y="167598"/>
                  </a:lnTo>
                  <a:lnTo>
                    <a:pt x="17779" y="20332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103109" y="4638184"/>
              <a:ext cx="17780" cy="205740"/>
            </a:xfrm>
            <a:custGeom>
              <a:avLst/>
              <a:gdLst/>
              <a:ahLst/>
              <a:cxnLst/>
              <a:rect l="l" t="t" r="r" b="b"/>
              <a:pathLst>
                <a:path w="17779" h="205739">
                  <a:moveTo>
                    <a:pt x="0" y="0"/>
                  </a:moveTo>
                  <a:lnTo>
                    <a:pt x="0" y="169542"/>
                  </a:lnTo>
                  <a:lnTo>
                    <a:pt x="17780" y="205268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119619" y="4669414"/>
              <a:ext cx="17780" cy="207645"/>
            </a:xfrm>
            <a:custGeom>
              <a:avLst/>
              <a:gdLst/>
              <a:ahLst/>
              <a:cxnLst/>
              <a:rect l="l" t="t" r="r" b="b"/>
              <a:pathLst>
                <a:path w="17779" h="207645">
                  <a:moveTo>
                    <a:pt x="0" y="0"/>
                  </a:moveTo>
                  <a:lnTo>
                    <a:pt x="0" y="171485"/>
                  </a:lnTo>
                  <a:lnTo>
                    <a:pt x="17779" y="20721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136130" y="4700645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09" h="207010">
                  <a:moveTo>
                    <a:pt x="0" y="0"/>
                  </a:moveTo>
                  <a:lnTo>
                    <a:pt x="0" y="173429"/>
                  </a:lnTo>
                  <a:lnTo>
                    <a:pt x="16510" y="206603"/>
                  </a:lnTo>
                  <a:lnTo>
                    <a:pt x="16510" y="3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151369" y="4729472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75223"/>
                  </a:lnTo>
                  <a:lnTo>
                    <a:pt x="17779" y="21094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167880" y="4760703"/>
              <a:ext cx="17780" cy="213360"/>
            </a:xfrm>
            <a:custGeom>
              <a:avLst/>
              <a:gdLst/>
              <a:ahLst/>
              <a:cxnLst/>
              <a:rect l="l" t="t" r="r" b="b"/>
              <a:pathLst>
                <a:path w="17779" h="213360">
                  <a:moveTo>
                    <a:pt x="0" y="0"/>
                  </a:moveTo>
                  <a:lnTo>
                    <a:pt x="0" y="177167"/>
                  </a:lnTo>
                  <a:lnTo>
                    <a:pt x="17779" y="212892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184390" y="4791933"/>
              <a:ext cx="17780" cy="215265"/>
            </a:xfrm>
            <a:custGeom>
              <a:avLst/>
              <a:gdLst/>
              <a:ahLst/>
              <a:cxnLst/>
              <a:rect l="l" t="t" r="r" b="b"/>
              <a:pathLst>
                <a:path w="17779" h="215264">
                  <a:moveTo>
                    <a:pt x="0" y="0"/>
                  </a:moveTo>
                  <a:lnTo>
                    <a:pt x="0" y="179110"/>
                  </a:lnTo>
                  <a:lnTo>
                    <a:pt x="17779" y="21483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200900" y="4823164"/>
              <a:ext cx="17780" cy="217170"/>
            </a:xfrm>
            <a:custGeom>
              <a:avLst/>
              <a:gdLst/>
              <a:ahLst/>
              <a:cxnLst/>
              <a:rect l="l" t="t" r="r" b="b"/>
              <a:pathLst>
                <a:path w="17779" h="217170">
                  <a:moveTo>
                    <a:pt x="0" y="0"/>
                  </a:moveTo>
                  <a:lnTo>
                    <a:pt x="0" y="181054"/>
                  </a:lnTo>
                  <a:lnTo>
                    <a:pt x="17779" y="21677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217409" y="4854394"/>
              <a:ext cx="17780" cy="219075"/>
            </a:xfrm>
            <a:custGeom>
              <a:avLst/>
              <a:gdLst/>
              <a:ahLst/>
              <a:cxnLst/>
              <a:rect l="l" t="t" r="r" b="b"/>
              <a:pathLst>
                <a:path w="17779" h="219075">
                  <a:moveTo>
                    <a:pt x="0" y="0"/>
                  </a:moveTo>
                  <a:lnTo>
                    <a:pt x="0" y="182997"/>
                  </a:lnTo>
                  <a:lnTo>
                    <a:pt x="17780" y="218723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232650" y="4883222"/>
              <a:ext cx="19050" cy="223520"/>
            </a:xfrm>
            <a:custGeom>
              <a:avLst/>
              <a:gdLst/>
              <a:ahLst/>
              <a:cxnLst/>
              <a:rect l="l" t="t" r="r" b="b"/>
              <a:pathLst>
                <a:path w="19050" h="223520">
                  <a:moveTo>
                    <a:pt x="0" y="0"/>
                  </a:moveTo>
                  <a:lnTo>
                    <a:pt x="0" y="184791"/>
                  </a:lnTo>
                  <a:lnTo>
                    <a:pt x="19050" y="223069"/>
                  </a:lnTo>
                  <a:lnTo>
                    <a:pt x="19050" y="3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249159" y="4914452"/>
              <a:ext cx="17780" cy="222885"/>
            </a:xfrm>
            <a:custGeom>
              <a:avLst/>
              <a:gdLst/>
              <a:ahLst/>
              <a:cxnLst/>
              <a:rect l="l" t="t" r="r" b="b"/>
              <a:pathLst>
                <a:path w="17779" h="222885">
                  <a:moveTo>
                    <a:pt x="0" y="0"/>
                  </a:moveTo>
                  <a:lnTo>
                    <a:pt x="0" y="186735"/>
                  </a:lnTo>
                  <a:lnTo>
                    <a:pt x="17780" y="222460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7265669" y="4945683"/>
              <a:ext cx="17780" cy="224790"/>
            </a:xfrm>
            <a:custGeom>
              <a:avLst/>
              <a:gdLst/>
              <a:ahLst/>
              <a:cxnLst/>
              <a:rect l="l" t="t" r="r" b="b"/>
              <a:pathLst>
                <a:path w="17779" h="224789">
                  <a:moveTo>
                    <a:pt x="0" y="0"/>
                  </a:moveTo>
                  <a:lnTo>
                    <a:pt x="0" y="188678"/>
                  </a:lnTo>
                  <a:lnTo>
                    <a:pt x="17779" y="22440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7282180" y="4976913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90622"/>
                  </a:lnTo>
                  <a:lnTo>
                    <a:pt x="10160" y="211036"/>
                  </a:lnTo>
                  <a:lnTo>
                    <a:pt x="17779" y="2045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7298690" y="5008143"/>
              <a:ext cx="17780" cy="174625"/>
            </a:xfrm>
            <a:custGeom>
              <a:avLst/>
              <a:gdLst/>
              <a:ahLst/>
              <a:cxnLst/>
              <a:rect l="l" t="t" r="r" b="b"/>
              <a:pathLst>
                <a:path w="17779" h="174625">
                  <a:moveTo>
                    <a:pt x="0" y="0"/>
                  </a:moveTo>
                  <a:lnTo>
                    <a:pt x="0" y="174380"/>
                  </a:lnTo>
                  <a:lnTo>
                    <a:pt x="17779" y="15918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7315200" y="5039373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39">
                  <a:moveTo>
                    <a:pt x="0" y="0"/>
                  </a:moveTo>
                  <a:lnTo>
                    <a:pt x="0" y="129041"/>
                  </a:lnTo>
                  <a:lnTo>
                    <a:pt x="17779" y="11384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7330440" y="5068201"/>
              <a:ext cx="17780" cy="87630"/>
            </a:xfrm>
            <a:custGeom>
              <a:avLst/>
              <a:gdLst/>
              <a:ahLst/>
              <a:cxnLst/>
              <a:rect l="l" t="t" r="r" b="b"/>
              <a:pathLst>
                <a:path w="17779" h="87629">
                  <a:moveTo>
                    <a:pt x="0" y="0"/>
                  </a:moveTo>
                  <a:lnTo>
                    <a:pt x="0" y="87190"/>
                  </a:lnTo>
                  <a:lnTo>
                    <a:pt x="17779" y="7199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7346950" y="5099432"/>
              <a:ext cx="15240" cy="41910"/>
            </a:xfrm>
            <a:custGeom>
              <a:avLst/>
              <a:gdLst/>
              <a:ahLst/>
              <a:cxnLst/>
              <a:rect l="l" t="t" r="r" b="b"/>
              <a:pathLst>
                <a:path w="15240" h="41910">
                  <a:moveTo>
                    <a:pt x="0" y="0"/>
                  </a:moveTo>
                  <a:lnTo>
                    <a:pt x="0" y="41851"/>
                  </a:lnTo>
                  <a:lnTo>
                    <a:pt x="15240" y="28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6746240" y="35748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24316"/>
                  </a:lnTo>
                  <a:lnTo>
                    <a:pt x="8889" y="29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4" name="object 1164"/>
          <p:cNvGrpSpPr/>
          <p:nvPr/>
        </p:nvGrpSpPr>
        <p:grpSpPr>
          <a:xfrm>
            <a:off x="6753859" y="1270000"/>
            <a:ext cx="975360" cy="2362200"/>
            <a:chOff x="6753859" y="1270000"/>
            <a:chExt cx="975360" cy="2362200"/>
          </a:xfrm>
        </p:grpSpPr>
        <p:sp>
          <p:nvSpPr>
            <p:cNvPr id="1165" name="object 1165"/>
            <p:cNvSpPr/>
            <p:nvPr/>
          </p:nvSpPr>
          <p:spPr>
            <a:xfrm>
              <a:off x="6753859" y="3554020"/>
              <a:ext cx="8890" cy="54610"/>
            </a:xfrm>
            <a:custGeom>
              <a:avLst/>
              <a:gdLst/>
              <a:ahLst/>
              <a:cxnLst/>
              <a:rect l="l" t="t" r="r" b="b"/>
              <a:pathLst>
                <a:path w="8890" h="54610">
                  <a:moveTo>
                    <a:pt x="8890" y="0"/>
                  </a:moveTo>
                  <a:lnTo>
                    <a:pt x="0" y="24316"/>
                  </a:lnTo>
                  <a:lnTo>
                    <a:pt x="0" y="49466"/>
                  </a:lnTo>
                  <a:lnTo>
                    <a:pt x="8890" y="544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6762749" y="3529703"/>
              <a:ext cx="8890" cy="84455"/>
            </a:xfrm>
            <a:custGeom>
              <a:avLst/>
              <a:gdLst/>
              <a:ahLst/>
              <a:cxnLst/>
              <a:rect l="l" t="t" r="r" b="b"/>
              <a:pathLst>
                <a:path w="8890" h="84454">
                  <a:moveTo>
                    <a:pt x="8890" y="0"/>
                  </a:moveTo>
                  <a:lnTo>
                    <a:pt x="0" y="24316"/>
                  </a:lnTo>
                  <a:lnTo>
                    <a:pt x="0" y="78808"/>
                  </a:lnTo>
                  <a:lnTo>
                    <a:pt x="8890" y="838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6771639" y="3505386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90" h="113664">
                  <a:moveTo>
                    <a:pt x="8889" y="0"/>
                  </a:moveTo>
                  <a:lnTo>
                    <a:pt x="0" y="24316"/>
                  </a:lnTo>
                  <a:lnTo>
                    <a:pt x="0" y="108149"/>
                  </a:lnTo>
                  <a:lnTo>
                    <a:pt x="8889" y="1131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6779259" y="3481070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7790"/>
                  </a:lnTo>
                  <a:lnTo>
                    <a:pt x="0" y="136773"/>
                  </a:lnTo>
                  <a:lnTo>
                    <a:pt x="10160" y="1425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6788149" y="3456753"/>
              <a:ext cx="10160" cy="172085"/>
            </a:xfrm>
            <a:custGeom>
              <a:avLst/>
              <a:gdLst/>
              <a:ahLst/>
              <a:cxnLst/>
              <a:rect l="l" t="t" r="r" b="b"/>
              <a:pathLst>
                <a:path w="10159" h="172085">
                  <a:moveTo>
                    <a:pt x="10159" y="0"/>
                  </a:moveTo>
                  <a:lnTo>
                    <a:pt x="0" y="27790"/>
                  </a:lnTo>
                  <a:lnTo>
                    <a:pt x="0" y="166115"/>
                  </a:lnTo>
                  <a:lnTo>
                    <a:pt x="10159" y="17185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6797040" y="3432809"/>
              <a:ext cx="10160" cy="199390"/>
            </a:xfrm>
            <a:custGeom>
              <a:avLst/>
              <a:gdLst/>
              <a:ahLst/>
              <a:cxnLst/>
              <a:rect l="l" t="t" r="r" b="b"/>
              <a:pathLst>
                <a:path w="10159" h="199389">
                  <a:moveTo>
                    <a:pt x="10160" y="0"/>
                  </a:moveTo>
                  <a:lnTo>
                    <a:pt x="4914" y="0"/>
                  </a:lnTo>
                  <a:lnTo>
                    <a:pt x="4914" y="27940"/>
                  </a:lnTo>
                  <a:lnTo>
                    <a:pt x="0" y="27940"/>
                  </a:lnTo>
                  <a:lnTo>
                    <a:pt x="0" y="195580"/>
                  </a:lnTo>
                  <a:lnTo>
                    <a:pt x="4241" y="195580"/>
                  </a:lnTo>
                  <a:lnTo>
                    <a:pt x="4241" y="199390"/>
                  </a:lnTo>
                  <a:lnTo>
                    <a:pt x="8293" y="199390"/>
                  </a:lnTo>
                  <a:lnTo>
                    <a:pt x="8293" y="195580"/>
                  </a:lnTo>
                  <a:lnTo>
                    <a:pt x="10160" y="195580"/>
                  </a:lnTo>
                  <a:lnTo>
                    <a:pt x="10160" y="27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6805929" y="3408119"/>
              <a:ext cx="10160" cy="220979"/>
            </a:xfrm>
            <a:custGeom>
              <a:avLst/>
              <a:gdLst/>
              <a:ahLst/>
              <a:cxnLst/>
              <a:rect l="l" t="t" r="r" b="b"/>
              <a:pathLst>
                <a:path w="10159" h="220979">
                  <a:moveTo>
                    <a:pt x="10160" y="0"/>
                  </a:moveTo>
                  <a:lnTo>
                    <a:pt x="0" y="27790"/>
                  </a:lnTo>
                  <a:lnTo>
                    <a:pt x="0" y="220532"/>
                  </a:lnTo>
                  <a:lnTo>
                    <a:pt x="10160" y="19214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6814819" y="3387276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89" y="0"/>
                  </a:moveTo>
                  <a:lnTo>
                    <a:pt x="0" y="24316"/>
                  </a:lnTo>
                  <a:lnTo>
                    <a:pt x="0" y="216539"/>
                  </a:lnTo>
                  <a:lnTo>
                    <a:pt x="8889" y="1917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6823709" y="3362960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90" y="0"/>
                  </a:moveTo>
                  <a:lnTo>
                    <a:pt x="0" y="24316"/>
                  </a:lnTo>
                  <a:lnTo>
                    <a:pt x="0" y="216020"/>
                  </a:lnTo>
                  <a:lnTo>
                    <a:pt x="8890" y="19118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6832599" y="3338643"/>
              <a:ext cx="8890" cy="215900"/>
            </a:xfrm>
            <a:custGeom>
              <a:avLst/>
              <a:gdLst/>
              <a:ahLst/>
              <a:cxnLst/>
              <a:rect l="l" t="t" r="r" b="b"/>
              <a:pathLst>
                <a:path w="8890" h="215900">
                  <a:moveTo>
                    <a:pt x="8890" y="0"/>
                  </a:moveTo>
                  <a:lnTo>
                    <a:pt x="0" y="24316"/>
                  </a:lnTo>
                  <a:lnTo>
                    <a:pt x="0" y="215502"/>
                  </a:lnTo>
                  <a:lnTo>
                    <a:pt x="8890" y="1906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6840219" y="3314326"/>
              <a:ext cx="10160" cy="219075"/>
            </a:xfrm>
            <a:custGeom>
              <a:avLst/>
              <a:gdLst/>
              <a:ahLst/>
              <a:cxnLst/>
              <a:rect l="l" t="t" r="r" b="b"/>
              <a:pathLst>
                <a:path w="10159" h="219075">
                  <a:moveTo>
                    <a:pt x="10159" y="0"/>
                  </a:moveTo>
                  <a:lnTo>
                    <a:pt x="0" y="27790"/>
                  </a:lnTo>
                  <a:lnTo>
                    <a:pt x="0" y="218531"/>
                  </a:lnTo>
                  <a:lnTo>
                    <a:pt x="10159" y="1901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6849109" y="3290009"/>
              <a:ext cx="10160" cy="218440"/>
            </a:xfrm>
            <a:custGeom>
              <a:avLst/>
              <a:gdLst/>
              <a:ahLst/>
              <a:cxnLst/>
              <a:rect l="l" t="t" r="r" b="b"/>
              <a:pathLst>
                <a:path w="10159" h="218439">
                  <a:moveTo>
                    <a:pt x="10160" y="0"/>
                  </a:moveTo>
                  <a:lnTo>
                    <a:pt x="0" y="27790"/>
                  </a:lnTo>
                  <a:lnTo>
                    <a:pt x="0" y="218012"/>
                  </a:lnTo>
                  <a:lnTo>
                    <a:pt x="10160" y="1896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6857999" y="3265692"/>
              <a:ext cx="10160" cy="217804"/>
            </a:xfrm>
            <a:custGeom>
              <a:avLst/>
              <a:gdLst/>
              <a:ahLst/>
              <a:cxnLst/>
              <a:rect l="l" t="t" r="r" b="b"/>
              <a:pathLst>
                <a:path w="10159" h="217804">
                  <a:moveTo>
                    <a:pt x="10159" y="0"/>
                  </a:moveTo>
                  <a:lnTo>
                    <a:pt x="0" y="27790"/>
                  </a:lnTo>
                  <a:lnTo>
                    <a:pt x="0" y="217493"/>
                  </a:lnTo>
                  <a:lnTo>
                    <a:pt x="10159" y="1891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6866889" y="3244850"/>
              <a:ext cx="8890" cy="213995"/>
            </a:xfrm>
            <a:custGeom>
              <a:avLst/>
              <a:gdLst/>
              <a:ahLst/>
              <a:cxnLst/>
              <a:rect l="l" t="t" r="r" b="b"/>
              <a:pathLst>
                <a:path w="8890" h="213995">
                  <a:moveTo>
                    <a:pt x="8889" y="0"/>
                  </a:moveTo>
                  <a:lnTo>
                    <a:pt x="0" y="24316"/>
                  </a:lnTo>
                  <a:lnTo>
                    <a:pt x="0" y="213501"/>
                  </a:lnTo>
                  <a:lnTo>
                    <a:pt x="8889" y="188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6875779" y="3220533"/>
              <a:ext cx="8890" cy="213360"/>
            </a:xfrm>
            <a:custGeom>
              <a:avLst/>
              <a:gdLst/>
              <a:ahLst/>
              <a:cxnLst/>
              <a:rect l="l" t="t" r="r" b="b"/>
              <a:pathLst>
                <a:path w="8890" h="213360">
                  <a:moveTo>
                    <a:pt x="8890" y="0"/>
                  </a:moveTo>
                  <a:lnTo>
                    <a:pt x="0" y="24316"/>
                  </a:lnTo>
                  <a:lnTo>
                    <a:pt x="0" y="212982"/>
                  </a:lnTo>
                  <a:lnTo>
                    <a:pt x="8890" y="188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6884669" y="3196216"/>
              <a:ext cx="8890" cy="212725"/>
            </a:xfrm>
            <a:custGeom>
              <a:avLst/>
              <a:gdLst/>
              <a:ahLst/>
              <a:cxnLst/>
              <a:rect l="l" t="t" r="r" b="b"/>
              <a:pathLst>
                <a:path w="8890" h="212725">
                  <a:moveTo>
                    <a:pt x="8889" y="0"/>
                  </a:moveTo>
                  <a:lnTo>
                    <a:pt x="0" y="24316"/>
                  </a:lnTo>
                  <a:lnTo>
                    <a:pt x="0" y="212463"/>
                  </a:lnTo>
                  <a:lnTo>
                    <a:pt x="8889" y="187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6893559" y="3171899"/>
              <a:ext cx="8890" cy="212090"/>
            </a:xfrm>
            <a:custGeom>
              <a:avLst/>
              <a:gdLst/>
              <a:ahLst/>
              <a:cxnLst/>
              <a:rect l="l" t="t" r="r" b="b"/>
              <a:pathLst>
                <a:path w="8890" h="212089">
                  <a:moveTo>
                    <a:pt x="8890" y="0"/>
                  </a:moveTo>
                  <a:lnTo>
                    <a:pt x="0" y="24316"/>
                  </a:lnTo>
                  <a:lnTo>
                    <a:pt x="0" y="211944"/>
                  </a:lnTo>
                  <a:lnTo>
                    <a:pt x="8890" y="187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6902449" y="3147582"/>
              <a:ext cx="8890" cy="211454"/>
            </a:xfrm>
            <a:custGeom>
              <a:avLst/>
              <a:gdLst/>
              <a:ahLst/>
              <a:cxnLst/>
              <a:rect l="l" t="t" r="r" b="b"/>
              <a:pathLst>
                <a:path w="8890" h="211454">
                  <a:moveTo>
                    <a:pt x="8890" y="0"/>
                  </a:moveTo>
                  <a:lnTo>
                    <a:pt x="0" y="24316"/>
                  </a:lnTo>
                  <a:lnTo>
                    <a:pt x="0" y="211425"/>
                  </a:lnTo>
                  <a:lnTo>
                    <a:pt x="8890" y="1865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6910069" y="3123266"/>
              <a:ext cx="10160" cy="214629"/>
            </a:xfrm>
            <a:custGeom>
              <a:avLst/>
              <a:gdLst/>
              <a:ahLst/>
              <a:cxnLst/>
              <a:rect l="l" t="t" r="r" b="b"/>
              <a:pathLst>
                <a:path w="10159" h="214629">
                  <a:moveTo>
                    <a:pt x="10159" y="0"/>
                  </a:moveTo>
                  <a:lnTo>
                    <a:pt x="0" y="27790"/>
                  </a:lnTo>
                  <a:lnTo>
                    <a:pt x="0" y="214455"/>
                  </a:lnTo>
                  <a:lnTo>
                    <a:pt x="10159" y="18607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6918959" y="3098949"/>
              <a:ext cx="10160" cy="213995"/>
            </a:xfrm>
            <a:custGeom>
              <a:avLst/>
              <a:gdLst/>
              <a:ahLst/>
              <a:cxnLst/>
              <a:rect l="l" t="t" r="r" b="b"/>
              <a:pathLst>
                <a:path w="10159" h="213995">
                  <a:moveTo>
                    <a:pt x="10160" y="0"/>
                  </a:moveTo>
                  <a:lnTo>
                    <a:pt x="0" y="27790"/>
                  </a:lnTo>
                  <a:lnTo>
                    <a:pt x="0" y="213936"/>
                  </a:lnTo>
                  <a:lnTo>
                    <a:pt x="10160" y="18555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6927849" y="3078106"/>
              <a:ext cx="8890" cy="210185"/>
            </a:xfrm>
            <a:custGeom>
              <a:avLst/>
              <a:gdLst/>
              <a:ahLst/>
              <a:cxnLst/>
              <a:rect l="l" t="t" r="r" b="b"/>
              <a:pathLst>
                <a:path w="8890" h="210185">
                  <a:moveTo>
                    <a:pt x="8890" y="0"/>
                  </a:moveTo>
                  <a:lnTo>
                    <a:pt x="0" y="24316"/>
                  </a:lnTo>
                  <a:lnTo>
                    <a:pt x="0" y="209943"/>
                  </a:lnTo>
                  <a:lnTo>
                    <a:pt x="8890" y="18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6936739" y="3053789"/>
              <a:ext cx="8890" cy="209550"/>
            </a:xfrm>
            <a:custGeom>
              <a:avLst/>
              <a:gdLst/>
              <a:ahLst/>
              <a:cxnLst/>
              <a:rect l="l" t="t" r="r" b="b"/>
              <a:pathLst>
                <a:path w="8890" h="209550">
                  <a:moveTo>
                    <a:pt x="8889" y="0"/>
                  </a:moveTo>
                  <a:lnTo>
                    <a:pt x="0" y="24316"/>
                  </a:lnTo>
                  <a:lnTo>
                    <a:pt x="0" y="209424"/>
                  </a:lnTo>
                  <a:lnTo>
                    <a:pt x="8889" y="1845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6945629" y="3029473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90" y="0"/>
                  </a:moveTo>
                  <a:lnTo>
                    <a:pt x="0" y="24316"/>
                  </a:lnTo>
                  <a:lnTo>
                    <a:pt x="0" y="208906"/>
                  </a:lnTo>
                  <a:lnTo>
                    <a:pt x="8890" y="184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6954519" y="3005156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89" y="0"/>
                  </a:moveTo>
                  <a:lnTo>
                    <a:pt x="0" y="24316"/>
                  </a:lnTo>
                  <a:lnTo>
                    <a:pt x="0" y="208387"/>
                  </a:lnTo>
                  <a:lnTo>
                    <a:pt x="8889" y="183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6962139" y="2980839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59" y="0"/>
                  </a:moveTo>
                  <a:lnTo>
                    <a:pt x="0" y="27790"/>
                  </a:lnTo>
                  <a:lnTo>
                    <a:pt x="0" y="211416"/>
                  </a:lnTo>
                  <a:lnTo>
                    <a:pt x="10159" y="183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6971029" y="2956522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60" y="0"/>
                  </a:moveTo>
                  <a:lnTo>
                    <a:pt x="0" y="27790"/>
                  </a:lnTo>
                  <a:lnTo>
                    <a:pt x="0" y="210897"/>
                  </a:lnTo>
                  <a:lnTo>
                    <a:pt x="10160" y="18251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6979919" y="2932205"/>
              <a:ext cx="10160" cy="210820"/>
            </a:xfrm>
            <a:custGeom>
              <a:avLst/>
              <a:gdLst/>
              <a:ahLst/>
              <a:cxnLst/>
              <a:rect l="l" t="t" r="r" b="b"/>
              <a:pathLst>
                <a:path w="10159" h="210819">
                  <a:moveTo>
                    <a:pt x="10159" y="0"/>
                  </a:moveTo>
                  <a:lnTo>
                    <a:pt x="0" y="27790"/>
                  </a:lnTo>
                  <a:lnTo>
                    <a:pt x="0" y="210378"/>
                  </a:lnTo>
                  <a:lnTo>
                    <a:pt x="10159" y="18199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6988809" y="2907889"/>
              <a:ext cx="10160" cy="210185"/>
            </a:xfrm>
            <a:custGeom>
              <a:avLst/>
              <a:gdLst/>
              <a:ahLst/>
              <a:cxnLst/>
              <a:rect l="l" t="t" r="r" b="b"/>
              <a:pathLst>
                <a:path w="10159" h="210185">
                  <a:moveTo>
                    <a:pt x="10160" y="0"/>
                  </a:moveTo>
                  <a:lnTo>
                    <a:pt x="0" y="27790"/>
                  </a:lnTo>
                  <a:lnTo>
                    <a:pt x="0" y="209860"/>
                  </a:lnTo>
                  <a:lnTo>
                    <a:pt x="10160" y="1814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6997700" y="2887979"/>
              <a:ext cx="8890" cy="204470"/>
            </a:xfrm>
            <a:custGeom>
              <a:avLst/>
              <a:gdLst/>
              <a:ahLst/>
              <a:cxnLst/>
              <a:rect l="l" t="t" r="r" b="b"/>
              <a:pathLst>
                <a:path w="8890" h="204469">
                  <a:moveTo>
                    <a:pt x="8890" y="0"/>
                  </a:moveTo>
                  <a:lnTo>
                    <a:pt x="8128" y="0"/>
                  </a:lnTo>
                  <a:lnTo>
                    <a:pt x="8128" y="2540"/>
                  </a:lnTo>
                  <a:lnTo>
                    <a:pt x="3898" y="2540"/>
                  </a:lnTo>
                  <a:lnTo>
                    <a:pt x="3898" y="22860"/>
                  </a:lnTo>
                  <a:lnTo>
                    <a:pt x="0" y="22860"/>
                  </a:lnTo>
                  <a:lnTo>
                    <a:pt x="0" y="180340"/>
                  </a:lnTo>
                  <a:lnTo>
                    <a:pt x="0" y="204470"/>
                  </a:lnTo>
                  <a:lnTo>
                    <a:pt x="4483" y="204470"/>
                  </a:lnTo>
                  <a:lnTo>
                    <a:pt x="4483" y="180340"/>
                  </a:lnTo>
                  <a:lnTo>
                    <a:pt x="8890" y="180340"/>
                  </a:lnTo>
                  <a:lnTo>
                    <a:pt x="8890" y="2286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006589" y="2865656"/>
              <a:ext cx="8890" cy="202565"/>
            </a:xfrm>
            <a:custGeom>
              <a:avLst/>
              <a:gdLst/>
              <a:ahLst/>
              <a:cxnLst/>
              <a:rect l="l" t="t" r="r" b="b"/>
              <a:pathLst>
                <a:path w="8890" h="202564">
                  <a:moveTo>
                    <a:pt x="8889" y="0"/>
                  </a:moveTo>
                  <a:lnTo>
                    <a:pt x="0" y="21755"/>
                  </a:lnTo>
                  <a:lnTo>
                    <a:pt x="0" y="202422"/>
                  </a:lnTo>
                  <a:lnTo>
                    <a:pt x="8889" y="177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015479" y="2843900"/>
              <a:ext cx="8890" cy="199390"/>
            </a:xfrm>
            <a:custGeom>
              <a:avLst/>
              <a:gdLst/>
              <a:ahLst/>
              <a:cxnLst/>
              <a:rect l="l" t="t" r="r" b="b"/>
              <a:pathLst>
                <a:path w="8890" h="199389">
                  <a:moveTo>
                    <a:pt x="8890" y="0"/>
                  </a:moveTo>
                  <a:lnTo>
                    <a:pt x="0" y="21755"/>
                  </a:lnTo>
                  <a:lnTo>
                    <a:pt x="0" y="199342"/>
                  </a:lnTo>
                  <a:lnTo>
                    <a:pt x="8890" y="1745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023099" y="2822144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59" h="200025">
                  <a:moveTo>
                    <a:pt x="10159" y="0"/>
                  </a:moveTo>
                  <a:lnTo>
                    <a:pt x="0" y="24863"/>
                  </a:lnTo>
                  <a:lnTo>
                    <a:pt x="0" y="199810"/>
                  </a:lnTo>
                  <a:lnTo>
                    <a:pt x="10159" y="1714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031989" y="2800388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59" h="196850">
                  <a:moveTo>
                    <a:pt x="10159" y="0"/>
                  </a:moveTo>
                  <a:lnTo>
                    <a:pt x="0" y="24863"/>
                  </a:lnTo>
                  <a:lnTo>
                    <a:pt x="0" y="196731"/>
                  </a:lnTo>
                  <a:lnTo>
                    <a:pt x="10159" y="1683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7040880" y="277875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59" h="193039">
                  <a:moveTo>
                    <a:pt x="10160" y="0"/>
                  </a:moveTo>
                  <a:lnTo>
                    <a:pt x="5168" y="0"/>
                  </a:lnTo>
                  <a:lnTo>
                    <a:pt x="5168" y="24130"/>
                  </a:lnTo>
                  <a:lnTo>
                    <a:pt x="0" y="24130"/>
                  </a:lnTo>
                  <a:lnTo>
                    <a:pt x="0" y="167640"/>
                  </a:lnTo>
                  <a:lnTo>
                    <a:pt x="0" y="182880"/>
                  </a:lnTo>
                  <a:lnTo>
                    <a:pt x="0" y="193040"/>
                  </a:lnTo>
                  <a:lnTo>
                    <a:pt x="1981" y="193040"/>
                  </a:lnTo>
                  <a:lnTo>
                    <a:pt x="1981" y="182880"/>
                  </a:lnTo>
                  <a:lnTo>
                    <a:pt x="6908" y="182880"/>
                  </a:lnTo>
                  <a:lnTo>
                    <a:pt x="6908" y="167640"/>
                  </a:lnTo>
                  <a:lnTo>
                    <a:pt x="10160" y="167640"/>
                  </a:lnTo>
                  <a:lnTo>
                    <a:pt x="10160" y="241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7049769" y="275998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9183"/>
                  </a:lnTo>
                  <a:lnTo>
                    <a:pt x="8889" y="1673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7058659" y="2738228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112"/>
                  </a:lnTo>
                  <a:lnTo>
                    <a:pt x="8890" y="1672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7067549" y="2716472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042"/>
                  </a:lnTo>
                  <a:lnTo>
                    <a:pt x="8890" y="1672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7075169" y="2694716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2089"/>
                  </a:lnTo>
                  <a:lnTo>
                    <a:pt x="10159" y="167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7085329" y="267296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901"/>
                  </a:lnTo>
                  <a:lnTo>
                    <a:pt x="8890" y="1670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7092949" y="2651204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948"/>
                  </a:lnTo>
                  <a:lnTo>
                    <a:pt x="10159" y="1670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7101839" y="2629448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878"/>
                  </a:lnTo>
                  <a:lnTo>
                    <a:pt x="10159" y="1669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7110729" y="261080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699"/>
                  </a:lnTo>
                  <a:lnTo>
                    <a:pt x="8890" y="1668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7119619" y="258904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8628"/>
                  </a:lnTo>
                  <a:lnTo>
                    <a:pt x="8889" y="166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7128509" y="256728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558"/>
                  </a:lnTo>
                  <a:lnTo>
                    <a:pt x="8890" y="16673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7137399" y="254553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487"/>
                  </a:lnTo>
                  <a:lnTo>
                    <a:pt x="8890" y="1666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7145019" y="2523777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535"/>
                  </a:lnTo>
                  <a:lnTo>
                    <a:pt x="10159" y="1665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7153909" y="2502021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60" y="0"/>
                  </a:moveTo>
                  <a:lnTo>
                    <a:pt x="0" y="24863"/>
                  </a:lnTo>
                  <a:lnTo>
                    <a:pt x="0" y="191464"/>
                  </a:lnTo>
                  <a:lnTo>
                    <a:pt x="10160" y="1665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7162799" y="248337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286"/>
                  </a:lnTo>
                  <a:lnTo>
                    <a:pt x="8890" y="166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7171689" y="2458509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323"/>
                  </a:lnTo>
                  <a:lnTo>
                    <a:pt x="10159" y="1663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180579" y="2439861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145"/>
                  </a:lnTo>
                  <a:lnTo>
                    <a:pt x="8890" y="1663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189469" y="2418105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89" y="0"/>
                  </a:moveTo>
                  <a:lnTo>
                    <a:pt x="0" y="21755"/>
                  </a:lnTo>
                  <a:lnTo>
                    <a:pt x="0" y="188074"/>
                  </a:lnTo>
                  <a:lnTo>
                    <a:pt x="8889" y="1662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198359" y="239634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004"/>
                  </a:lnTo>
                  <a:lnTo>
                    <a:pt x="8890" y="166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205979" y="2374593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1051"/>
                  </a:lnTo>
                  <a:lnTo>
                    <a:pt x="10160" y="16610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214869" y="2352837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59" y="0"/>
                  </a:moveTo>
                  <a:lnTo>
                    <a:pt x="0" y="24863"/>
                  </a:lnTo>
                  <a:lnTo>
                    <a:pt x="0" y="190981"/>
                  </a:lnTo>
                  <a:lnTo>
                    <a:pt x="10159" y="16603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223759" y="2331081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0910"/>
                  </a:lnTo>
                  <a:lnTo>
                    <a:pt x="10160" y="1659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232649" y="2312433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90" y="0"/>
                  </a:moveTo>
                  <a:lnTo>
                    <a:pt x="0" y="21755"/>
                  </a:lnTo>
                  <a:lnTo>
                    <a:pt x="0" y="187731"/>
                  </a:lnTo>
                  <a:lnTo>
                    <a:pt x="8890" y="165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7241539" y="2290677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89" y="0"/>
                  </a:moveTo>
                  <a:lnTo>
                    <a:pt x="0" y="21755"/>
                  </a:lnTo>
                  <a:lnTo>
                    <a:pt x="0" y="187661"/>
                  </a:lnTo>
                  <a:lnTo>
                    <a:pt x="8889" y="165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250430" y="2269489"/>
              <a:ext cx="8890" cy="186690"/>
            </a:xfrm>
            <a:custGeom>
              <a:avLst/>
              <a:gdLst/>
              <a:ahLst/>
              <a:cxnLst/>
              <a:rect l="l" t="t" r="r" b="b"/>
              <a:pathLst>
                <a:path w="8890" h="186689">
                  <a:moveTo>
                    <a:pt x="8890" y="0"/>
                  </a:moveTo>
                  <a:lnTo>
                    <a:pt x="8204" y="0"/>
                  </a:lnTo>
                  <a:lnTo>
                    <a:pt x="8204" y="2540"/>
                  </a:lnTo>
                  <a:lnTo>
                    <a:pt x="3721" y="2540"/>
                  </a:lnTo>
                  <a:lnTo>
                    <a:pt x="3721" y="21590"/>
                  </a:lnTo>
                  <a:lnTo>
                    <a:pt x="0" y="21590"/>
                  </a:lnTo>
                  <a:lnTo>
                    <a:pt x="0" y="165100"/>
                  </a:lnTo>
                  <a:lnTo>
                    <a:pt x="0" y="186690"/>
                  </a:lnTo>
                  <a:lnTo>
                    <a:pt x="4521" y="186690"/>
                  </a:lnTo>
                  <a:lnTo>
                    <a:pt x="4521" y="165100"/>
                  </a:lnTo>
                  <a:lnTo>
                    <a:pt x="8890" y="165100"/>
                  </a:lnTo>
                  <a:lnTo>
                    <a:pt x="8890" y="2159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258049" y="225024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59" h="187960">
                  <a:moveTo>
                    <a:pt x="10159" y="0"/>
                  </a:moveTo>
                  <a:lnTo>
                    <a:pt x="0" y="21783"/>
                  </a:lnTo>
                  <a:lnTo>
                    <a:pt x="0" y="187557"/>
                  </a:lnTo>
                  <a:lnTo>
                    <a:pt x="10159" y="1626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266939" y="2231186"/>
              <a:ext cx="10160" cy="185420"/>
            </a:xfrm>
            <a:custGeom>
              <a:avLst/>
              <a:gdLst/>
              <a:ahLst/>
              <a:cxnLst/>
              <a:rect l="l" t="t" r="r" b="b"/>
              <a:pathLst>
                <a:path w="10159" h="185419">
                  <a:moveTo>
                    <a:pt x="10159" y="0"/>
                  </a:moveTo>
                  <a:lnTo>
                    <a:pt x="0" y="21783"/>
                  </a:lnTo>
                  <a:lnTo>
                    <a:pt x="0" y="184791"/>
                  </a:lnTo>
                  <a:lnTo>
                    <a:pt x="10159" y="1598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7275829" y="2212126"/>
              <a:ext cx="10160" cy="182245"/>
            </a:xfrm>
            <a:custGeom>
              <a:avLst/>
              <a:gdLst/>
              <a:ahLst/>
              <a:cxnLst/>
              <a:rect l="l" t="t" r="r" b="b"/>
              <a:pathLst>
                <a:path w="10159" h="182244">
                  <a:moveTo>
                    <a:pt x="10160" y="0"/>
                  </a:moveTo>
                  <a:lnTo>
                    <a:pt x="0" y="21783"/>
                  </a:lnTo>
                  <a:lnTo>
                    <a:pt x="0" y="182025"/>
                  </a:lnTo>
                  <a:lnTo>
                    <a:pt x="10160" y="1570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7284719" y="2193065"/>
              <a:ext cx="10160" cy="179705"/>
            </a:xfrm>
            <a:custGeom>
              <a:avLst/>
              <a:gdLst/>
              <a:ahLst/>
              <a:cxnLst/>
              <a:rect l="l" t="t" r="r" b="b"/>
              <a:pathLst>
                <a:path w="10159" h="179705">
                  <a:moveTo>
                    <a:pt x="10159" y="0"/>
                  </a:moveTo>
                  <a:lnTo>
                    <a:pt x="0" y="21783"/>
                  </a:lnTo>
                  <a:lnTo>
                    <a:pt x="0" y="179259"/>
                  </a:lnTo>
                  <a:lnTo>
                    <a:pt x="10159" y="1543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7293609" y="2176728"/>
              <a:ext cx="8890" cy="173990"/>
            </a:xfrm>
            <a:custGeom>
              <a:avLst/>
              <a:gdLst/>
              <a:ahLst/>
              <a:cxnLst/>
              <a:rect l="l" t="t" r="r" b="b"/>
              <a:pathLst>
                <a:path w="8890" h="173989">
                  <a:moveTo>
                    <a:pt x="8890" y="0"/>
                  </a:moveTo>
                  <a:lnTo>
                    <a:pt x="0" y="19060"/>
                  </a:lnTo>
                  <a:lnTo>
                    <a:pt x="0" y="173770"/>
                  </a:lnTo>
                  <a:lnTo>
                    <a:pt x="8890" y="151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7302499" y="2157667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90" h="171450">
                  <a:moveTo>
                    <a:pt x="8890" y="0"/>
                  </a:moveTo>
                  <a:lnTo>
                    <a:pt x="0" y="19060"/>
                  </a:lnTo>
                  <a:lnTo>
                    <a:pt x="0" y="171004"/>
                  </a:lnTo>
                  <a:lnTo>
                    <a:pt x="8890" y="149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7311389" y="2138607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9060"/>
                  </a:lnTo>
                  <a:lnTo>
                    <a:pt x="0" y="168237"/>
                  </a:lnTo>
                  <a:lnTo>
                    <a:pt x="8889" y="1464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7319009" y="2119547"/>
              <a:ext cx="10160" cy="168910"/>
            </a:xfrm>
            <a:custGeom>
              <a:avLst/>
              <a:gdLst/>
              <a:ahLst/>
              <a:cxnLst/>
              <a:rect l="l" t="t" r="r" b="b"/>
              <a:pathLst>
                <a:path w="10159" h="168910">
                  <a:moveTo>
                    <a:pt x="10160" y="0"/>
                  </a:moveTo>
                  <a:lnTo>
                    <a:pt x="0" y="21783"/>
                  </a:lnTo>
                  <a:lnTo>
                    <a:pt x="0" y="168589"/>
                  </a:lnTo>
                  <a:lnTo>
                    <a:pt x="10160" y="1436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7327899" y="2100486"/>
              <a:ext cx="10160" cy="166370"/>
            </a:xfrm>
            <a:custGeom>
              <a:avLst/>
              <a:gdLst/>
              <a:ahLst/>
              <a:cxnLst/>
              <a:rect l="l" t="t" r="r" b="b"/>
              <a:pathLst>
                <a:path w="10159" h="166369">
                  <a:moveTo>
                    <a:pt x="10159" y="0"/>
                  </a:moveTo>
                  <a:lnTo>
                    <a:pt x="0" y="21783"/>
                  </a:lnTo>
                  <a:lnTo>
                    <a:pt x="0" y="165823"/>
                  </a:lnTo>
                  <a:lnTo>
                    <a:pt x="10159" y="1408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7336789" y="2081426"/>
              <a:ext cx="10160" cy="163195"/>
            </a:xfrm>
            <a:custGeom>
              <a:avLst/>
              <a:gdLst/>
              <a:ahLst/>
              <a:cxnLst/>
              <a:rect l="l" t="t" r="r" b="b"/>
              <a:pathLst>
                <a:path w="10159" h="163194">
                  <a:moveTo>
                    <a:pt x="10159" y="0"/>
                  </a:moveTo>
                  <a:lnTo>
                    <a:pt x="0" y="21783"/>
                  </a:lnTo>
                  <a:lnTo>
                    <a:pt x="0" y="163057"/>
                  </a:lnTo>
                  <a:lnTo>
                    <a:pt x="10159" y="1381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7345679" y="2065089"/>
              <a:ext cx="8890" cy="158115"/>
            </a:xfrm>
            <a:custGeom>
              <a:avLst/>
              <a:gdLst/>
              <a:ahLst/>
              <a:cxnLst/>
              <a:rect l="l" t="t" r="r" b="b"/>
              <a:pathLst>
                <a:path w="8890" h="158114">
                  <a:moveTo>
                    <a:pt x="8890" y="0"/>
                  </a:moveTo>
                  <a:lnTo>
                    <a:pt x="0" y="19060"/>
                  </a:lnTo>
                  <a:lnTo>
                    <a:pt x="0" y="157568"/>
                  </a:lnTo>
                  <a:lnTo>
                    <a:pt x="8890" y="1357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7354569" y="2046028"/>
              <a:ext cx="8890" cy="154940"/>
            </a:xfrm>
            <a:custGeom>
              <a:avLst/>
              <a:gdLst/>
              <a:ahLst/>
              <a:cxnLst/>
              <a:rect l="l" t="t" r="r" b="b"/>
              <a:pathLst>
                <a:path w="8890" h="154939">
                  <a:moveTo>
                    <a:pt x="8889" y="0"/>
                  </a:moveTo>
                  <a:lnTo>
                    <a:pt x="0" y="19060"/>
                  </a:lnTo>
                  <a:lnTo>
                    <a:pt x="0" y="154802"/>
                  </a:lnTo>
                  <a:lnTo>
                    <a:pt x="8889" y="132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7363459" y="2026968"/>
              <a:ext cx="8890" cy="152400"/>
            </a:xfrm>
            <a:custGeom>
              <a:avLst/>
              <a:gdLst/>
              <a:ahLst/>
              <a:cxnLst/>
              <a:rect l="l" t="t" r="r" b="b"/>
              <a:pathLst>
                <a:path w="8890" h="152400">
                  <a:moveTo>
                    <a:pt x="8890" y="0"/>
                  </a:moveTo>
                  <a:lnTo>
                    <a:pt x="0" y="19060"/>
                  </a:lnTo>
                  <a:lnTo>
                    <a:pt x="0" y="152036"/>
                  </a:lnTo>
                  <a:lnTo>
                    <a:pt x="8890" y="130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7372349" y="2007907"/>
              <a:ext cx="8890" cy="149860"/>
            </a:xfrm>
            <a:custGeom>
              <a:avLst/>
              <a:gdLst/>
              <a:ahLst/>
              <a:cxnLst/>
              <a:rect l="l" t="t" r="r" b="b"/>
              <a:pathLst>
                <a:path w="8890" h="149860">
                  <a:moveTo>
                    <a:pt x="8890" y="0"/>
                  </a:moveTo>
                  <a:lnTo>
                    <a:pt x="0" y="19060"/>
                  </a:lnTo>
                  <a:lnTo>
                    <a:pt x="0" y="149270"/>
                  </a:lnTo>
                  <a:lnTo>
                    <a:pt x="8890" y="1274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7381239" y="1988847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90" h="146685">
                  <a:moveTo>
                    <a:pt x="8889" y="0"/>
                  </a:moveTo>
                  <a:lnTo>
                    <a:pt x="0" y="19060"/>
                  </a:lnTo>
                  <a:lnTo>
                    <a:pt x="0" y="146504"/>
                  </a:lnTo>
                  <a:lnTo>
                    <a:pt x="8889" y="124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7388859" y="1969787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59" h="147319">
                  <a:moveTo>
                    <a:pt x="10160" y="0"/>
                  </a:moveTo>
                  <a:lnTo>
                    <a:pt x="0" y="21783"/>
                  </a:lnTo>
                  <a:lnTo>
                    <a:pt x="0" y="146856"/>
                  </a:lnTo>
                  <a:lnTo>
                    <a:pt x="10160" y="1219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7397749" y="195072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4089"/>
                  </a:lnTo>
                  <a:lnTo>
                    <a:pt x="10159" y="119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7406640" y="193420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4521" y="0"/>
                  </a:lnTo>
                  <a:lnTo>
                    <a:pt x="4521" y="19050"/>
                  </a:lnTo>
                  <a:lnTo>
                    <a:pt x="0" y="19050"/>
                  </a:lnTo>
                  <a:lnTo>
                    <a:pt x="0" y="123190"/>
                  </a:lnTo>
                  <a:lnTo>
                    <a:pt x="0" y="138430"/>
                  </a:lnTo>
                  <a:lnTo>
                    <a:pt x="3238" y="138430"/>
                  </a:lnTo>
                  <a:lnTo>
                    <a:pt x="3238" y="123190"/>
                  </a:lnTo>
                  <a:lnTo>
                    <a:pt x="8890" y="123190"/>
                  </a:lnTo>
                  <a:lnTo>
                    <a:pt x="8890" y="190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415529" y="1915329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6676"/>
                  </a:lnTo>
                  <a:lnTo>
                    <a:pt x="8890" y="117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424419" y="189626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89" y="0"/>
                  </a:moveTo>
                  <a:lnTo>
                    <a:pt x="0" y="19060"/>
                  </a:lnTo>
                  <a:lnTo>
                    <a:pt x="0" y="136857"/>
                  </a:lnTo>
                  <a:lnTo>
                    <a:pt x="8889" y="1179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433309" y="187720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7038"/>
                  </a:lnTo>
                  <a:lnTo>
                    <a:pt x="8890" y="1181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7440929" y="1858148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39916"/>
                  </a:lnTo>
                  <a:lnTo>
                    <a:pt x="10160" y="1183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7449819" y="183908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59" y="0"/>
                  </a:moveTo>
                  <a:lnTo>
                    <a:pt x="0" y="21783"/>
                  </a:lnTo>
                  <a:lnTo>
                    <a:pt x="0" y="140097"/>
                  </a:lnTo>
                  <a:lnTo>
                    <a:pt x="10159" y="1185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458709" y="182002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40277"/>
                  </a:lnTo>
                  <a:lnTo>
                    <a:pt x="10160" y="1187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467599" y="1800966"/>
              <a:ext cx="10160" cy="140970"/>
            </a:xfrm>
            <a:custGeom>
              <a:avLst/>
              <a:gdLst/>
              <a:ahLst/>
              <a:cxnLst/>
              <a:rect l="l" t="t" r="r" b="b"/>
              <a:pathLst>
                <a:path w="10159" h="140969">
                  <a:moveTo>
                    <a:pt x="10159" y="0"/>
                  </a:moveTo>
                  <a:lnTo>
                    <a:pt x="0" y="21783"/>
                  </a:lnTo>
                  <a:lnTo>
                    <a:pt x="0" y="140458"/>
                  </a:lnTo>
                  <a:lnTo>
                    <a:pt x="10159" y="1188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7476489" y="178462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7916"/>
                  </a:lnTo>
                  <a:lnTo>
                    <a:pt x="8889" y="119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485379" y="176556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9060"/>
                  </a:lnTo>
                  <a:lnTo>
                    <a:pt x="0" y="138097"/>
                  </a:lnTo>
                  <a:lnTo>
                    <a:pt x="8890" y="1192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494269" y="1746508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8278"/>
                  </a:lnTo>
                  <a:lnTo>
                    <a:pt x="8889" y="119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501889" y="172744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155"/>
                  </a:lnTo>
                  <a:lnTo>
                    <a:pt x="10159" y="1195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510779" y="170838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60" y="0"/>
                  </a:moveTo>
                  <a:lnTo>
                    <a:pt x="0" y="21783"/>
                  </a:lnTo>
                  <a:lnTo>
                    <a:pt x="0" y="141336"/>
                  </a:lnTo>
                  <a:lnTo>
                    <a:pt x="10160" y="1197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519669" y="1689327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517"/>
                  </a:lnTo>
                  <a:lnTo>
                    <a:pt x="10159" y="1199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528559" y="1672990"/>
              <a:ext cx="8890" cy="139065"/>
            </a:xfrm>
            <a:custGeom>
              <a:avLst/>
              <a:gdLst/>
              <a:ahLst/>
              <a:cxnLst/>
              <a:rect l="l" t="t" r="r" b="b"/>
              <a:pathLst>
                <a:path w="8890" h="139064">
                  <a:moveTo>
                    <a:pt x="8890" y="0"/>
                  </a:moveTo>
                  <a:lnTo>
                    <a:pt x="0" y="19060"/>
                  </a:lnTo>
                  <a:lnTo>
                    <a:pt x="0" y="138975"/>
                  </a:lnTo>
                  <a:lnTo>
                    <a:pt x="8890" y="1200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537449" y="165392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156"/>
                  </a:lnTo>
                  <a:lnTo>
                    <a:pt x="8890" y="1202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7546339" y="163486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337"/>
                  </a:lnTo>
                  <a:lnTo>
                    <a:pt x="8889" y="1204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7555229" y="161580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517"/>
                  </a:lnTo>
                  <a:lnTo>
                    <a:pt x="8890" y="1206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564119" y="1596748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698"/>
                  </a:lnTo>
                  <a:lnTo>
                    <a:pt x="8889" y="1208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571739" y="157768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59" y="0"/>
                  </a:moveTo>
                  <a:lnTo>
                    <a:pt x="0" y="21783"/>
                  </a:lnTo>
                  <a:lnTo>
                    <a:pt x="0" y="142576"/>
                  </a:lnTo>
                  <a:lnTo>
                    <a:pt x="10159" y="12099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580629" y="155862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1783"/>
                  </a:lnTo>
                  <a:lnTo>
                    <a:pt x="0" y="142757"/>
                  </a:lnTo>
                  <a:lnTo>
                    <a:pt x="10160" y="1211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589519" y="1542290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5">
                  <a:moveTo>
                    <a:pt x="8889" y="0"/>
                  </a:moveTo>
                  <a:lnTo>
                    <a:pt x="0" y="19060"/>
                  </a:lnTo>
                  <a:lnTo>
                    <a:pt x="0" y="140215"/>
                  </a:lnTo>
                  <a:lnTo>
                    <a:pt x="8889" y="121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598409" y="152323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396"/>
                  </a:lnTo>
                  <a:lnTo>
                    <a:pt x="8890" y="1215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607299" y="150417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576"/>
                  </a:lnTo>
                  <a:lnTo>
                    <a:pt x="8890" y="1216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616190" y="1466049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17780" y="0"/>
                  </a:moveTo>
                  <a:lnTo>
                    <a:pt x="8890" y="19062"/>
                  </a:lnTo>
                  <a:lnTo>
                    <a:pt x="7620" y="21793"/>
                  </a:lnTo>
                  <a:lnTo>
                    <a:pt x="0" y="38125"/>
                  </a:lnTo>
                  <a:lnTo>
                    <a:pt x="0" y="159829"/>
                  </a:lnTo>
                  <a:lnTo>
                    <a:pt x="7620" y="143637"/>
                  </a:lnTo>
                  <a:lnTo>
                    <a:pt x="8890" y="140944"/>
                  </a:lnTo>
                  <a:lnTo>
                    <a:pt x="17780" y="12205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632699" y="1446988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3816"/>
                  </a:lnTo>
                  <a:lnTo>
                    <a:pt x="10159" y="1222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641589" y="143065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19060"/>
                  </a:lnTo>
                  <a:lnTo>
                    <a:pt x="0" y="141274"/>
                  </a:lnTo>
                  <a:lnTo>
                    <a:pt x="8889" y="1223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650479" y="141159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90" y="0"/>
                  </a:moveTo>
                  <a:lnTo>
                    <a:pt x="0" y="19060"/>
                  </a:lnTo>
                  <a:lnTo>
                    <a:pt x="0" y="141455"/>
                  </a:lnTo>
                  <a:lnTo>
                    <a:pt x="8890" y="1225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659369" y="139253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89" y="0"/>
                  </a:moveTo>
                  <a:lnTo>
                    <a:pt x="0" y="19060"/>
                  </a:lnTo>
                  <a:lnTo>
                    <a:pt x="0" y="141635"/>
                  </a:lnTo>
                  <a:lnTo>
                    <a:pt x="8889" y="1227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668259" y="137347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816"/>
                  </a:lnTo>
                  <a:lnTo>
                    <a:pt x="8890" y="122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677149" y="135441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997"/>
                  </a:lnTo>
                  <a:lnTo>
                    <a:pt x="8890" y="123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684769" y="133534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4875"/>
                  </a:lnTo>
                  <a:lnTo>
                    <a:pt x="10159" y="12329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693659" y="131628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60" y="0"/>
                  </a:moveTo>
                  <a:lnTo>
                    <a:pt x="0" y="21783"/>
                  </a:lnTo>
                  <a:lnTo>
                    <a:pt x="0" y="145056"/>
                  </a:lnTo>
                  <a:lnTo>
                    <a:pt x="10160" y="1234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702549" y="129722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5236"/>
                  </a:lnTo>
                  <a:lnTo>
                    <a:pt x="10159" y="12366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711439" y="1280891"/>
              <a:ext cx="8890" cy="142875"/>
            </a:xfrm>
            <a:custGeom>
              <a:avLst/>
              <a:gdLst/>
              <a:ahLst/>
              <a:cxnLst/>
              <a:rect l="l" t="t" r="r" b="b"/>
              <a:pathLst>
                <a:path w="8890" h="142875">
                  <a:moveTo>
                    <a:pt x="8889" y="0"/>
                  </a:moveTo>
                  <a:lnTo>
                    <a:pt x="0" y="19060"/>
                  </a:lnTo>
                  <a:lnTo>
                    <a:pt x="0" y="142694"/>
                  </a:lnTo>
                  <a:lnTo>
                    <a:pt x="8889" y="123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720330" y="1269999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90" h="134619">
                  <a:moveTo>
                    <a:pt x="8890" y="0"/>
                  </a:moveTo>
                  <a:lnTo>
                    <a:pt x="0" y="0"/>
                  </a:lnTo>
                  <a:lnTo>
                    <a:pt x="0" y="115570"/>
                  </a:lnTo>
                  <a:lnTo>
                    <a:pt x="0" y="134620"/>
                  </a:lnTo>
                  <a:lnTo>
                    <a:pt x="4521" y="134620"/>
                  </a:lnTo>
                  <a:lnTo>
                    <a:pt x="4521" y="115570"/>
                  </a:lnTo>
                  <a:lnTo>
                    <a:pt x="8890" y="1155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6" name="object 1276"/>
          <p:cNvGrpSpPr/>
          <p:nvPr/>
        </p:nvGrpSpPr>
        <p:grpSpPr>
          <a:xfrm>
            <a:off x="7729219" y="3810"/>
            <a:ext cx="745490" cy="1382395"/>
            <a:chOff x="7729219" y="3810"/>
            <a:chExt cx="745490" cy="1382395"/>
          </a:xfrm>
        </p:grpSpPr>
        <p:sp>
          <p:nvSpPr>
            <p:cNvPr id="1277" name="object 1277"/>
            <p:cNvSpPr/>
            <p:nvPr/>
          </p:nvSpPr>
          <p:spPr>
            <a:xfrm>
              <a:off x="7729219" y="1245849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4">
                  <a:moveTo>
                    <a:pt x="8889" y="0"/>
                  </a:moveTo>
                  <a:lnTo>
                    <a:pt x="0" y="16905"/>
                  </a:lnTo>
                  <a:lnTo>
                    <a:pt x="0" y="139978"/>
                  </a:lnTo>
                  <a:lnTo>
                    <a:pt x="8889" y="1210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7738109" y="1228943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6905"/>
                  </a:lnTo>
                  <a:lnTo>
                    <a:pt x="0" y="138004"/>
                  </a:lnTo>
                  <a:lnTo>
                    <a:pt x="8890" y="119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7745729" y="1212037"/>
              <a:ext cx="10160" cy="139065"/>
            </a:xfrm>
            <a:custGeom>
              <a:avLst/>
              <a:gdLst/>
              <a:ahLst/>
              <a:cxnLst/>
              <a:rect l="l" t="t" r="r" b="b"/>
              <a:pathLst>
                <a:path w="10159" h="139065">
                  <a:moveTo>
                    <a:pt x="10160" y="0"/>
                  </a:moveTo>
                  <a:lnTo>
                    <a:pt x="0" y="19320"/>
                  </a:lnTo>
                  <a:lnTo>
                    <a:pt x="0" y="138727"/>
                  </a:lnTo>
                  <a:lnTo>
                    <a:pt x="10160" y="1171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7754619" y="119513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59" h="137159">
                  <a:moveTo>
                    <a:pt x="10159" y="0"/>
                  </a:moveTo>
                  <a:lnTo>
                    <a:pt x="0" y="19320"/>
                  </a:lnTo>
                  <a:lnTo>
                    <a:pt x="0" y="136753"/>
                  </a:lnTo>
                  <a:lnTo>
                    <a:pt x="10159" y="1151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7763509" y="1178226"/>
              <a:ext cx="10160" cy="135255"/>
            </a:xfrm>
            <a:custGeom>
              <a:avLst/>
              <a:gdLst/>
              <a:ahLst/>
              <a:cxnLst/>
              <a:rect l="l" t="t" r="r" b="b"/>
              <a:pathLst>
                <a:path w="10159" h="135255">
                  <a:moveTo>
                    <a:pt x="10160" y="0"/>
                  </a:moveTo>
                  <a:lnTo>
                    <a:pt x="0" y="19320"/>
                  </a:lnTo>
                  <a:lnTo>
                    <a:pt x="0" y="134779"/>
                  </a:lnTo>
                  <a:lnTo>
                    <a:pt x="10160" y="113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7772399" y="1163736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90" h="130809">
                  <a:moveTo>
                    <a:pt x="8890" y="0"/>
                  </a:moveTo>
                  <a:lnTo>
                    <a:pt x="0" y="16905"/>
                  </a:lnTo>
                  <a:lnTo>
                    <a:pt x="0" y="130390"/>
                  </a:lnTo>
                  <a:lnTo>
                    <a:pt x="8890" y="11151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7781289" y="1146830"/>
              <a:ext cx="8890" cy="128905"/>
            </a:xfrm>
            <a:custGeom>
              <a:avLst/>
              <a:gdLst/>
              <a:ahLst/>
              <a:cxnLst/>
              <a:rect l="l" t="t" r="r" b="b"/>
              <a:pathLst>
                <a:path w="8890" h="128905">
                  <a:moveTo>
                    <a:pt x="8889" y="0"/>
                  </a:moveTo>
                  <a:lnTo>
                    <a:pt x="0" y="16905"/>
                  </a:lnTo>
                  <a:lnTo>
                    <a:pt x="0" y="128416"/>
                  </a:lnTo>
                  <a:lnTo>
                    <a:pt x="8889" y="109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7790179" y="1129925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16905"/>
                  </a:lnTo>
                  <a:lnTo>
                    <a:pt x="0" y="126442"/>
                  </a:lnTo>
                  <a:lnTo>
                    <a:pt x="8890" y="1075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7797799" y="1113019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59" h="127634">
                  <a:moveTo>
                    <a:pt x="10159" y="0"/>
                  </a:moveTo>
                  <a:lnTo>
                    <a:pt x="0" y="19320"/>
                  </a:lnTo>
                  <a:lnTo>
                    <a:pt x="0" y="127165"/>
                  </a:lnTo>
                  <a:lnTo>
                    <a:pt x="10159" y="1055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7806689" y="1096114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59" h="125730">
                  <a:moveTo>
                    <a:pt x="10159" y="0"/>
                  </a:moveTo>
                  <a:lnTo>
                    <a:pt x="0" y="19320"/>
                  </a:lnTo>
                  <a:lnTo>
                    <a:pt x="0" y="125191"/>
                  </a:lnTo>
                  <a:lnTo>
                    <a:pt x="10159" y="1036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7815579" y="1079208"/>
              <a:ext cx="10160" cy="123825"/>
            </a:xfrm>
            <a:custGeom>
              <a:avLst/>
              <a:gdLst/>
              <a:ahLst/>
              <a:cxnLst/>
              <a:rect l="l" t="t" r="r" b="b"/>
              <a:pathLst>
                <a:path w="10159" h="123825">
                  <a:moveTo>
                    <a:pt x="10160" y="0"/>
                  </a:moveTo>
                  <a:lnTo>
                    <a:pt x="0" y="19320"/>
                  </a:lnTo>
                  <a:lnTo>
                    <a:pt x="0" y="123217"/>
                  </a:lnTo>
                  <a:lnTo>
                    <a:pt x="10160" y="1016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7824469" y="1064718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90" h="119380">
                  <a:moveTo>
                    <a:pt x="8889" y="0"/>
                  </a:moveTo>
                  <a:lnTo>
                    <a:pt x="0" y="16905"/>
                  </a:lnTo>
                  <a:lnTo>
                    <a:pt x="0" y="118828"/>
                  </a:lnTo>
                  <a:lnTo>
                    <a:pt x="8889" y="99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7833359" y="1047812"/>
              <a:ext cx="8890" cy="117475"/>
            </a:xfrm>
            <a:custGeom>
              <a:avLst/>
              <a:gdLst/>
              <a:ahLst/>
              <a:cxnLst/>
              <a:rect l="l" t="t" r="r" b="b"/>
              <a:pathLst>
                <a:path w="8890" h="117475">
                  <a:moveTo>
                    <a:pt x="8890" y="0"/>
                  </a:moveTo>
                  <a:lnTo>
                    <a:pt x="0" y="16905"/>
                  </a:lnTo>
                  <a:lnTo>
                    <a:pt x="0" y="116854"/>
                  </a:lnTo>
                  <a:lnTo>
                    <a:pt x="8890" y="979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7842249" y="1030906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90" h="114934">
                  <a:moveTo>
                    <a:pt x="8890" y="0"/>
                  </a:moveTo>
                  <a:lnTo>
                    <a:pt x="0" y="16905"/>
                  </a:lnTo>
                  <a:lnTo>
                    <a:pt x="0" y="114880"/>
                  </a:lnTo>
                  <a:lnTo>
                    <a:pt x="8890" y="960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7851139" y="1014001"/>
              <a:ext cx="8890" cy="113030"/>
            </a:xfrm>
            <a:custGeom>
              <a:avLst/>
              <a:gdLst/>
              <a:ahLst/>
              <a:cxnLst/>
              <a:rect l="l" t="t" r="r" b="b"/>
              <a:pathLst>
                <a:path w="8890" h="113030">
                  <a:moveTo>
                    <a:pt x="8889" y="0"/>
                  </a:moveTo>
                  <a:lnTo>
                    <a:pt x="0" y="16905"/>
                  </a:lnTo>
                  <a:lnTo>
                    <a:pt x="0" y="112906"/>
                  </a:lnTo>
                  <a:lnTo>
                    <a:pt x="8889" y="940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7860029" y="997095"/>
              <a:ext cx="8890" cy="111125"/>
            </a:xfrm>
            <a:custGeom>
              <a:avLst/>
              <a:gdLst/>
              <a:ahLst/>
              <a:cxnLst/>
              <a:rect l="l" t="t" r="r" b="b"/>
              <a:pathLst>
                <a:path w="8890" h="111125">
                  <a:moveTo>
                    <a:pt x="8890" y="0"/>
                  </a:moveTo>
                  <a:lnTo>
                    <a:pt x="0" y="16905"/>
                  </a:lnTo>
                  <a:lnTo>
                    <a:pt x="0" y="110932"/>
                  </a:lnTo>
                  <a:lnTo>
                    <a:pt x="8890" y="920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7867649" y="980190"/>
              <a:ext cx="10160" cy="111760"/>
            </a:xfrm>
            <a:custGeom>
              <a:avLst/>
              <a:gdLst/>
              <a:ahLst/>
              <a:cxnLst/>
              <a:rect l="l" t="t" r="r" b="b"/>
              <a:pathLst>
                <a:path w="10159" h="111759">
                  <a:moveTo>
                    <a:pt x="10159" y="0"/>
                  </a:moveTo>
                  <a:lnTo>
                    <a:pt x="0" y="19320"/>
                  </a:lnTo>
                  <a:lnTo>
                    <a:pt x="0" y="111655"/>
                  </a:lnTo>
                  <a:lnTo>
                    <a:pt x="10159" y="900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7876539" y="963284"/>
              <a:ext cx="10160" cy="109855"/>
            </a:xfrm>
            <a:custGeom>
              <a:avLst/>
              <a:gdLst/>
              <a:ahLst/>
              <a:cxnLst/>
              <a:rect l="l" t="t" r="r" b="b"/>
              <a:pathLst>
                <a:path w="10159" h="109855">
                  <a:moveTo>
                    <a:pt x="10159" y="0"/>
                  </a:moveTo>
                  <a:lnTo>
                    <a:pt x="0" y="19320"/>
                  </a:lnTo>
                  <a:lnTo>
                    <a:pt x="0" y="109681"/>
                  </a:lnTo>
                  <a:lnTo>
                    <a:pt x="10159" y="88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7885429" y="94879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292"/>
                  </a:lnTo>
                  <a:lnTo>
                    <a:pt x="8890" y="86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7894319" y="931888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89" y="0"/>
                  </a:moveTo>
                  <a:lnTo>
                    <a:pt x="0" y="16905"/>
                  </a:lnTo>
                  <a:lnTo>
                    <a:pt x="0" y="103318"/>
                  </a:lnTo>
                  <a:lnTo>
                    <a:pt x="1270" y="100621"/>
                  </a:lnTo>
                  <a:lnTo>
                    <a:pt x="8889" y="863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7903209" y="914982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90" y="0"/>
                  </a:moveTo>
                  <a:lnTo>
                    <a:pt x="0" y="16905"/>
                  </a:lnTo>
                  <a:lnTo>
                    <a:pt x="0" y="103261"/>
                  </a:lnTo>
                  <a:lnTo>
                    <a:pt x="8890" y="866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7912099" y="898077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90" y="0"/>
                  </a:moveTo>
                  <a:lnTo>
                    <a:pt x="0" y="16905"/>
                  </a:lnTo>
                  <a:lnTo>
                    <a:pt x="0" y="103523"/>
                  </a:lnTo>
                  <a:lnTo>
                    <a:pt x="8890" y="868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7920989" y="881171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89" y="0"/>
                  </a:moveTo>
                  <a:lnTo>
                    <a:pt x="0" y="16905"/>
                  </a:lnTo>
                  <a:lnTo>
                    <a:pt x="0" y="103785"/>
                  </a:lnTo>
                  <a:lnTo>
                    <a:pt x="8889" y="871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7928609" y="864266"/>
              <a:ext cx="10160" cy="106680"/>
            </a:xfrm>
            <a:custGeom>
              <a:avLst/>
              <a:gdLst/>
              <a:ahLst/>
              <a:cxnLst/>
              <a:rect l="l" t="t" r="r" b="b"/>
              <a:pathLst>
                <a:path w="10159" h="106680">
                  <a:moveTo>
                    <a:pt x="10160" y="0"/>
                  </a:moveTo>
                  <a:lnTo>
                    <a:pt x="0" y="19320"/>
                  </a:lnTo>
                  <a:lnTo>
                    <a:pt x="0" y="106425"/>
                  </a:lnTo>
                  <a:lnTo>
                    <a:pt x="10160" y="874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7937499" y="849775"/>
              <a:ext cx="8890" cy="104775"/>
            </a:xfrm>
            <a:custGeom>
              <a:avLst/>
              <a:gdLst/>
              <a:ahLst/>
              <a:cxnLst/>
              <a:rect l="l" t="t" r="r" b="b"/>
              <a:pathLst>
                <a:path w="8890" h="104775">
                  <a:moveTo>
                    <a:pt x="8890" y="0"/>
                  </a:moveTo>
                  <a:lnTo>
                    <a:pt x="0" y="16905"/>
                  </a:lnTo>
                  <a:lnTo>
                    <a:pt x="0" y="104272"/>
                  </a:lnTo>
                  <a:lnTo>
                    <a:pt x="8890" y="876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7946389" y="830455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59" h="107315">
                  <a:moveTo>
                    <a:pt x="10159" y="0"/>
                  </a:moveTo>
                  <a:lnTo>
                    <a:pt x="0" y="19320"/>
                  </a:lnTo>
                  <a:lnTo>
                    <a:pt x="0" y="106949"/>
                  </a:lnTo>
                  <a:lnTo>
                    <a:pt x="10159" y="8792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7955279" y="81596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4797"/>
                  </a:lnTo>
                  <a:lnTo>
                    <a:pt x="8890" y="88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7964169" y="799059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89" y="0"/>
                  </a:moveTo>
                  <a:lnTo>
                    <a:pt x="0" y="16905"/>
                  </a:lnTo>
                  <a:lnTo>
                    <a:pt x="0" y="105059"/>
                  </a:lnTo>
                  <a:lnTo>
                    <a:pt x="8889" y="884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7973059" y="782153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321"/>
                  </a:lnTo>
                  <a:lnTo>
                    <a:pt x="8890" y="886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7980679" y="765247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7961"/>
                  </a:lnTo>
                  <a:lnTo>
                    <a:pt x="10160" y="88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7989569" y="748342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59" y="0"/>
                  </a:moveTo>
                  <a:lnTo>
                    <a:pt x="0" y="19320"/>
                  </a:lnTo>
                  <a:lnTo>
                    <a:pt x="0" y="108223"/>
                  </a:lnTo>
                  <a:lnTo>
                    <a:pt x="10159" y="89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7998459" y="731436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8485"/>
                  </a:lnTo>
                  <a:lnTo>
                    <a:pt x="10160" y="89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8007349" y="716946"/>
              <a:ext cx="8890" cy="106680"/>
            </a:xfrm>
            <a:custGeom>
              <a:avLst/>
              <a:gdLst/>
              <a:ahLst/>
              <a:cxnLst/>
              <a:rect l="l" t="t" r="r" b="b"/>
              <a:pathLst>
                <a:path w="8890" h="106680">
                  <a:moveTo>
                    <a:pt x="8890" y="0"/>
                  </a:moveTo>
                  <a:lnTo>
                    <a:pt x="0" y="16905"/>
                  </a:lnTo>
                  <a:lnTo>
                    <a:pt x="0" y="106332"/>
                  </a:lnTo>
                  <a:lnTo>
                    <a:pt x="8890" y="896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8016239" y="700040"/>
              <a:ext cx="8890" cy="106680"/>
            </a:xfrm>
            <a:custGeom>
              <a:avLst/>
              <a:gdLst/>
              <a:ahLst/>
              <a:cxnLst/>
              <a:rect l="l" t="t" r="r" b="b"/>
              <a:pathLst>
                <a:path w="8890" h="106679">
                  <a:moveTo>
                    <a:pt x="8889" y="0"/>
                  </a:moveTo>
                  <a:lnTo>
                    <a:pt x="0" y="16905"/>
                  </a:lnTo>
                  <a:lnTo>
                    <a:pt x="0" y="106594"/>
                  </a:lnTo>
                  <a:lnTo>
                    <a:pt x="8889" y="899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8025129" y="683135"/>
              <a:ext cx="8890" cy="107314"/>
            </a:xfrm>
            <a:custGeom>
              <a:avLst/>
              <a:gdLst/>
              <a:ahLst/>
              <a:cxnLst/>
              <a:rect l="l" t="t" r="r" b="b"/>
              <a:pathLst>
                <a:path w="8890" h="107315">
                  <a:moveTo>
                    <a:pt x="8890" y="0"/>
                  </a:moveTo>
                  <a:lnTo>
                    <a:pt x="0" y="16905"/>
                  </a:lnTo>
                  <a:lnTo>
                    <a:pt x="0" y="106857"/>
                  </a:lnTo>
                  <a:lnTo>
                    <a:pt x="8890" y="902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8034019" y="666229"/>
              <a:ext cx="8890" cy="107314"/>
            </a:xfrm>
            <a:custGeom>
              <a:avLst/>
              <a:gdLst/>
              <a:ahLst/>
              <a:cxnLst/>
              <a:rect l="l" t="t" r="r" b="b"/>
              <a:pathLst>
                <a:path w="8890" h="107315">
                  <a:moveTo>
                    <a:pt x="8889" y="0"/>
                  </a:moveTo>
                  <a:lnTo>
                    <a:pt x="0" y="16905"/>
                  </a:lnTo>
                  <a:lnTo>
                    <a:pt x="0" y="107119"/>
                  </a:lnTo>
                  <a:lnTo>
                    <a:pt x="8889" y="904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8041639" y="649323"/>
              <a:ext cx="10160" cy="109855"/>
            </a:xfrm>
            <a:custGeom>
              <a:avLst/>
              <a:gdLst/>
              <a:ahLst/>
              <a:cxnLst/>
              <a:rect l="l" t="t" r="r" b="b"/>
              <a:pathLst>
                <a:path w="10159" h="109854">
                  <a:moveTo>
                    <a:pt x="10159" y="0"/>
                  </a:moveTo>
                  <a:lnTo>
                    <a:pt x="0" y="19320"/>
                  </a:lnTo>
                  <a:lnTo>
                    <a:pt x="0" y="109759"/>
                  </a:lnTo>
                  <a:lnTo>
                    <a:pt x="10159" y="9073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8050529" y="632418"/>
              <a:ext cx="10160" cy="110489"/>
            </a:xfrm>
            <a:custGeom>
              <a:avLst/>
              <a:gdLst/>
              <a:ahLst/>
              <a:cxnLst/>
              <a:rect l="l" t="t" r="r" b="b"/>
              <a:pathLst>
                <a:path w="10159" h="110490">
                  <a:moveTo>
                    <a:pt x="10160" y="0"/>
                  </a:moveTo>
                  <a:lnTo>
                    <a:pt x="0" y="19320"/>
                  </a:lnTo>
                  <a:lnTo>
                    <a:pt x="0" y="110021"/>
                  </a:lnTo>
                  <a:lnTo>
                    <a:pt x="10160" y="9100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8059419" y="615512"/>
              <a:ext cx="10160" cy="110489"/>
            </a:xfrm>
            <a:custGeom>
              <a:avLst/>
              <a:gdLst/>
              <a:ahLst/>
              <a:cxnLst/>
              <a:rect l="l" t="t" r="r" b="b"/>
              <a:pathLst>
                <a:path w="10159" h="110490">
                  <a:moveTo>
                    <a:pt x="10159" y="0"/>
                  </a:moveTo>
                  <a:lnTo>
                    <a:pt x="0" y="19320"/>
                  </a:lnTo>
                  <a:lnTo>
                    <a:pt x="0" y="110283"/>
                  </a:lnTo>
                  <a:lnTo>
                    <a:pt x="10159" y="9126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8068309" y="601022"/>
              <a:ext cx="8890" cy="108585"/>
            </a:xfrm>
            <a:custGeom>
              <a:avLst/>
              <a:gdLst/>
              <a:ahLst/>
              <a:cxnLst/>
              <a:rect l="l" t="t" r="r" b="b"/>
              <a:pathLst>
                <a:path w="8890" h="108584">
                  <a:moveTo>
                    <a:pt x="8890" y="0"/>
                  </a:moveTo>
                  <a:lnTo>
                    <a:pt x="0" y="16905"/>
                  </a:lnTo>
                  <a:lnTo>
                    <a:pt x="0" y="108130"/>
                  </a:lnTo>
                  <a:lnTo>
                    <a:pt x="8890" y="9148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8077199" y="584116"/>
              <a:ext cx="8890" cy="108585"/>
            </a:xfrm>
            <a:custGeom>
              <a:avLst/>
              <a:gdLst/>
              <a:ahLst/>
              <a:cxnLst/>
              <a:rect l="l" t="t" r="r" b="b"/>
              <a:pathLst>
                <a:path w="8890" h="108584">
                  <a:moveTo>
                    <a:pt x="8890" y="0"/>
                  </a:moveTo>
                  <a:lnTo>
                    <a:pt x="0" y="16905"/>
                  </a:lnTo>
                  <a:lnTo>
                    <a:pt x="0" y="108392"/>
                  </a:lnTo>
                  <a:lnTo>
                    <a:pt x="8890" y="917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8086089" y="567211"/>
              <a:ext cx="8890" cy="109220"/>
            </a:xfrm>
            <a:custGeom>
              <a:avLst/>
              <a:gdLst/>
              <a:ahLst/>
              <a:cxnLst/>
              <a:rect l="l" t="t" r="r" b="b"/>
              <a:pathLst>
                <a:path w="8890" h="109220">
                  <a:moveTo>
                    <a:pt x="8889" y="0"/>
                  </a:moveTo>
                  <a:lnTo>
                    <a:pt x="0" y="16905"/>
                  </a:lnTo>
                  <a:lnTo>
                    <a:pt x="0" y="108655"/>
                  </a:lnTo>
                  <a:lnTo>
                    <a:pt x="8889" y="920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8094979" y="550305"/>
              <a:ext cx="8890" cy="109220"/>
            </a:xfrm>
            <a:custGeom>
              <a:avLst/>
              <a:gdLst/>
              <a:ahLst/>
              <a:cxnLst/>
              <a:rect l="l" t="t" r="r" b="b"/>
              <a:pathLst>
                <a:path w="8890" h="109220">
                  <a:moveTo>
                    <a:pt x="8890" y="0"/>
                  </a:moveTo>
                  <a:lnTo>
                    <a:pt x="0" y="16905"/>
                  </a:lnTo>
                  <a:lnTo>
                    <a:pt x="0" y="108917"/>
                  </a:lnTo>
                  <a:lnTo>
                    <a:pt x="8890" y="92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8103869" y="533400"/>
              <a:ext cx="8890" cy="109220"/>
            </a:xfrm>
            <a:custGeom>
              <a:avLst/>
              <a:gdLst/>
              <a:ahLst/>
              <a:cxnLst/>
              <a:rect l="l" t="t" r="r" b="b"/>
              <a:pathLst>
                <a:path w="8890" h="109220">
                  <a:moveTo>
                    <a:pt x="8889" y="0"/>
                  </a:moveTo>
                  <a:lnTo>
                    <a:pt x="0" y="16905"/>
                  </a:lnTo>
                  <a:lnTo>
                    <a:pt x="0" y="109179"/>
                  </a:lnTo>
                  <a:lnTo>
                    <a:pt x="8889" y="92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8111489" y="516591"/>
              <a:ext cx="10160" cy="111760"/>
            </a:xfrm>
            <a:custGeom>
              <a:avLst/>
              <a:gdLst/>
              <a:ahLst/>
              <a:cxnLst/>
              <a:rect l="l" t="t" r="r" b="b"/>
              <a:pathLst>
                <a:path w="10159" h="111759">
                  <a:moveTo>
                    <a:pt x="10159" y="0"/>
                  </a:moveTo>
                  <a:lnTo>
                    <a:pt x="0" y="19223"/>
                  </a:lnTo>
                  <a:lnTo>
                    <a:pt x="0" y="111722"/>
                  </a:lnTo>
                  <a:lnTo>
                    <a:pt x="10159" y="927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8120379" y="502183"/>
              <a:ext cx="8890" cy="109855"/>
            </a:xfrm>
            <a:custGeom>
              <a:avLst/>
              <a:gdLst/>
              <a:ahLst/>
              <a:cxnLst/>
              <a:rect l="l" t="t" r="r" b="b"/>
              <a:pathLst>
                <a:path w="8890" h="109854">
                  <a:moveTo>
                    <a:pt x="8890" y="0"/>
                  </a:moveTo>
                  <a:lnTo>
                    <a:pt x="0" y="16808"/>
                  </a:lnTo>
                  <a:lnTo>
                    <a:pt x="0" y="109486"/>
                  </a:lnTo>
                  <a:lnTo>
                    <a:pt x="8890" y="92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8129269" y="485374"/>
              <a:ext cx="8890" cy="109855"/>
            </a:xfrm>
            <a:custGeom>
              <a:avLst/>
              <a:gdLst/>
              <a:ahLst/>
              <a:cxnLst/>
              <a:rect l="l" t="t" r="r" b="b"/>
              <a:pathLst>
                <a:path w="8890" h="109854">
                  <a:moveTo>
                    <a:pt x="8889" y="0"/>
                  </a:moveTo>
                  <a:lnTo>
                    <a:pt x="0" y="16808"/>
                  </a:lnTo>
                  <a:lnTo>
                    <a:pt x="0" y="109652"/>
                  </a:lnTo>
                  <a:lnTo>
                    <a:pt x="8889" y="930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8138159" y="468565"/>
              <a:ext cx="8890" cy="109855"/>
            </a:xfrm>
            <a:custGeom>
              <a:avLst/>
              <a:gdLst/>
              <a:ahLst/>
              <a:cxnLst/>
              <a:rect l="l" t="t" r="r" b="b"/>
              <a:pathLst>
                <a:path w="8890" h="109854">
                  <a:moveTo>
                    <a:pt x="8890" y="0"/>
                  </a:moveTo>
                  <a:lnTo>
                    <a:pt x="0" y="16808"/>
                  </a:lnTo>
                  <a:lnTo>
                    <a:pt x="0" y="109817"/>
                  </a:lnTo>
                  <a:lnTo>
                    <a:pt x="8890" y="931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8147049" y="451757"/>
              <a:ext cx="8890" cy="110489"/>
            </a:xfrm>
            <a:custGeom>
              <a:avLst/>
              <a:gdLst/>
              <a:ahLst/>
              <a:cxnLst/>
              <a:rect l="l" t="t" r="r" b="b"/>
              <a:pathLst>
                <a:path w="8890" h="110490">
                  <a:moveTo>
                    <a:pt x="8890" y="0"/>
                  </a:moveTo>
                  <a:lnTo>
                    <a:pt x="0" y="16808"/>
                  </a:lnTo>
                  <a:lnTo>
                    <a:pt x="0" y="109982"/>
                  </a:lnTo>
                  <a:lnTo>
                    <a:pt x="8890" y="933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8155939" y="434948"/>
              <a:ext cx="8890" cy="110489"/>
            </a:xfrm>
            <a:custGeom>
              <a:avLst/>
              <a:gdLst/>
              <a:ahLst/>
              <a:cxnLst/>
              <a:rect l="l" t="t" r="r" b="b"/>
              <a:pathLst>
                <a:path w="8890" h="110490">
                  <a:moveTo>
                    <a:pt x="8889" y="0"/>
                  </a:moveTo>
                  <a:lnTo>
                    <a:pt x="0" y="16808"/>
                  </a:lnTo>
                  <a:lnTo>
                    <a:pt x="0" y="110148"/>
                  </a:lnTo>
                  <a:lnTo>
                    <a:pt x="8889" y="935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8163559" y="418139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59" h="113029">
                  <a:moveTo>
                    <a:pt x="10160" y="0"/>
                  </a:moveTo>
                  <a:lnTo>
                    <a:pt x="0" y="19210"/>
                  </a:lnTo>
                  <a:lnTo>
                    <a:pt x="0" y="112691"/>
                  </a:lnTo>
                  <a:lnTo>
                    <a:pt x="10160" y="9367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8172449" y="401330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59" h="113029">
                  <a:moveTo>
                    <a:pt x="10159" y="0"/>
                  </a:moveTo>
                  <a:lnTo>
                    <a:pt x="0" y="19210"/>
                  </a:lnTo>
                  <a:lnTo>
                    <a:pt x="0" y="112856"/>
                  </a:lnTo>
                  <a:lnTo>
                    <a:pt x="1270" y="110479"/>
                  </a:lnTo>
                  <a:lnTo>
                    <a:pt x="10159" y="954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8181339" y="384521"/>
              <a:ext cx="10160" cy="114935"/>
            </a:xfrm>
            <a:custGeom>
              <a:avLst/>
              <a:gdLst/>
              <a:ahLst/>
              <a:cxnLst/>
              <a:rect l="l" t="t" r="r" b="b"/>
              <a:pathLst>
                <a:path w="10159" h="114934">
                  <a:moveTo>
                    <a:pt x="10159" y="0"/>
                  </a:moveTo>
                  <a:lnTo>
                    <a:pt x="0" y="19210"/>
                  </a:lnTo>
                  <a:lnTo>
                    <a:pt x="0" y="114427"/>
                  </a:lnTo>
                  <a:lnTo>
                    <a:pt x="10159" y="972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8190229" y="370114"/>
              <a:ext cx="8890" cy="114300"/>
            </a:xfrm>
            <a:custGeom>
              <a:avLst/>
              <a:gdLst/>
              <a:ahLst/>
              <a:cxnLst/>
              <a:rect l="l" t="t" r="r" b="b"/>
              <a:pathLst>
                <a:path w="8890" h="114300">
                  <a:moveTo>
                    <a:pt x="8890" y="0"/>
                  </a:moveTo>
                  <a:lnTo>
                    <a:pt x="0" y="16808"/>
                  </a:lnTo>
                  <a:lnTo>
                    <a:pt x="0" y="113830"/>
                  </a:lnTo>
                  <a:lnTo>
                    <a:pt x="8890" y="988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8199119" y="353305"/>
              <a:ext cx="8890" cy="116205"/>
            </a:xfrm>
            <a:custGeom>
              <a:avLst/>
              <a:gdLst/>
              <a:ahLst/>
              <a:cxnLst/>
              <a:rect l="l" t="t" r="r" b="b"/>
              <a:pathLst>
                <a:path w="8890" h="116204">
                  <a:moveTo>
                    <a:pt x="8889" y="0"/>
                  </a:moveTo>
                  <a:lnTo>
                    <a:pt x="0" y="16808"/>
                  </a:lnTo>
                  <a:lnTo>
                    <a:pt x="0" y="115635"/>
                  </a:lnTo>
                  <a:lnTo>
                    <a:pt x="8889" y="1006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8208009" y="336496"/>
              <a:ext cx="8890" cy="117475"/>
            </a:xfrm>
            <a:custGeom>
              <a:avLst/>
              <a:gdLst/>
              <a:ahLst/>
              <a:cxnLst/>
              <a:rect l="l" t="t" r="r" b="b"/>
              <a:pathLst>
                <a:path w="8890" h="117475">
                  <a:moveTo>
                    <a:pt x="8890" y="0"/>
                  </a:moveTo>
                  <a:lnTo>
                    <a:pt x="0" y="16808"/>
                  </a:lnTo>
                  <a:lnTo>
                    <a:pt x="0" y="117439"/>
                  </a:lnTo>
                  <a:lnTo>
                    <a:pt x="8890" y="1024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8216899" y="319687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90" h="119379">
                  <a:moveTo>
                    <a:pt x="8890" y="0"/>
                  </a:moveTo>
                  <a:lnTo>
                    <a:pt x="0" y="16808"/>
                  </a:lnTo>
                  <a:lnTo>
                    <a:pt x="0" y="119244"/>
                  </a:lnTo>
                  <a:lnTo>
                    <a:pt x="8890" y="1042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8224519" y="302879"/>
              <a:ext cx="10160" cy="123189"/>
            </a:xfrm>
            <a:custGeom>
              <a:avLst/>
              <a:gdLst/>
              <a:ahLst/>
              <a:cxnLst/>
              <a:rect l="l" t="t" r="r" b="b"/>
              <a:pathLst>
                <a:path w="10159" h="123190">
                  <a:moveTo>
                    <a:pt x="10159" y="0"/>
                  </a:moveTo>
                  <a:lnTo>
                    <a:pt x="0" y="19210"/>
                  </a:lnTo>
                  <a:lnTo>
                    <a:pt x="0" y="123192"/>
                  </a:lnTo>
                  <a:lnTo>
                    <a:pt x="10159" y="1060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8233409" y="286070"/>
              <a:ext cx="10160" cy="125095"/>
            </a:xfrm>
            <a:custGeom>
              <a:avLst/>
              <a:gdLst/>
              <a:ahLst/>
              <a:cxnLst/>
              <a:rect l="l" t="t" r="r" b="b"/>
              <a:pathLst>
                <a:path w="10159" h="125095">
                  <a:moveTo>
                    <a:pt x="10160" y="0"/>
                  </a:moveTo>
                  <a:lnTo>
                    <a:pt x="0" y="19210"/>
                  </a:lnTo>
                  <a:lnTo>
                    <a:pt x="0" y="124997"/>
                  </a:lnTo>
                  <a:lnTo>
                    <a:pt x="10160" y="1078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8242299" y="269261"/>
              <a:ext cx="10160" cy="127000"/>
            </a:xfrm>
            <a:custGeom>
              <a:avLst/>
              <a:gdLst/>
              <a:ahLst/>
              <a:cxnLst/>
              <a:rect l="l" t="t" r="r" b="b"/>
              <a:pathLst>
                <a:path w="10159" h="127000">
                  <a:moveTo>
                    <a:pt x="10159" y="0"/>
                  </a:moveTo>
                  <a:lnTo>
                    <a:pt x="0" y="19210"/>
                  </a:lnTo>
                  <a:lnTo>
                    <a:pt x="0" y="126801"/>
                  </a:lnTo>
                  <a:lnTo>
                    <a:pt x="10159" y="10965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8251189" y="254853"/>
              <a:ext cx="8890" cy="126364"/>
            </a:xfrm>
            <a:custGeom>
              <a:avLst/>
              <a:gdLst/>
              <a:ahLst/>
              <a:cxnLst/>
              <a:rect l="l" t="t" r="r" b="b"/>
              <a:pathLst>
                <a:path w="8890" h="126364">
                  <a:moveTo>
                    <a:pt x="8889" y="0"/>
                  </a:moveTo>
                  <a:lnTo>
                    <a:pt x="0" y="16808"/>
                  </a:lnTo>
                  <a:lnTo>
                    <a:pt x="0" y="126205"/>
                  </a:lnTo>
                  <a:lnTo>
                    <a:pt x="8889" y="1112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8260080" y="237489"/>
              <a:ext cx="8890" cy="128270"/>
            </a:xfrm>
            <a:custGeom>
              <a:avLst/>
              <a:gdLst/>
              <a:ahLst/>
              <a:cxnLst/>
              <a:rect l="l" t="t" r="r" b="b"/>
              <a:pathLst>
                <a:path w="8890" h="128270">
                  <a:moveTo>
                    <a:pt x="8890" y="0"/>
                  </a:moveTo>
                  <a:lnTo>
                    <a:pt x="6261" y="0"/>
                  </a:lnTo>
                  <a:lnTo>
                    <a:pt x="6261" y="10160"/>
                  </a:lnTo>
                  <a:lnTo>
                    <a:pt x="0" y="10160"/>
                  </a:lnTo>
                  <a:lnTo>
                    <a:pt x="0" y="113030"/>
                  </a:lnTo>
                  <a:lnTo>
                    <a:pt x="0" y="128270"/>
                  </a:lnTo>
                  <a:lnTo>
                    <a:pt x="4686" y="128270"/>
                  </a:lnTo>
                  <a:lnTo>
                    <a:pt x="4686" y="113030"/>
                  </a:lnTo>
                  <a:lnTo>
                    <a:pt x="8890" y="113030"/>
                  </a:lnTo>
                  <a:lnTo>
                    <a:pt x="8890" y="1016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8268969" y="218808"/>
              <a:ext cx="8890" cy="132715"/>
            </a:xfrm>
            <a:custGeom>
              <a:avLst/>
              <a:gdLst/>
              <a:ahLst/>
              <a:cxnLst/>
              <a:rect l="l" t="t" r="r" b="b"/>
              <a:pathLst>
                <a:path w="8890" h="132715">
                  <a:moveTo>
                    <a:pt x="8889" y="0"/>
                  </a:moveTo>
                  <a:lnTo>
                    <a:pt x="0" y="18353"/>
                  </a:lnTo>
                  <a:lnTo>
                    <a:pt x="0" y="132241"/>
                  </a:lnTo>
                  <a:lnTo>
                    <a:pt x="8889" y="1172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8276589" y="20045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59" h="137795">
                  <a:moveTo>
                    <a:pt x="10159" y="0"/>
                  </a:moveTo>
                  <a:lnTo>
                    <a:pt x="0" y="20975"/>
                  </a:lnTo>
                  <a:lnTo>
                    <a:pt x="0" y="137734"/>
                  </a:lnTo>
                  <a:lnTo>
                    <a:pt x="10159" y="1205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8286749" y="182101"/>
              <a:ext cx="8890" cy="139065"/>
            </a:xfrm>
            <a:custGeom>
              <a:avLst/>
              <a:gdLst/>
              <a:ahLst/>
              <a:cxnLst/>
              <a:rect l="l" t="t" r="r" b="b"/>
              <a:pathLst>
                <a:path w="8890" h="139065">
                  <a:moveTo>
                    <a:pt x="8890" y="0"/>
                  </a:moveTo>
                  <a:lnTo>
                    <a:pt x="0" y="18353"/>
                  </a:lnTo>
                  <a:lnTo>
                    <a:pt x="0" y="138940"/>
                  </a:lnTo>
                  <a:lnTo>
                    <a:pt x="8890" y="12393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8294369" y="163748"/>
              <a:ext cx="10160" cy="144780"/>
            </a:xfrm>
            <a:custGeom>
              <a:avLst/>
              <a:gdLst/>
              <a:ahLst/>
              <a:cxnLst/>
              <a:rect l="l" t="t" r="r" b="b"/>
              <a:pathLst>
                <a:path w="10159" h="144779">
                  <a:moveTo>
                    <a:pt x="10159" y="0"/>
                  </a:moveTo>
                  <a:lnTo>
                    <a:pt x="0" y="20975"/>
                  </a:lnTo>
                  <a:lnTo>
                    <a:pt x="0" y="144433"/>
                  </a:lnTo>
                  <a:lnTo>
                    <a:pt x="10159" y="12728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8303259" y="148016"/>
              <a:ext cx="8890" cy="145415"/>
            </a:xfrm>
            <a:custGeom>
              <a:avLst/>
              <a:gdLst/>
              <a:ahLst/>
              <a:cxnLst/>
              <a:rect l="l" t="t" r="r" b="b"/>
              <a:pathLst>
                <a:path w="8890" h="145415">
                  <a:moveTo>
                    <a:pt x="8890" y="0"/>
                  </a:moveTo>
                  <a:lnTo>
                    <a:pt x="0" y="18353"/>
                  </a:lnTo>
                  <a:lnTo>
                    <a:pt x="0" y="145160"/>
                  </a:lnTo>
                  <a:lnTo>
                    <a:pt x="8890" y="1301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8312149" y="129662"/>
              <a:ext cx="8890" cy="148590"/>
            </a:xfrm>
            <a:custGeom>
              <a:avLst/>
              <a:gdLst/>
              <a:ahLst/>
              <a:cxnLst/>
              <a:rect l="l" t="t" r="r" b="b"/>
              <a:pathLst>
                <a:path w="8890" h="148590">
                  <a:moveTo>
                    <a:pt x="8890" y="0"/>
                  </a:moveTo>
                  <a:lnTo>
                    <a:pt x="0" y="18353"/>
                  </a:lnTo>
                  <a:lnTo>
                    <a:pt x="0" y="148509"/>
                  </a:lnTo>
                  <a:lnTo>
                    <a:pt x="8890" y="1335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8321039" y="111309"/>
              <a:ext cx="8890" cy="152400"/>
            </a:xfrm>
            <a:custGeom>
              <a:avLst/>
              <a:gdLst/>
              <a:ahLst/>
              <a:cxnLst/>
              <a:rect l="l" t="t" r="r" b="b"/>
              <a:pathLst>
                <a:path w="8890" h="152400">
                  <a:moveTo>
                    <a:pt x="8889" y="0"/>
                  </a:moveTo>
                  <a:lnTo>
                    <a:pt x="0" y="18353"/>
                  </a:lnTo>
                  <a:lnTo>
                    <a:pt x="0" y="151859"/>
                  </a:lnTo>
                  <a:lnTo>
                    <a:pt x="8889" y="1368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8329929" y="92955"/>
              <a:ext cx="8890" cy="155575"/>
            </a:xfrm>
            <a:custGeom>
              <a:avLst/>
              <a:gdLst/>
              <a:ahLst/>
              <a:cxnLst/>
              <a:rect l="l" t="t" r="r" b="b"/>
              <a:pathLst>
                <a:path w="8890" h="155575">
                  <a:moveTo>
                    <a:pt x="8890" y="0"/>
                  </a:moveTo>
                  <a:lnTo>
                    <a:pt x="0" y="18353"/>
                  </a:lnTo>
                  <a:lnTo>
                    <a:pt x="0" y="155208"/>
                  </a:lnTo>
                  <a:lnTo>
                    <a:pt x="8890" y="140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8338819" y="74602"/>
              <a:ext cx="8890" cy="158750"/>
            </a:xfrm>
            <a:custGeom>
              <a:avLst/>
              <a:gdLst/>
              <a:ahLst/>
              <a:cxnLst/>
              <a:rect l="l" t="t" r="r" b="b"/>
              <a:pathLst>
                <a:path w="8890" h="158750">
                  <a:moveTo>
                    <a:pt x="8889" y="0"/>
                  </a:moveTo>
                  <a:lnTo>
                    <a:pt x="0" y="18353"/>
                  </a:lnTo>
                  <a:lnTo>
                    <a:pt x="0" y="158557"/>
                  </a:lnTo>
                  <a:lnTo>
                    <a:pt x="8889" y="1435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8346439" y="56248"/>
              <a:ext cx="10160" cy="164465"/>
            </a:xfrm>
            <a:custGeom>
              <a:avLst/>
              <a:gdLst/>
              <a:ahLst/>
              <a:cxnLst/>
              <a:rect l="l" t="t" r="r" b="b"/>
              <a:pathLst>
                <a:path w="10159" h="164465">
                  <a:moveTo>
                    <a:pt x="10159" y="0"/>
                  </a:moveTo>
                  <a:lnTo>
                    <a:pt x="0" y="20975"/>
                  </a:lnTo>
                  <a:lnTo>
                    <a:pt x="0" y="164050"/>
                  </a:lnTo>
                  <a:lnTo>
                    <a:pt x="10159" y="14690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8355329" y="37895"/>
              <a:ext cx="10160" cy="167640"/>
            </a:xfrm>
            <a:custGeom>
              <a:avLst/>
              <a:gdLst/>
              <a:ahLst/>
              <a:cxnLst/>
              <a:rect l="l" t="t" r="r" b="b"/>
              <a:pathLst>
                <a:path w="10159" h="167640">
                  <a:moveTo>
                    <a:pt x="10160" y="0"/>
                  </a:moveTo>
                  <a:lnTo>
                    <a:pt x="0" y="20975"/>
                  </a:lnTo>
                  <a:lnTo>
                    <a:pt x="0" y="167400"/>
                  </a:lnTo>
                  <a:lnTo>
                    <a:pt x="10160" y="15025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8364219" y="22163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8353"/>
                  </a:lnTo>
                  <a:lnTo>
                    <a:pt x="0" y="168127"/>
                  </a:lnTo>
                  <a:lnTo>
                    <a:pt x="8889" y="1531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8373109" y="3810"/>
              <a:ext cx="8890" cy="172085"/>
            </a:xfrm>
            <a:custGeom>
              <a:avLst/>
              <a:gdLst/>
              <a:ahLst/>
              <a:cxnLst/>
              <a:rect l="l" t="t" r="r" b="b"/>
              <a:pathLst>
                <a:path w="8890" h="172085">
                  <a:moveTo>
                    <a:pt x="8890" y="0"/>
                  </a:moveTo>
                  <a:lnTo>
                    <a:pt x="0" y="18353"/>
                  </a:lnTo>
                  <a:lnTo>
                    <a:pt x="0" y="171476"/>
                  </a:lnTo>
                  <a:lnTo>
                    <a:pt x="8890" y="1564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8381999" y="3810"/>
              <a:ext cx="8890" cy="156845"/>
            </a:xfrm>
            <a:custGeom>
              <a:avLst/>
              <a:gdLst/>
              <a:ahLst/>
              <a:cxnLst/>
              <a:rect l="l" t="t" r="r" b="b"/>
              <a:pathLst>
                <a:path w="8890" h="156845">
                  <a:moveTo>
                    <a:pt x="8890" y="0"/>
                  </a:moveTo>
                  <a:lnTo>
                    <a:pt x="0" y="0"/>
                  </a:lnTo>
                  <a:lnTo>
                    <a:pt x="0" y="156472"/>
                  </a:lnTo>
                  <a:lnTo>
                    <a:pt x="8890" y="141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8390889" y="3810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0"/>
                  </a:lnTo>
                  <a:lnTo>
                    <a:pt x="0" y="141468"/>
                  </a:lnTo>
                  <a:lnTo>
                    <a:pt x="8889" y="1264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8399779" y="3810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0"/>
                  </a:lnTo>
                  <a:lnTo>
                    <a:pt x="0" y="126464"/>
                  </a:lnTo>
                  <a:lnTo>
                    <a:pt x="8890" y="111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8407399" y="3810"/>
              <a:ext cx="10160" cy="113664"/>
            </a:xfrm>
            <a:custGeom>
              <a:avLst/>
              <a:gdLst/>
              <a:ahLst/>
              <a:cxnLst/>
              <a:rect l="l" t="t" r="r" b="b"/>
              <a:pathLst>
                <a:path w="10159" h="113664">
                  <a:moveTo>
                    <a:pt x="10159" y="0"/>
                  </a:moveTo>
                  <a:lnTo>
                    <a:pt x="0" y="0"/>
                  </a:lnTo>
                  <a:lnTo>
                    <a:pt x="0" y="113603"/>
                  </a:lnTo>
                  <a:lnTo>
                    <a:pt x="10159" y="9645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8416289" y="3810"/>
              <a:ext cx="8890" cy="99060"/>
            </a:xfrm>
            <a:custGeom>
              <a:avLst/>
              <a:gdLst/>
              <a:ahLst/>
              <a:cxnLst/>
              <a:rect l="l" t="t" r="r" b="b"/>
              <a:pathLst>
                <a:path w="8890" h="99060">
                  <a:moveTo>
                    <a:pt x="8889" y="0"/>
                  </a:moveTo>
                  <a:lnTo>
                    <a:pt x="0" y="0"/>
                  </a:lnTo>
                  <a:lnTo>
                    <a:pt x="0" y="98599"/>
                  </a:lnTo>
                  <a:lnTo>
                    <a:pt x="8889" y="83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8425179" y="3810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59" h="83820">
                  <a:moveTo>
                    <a:pt x="10160" y="0"/>
                  </a:moveTo>
                  <a:lnTo>
                    <a:pt x="0" y="0"/>
                  </a:lnTo>
                  <a:lnTo>
                    <a:pt x="0" y="83594"/>
                  </a:lnTo>
                  <a:lnTo>
                    <a:pt x="10160" y="664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8434069" y="3810"/>
              <a:ext cx="8890" cy="69215"/>
            </a:xfrm>
            <a:custGeom>
              <a:avLst/>
              <a:gdLst/>
              <a:ahLst/>
              <a:cxnLst/>
              <a:rect l="l" t="t" r="r" b="b"/>
              <a:pathLst>
                <a:path w="8890" h="69215">
                  <a:moveTo>
                    <a:pt x="8889" y="0"/>
                  </a:moveTo>
                  <a:lnTo>
                    <a:pt x="0" y="0"/>
                  </a:lnTo>
                  <a:lnTo>
                    <a:pt x="0" y="68590"/>
                  </a:lnTo>
                  <a:lnTo>
                    <a:pt x="8889" y="53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8442959" y="3810"/>
              <a:ext cx="8890" cy="53975"/>
            </a:xfrm>
            <a:custGeom>
              <a:avLst/>
              <a:gdLst/>
              <a:ahLst/>
              <a:cxnLst/>
              <a:rect l="l" t="t" r="r" b="b"/>
              <a:pathLst>
                <a:path w="8890" h="53975">
                  <a:moveTo>
                    <a:pt x="8890" y="0"/>
                  </a:moveTo>
                  <a:lnTo>
                    <a:pt x="0" y="0"/>
                  </a:lnTo>
                  <a:lnTo>
                    <a:pt x="0" y="53586"/>
                  </a:lnTo>
                  <a:lnTo>
                    <a:pt x="8890" y="385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8451849" y="3810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5">
                  <a:moveTo>
                    <a:pt x="8890" y="0"/>
                  </a:moveTo>
                  <a:lnTo>
                    <a:pt x="0" y="0"/>
                  </a:lnTo>
                  <a:lnTo>
                    <a:pt x="0" y="38582"/>
                  </a:lnTo>
                  <a:lnTo>
                    <a:pt x="8890" y="235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8459469" y="3810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4">
                  <a:moveTo>
                    <a:pt x="10159" y="0"/>
                  </a:moveTo>
                  <a:lnTo>
                    <a:pt x="0" y="0"/>
                  </a:lnTo>
                  <a:lnTo>
                    <a:pt x="0" y="25721"/>
                  </a:lnTo>
                  <a:lnTo>
                    <a:pt x="10159" y="85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8468359" y="381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6350" y="0"/>
                  </a:moveTo>
                  <a:lnTo>
                    <a:pt x="0" y="0"/>
                  </a:lnTo>
                  <a:lnTo>
                    <a:pt x="0" y="1071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3" name="object 1363"/>
          <p:cNvGrpSpPr/>
          <p:nvPr/>
        </p:nvGrpSpPr>
        <p:grpSpPr>
          <a:xfrm>
            <a:off x="-1270" y="6191250"/>
            <a:ext cx="9147810" cy="666750"/>
            <a:chOff x="-1270" y="6191250"/>
            <a:chExt cx="9147810" cy="666750"/>
          </a:xfrm>
        </p:grpSpPr>
        <p:sp>
          <p:nvSpPr>
            <p:cNvPr id="1364" name="object 1364"/>
            <p:cNvSpPr/>
            <p:nvPr/>
          </p:nvSpPr>
          <p:spPr>
            <a:xfrm>
              <a:off x="-1270" y="6220459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-1270" y="62611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-1270" y="62814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-1270" y="63004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-1270" y="632078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-1270" y="63423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-1270" y="63614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-1270" y="63817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-1270" y="64020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-1270" y="64223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-1270" y="64427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-1270" y="64630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-1270" y="64833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-1270" y="65036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-1270" y="65239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-1270" y="65443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-1270" y="65633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-1270" y="65849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-1270" y="66040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-1270" y="662431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-1270" y="66446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-1270" y="66649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-1270" y="668528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-1270" y="67056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-1270" y="67259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-1270" y="67462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-1270" y="67665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-1270" y="67868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-1270" y="68072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-1270" y="68275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0" y="6846569"/>
              <a:ext cx="9144000" cy="11430"/>
            </a:xfrm>
            <a:custGeom>
              <a:avLst/>
              <a:gdLst/>
              <a:ahLst/>
              <a:cxnLst/>
              <a:rect l="l" t="t" r="r" b="b"/>
              <a:pathLst>
                <a:path w="9144000" h="11429">
                  <a:moveTo>
                    <a:pt x="0" y="1142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2590800" y="6295389"/>
              <a:ext cx="417830" cy="322580"/>
            </a:xfrm>
            <a:custGeom>
              <a:avLst/>
              <a:gdLst/>
              <a:ahLst/>
              <a:cxnLst/>
              <a:rect l="l" t="t" r="r" b="b"/>
              <a:pathLst>
                <a:path w="417830" h="322579">
                  <a:moveTo>
                    <a:pt x="95250" y="0"/>
                  </a:moveTo>
                  <a:lnTo>
                    <a:pt x="0" y="0"/>
                  </a:lnTo>
                  <a:lnTo>
                    <a:pt x="417354" y="32210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2677159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4" y="0"/>
                  </a:moveTo>
                  <a:lnTo>
                    <a:pt x="0" y="0"/>
                  </a:lnTo>
                  <a:lnTo>
                    <a:pt x="292041" y="292041"/>
                  </a:lnTo>
                  <a:lnTo>
                    <a:pt x="642619" y="562610"/>
                  </a:lnTo>
                  <a:lnTo>
                    <a:pt x="671058" y="562610"/>
                  </a:lnTo>
                  <a:lnTo>
                    <a:pt x="10802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277621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287527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297434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307340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317245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327152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337057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50800" y="0"/>
                  </a:moveTo>
                  <a:lnTo>
                    <a:pt x="0" y="0"/>
                  </a:lnTo>
                  <a:lnTo>
                    <a:pt x="562610" y="562609"/>
                  </a:lnTo>
                  <a:lnTo>
                    <a:pt x="670560" y="562609"/>
                  </a:lnTo>
                  <a:lnTo>
                    <a:pt x="134158" y="26208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3491771" y="6317521"/>
              <a:ext cx="648970" cy="541020"/>
            </a:xfrm>
            <a:custGeom>
              <a:avLst/>
              <a:gdLst/>
              <a:ahLst/>
              <a:cxnLst/>
              <a:rect l="l" t="t" r="r" b="b"/>
              <a:pathLst>
                <a:path w="648970" h="541020">
                  <a:moveTo>
                    <a:pt x="0" y="0"/>
                  </a:moveTo>
                  <a:lnTo>
                    <a:pt x="540478" y="540478"/>
                  </a:lnTo>
                  <a:lnTo>
                    <a:pt x="648428" y="540478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3636259" y="6362949"/>
              <a:ext cx="603250" cy="495300"/>
            </a:xfrm>
            <a:custGeom>
              <a:avLst/>
              <a:gdLst/>
              <a:ahLst/>
              <a:cxnLst/>
              <a:rect l="l" t="t" r="r" b="b"/>
              <a:pathLst>
                <a:path w="603250" h="495300">
                  <a:moveTo>
                    <a:pt x="0" y="0"/>
                  </a:moveTo>
                  <a:lnTo>
                    <a:pt x="495050" y="495050"/>
                  </a:lnTo>
                  <a:lnTo>
                    <a:pt x="603000" y="495050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3780747" y="6408377"/>
              <a:ext cx="558165" cy="450215"/>
            </a:xfrm>
            <a:custGeom>
              <a:avLst/>
              <a:gdLst/>
              <a:ahLst/>
              <a:cxnLst/>
              <a:rect l="l" t="t" r="r" b="b"/>
              <a:pathLst>
                <a:path w="558164" h="450215">
                  <a:moveTo>
                    <a:pt x="0" y="0"/>
                  </a:moveTo>
                  <a:lnTo>
                    <a:pt x="449622" y="449622"/>
                  </a:lnTo>
                  <a:lnTo>
                    <a:pt x="557572" y="449622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3925236" y="6453806"/>
              <a:ext cx="512445" cy="404495"/>
            </a:xfrm>
            <a:custGeom>
              <a:avLst/>
              <a:gdLst/>
              <a:ahLst/>
              <a:cxnLst/>
              <a:rect l="l" t="t" r="r" b="b"/>
              <a:pathLst>
                <a:path w="512445" h="404495">
                  <a:moveTo>
                    <a:pt x="0" y="0"/>
                  </a:moveTo>
                  <a:lnTo>
                    <a:pt x="404193" y="404193"/>
                  </a:lnTo>
                  <a:lnTo>
                    <a:pt x="512143" y="40419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4069724" y="6499234"/>
              <a:ext cx="466725" cy="358775"/>
            </a:xfrm>
            <a:custGeom>
              <a:avLst/>
              <a:gdLst/>
              <a:ahLst/>
              <a:cxnLst/>
              <a:rect l="l" t="t" r="r" b="b"/>
              <a:pathLst>
                <a:path w="466725" h="358775">
                  <a:moveTo>
                    <a:pt x="0" y="0"/>
                  </a:moveTo>
                  <a:lnTo>
                    <a:pt x="358765" y="358765"/>
                  </a:lnTo>
                  <a:lnTo>
                    <a:pt x="466715" y="358765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4214212" y="6544662"/>
              <a:ext cx="421640" cy="313690"/>
            </a:xfrm>
            <a:custGeom>
              <a:avLst/>
              <a:gdLst/>
              <a:ahLst/>
              <a:cxnLst/>
              <a:rect l="l" t="t" r="r" b="b"/>
              <a:pathLst>
                <a:path w="421639" h="313690">
                  <a:moveTo>
                    <a:pt x="0" y="0"/>
                  </a:moveTo>
                  <a:lnTo>
                    <a:pt x="313337" y="313337"/>
                  </a:lnTo>
                  <a:lnTo>
                    <a:pt x="421287" y="313337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4358700" y="6590090"/>
              <a:ext cx="375920" cy="267970"/>
            </a:xfrm>
            <a:custGeom>
              <a:avLst/>
              <a:gdLst/>
              <a:ahLst/>
              <a:cxnLst/>
              <a:rect l="l" t="t" r="r" b="b"/>
              <a:pathLst>
                <a:path w="375920" h="267970">
                  <a:moveTo>
                    <a:pt x="0" y="0"/>
                  </a:moveTo>
                  <a:lnTo>
                    <a:pt x="267909" y="267909"/>
                  </a:lnTo>
                  <a:lnTo>
                    <a:pt x="375859" y="267909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4502576" y="6635326"/>
              <a:ext cx="331470" cy="222885"/>
            </a:xfrm>
            <a:custGeom>
              <a:avLst/>
              <a:gdLst/>
              <a:ahLst/>
              <a:cxnLst/>
              <a:rect l="l" t="t" r="r" b="b"/>
              <a:pathLst>
                <a:path w="331470" h="222884">
                  <a:moveTo>
                    <a:pt x="0" y="0"/>
                  </a:moveTo>
                  <a:lnTo>
                    <a:pt x="222841" y="222673"/>
                  </a:lnTo>
                  <a:lnTo>
                    <a:pt x="331043" y="222673"/>
                  </a:lnTo>
                  <a:lnTo>
                    <a:pt x="158067" y="4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4647676" y="6680946"/>
              <a:ext cx="285115" cy="177165"/>
            </a:xfrm>
            <a:custGeom>
              <a:avLst/>
              <a:gdLst/>
              <a:ahLst/>
              <a:cxnLst/>
              <a:rect l="l" t="t" r="r" b="b"/>
              <a:pathLst>
                <a:path w="285114" h="177165">
                  <a:moveTo>
                    <a:pt x="0" y="0"/>
                  </a:moveTo>
                  <a:lnTo>
                    <a:pt x="177053" y="177053"/>
                  </a:lnTo>
                  <a:lnTo>
                    <a:pt x="285003" y="17705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4790312" y="6725792"/>
              <a:ext cx="420497" cy="132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0" y="6295389"/>
              <a:ext cx="419734" cy="322580"/>
            </a:xfrm>
            <a:custGeom>
              <a:avLst/>
              <a:gdLst/>
              <a:ahLst/>
              <a:cxnLst/>
              <a:rect l="l" t="t" r="r" b="b"/>
              <a:pathLst>
                <a:path w="419734" h="322579">
                  <a:moveTo>
                    <a:pt x="96557" y="0"/>
                  </a:moveTo>
                  <a:lnTo>
                    <a:pt x="0" y="0"/>
                  </a:lnTo>
                  <a:lnTo>
                    <a:pt x="419227" y="322426"/>
                  </a:lnTo>
                  <a:lnTo>
                    <a:pt x="96557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8762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291880" y="291880"/>
                  </a:lnTo>
                  <a:lnTo>
                    <a:pt x="64389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186618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3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168" y="562610"/>
                  </a:lnTo>
                  <a:lnTo>
                    <a:pt x="108133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28575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384663" y="6295389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10828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318" y="562610"/>
                  </a:lnTo>
                  <a:lnTo>
                    <a:pt x="108283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48387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582708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71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0781" y="562610"/>
                  </a:lnTo>
                  <a:lnTo>
                    <a:pt x="1081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681989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779779" y="6295389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5207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830" y="562610"/>
                  </a:lnTo>
                  <a:lnTo>
                    <a:pt x="135374" y="2615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901686" y="6317315"/>
              <a:ext cx="649605" cy="541020"/>
            </a:xfrm>
            <a:custGeom>
              <a:avLst/>
              <a:gdLst/>
              <a:ahLst/>
              <a:cxnLst/>
              <a:rect l="l" t="t" r="r" b="b"/>
              <a:pathLst>
                <a:path w="649605" h="541020">
                  <a:moveTo>
                    <a:pt x="0" y="0"/>
                  </a:moveTo>
                  <a:lnTo>
                    <a:pt x="540276" y="540684"/>
                  </a:lnTo>
                  <a:lnTo>
                    <a:pt x="648984" y="540684"/>
                  </a:lnTo>
                  <a:lnTo>
                    <a:pt x="157862" y="49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1045352" y="6362421"/>
              <a:ext cx="604520" cy="495934"/>
            </a:xfrm>
            <a:custGeom>
              <a:avLst/>
              <a:gdLst/>
              <a:ahLst/>
              <a:cxnLst/>
              <a:rect l="l" t="t" r="r" b="b"/>
              <a:pathLst>
                <a:path w="604519" h="495934">
                  <a:moveTo>
                    <a:pt x="0" y="0"/>
                  </a:moveTo>
                  <a:lnTo>
                    <a:pt x="495952" y="495578"/>
                  </a:lnTo>
                  <a:lnTo>
                    <a:pt x="604377" y="495578"/>
                  </a:lnTo>
                  <a:lnTo>
                    <a:pt x="158590" y="49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1189133" y="6407563"/>
              <a:ext cx="560070" cy="450850"/>
            </a:xfrm>
            <a:custGeom>
              <a:avLst/>
              <a:gdLst/>
              <a:ahLst/>
              <a:cxnLst/>
              <a:rect l="l" t="t" r="r" b="b"/>
              <a:pathLst>
                <a:path w="560069" h="450850">
                  <a:moveTo>
                    <a:pt x="0" y="0"/>
                  </a:moveTo>
                  <a:lnTo>
                    <a:pt x="450436" y="450436"/>
                  </a:lnTo>
                  <a:lnTo>
                    <a:pt x="559656" y="450436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1334349" y="6453155"/>
              <a:ext cx="513715" cy="405130"/>
            </a:xfrm>
            <a:custGeom>
              <a:avLst/>
              <a:gdLst/>
              <a:ahLst/>
              <a:cxnLst/>
              <a:rect l="l" t="t" r="r" b="b"/>
              <a:pathLst>
                <a:path w="513714" h="405129">
                  <a:moveTo>
                    <a:pt x="0" y="0"/>
                  </a:moveTo>
                  <a:lnTo>
                    <a:pt x="405149" y="404844"/>
                  </a:lnTo>
                  <a:lnTo>
                    <a:pt x="513500" y="404844"/>
                  </a:lnTo>
                  <a:lnTo>
                    <a:pt x="158382" y="49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1477921" y="6498231"/>
              <a:ext cx="469265" cy="360045"/>
            </a:xfrm>
            <a:custGeom>
              <a:avLst/>
              <a:gdLst/>
              <a:ahLst/>
              <a:cxnLst/>
              <a:rect l="l" t="t" r="r" b="b"/>
              <a:pathLst>
                <a:path w="469264" h="360045">
                  <a:moveTo>
                    <a:pt x="0" y="0"/>
                  </a:moveTo>
                  <a:lnTo>
                    <a:pt x="359768" y="359768"/>
                  </a:lnTo>
                  <a:lnTo>
                    <a:pt x="468988" y="3597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1622316" y="6543566"/>
              <a:ext cx="424180" cy="314960"/>
            </a:xfrm>
            <a:custGeom>
              <a:avLst/>
              <a:gdLst/>
              <a:ahLst/>
              <a:cxnLst/>
              <a:rect l="l" t="t" r="r" b="b"/>
              <a:pathLst>
                <a:path w="424180" h="314959">
                  <a:moveTo>
                    <a:pt x="0" y="0"/>
                  </a:moveTo>
                  <a:lnTo>
                    <a:pt x="314433" y="314433"/>
                  </a:lnTo>
                  <a:lnTo>
                    <a:pt x="423653" y="314433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1766710" y="6588900"/>
              <a:ext cx="378460" cy="269240"/>
            </a:xfrm>
            <a:custGeom>
              <a:avLst/>
              <a:gdLst/>
              <a:ahLst/>
              <a:cxnLst/>
              <a:rect l="l" t="t" r="r" b="b"/>
              <a:pathLst>
                <a:path w="378460" h="269240">
                  <a:moveTo>
                    <a:pt x="0" y="0"/>
                  </a:moveTo>
                  <a:lnTo>
                    <a:pt x="269099" y="269099"/>
                  </a:lnTo>
                  <a:lnTo>
                    <a:pt x="378319" y="269099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1911104" y="6634234"/>
              <a:ext cx="333375" cy="224154"/>
            </a:xfrm>
            <a:custGeom>
              <a:avLst/>
              <a:gdLst/>
              <a:ahLst/>
              <a:cxnLst/>
              <a:rect l="l" t="t" r="r" b="b"/>
              <a:pathLst>
                <a:path w="333375" h="224154">
                  <a:moveTo>
                    <a:pt x="0" y="0"/>
                  </a:moveTo>
                  <a:lnTo>
                    <a:pt x="223765" y="223765"/>
                  </a:lnTo>
                  <a:lnTo>
                    <a:pt x="332775" y="223765"/>
                  </a:lnTo>
                  <a:lnTo>
                    <a:pt x="158706" y="49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2055499" y="6679568"/>
              <a:ext cx="287655" cy="178435"/>
            </a:xfrm>
            <a:custGeom>
              <a:avLst/>
              <a:gdLst/>
              <a:ahLst/>
              <a:cxnLst/>
              <a:rect l="l" t="t" r="r" b="b"/>
              <a:pathLst>
                <a:path w="287655" h="178434">
                  <a:moveTo>
                    <a:pt x="0" y="0"/>
                  </a:moveTo>
                  <a:lnTo>
                    <a:pt x="178431" y="178431"/>
                  </a:lnTo>
                  <a:lnTo>
                    <a:pt x="287651" y="17843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2199893" y="6724903"/>
              <a:ext cx="423926" cy="133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5943600" y="6295389"/>
              <a:ext cx="425450" cy="328930"/>
            </a:xfrm>
            <a:custGeom>
              <a:avLst/>
              <a:gdLst/>
              <a:ahLst/>
              <a:cxnLst/>
              <a:rect l="l" t="t" r="r" b="b"/>
              <a:pathLst>
                <a:path w="425450" h="328929">
                  <a:moveTo>
                    <a:pt x="96520" y="0"/>
                  </a:moveTo>
                  <a:lnTo>
                    <a:pt x="0" y="0"/>
                  </a:lnTo>
                  <a:lnTo>
                    <a:pt x="425430" y="32891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6029959" y="6295389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414" y="0"/>
                  </a:moveTo>
                  <a:lnTo>
                    <a:pt x="0" y="0"/>
                  </a:lnTo>
                  <a:lnTo>
                    <a:pt x="294288" y="294288"/>
                  </a:lnTo>
                  <a:lnTo>
                    <a:pt x="641349" y="562609"/>
                  </a:lnTo>
                  <a:lnTo>
                    <a:pt x="672600" y="562609"/>
                  </a:lnTo>
                  <a:lnTo>
                    <a:pt x="11041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6130218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1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631" y="562610"/>
                  </a:lnTo>
                  <a:lnTo>
                    <a:pt x="108021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6228079" y="6295389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33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2526" y="562610"/>
                  </a:lnTo>
                  <a:lnTo>
                    <a:pt x="11033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6328263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96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706" y="562610"/>
                  </a:lnTo>
                  <a:lnTo>
                    <a:pt x="108096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6427470" y="6295389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59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6526529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957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1144" y="562610"/>
                  </a:lnTo>
                  <a:lnTo>
                    <a:pt x="108957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6625331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208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818" y="562610"/>
                  </a:lnTo>
                  <a:lnTo>
                    <a:pt x="10820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6724649" y="6295389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49529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069" y="562610"/>
                  </a:lnTo>
                  <a:lnTo>
                    <a:pt x="136016" y="27153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6846377" y="6318057"/>
              <a:ext cx="649605" cy="540385"/>
            </a:xfrm>
            <a:custGeom>
              <a:avLst/>
              <a:gdLst/>
              <a:ahLst/>
              <a:cxnLst/>
              <a:rect l="l" t="t" r="r" b="b"/>
              <a:pathLst>
                <a:path w="649604" h="540384">
                  <a:moveTo>
                    <a:pt x="0" y="0"/>
                  </a:moveTo>
                  <a:lnTo>
                    <a:pt x="539942" y="539942"/>
                  </a:lnTo>
                  <a:lnTo>
                    <a:pt x="649162" y="53994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6990771" y="6363391"/>
              <a:ext cx="603885" cy="494665"/>
            </a:xfrm>
            <a:custGeom>
              <a:avLst/>
              <a:gdLst/>
              <a:ahLst/>
              <a:cxnLst/>
              <a:rect l="l" t="t" r="r" b="b"/>
              <a:pathLst>
                <a:path w="603884" h="494665">
                  <a:moveTo>
                    <a:pt x="0" y="0"/>
                  </a:moveTo>
                  <a:lnTo>
                    <a:pt x="494608" y="494608"/>
                  </a:lnTo>
                  <a:lnTo>
                    <a:pt x="603828" y="49460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7135165" y="6408725"/>
              <a:ext cx="558165" cy="449580"/>
            </a:xfrm>
            <a:custGeom>
              <a:avLst/>
              <a:gdLst/>
              <a:ahLst/>
              <a:cxnLst/>
              <a:rect l="l" t="t" r="r" b="b"/>
              <a:pathLst>
                <a:path w="558165" h="449579">
                  <a:moveTo>
                    <a:pt x="0" y="0"/>
                  </a:moveTo>
                  <a:lnTo>
                    <a:pt x="449274" y="449274"/>
                  </a:lnTo>
                  <a:lnTo>
                    <a:pt x="557622" y="449274"/>
                  </a:lnTo>
                  <a:lnTo>
                    <a:pt x="158371" y="49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7279560" y="6454059"/>
              <a:ext cx="513715" cy="404495"/>
            </a:xfrm>
            <a:custGeom>
              <a:avLst/>
              <a:gdLst/>
              <a:ahLst/>
              <a:cxnLst/>
              <a:rect l="l" t="t" r="r" b="b"/>
              <a:pathLst>
                <a:path w="513715" h="404495">
                  <a:moveTo>
                    <a:pt x="0" y="0"/>
                  </a:moveTo>
                  <a:lnTo>
                    <a:pt x="403940" y="403940"/>
                  </a:lnTo>
                  <a:lnTo>
                    <a:pt x="513160" y="403940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7423954" y="6499394"/>
              <a:ext cx="467995" cy="358775"/>
            </a:xfrm>
            <a:custGeom>
              <a:avLst/>
              <a:gdLst/>
              <a:ahLst/>
              <a:cxnLst/>
              <a:rect l="l" t="t" r="r" b="b"/>
              <a:pathLst>
                <a:path w="467995" h="358775">
                  <a:moveTo>
                    <a:pt x="0" y="0"/>
                  </a:moveTo>
                  <a:lnTo>
                    <a:pt x="358605" y="358605"/>
                  </a:lnTo>
                  <a:lnTo>
                    <a:pt x="467825" y="358605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7568348" y="6544728"/>
              <a:ext cx="422909" cy="313690"/>
            </a:xfrm>
            <a:custGeom>
              <a:avLst/>
              <a:gdLst/>
              <a:ahLst/>
              <a:cxnLst/>
              <a:rect l="l" t="t" r="r" b="b"/>
              <a:pathLst>
                <a:path w="422909" h="313690">
                  <a:moveTo>
                    <a:pt x="0" y="0"/>
                  </a:moveTo>
                  <a:lnTo>
                    <a:pt x="313271" y="313271"/>
                  </a:lnTo>
                  <a:lnTo>
                    <a:pt x="422491" y="31327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7713878" y="6590419"/>
              <a:ext cx="376555" cy="267970"/>
            </a:xfrm>
            <a:custGeom>
              <a:avLst/>
              <a:gdLst/>
              <a:ahLst/>
              <a:cxnLst/>
              <a:rect l="l" t="t" r="r" b="b"/>
              <a:pathLst>
                <a:path w="376554" h="267970">
                  <a:moveTo>
                    <a:pt x="0" y="0"/>
                  </a:moveTo>
                  <a:lnTo>
                    <a:pt x="267782" y="267580"/>
                  </a:lnTo>
                  <a:lnTo>
                    <a:pt x="376021" y="267580"/>
                  </a:lnTo>
                  <a:lnTo>
                    <a:pt x="158067" y="49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7857137" y="6635397"/>
              <a:ext cx="332105" cy="222885"/>
            </a:xfrm>
            <a:custGeom>
              <a:avLst/>
              <a:gdLst/>
              <a:ahLst/>
              <a:cxnLst/>
              <a:rect l="l" t="t" r="r" b="b"/>
              <a:pathLst>
                <a:path w="332104" h="222884">
                  <a:moveTo>
                    <a:pt x="0" y="0"/>
                  </a:moveTo>
                  <a:lnTo>
                    <a:pt x="222602" y="222602"/>
                  </a:lnTo>
                  <a:lnTo>
                    <a:pt x="331822" y="22260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8001531" y="6680731"/>
              <a:ext cx="287020" cy="177800"/>
            </a:xfrm>
            <a:custGeom>
              <a:avLst/>
              <a:gdLst/>
              <a:ahLst/>
              <a:cxnLst/>
              <a:rect l="l" t="t" r="r" b="b"/>
              <a:pathLst>
                <a:path w="287020" h="177800">
                  <a:moveTo>
                    <a:pt x="0" y="0"/>
                  </a:moveTo>
                  <a:lnTo>
                    <a:pt x="177268" y="177268"/>
                  </a:lnTo>
                  <a:lnTo>
                    <a:pt x="286488" y="1772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8147374" y="6726520"/>
              <a:ext cx="418775" cy="13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0" y="6212840"/>
              <a:ext cx="9144000" cy="645160"/>
            </a:xfrm>
            <a:custGeom>
              <a:avLst/>
              <a:gdLst/>
              <a:ahLst/>
              <a:cxnLst/>
              <a:rect l="l" t="t" r="r" b="b"/>
              <a:pathLst>
                <a:path w="9144000" h="645159">
                  <a:moveTo>
                    <a:pt x="9144000" y="645160"/>
                  </a:moveTo>
                  <a:lnTo>
                    <a:pt x="0" y="645160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645160"/>
                  </a:lnTo>
                  <a:close/>
                </a:path>
              </a:pathLst>
            </a:custGeom>
            <a:solidFill>
              <a:srgbClr val="00004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4182109" y="685394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8889" y="0"/>
                  </a:moveTo>
                  <a:lnTo>
                    <a:pt x="0" y="4056"/>
                  </a:lnTo>
                  <a:lnTo>
                    <a:pt x="8889" y="40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4189729" y="685046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890" y="0"/>
                  </a:moveTo>
                  <a:lnTo>
                    <a:pt x="0" y="4056"/>
                  </a:lnTo>
                  <a:lnTo>
                    <a:pt x="0" y="7533"/>
                  </a:lnTo>
                  <a:lnTo>
                    <a:pt x="8890" y="75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4198620" y="6846409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5">
                  <a:moveTo>
                    <a:pt x="8889" y="0"/>
                  </a:moveTo>
                  <a:lnTo>
                    <a:pt x="0" y="4056"/>
                  </a:lnTo>
                  <a:lnTo>
                    <a:pt x="0" y="11590"/>
                  </a:lnTo>
                  <a:lnTo>
                    <a:pt x="8889" y="115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4206239" y="6842932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40">
                  <a:moveTo>
                    <a:pt x="8889" y="0"/>
                  </a:moveTo>
                  <a:lnTo>
                    <a:pt x="0" y="4056"/>
                  </a:lnTo>
                  <a:lnTo>
                    <a:pt x="0" y="15067"/>
                  </a:lnTo>
                  <a:lnTo>
                    <a:pt x="8889" y="1506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4215129" y="6838876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890" y="0"/>
                  </a:moveTo>
                  <a:lnTo>
                    <a:pt x="0" y="4056"/>
                  </a:lnTo>
                  <a:lnTo>
                    <a:pt x="0" y="19123"/>
                  </a:lnTo>
                  <a:lnTo>
                    <a:pt x="8890" y="1912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4222750" y="6835398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89" h="22859">
                  <a:moveTo>
                    <a:pt x="8889" y="0"/>
                  </a:moveTo>
                  <a:lnTo>
                    <a:pt x="0" y="4056"/>
                  </a:lnTo>
                  <a:lnTo>
                    <a:pt x="0" y="22601"/>
                  </a:lnTo>
                  <a:lnTo>
                    <a:pt x="8889" y="2260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4231639" y="683134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4056"/>
                  </a:lnTo>
                  <a:lnTo>
                    <a:pt x="0" y="26657"/>
                  </a:lnTo>
                  <a:lnTo>
                    <a:pt x="2539" y="26657"/>
                  </a:lnTo>
                  <a:lnTo>
                    <a:pt x="8889" y="23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4239259" y="682786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4056"/>
                  </a:lnTo>
                  <a:lnTo>
                    <a:pt x="0" y="27878"/>
                  </a:lnTo>
                  <a:lnTo>
                    <a:pt x="8889" y="239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4248150" y="682380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7985"/>
                  </a:lnTo>
                  <a:lnTo>
                    <a:pt x="8889" y="24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4255770" y="6820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077"/>
                  </a:lnTo>
                  <a:lnTo>
                    <a:pt x="8889" y="241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4264659" y="681627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185"/>
                  </a:lnTo>
                  <a:lnTo>
                    <a:pt x="8889" y="242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4272279" y="681221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8856"/>
                  </a:lnTo>
                  <a:lnTo>
                    <a:pt x="10160" y="243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4281170" y="68087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384"/>
                  </a:lnTo>
                  <a:lnTo>
                    <a:pt x="8889" y="244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4288789" y="680468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9056"/>
                  </a:lnTo>
                  <a:lnTo>
                    <a:pt x="10160" y="245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4297679" y="680120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584"/>
                  </a:lnTo>
                  <a:lnTo>
                    <a:pt x="8890" y="24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4306570" y="67971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691"/>
                  </a:lnTo>
                  <a:lnTo>
                    <a:pt x="8889" y="247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4314189" y="67936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783"/>
                  </a:lnTo>
                  <a:lnTo>
                    <a:pt x="8889" y="24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4323079" y="678961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891"/>
                  </a:lnTo>
                  <a:lnTo>
                    <a:pt x="8890" y="249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4330700" y="67861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983"/>
                  </a:lnTo>
                  <a:lnTo>
                    <a:pt x="8889" y="250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4339589" y="67820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090"/>
                  </a:lnTo>
                  <a:lnTo>
                    <a:pt x="8889" y="251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4347209" y="67786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182"/>
                  </a:lnTo>
                  <a:lnTo>
                    <a:pt x="8889" y="25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4356100" y="677454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290"/>
                  </a:lnTo>
                  <a:lnTo>
                    <a:pt x="8889" y="25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4363720" y="67710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382"/>
                  </a:lnTo>
                  <a:lnTo>
                    <a:pt x="8889" y="254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4372609" y="676701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489"/>
                  </a:lnTo>
                  <a:lnTo>
                    <a:pt x="8889" y="25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4380229" y="676353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4056"/>
                  </a:lnTo>
                  <a:lnTo>
                    <a:pt x="0" y="29582"/>
                  </a:lnTo>
                  <a:lnTo>
                    <a:pt x="8890" y="256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4389120" y="675948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689"/>
                  </a:lnTo>
                  <a:lnTo>
                    <a:pt x="8889" y="257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4396739" y="675600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781"/>
                  </a:lnTo>
                  <a:lnTo>
                    <a:pt x="8889" y="258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4405629" y="67519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4056"/>
                  </a:lnTo>
                  <a:lnTo>
                    <a:pt x="0" y="29889"/>
                  </a:lnTo>
                  <a:lnTo>
                    <a:pt x="8890" y="259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4413250" y="674847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29981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4422139" y="674441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088"/>
                  </a:lnTo>
                  <a:lnTo>
                    <a:pt x="8889" y="261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4429759" y="674093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180"/>
                  </a:lnTo>
                  <a:lnTo>
                    <a:pt x="8889" y="262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4438650" y="67368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288"/>
                  </a:lnTo>
                  <a:lnTo>
                    <a:pt x="8889" y="26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4446270" y="673340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380"/>
                  </a:lnTo>
                  <a:lnTo>
                    <a:pt x="8889" y="26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4455159" y="67293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487"/>
                  </a:lnTo>
                  <a:lnTo>
                    <a:pt x="8889" y="265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4462779" y="672587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579"/>
                  </a:lnTo>
                  <a:lnTo>
                    <a:pt x="8890" y="266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4471670" y="672181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687"/>
                  </a:lnTo>
                  <a:lnTo>
                    <a:pt x="8889" y="267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4479289" y="671775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358"/>
                  </a:lnTo>
                  <a:lnTo>
                    <a:pt x="10160" y="268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4488179" y="671428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886"/>
                  </a:lnTo>
                  <a:lnTo>
                    <a:pt x="8890" y="26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4495800" y="6710223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558"/>
                  </a:lnTo>
                  <a:lnTo>
                    <a:pt x="10160" y="270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4504689" y="670674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1086"/>
                  </a:lnTo>
                  <a:lnTo>
                    <a:pt x="8889" y="271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4513579" y="670269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4056"/>
                  </a:lnTo>
                  <a:lnTo>
                    <a:pt x="0" y="31193"/>
                  </a:lnTo>
                  <a:lnTo>
                    <a:pt x="8890" y="2724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4521200" y="6699212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286"/>
                  </a:lnTo>
                  <a:lnTo>
                    <a:pt x="8889" y="273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4530089" y="669515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393"/>
                  </a:lnTo>
                  <a:lnTo>
                    <a:pt x="8889" y="274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4537709" y="66916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485"/>
                  </a:lnTo>
                  <a:lnTo>
                    <a:pt x="8889" y="27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4546600" y="6687622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593"/>
                  </a:lnTo>
                  <a:lnTo>
                    <a:pt x="8889" y="27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4554220" y="668414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685"/>
                  </a:lnTo>
                  <a:lnTo>
                    <a:pt x="8889" y="277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4563109" y="668008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792"/>
                  </a:lnTo>
                  <a:lnTo>
                    <a:pt x="8889" y="278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4570729" y="667661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1884"/>
                  </a:lnTo>
                  <a:lnTo>
                    <a:pt x="8890" y="279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4579620" y="667255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992"/>
                  </a:lnTo>
                  <a:lnTo>
                    <a:pt x="8889" y="280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4587239" y="666907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084"/>
                  </a:lnTo>
                  <a:lnTo>
                    <a:pt x="8889" y="281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4596129" y="666502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2191"/>
                  </a:lnTo>
                  <a:lnTo>
                    <a:pt x="8890" y="282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4603750" y="666154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283"/>
                  </a:lnTo>
                  <a:lnTo>
                    <a:pt x="8889" y="283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4612639" y="665748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391"/>
                  </a:lnTo>
                  <a:lnTo>
                    <a:pt x="8889" y="284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4620259" y="665401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483"/>
                  </a:lnTo>
                  <a:lnTo>
                    <a:pt x="8889" y="285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4629150" y="664995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590"/>
                  </a:lnTo>
                  <a:lnTo>
                    <a:pt x="8889" y="286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4636770" y="66464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683"/>
                  </a:lnTo>
                  <a:lnTo>
                    <a:pt x="8889" y="28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4645659" y="664242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790"/>
                  </a:lnTo>
                  <a:lnTo>
                    <a:pt x="8889" y="288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4653279" y="663894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90" y="0"/>
                  </a:moveTo>
                  <a:lnTo>
                    <a:pt x="0" y="4056"/>
                  </a:lnTo>
                  <a:lnTo>
                    <a:pt x="0" y="32882"/>
                  </a:lnTo>
                  <a:lnTo>
                    <a:pt x="8890" y="289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4662170" y="663488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990"/>
                  </a:lnTo>
                  <a:lnTo>
                    <a:pt x="8889" y="290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4669789" y="663140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082"/>
                  </a:lnTo>
                  <a:lnTo>
                    <a:pt x="8889" y="291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4678679" y="6627353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90" y="0"/>
                  </a:moveTo>
                  <a:lnTo>
                    <a:pt x="0" y="4056"/>
                  </a:lnTo>
                  <a:lnTo>
                    <a:pt x="0" y="33189"/>
                  </a:lnTo>
                  <a:lnTo>
                    <a:pt x="8890" y="292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4686300" y="6623296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0" y="4636"/>
                  </a:lnTo>
                  <a:lnTo>
                    <a:pt x="0" y="33861"/>
                  </a:lnTo>
                  <a:lnTo>
                    <a:pt x="10160" y="293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4695189" y="661981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389"/>
                  </a:lnTo>
                  <a:lnTo>
                    <a:pt x="8889" y="294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4702809" y="6616082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2539" y="3157"/>
                  </a:lnTo>
                  <a:lnTo>
                    <a:pt x="0" y="4316"/>
                  </a:lnTo>
                  <a:lnTo>
                    <a:pt x="0" y="33741"/>
                  </a:lnTo>
                  <a:lnTo>
                    <a:pt x="10160" y="292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4711700" y="661292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49"/>
                  </a:lnTo>
                  <a:lnTo>
                    <a:pt x="8889" y="290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4720589" y="660924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84"/>
                  </a:lnTo>
                  <a:lnTo>
                    <a:pt x="8889" y="287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4728209" y="660608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56"/>
                  </a:lnTo>
                  <a:lnTo>
                    <a:pt x="8889" y="28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4737100" y="660240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191"/>
                  </a:lnTo>
                  <a:lnTo>
                    <a:pt x="8889" y="282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4744720" y="659924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963"/>
                  </a:lnTo>
                  <a:lnTo>
                    <a:pt x="8889" y="28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4753609" y="65955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698"/>
                  </a:lnTo>
                  <a:lnTo>
                    <a:pt x="8889" y="27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4761229" y="659240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470"/>
                  </a:lnTo>
                  <a:lnTo>
                    <a:pt x="8890" y="275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4770120" y="658871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205"/>
                  </a:lnTo>
                  <a:lnTo>
                    <a:pt x="8889" y="272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4777739" y="6585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77"/>
                  </a:lnTo>
                  <a:lnTo>
                    <a:pt x="8889" y="270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4786629" y="65818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683"/>
                  </a:lnTo>
                  <a:lnTo>
                    <a:pt x="0" y="30712"/>
                  </a:lnTo>
                  <a:lnTo>
                    <a:pt x="8890" y="267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4794250" y="657871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484"/>
                  </a:lnTo>
                  <a:lnTo>
                    <a:pt x="8889" y="265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4803139" y="657503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19"/>
                  </a:lnTo>
                  <a:lnTo>
                    <a:pt x="8889" y="26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4810759" y="65718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29991"/>
                  </a:lnTo>
                  <a:lnTo>
                    <a:pt x="8889" y="26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4819650" y="656819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26"/>
                  </a:lnTo>
                  <a:lnTo>
                    <a:pt x="8889" y="25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4827270" y="656503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498"/>
                  </a:lnTo>
                  <a:lnTo>
                    <a:pt x="8889" y="255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4836159" y="656135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233"/>
                  </a:lnTo>
                  <a:lnTo>
                    <a:pt x="8889" y="25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4843779" y="655819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683"/>
                  </a:lnTo>
                  <a:lnTo>
                    <a:pt x="0" y="29005"/>
                  </a:lnTo>
                  <a:lnTo>
                    <a:pt x="8890" y="250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4852670" y="655451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740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4860289" y="65513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512"/>
                  </a:lnTo>
                  <a:lnTo>
                    <a:pt x="8889" y="245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4869179" y="65476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683"/>
                  </a:lnTo>
                  <a:lnTo>
                    <a:pt x="0" y="28247"/>
                  </a:lnTo>
                  <a:lnTo>
                    <a:pt x="2540" y="27119"/>
                  </a:lnTo>
                  <a:lnTo>
                    <a:pt x="8890" y="246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4876800" y="654451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281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4885689" y="654082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474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4893309" y="6537146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209"/>
                  </a:lnTo>
                  <a:lnTo>
                    <a:pt x="0" y="29166"/>
                  </a:lnTo>
                  <a:lnTo>
                    <a:pt x="10160" y="2517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4902200" y="65339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833"/>
                  </a:lnTo>
                  <a:lnTo>
                    <a:pt x="8889" y="253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4909820" y="653030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209"/>
                  </a:lnTo>
                  <a:lnTo>
                    <a:pt x="0" y="29524"/>
                  </a:lnTo>
                  <a:lnTo>
                    <a:pt x="10159" y="25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4918709" y="6527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9191"/>
                  </a:lnTo>
                  <a:lnTo>
                    <a:pt x="8889" y="257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4926330" y="6520306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17780" y="0"/>
                  </a:moveTo>
                  <a:lnTo>
                    <a:pt x="10160" y="3162"/>
                  </a:lnTo>
                  <a:lnTo>
                    <a:pt x="8890" y="3683"/>
                  </a:lnTo>
                  <a:lnTo>
                    <a:pt x="0" y="7378"/>
                  </a:lnTo>
                  <a:lnTo>
                    <a:pt x="0" y="33045"/>
                  </a:lnTo>
                  <a:lnTo>
                    <a:pt x="8890" y="29552"/>
                  </a:lnTo>
                  <a:lnTo>
                    <a:pt x="10160" y="29057"/>
                  </a:lnTo>
                  <a:lnTo>
                    <a:pt x="17780" y="2606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4944109" y="651662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43"/>
                  </a:lnTo>
                  <a:lnTo>
                    <a:pt x="8889" y="2625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4951729" y="65134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29908"/>
                  </a:lnTo>
                  <a:lnTo>
                    <a:pt x="8890" y="264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4960620" y="65097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101"/>
                  </a:lnTo>
                  <a:lnTo>
                    <a:pt x="8889" y="266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4968239" y="650662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66"/>
                  </a:lnTo>
                  <a:lnTo>
                    <a:pt x="8889" y="267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4977129" y="65029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30459"/>
                  </a:lnTo>
                  <a:lnTo>
                    <a:pt x="8890" y="26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4984750" y="649978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625"/>
                  </a:lnTo>
                  <a:lnTo>
                    <a:pt x="8889" y="271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4993639" y="649609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818"/>
                  </a:lnTo>
                  <a:lnTo>
                    <a:pt x="8889" y="273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5001259" y="649294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83"/>
                  </a:lnTo>
                  <a:lnTo>
                    <a:pt x="8889" y="27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5010150" y="648925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176"/>
                  </a:lnTo>
                  <a:lnTo>
                    <a:pt x="8889" y="276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5017770" y="648610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342"/>
                  </a:lnTo>
                  <a:lnTo>
                    <a:pt x="8889" y="278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5026659" y="648241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535"/>
                  </a:lnTo>
                  <a:lnTo>
                    <a:pt x="8889" y="280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5034279" y="64792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700"/>
                  </a:lnTo>
                  <a:lnTo>
                    <a:pt x="8890" y="28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5043170" y="647557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893"/>
                  </a:lnTo>
                  <a:lnTo>
                    <a:pt x="8889" y="28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5050789" y="647241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059"/>
                  </a:lnTo>
                  <a:lnTo>
                    <a:pt x="8889" y="28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5059679" y="6468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683"/>
                  </a:lnTo>
                  <a:lnTo>
                    <a:pt x="0" y="32252"/>
                  </a:lnTo>
                  <a:lnTo>
                    <a:pt x="8890" y="287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5067300" y="64655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17"/>
                  </a:lnTo>
                  <a:lnTo>
                    <a:pt x="8889" y="289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5076189" y="646189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10"/>
                  </a:lnTo>
                  <a:lnTo>
                    <a:pt x="8889" y="291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5083809" y="645873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775"/>
                  </a:lnTo>
                  <a:lnTo>
                    <a:pt x="8889" y="292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5092700" y="645505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68"/>
                  </a:lnTo>
                  <a:lnTo>
                    <a:pt x="8889" y="294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5100320" y="645189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134"/>
                  </a:lnTo>
                  <a:lnTo>
                    <a:pt x="8889" y="29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5109209" y="6448210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327"/>
                  </a:lnTo>
                  <a:lnTo>
                    <a:pt x="8889" y="29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5116829" y="6444527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89">
                  <a:moveTo>
                    <a:pt x="10160" y="0"/>
                  </a:moveTo>
                  <a:lnTo>
                    <a:pt x="0" y="4209"/>
                  </a:lnTo>
                  <a:lnTo>
                    <a:pt x="0" y="34018"/>
                  </a:lnTo>
                  <a:lnTo>
                    <a:pt x="10160" y="30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5125720" y="6441369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3685"/>
                  </a:lnTo>
                  <a:lnTo>
                    <a:pt x="8889" y="301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5133339" y="6437686"/>
              <a:ext cx="10160" cy="34925"/>
            </a:xfrm>
            <a:custGeom>
              <a:avLst/>
              <a:gdLst/>
              <a:ahLst/>
              <a:cxnLst/>
              <a:rect l="l" t="t" r="r" b="b"/>
              <a:pathLst>
                <a:path w="10160" h="34925">
                  <a:moveTo>
                    <a:pt x="10160" y="0"/>
                  </a:moveTo>
                  <a:lnTo>
                    <a:pt x="0" y="4209"/>
                  </a:lnTo>
                  <a:lnTo>
                    <a:pt x="0" y="34377"/>
                  </a:lnTo>
                  <a:lnTo>
                    <a:pt x="10160" y="3038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5142229" y="643452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683"/>
                  </a:lnTo>
                  <a:lnTo>
                    <a:pt x="0" y="34044"/>
                  </a:lnTo>
                  <a:lnTo>
                    <a:pt x="8890" y="30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5151120" y="6430844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4237"/>
                  </a:lnTo>
                  <a:lnTo>
                    <a:pt x="8889" y="307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5158739" y="6427821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6350" y="918"/>
                  </a:lnTo>
                  <a:lnTo>
                    <a:pt x="0" y="3549"/>
                  </a:lnTo>
                  <a:lnTo>
                    <a:pt x="0" y="34268"/>
                  </a:lnTo>
                  <a:lnTo>
                    <a:pt x="8889" y="30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5167629" y="642460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213"/>
                  </a:lnTo>
                  <a:lnTo>
                    <a:pt x="0" y="33991"/>
                  </a:lnTo>
                  <a:lnTo>
                    <a:pt x="8890" y="305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5175250" y="6421853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213"/>
                  </a:lnTo>
                  <a:lnTo>
                    <a:pt x="0" y="33753"/>
                  </a:lnTo>
                  <a:lnTo>
                    <a:pt x="8889" y="302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5184139" y="641863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476"/>
                  </a:lnTo>
                  <a:lnTo>
                    <a:pt x="8889" y="299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5191759" y="641588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239"/>
                  </a:lnTo>
                  <a:lnTo>
                    <a:pt x="8889" y="29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5200650" y="641267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962"/>
                  </a:lnTo>
                  <a:lnTo>
                    <a:pt x="8889" y="294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5208270" y="640991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725"/>
                  </a:lnTo>
                  <a:lnTo>
                    <a:pt x="8889" y="292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5217159" y="640670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448"/>
                  </a:lnTo>
                  <a:lnTo>
                    <a:pt x="8889" y="28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5224779" y="640394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213"/>
                  </a:lnTo>
                  <a:lnTo>
                    <a:pt x="0" y="32210"/>
                  </a:lnTo>
                  <a:lnTo>
                    <a:pt x="8890" y="287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5233670" y="6400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3213"/>
                  </a:lnTo>
                  <a:lnTo>
                    <a:pt x="0" y="31933"/>
                  </a:lnTo>
                  <a:lnTo>
                    <a:pt x="8889" y="284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5241289" y="63979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696"/>
                  </a:lnTo>
                  <a:lnTo>
                    <a:pt x="8889" y="282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5250179" y="639476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213"/>
                  </a:lnTo>
                  <a:lnTo>
                    <a:pt x="0" y="31419"/>
                  </a:lnTo>
                  <a:lnTo>
                    <a:pt x="8890" y="279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5257800" y="639201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182"/>
                  </a:lnTo>
                  <a:lnTo>
                    <a:pt x="8889" y="276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5266689" y="638879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905"/>
                  </a:lnTo>
                  <a:lnTo>
                    <a:pt x="8889" y="274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5274309" y="63860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667"/>
                  </a:lnTo>
                  <a:lnTo>
                    <a:pt x="8889" y="271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5283200" y="638282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390"/>
                  </a:lnTo>
                  <a:lnTo>
                    <a:pt x="8889" y="269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5290820" y="638007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53"/>
                  </a:lnTo>
                  <a:lnTo>
                    <a:pt x="8889" y="266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5299709" y="63768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6"/>
                  </a:lnTo>
                  <a:lnTo>
                    <a:pt x="8889" y="263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5307329" y="637410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39"/>
                  </a:lnTo>
                  <a:lnTo>
                    <a:pt x="8890" y="261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5316220" y="637089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362"/>
                  </a:lnTo>
                  <a:lnTo>
                    <a:pt x="5079" y="27367"/>
                  </a:lnTo>
                  <a:lnTo>
                    <a:pt x="8889" y="260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5323839" y="636767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672"/>
                  </a:lnTo>
                  <a:lnTo>
                    <a:pt x="0" y="29695"/>
                  </a:lnTo>
                  <a:lnTo>
                    <a:pt x="10160" y="2615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5332729" y="636492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348"/>
                  </a:lnTo>
                  <a:lnTo>
                    <a:pt x="8890" y="262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5340350" y="6361710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3672"/>
                  </a:lnTo>
                  <a:lnTo>
                    <a:pt x="0" y="29904"/>
                  </a:lnTo>
                  <a:lnTo>
                    <a:pt x="10160" y="263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5349239" y="6358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557"/>
                  </a:lnTo>
                  <a:lnTo>
                    <a:pt x="8889" y="264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5358129" y="63557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70"/>
                  </a:lnTo>
                  <a:lnTo>
                    <a:pt x="8890" y="265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5365750" y="635298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767"/>
                  </a:lnTo>
                  <a:lnTo>
                    <a:pt x="8889" y="26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5374639" y="63497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9"/>
                  </a:lnTo>
                  <a:lnTo>
                    <a:pt x="8889" y="267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5382259" y="634701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976"/>
                  </a:lnTo>
                  <a:lnTo>
                    <a:pt x="8889" y="268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5391150" y="634380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088"/>
                  </a:lnTo>
                  <a:lnTo>
                    <a:pt x="8889" y="2698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5398770" y="634105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85"/>
                  </a:lnTo>
                  <a:lnTo>
                    <a:pt x="8889" y="270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5407659" y="63378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297"/>
                  </a:lnTo>
                  <a:lnTo>
                    <a:pt x="8889" y="2719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5415279" y="63350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213"/>
                  </a:lnTo>
                  <a:lnTo>
                    <a:pt x="0" y="30394"/>
                  </a:lnTo>
                  <a:lnTo>
                    <a:pt x="8890" y="272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5424170" y="63318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506"/>
                  </a:lnTo>
                  <a:lnTo>
                    <a:pt x="8889" y="27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5431789" y="632928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3810" y="1664"/>
                  </a:lnTo>
                  <a:lnTo>
                    <a:pt x="0" y="3041"/>
                  </a:lnTo>
                  <a:lnTo>
                    <a:pt x="0" y="30431"/>
                  </a:lnTo>
                  <a:lnTo>
                    <a:pt x="8889" y="273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5440679" y="63263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42"/>
                  </a:lnTo>
                  <a:lnTo>
                    <a:pt x="8890" y="271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5448300" y="632387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80"/>
                  </a:lnTo>
                  <a:lnTo>
                    <a:pt x="8889" y="2697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5457189" y="63209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91"/>
                  </a:lnTo>
                  <a:lnTo>
                    <a:pt x="8889" y="267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5464809" y="631846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729"/>
                  </a:lnTo>
                  <a:lnTo>
                    <a:pt x="8889" y="266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5473700" y="63155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540"/>
                  </a:lnTo>
                  <a:lnTo>
                    <a:pt x="8889" y="264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5481320" y="63130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378"/>
                  </a:lnTo>
                  <a:lnTo>
                    <a:pt x="8889" y="262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5490209" y="63101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89"/>
                  </a:lnTo>
                  <a:lnTo>
                    <a:pt x="8889" y="2608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5497829" y="630765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2912"/>
                  </a:lnTo>
                  <a:lnTo>
                    <a:pt x="0" y="29027"/>
                  </a:lnTo>
                  <a:lnTo>
                    <a:pt x="8890" y="259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5506720" y="63047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838"/>
                  </a:lnTo>
                  <a:lnTo>
                    <a:pt x="8889" y="257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5514339" y="630224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676"/>
                  </a:lnTo>
                  <a:lnTo>
                    <a:pt x="8889" y="255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5523229" y="6299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912"/>
                  </a:lnTo>
                  <a:lnTo>
                    <a:pt x="0" y="28487"/>
                  </a:lnTo>
                  <a:lnTo>
                    <a:pt x="8890" y="253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5530850" y="629641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42"/>
                  </a:lnTo>
                  <a:lnTo>
                    <a:pt x="8889" y="25640"/>
                  </a:lnTo>
                  <a:lnTo>
                    <a:pt x="10160" y="252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5539739" y="629392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137"/>
                  </a:lnTo>
                  <a:lnTo>
                    <a:pt x="8889" y="25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5547359" y="629101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30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5556250" y="628851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520"/>
                  </a:lnTo>
                  <a:lnTo>
                    <a:pt x="8889" y="25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5565139" y="62856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727"/>
                  </a:lnTo>
                  <a:lnTo>
                    <a:pt x="8889" y="260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5572759" y="62831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904"/>
                  </a:lnTo>
                  <a:lnTo>
                    <a:pt x="8889" y="261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5581650" y="62801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10"/>
                  </a:lnTo>
                  <a:lnTo>
                    <a:pt x="8889" y="26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5589270" y="62776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288"/>
                  </a:lnTo>
                  <a:lnTo>
                    <a:pt x="8889" y="2658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5598159" y="627478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494"/>
                  </a:lnTo>
                  <a:lnTo>
                    <a:pt x="8889" y="26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5605779" y="6272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2912"/>
                  </a:lnTo>
                  <a:lnTo>
                    <a:pt x="0" y="29671"/>
                  </a:lnTo>
                  <a:lnTo>
                    <a:pt x="8890" y="26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5614670" y="626937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78"/>
                  </a:lnTo>
                  <a:lnTo>
                    <a:pt x="8889" y="271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5622289" y="626688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55"/>
                  </a:lnTo>
                  <a:lnTo>
                    <a:pt x="8889" y="273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5631179" y="62639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61"/>
                  </a:lnTo>
                  <a:lnTo>
                    <a:pt x="8890" y="27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5638800" y="62614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439"/>
                  </a:lnTo>
                  <a:lnTo>
                    <a:pt x="8889" y="27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5647689" y="6258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645"/>
                  </a:lnTo>
                  <a:lnTo>
                    <a:pt x="8889" y="279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5655309" y="625606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822"/>
                  </a:lnTo>
                  <a:lnTo>
                    <a:pt x="8889" y="281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5664200" y="625315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1029"/>
                  </a:lnTo>
                  <a:lnTo>
                    <a:pt x="8889" y="283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5671820" y="625065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206"/>
                  </a:lnTo>
                  <a:lnTo>
                    <a:pt x="8889" y="285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5680709" y="624774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412"/>
                  </a:lnTo>
                  <a:lnTo>
                    <a:pt x="8889" y="287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5688329" y="624524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912"/>
                  </a:lnTo>
                  <a:lnTo>
                    <a:pt x="0" y="31590"/>
                  </a:lnTo>
                  <a:lnTo>
                    <a:pt x="8890" y="288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5697220" y="62423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796"/>
                  </a:lnTo>
                  <a:lnTo>
                    <a:pt x="8889" y="290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5704839" y="623983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973"/>
                  </a:lnTo>
                  <a:lnTo>
                    <a:pt x="8889" y="292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5713729" y="6236926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2912"/>
                  </a:lnTo>
                  <a:lnTo>
                    <a:pt x="0" y="32180"/>
                  </a:lnTo>
                  <a:lnTo>
                    <a:pt x="8890" y="294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5721350" y="623443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2357"/>
                  </a:lnTo>
                  <a:lnTo>
                    <a:pt x="8889" y="296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5730239" y="623443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651"/>
                  </a:lnTo>
                  <a:lnTo>
                    <a:pt x="8889" y="26946"/>
                  </a:lnTo>
                  <a:lnTo>
                    <a:pt x="8889" y="1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5737859" y="6248284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0" y="0"/>
                  </a:moveTo>
                  <a:lnTo>
                    <a:pt x="0" y="13478"/>
                  </a:lnTo>
                  <a:lnTo>
                    <a:pt x="6350" y="11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2396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80" y="0"/>
                  </a:moveTo>
                  <a:lnTo>
                    <a:pt x="0" y="2255"/>
                  </a:lnTo>
                  <a:lnTo>
                    <a:pt x="5080" y="2255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2400300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0160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60" y="6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2409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10160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60" y="101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2418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2426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2435859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89" h="21590">
                  <a:moveTo>
                    <a:pt x="8889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89" y="214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2443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2452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2461259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89" y="248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2470150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39" y="27760"/>
                  </a:lnTo>
                  <a:lnTo>
                    <a:pt x="8889" y="249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2479040" y="68174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2486659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2495550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60" y="2508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2504440" y="680612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2513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2522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2529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60" y="252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2538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2547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2556509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89" y="253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2565400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89" y="253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2573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2581909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2590800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89" y="255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2599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2608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2617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2625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60" y="256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2633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2642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2651759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89" y="25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2660650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89" y="258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2668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2677159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89" y="259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2686050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89" y="259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2694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2703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2711450" y="671365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60" y="260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2720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60" y="261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2729229" y="670632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2738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2747009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89" y="262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2754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2763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2772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2781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2790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2799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2806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2815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2824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2833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2842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2849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2858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2867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2876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2885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2893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2901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2910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2919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2928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2937509" y="661385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2945129" y="6609906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2954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2962909" y="66025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2971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2980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2988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2997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3006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3014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3023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3031490" y="657375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3040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3049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3058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3067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3074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3083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3092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3101340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3110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3117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3126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3135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3144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3153409" y="652612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3161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3169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3178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3187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3196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3205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3221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3230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3239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3248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3257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3265170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59" y="25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3274059" y="64785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3282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3291839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89" y="251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3300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90" y="2513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3308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3317239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89" y="251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3326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90" y="2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3335020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89" y="250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3343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3351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60" y="250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3360420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59" y="2506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3369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3378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3387089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89" y="25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3394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60" y="2503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3403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3412489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89" y="25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3421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90" y="250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3430270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89" y="249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3437889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3446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60" y="2497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3455670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89" y="249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3464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3473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3481070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59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59" y="243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3489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60" y="238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3498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3507739" y="638829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89" y="228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3516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90" y="223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3524250" y="638225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3533139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3542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90" y="223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3550920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89" y="2235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3559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3567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60" y="223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3576320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59" y="223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3585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3594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3602989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89" y="224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3610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60" y="224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3619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3628389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3637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90" y="22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3646170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89" y="22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3655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3663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3671570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59" y="2251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3680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60" y="22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3689350" y="63266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3698239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89" y="22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3707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90" y="225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3714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3723639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3732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90" y="225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3741420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89" y="226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3750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3757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60" y="221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3766820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59" y="2190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3775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3784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79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3793489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89" y="218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3801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60" y="220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3810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3818889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89" y="22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3827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90" y="227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3836670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89" y="229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3844289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3853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60" y="234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3862070" y="627162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89" y="236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3870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3879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3887470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59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59" y="243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3896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60" y="24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3905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3914139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89" y="249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3923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90" y="2518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3930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3939539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3948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90" y="258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3957320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89" y="26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3966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3973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60" y="265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3982720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59" y="267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3991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4000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4009389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89" y="27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4017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60" y="276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4025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4034789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89" y="28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4043679" y="62179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70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90" y="25927"/>
                  </a:lnTo>
                  <a:lnTo>
                    <a:pt x="8890" y="13161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4052570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1253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79" y="0"/>
                  </a:moveTo>
                  <a:lnTo>
                    <a:pt x="0" y="2255"/>
                  </a:lnTo>
                  <a:lnTo>
                    <a:pt x="5079" y="2255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1257299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10159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59" y="6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1266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59">
                  <a:moveTo>
                    <a:pt x="10159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59" y="101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1275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1283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1292860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90" h="21590">
                  <a:moveTo>
                    <a:pt x="8890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90" y="214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1300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1309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1318260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1327149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40" y="27760"/>
                  </a:lnTo>
                  <a:lnTo>
                    <a:pt x="8890" y="24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1336040" y="68174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1343660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1352549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59" y="2508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1361440" y="680612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1370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1379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1386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59" y="25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1395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1404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1413510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90" y="253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1422399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90" y="25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1430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1438910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1447799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90" y="255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1456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1465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1474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1482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59" y="256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1490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1499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1508760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90" y="257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1517649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90" y="258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1525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1534160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90" y="25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1543049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90" y="25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1551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1560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1568449" y="671365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59" y="260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1577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59" y="26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1586229" y="670632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1595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1604010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90" y="262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1611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1620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1629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1638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1647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1656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1663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1672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1681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1690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1699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1706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1715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1724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1733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1742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1750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1758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1767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1776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1785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1794509" y="661385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1802129" y="6609906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1811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1819909" y="66025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1828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1837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1845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1854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1863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1871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1880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1888490" y="657375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1897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1906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1915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1924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1931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1940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1949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1958340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1967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1974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1983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1992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2001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2010409" y="652612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2018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2026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2035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2044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2053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2062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2078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2087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2096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2105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2114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2122169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60" y="251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2131059" y="64785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2139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2148840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90" y="25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2157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89" y="251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2165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2174240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90" y="251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2183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89" y="251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2192019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90" y="250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2200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2208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59" y="250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2217419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60" y="250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2226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2235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2244090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90" y="25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2251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59" y="25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2260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2269490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90" y="250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2278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89" y="250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2287269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90" y="249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2294890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2303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59" y="249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2312669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90" y="24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2321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2330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2338069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60" y="243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2346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59" y="238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2355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2364740" y="638829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90" y="228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2373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89" y="223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2381250" y="638225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2390140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2399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89" y="223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2407919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90" y="223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2416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2424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59" y="223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2433319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60" y="2238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2442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2451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2459990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90" y="224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2467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59" y="224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2476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2485390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2494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89" y="224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2503169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90" y="224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2512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2520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2528569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60" y="2251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2537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59" y="22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2546350" y="63266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2555240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90" y="225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2564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89" y="225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2571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2580640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2589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89" y="225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2598419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90" y="226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2607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2614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59" y="221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2623819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60" y="219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2632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2641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80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2650490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90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90" y="218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2658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59" y="220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2667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2675890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90" y="2250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2684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89" y="227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2693669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90" y="229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2701290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2710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59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59" y="23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2719069" y="627162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90" y="236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2727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2736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2744469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60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60" y="243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2753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59" y="24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2762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2771140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90" y="249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2780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89" y="2518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2787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2796540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2805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89" y="258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2814319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90" y="260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2823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2830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59" y="265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2839719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60" y="2674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2848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2857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2866390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90" y="273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2874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59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59" y="276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2882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2891790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90" y="280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2900679" y="62179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69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89" y="25927"/>
                  </a:lnTo>
                  <a:lnTo>
                    <a:pt x="8889" y="1316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2909569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21590" y="6812851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09" h="25400">
                  <a:moveTo>
                    <a:pt x="16510" y="0"/>
                  </a:moveTo>
                  <a:lnTo>
                    <a:pt x="7620" y="3797"/>
                  </a:lnTo>
                  <a:lnTo>
                    <a:pt x="0" y="7048"/>
                  </a:lnTo>
                  <a:lnTo>
                    <a:pt x="6350" y="24828"/>
                  </a:lnTo>
                  <a:lnTo>
                    <a:pt x="7620" y="24345"/>
                  </a:lnTo>
                  <a:lnTo>
                    <a:pt x="16510" y="2089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36829" y="6809042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60" y="0"/>
                  </a:moveTo>
                  <a:lnTo>
                    <a:pt x="0" y="4342"/>
                  </a:lnTo>
                  <a:lnTo>
                    <a:pt x="0" y="25190"/>
                  </a:lnTo>
                  <a:lnTo>
                    <a:pt x="10160" y="212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45720" y="68057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89" y="0"/>
                  </a:moveTo>
                  <a:lnTo>
                    <a:pt x="0" y="3800"/>
                  </a:lnTo>
                  <a:lnTo>
                    <a:pt x="0" y="25000"/>
                  </a:lnTo>
                  <a:lnTo>
                    <a:pt x="8889" y="215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54610" y="68019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90" y="0"/>
                  </a:moveTo>
                  <a:lnTo>
                    <a:pt x="0" y="3800"/>
                  </a:lnTo>
                  <a:lnTo>
                    <a:pt x="0" y="25353"/>
                  </a:lnTo>
                  <a:lnTo>
                    <a:pt x="8890" y="21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63499" y="679818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4">
                  <a:moveTo>
                    <a:pt x="8890" y="0"/>
                  </a:moveTo>
                  <a:lnTo>
                    <a:pt x="0" y="3800"/>
                  </a:lnTo>
                  <a:lnTo>
                    <a:pt x="0" y="25705"/>
                  </a:lnTo>
                  <a:lnTo>
                    <a:pt x="8890" y="222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71119" y="679438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60" y="0"/>
                  </a:moveTo>
                  <a:lnTo>
                    <a:pt x="0" y="4342"/>
                  </a:lnTo>
                  <a:lnTo>
                    <a:pt x="0" y="26551"/>
                  </a:lnTo>
                  <a:lnTo>
                    <a:pt x="10160" y="226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80010" y="679112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3800"/>
                  </a:lnTo>
                  <a:lnTo>
                    <a:pt x="0" y="26361"/>
                  </a:lnTo>
                  <a:lnTo>
                    <a:pt x="8890" y="229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88899" y="67873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3800"/>
                  </a:lnTo>
                  <a:lnTo>
                    <a:pt x="0" y="26714"/>
                  </a:lnTo>
                  <a:lnTo>
                    <a:pt x="8890" y="232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97790" y="67835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90" y="0"/>
                  </a:moveTo>
                  <a:lnTo>
                    <a:pt x="0" y="3800"/>
                  </a:lnTo>
                  <a:lnTo>
                    <a:pt x="0" y="27067"/>
                  </a:lnTo>
                  <a:lnTo>
                    <a:pt x="8890" y="236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105409" y="678027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369"/>
                  </a:lnTo>
                  <a:lnTo>
                    <a:pt x="8889" y="239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114300" y="6776470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722"/>
                  </a:lnTo>
                  <a:lnTo>
                    <a:pt x="8889" y="242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123190" y="67726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800"/>
                  </a:lnTo>
                  <a:lnTo>
                    <a:pt x="0" y="28075"/>
                  </a:lnTo>
                  <a:lnTo>
                    <a:pt x="8890" y="246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130809" y="676887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342"/>
                  </a:lnTo>
                  <a:lnTo>
                    <a:pt x="0" y="28920"/>
                  </a:lnTo>
                  <a:lnTo>
                    <a:pt x="10159" y="249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139700" y="67656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800"/>
                  </a:lnTo>
                  <a:lnTo>
                    <a:pt x="0" y="28730"/>
                  </a:lnTo>
                  <a:lnTo>
                    <a:pt x="8889" y="252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148590" y="67618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800"/>
                  </a:lnTo>
                  <a:lnTo>
                    <a:pt x="0" y="29083"/>
                  </a:lnTo>
                  <a:lnTo>
                    <a:pt x="3810" y="27606"/>
                  </a:lnTo>
                  <a:lnTo>
                    <a:pt x="8890" y="254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157479" y="67580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247"/>
                  </a:lnTo>
                  <a:lnTo>
                    <a:pt x="8889" y="254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165100" y="675421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342"/>
                  </a:lnTo>
                  <a:lnTo>
                    <a:pt x="0" y="29808"/>
                  </a:lnTo>
                  <a:lnTo>
                    <a:pt x="10160" y="2549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173990" y="67509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287"/>
                  </a:lnTo>
                  <a:lnTo>
                    <a:pt x="8890" y="255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182879" y="67471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09"/>
                  </a:lnTo>
                  <a:lnTo>
                    <a:pt x="8889" y="255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191769" y="67433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31"/>
                  </a:lnTo>
                  <a:lnTo>
                    <a:pt x="8890" y="25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199390" y="67400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50"/>
                  </a:lnTo>
                  <a:lnTo>
                    <a:pt x="8889" y="255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208279" y="67362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71"/>
                  </a:lnTo>
                  <a:lnTo>
                    <a:pt x="8890" y="255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217170" y="67324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93"/>
                  </a:lnTo>
                  <a:lnTo>
                    <a:pt x="8889" y="256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224789" y="6728699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29955"/>
                  </a:lnTo>
                  <a:lnTo>
                    <a:pt x="10160" y="2563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233679" y="67254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34"/>
                  </a:lnTo>
                  <a:lnTo>
                    <a:pt x="8890" y="256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242570" y="672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55"/>
                  </a:lnTo>
                  <a:lnTo>
                    <a:pt x="8889" y="25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251459" y="67178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77"/>
                  </a:lnTo>
                  <a:lnTo>
                    <a:pt x="8889" y="256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259079" y="67145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96"/>
                  </a:lnTo>
                  <a:lnTo>
                    <a:pt x="8890" y="257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267970" y="6710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18"/>
                  </a:lnTo>
                  <a:lnTo>
                    <a:pt x="8889" y="257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276859" y="67069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39"/>
                  </a:lnTo>
                  <a:lnTo>
                    <a:pt x="8889" y="257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285750" y="67031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61"/>
                  </a:lnTo>
                  <a:lnTo>
                    <a:pt x="8889" y="257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293370" y="66999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80"/>
                  </a:lnTo>
                  <a:lnTo>
                    <a:pt x="8889" y="25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302259" y="66961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02"/>
                  </a:lnTo>
                  <a:lnTo>
                    <a:pt x="8889" y="258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311150" y="66923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23"/>
                  </a:lnTo>
                  <a:lnTo>
                    <a:pt x="8889" y="258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318770" y="668852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342"/>
                  </a:lnTo>
                  <a:lnTo>
                    <a:pt x="0" y="30185"/>
                  </a:lnTo>
                  <a:lnTo>
                    <a:pt x="10159" y="25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327659" y="66852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64"/>
                  </a:lnTo>
                  <a:lnTo>
                    <a:pt x="8889" y="258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336550" y="66814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86"/>
                  </a:lnTo>
                  <a:lnTo>
                    <a:pt x="8889" y="259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345439" y="66776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08"/>
                  </a:lnTo>
                  <a:lnTo>
                    <a:pt x="8889" y="259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353059" y="66744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26"/>
                  </a:lnTo>
                  <a:lnTo>
                    <a:pt x="8889" y="25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361950" y="66706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48"/>
                  </a:lnTo>
                  <a:lnTo>
                    <a:pt x="8889" y="259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370839" y="66668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70"/>
                  </a:lnTo>
                  <a:lnTo>
                    <a:pt x="8889" y="259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378459" y="6663012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30331"/>
                  </a:lnTo>
                  <a:lnTo>
                    <a:pt x="10160" y="260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387350" y="66597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10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396239" y="6655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32"/>
                  </a:lnTo>
                  <a:lnTo>
                    <a:pt x="8889" y="2605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405129" y="665215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854"/>
                  </a:lnTo>
                  <a:lnTo>
                    <a:pt x="8890" y="260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412749" y="664835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342"/>
                  </a:lnTo>
                  <a:lnTo>
                    <a:pt x="0" y="30415"/>
                  </a:lnTo>
                  <a:lnTo>
                    <a:pt x="10159" y="2609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421639" y="66450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894"/>
                  </a:lnTo>
                  <a:lnTo>
                    <a:pt x="8889" y="261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430529" y="66412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16"/>
                  </a:lnTo>
                  <a:lnTo>
                    <a:pt x="8890" y="261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439420" y="66374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38"/>
                  </a:lnTo>
                  <a:lnTo>
                    <a:pt x="8889" y="261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447039" y="66342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57"/>
                  </a:lnTo>
                  <a:lnTo>
                    <a:pt x="8889" y="261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455929" y="66304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78"/>
                  </a:lnTo>
                  <a:lnTo>
                    <a:pt x="8890" y="262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464820" y="66266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00"/>
                  </a:lnTo>
                  <a:lnTo>
                    <a:pt x="8889" y="262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472439" y="662284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562"/>
                  </a:lnTo>
                  <a:lnTo>
                    <a:pt x="10159" y="26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481329" y="66195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41"/>
                  </a:lnTo>
                  <a:lnTo>
                    <a:pt x="8890" y="262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490220" y="66157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62"/>
                  </a:lnTo>
                  <a:lnTo>
                    <a:pt x="8889" y="26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499110" y="66119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84"/>
                  </a:lnTo>
                  <a:lnTo>
                    <a:pt x="8890" y="263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506729" y="66087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03"/>
                  </a:lnTo>
                  <a:lnTo>
                    <a:pt x="8890" y="263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515620" y="66049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25"/>
                  </a:lnTo>
                  <a:lnTo>
                    <a:pt x="8889" y="263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524510" y="66011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46"/>
                  </a:lnTo>
                  <a:lnTo>
                    <a:pt x="8890" y="263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533399" y="65973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68"/>
                  </a:lnTo>
                  <a:lnTo>
                    <a:pt x="8890" y="263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541020" y="6594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87"/>
                  </a:lnTo>
                  <a:lnTo>
                    <a:pt x="8889" y="26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549910" y="65902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09"/>
                  </a:lnTo>
                  <a:lnTo>
                    <a:pt x="8890" y="264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558799" y="65864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30"/>
                  </a:lnTo>
                  <a:lnTo>
                    <a:pt x="8890" y="264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566420" y="658266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792"/>
                  </a:lnTo>
                  <a:lnTo>
                    <a:pt x="10159" y="264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575310" y="65794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71"/>
                  </a:lnTo>
                  <a:lnTo>
                    <a:pt x="8890" y="264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584199" y="65756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93"/>
                  </a:lnTo>
                  <a:lnTo>
                    <a:pt x="8890" y="265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593089" y="65718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15"/>
                  </a:lnTo>
                  <a:lnTo>
                    <a:pt x="8889" y="26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600710" y="65685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33"/>
                  </a:lnTo>
                  <a:lnTo>
                    <a:pt x="8890" y="265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609599" y="65647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55"/>
                  </a:lnTo>
                  <a:lnTo>
                    <a:pt x="8890" y="265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618489" y="65609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77"/>
                  </a:lnTo>
                  <a:lnTo>
                    <a:pt x="8889" y="265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627379" y="65571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99"/>
                  </a:lnTo>
                  <a:lnTo>
                    <a:pt x="8890" y="26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634999" y="65538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17"/>
                  </a:lnTo>
                  <a:lnTo>
                    <a:pt x="8890" y="266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643889" y="65500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439"/>
                  </a:lnTo>
                  <a:lnTo>
                    <a:pt x="8889" y="266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652779" y="65462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61"/>
                  </a:lnTo>
                  <a:lnTo>
                    <a:pt x="8890" y="266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660399" y="654255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8890" y="482"/>
                  </a:lnTo>
                  <a:lnTo>
                    <a:pt x="0" y="4282"/>
                  </a:lnTo>
                  <a:lnTo>
                    <a:pt x="0" y="30962"/>
                  </a:lnTo>
                  <a:lnTo>
                    <a:pt x="10159" y="266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669289" y="653966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375"/>
                  </a:lnTo>
                  <a:lnTo>
                    <a:pt x="0" y="30077"/>
                  </a:lnTo>
                  <a:lnTo>
                    <a:pt x="8889" y="26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678179" y="6536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375"/>
                  </a:lnTo>
                  <a:lnTo>
                    <a:pt x="0" y="29674"/>
                  </a:lnTo>
                  <a:lnTo>
                    <a:pt x="8890" y="25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687070" y="65329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375"/>
                  </a:lnTo>
                  <a:lnTo>
                    <a:pt x="0" y="29271"/>
                  </a:lnTo>
                  <a:lnTo>
                    <a:pt x="8889" y="25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694689" y="653002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375"/>
                  </a:lnTo>
                  <a:lnTo>
                    <a:pt x="0" y="28925"/>
                  </a:lnTo>
                  <a:lnTo>
                    <a:pt x="8889" y="251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703579" y="652664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523"/>
                  </a:lnTo>
                  <a:lnTo>
                    <a:pt x="7620" y="25284"/>
                  </a:lnTo>
                  <a:lnTo>
                    <a:pt x="8890" y="248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712470" y="65232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78"/>
                  </a:lnTo>
                  <a:lnTo>
                    <a:pt x="8889" y="248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720089" y="651989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59" y="0"/>
                  </a:moveTo>
                  <a:lnTo>
                    <a:pt x="0" y="3857"/>
                  </a:lnTo>
                  <a:lnTo>
                    <a:pt x="0" y="28666"/>
                  </a:lnTo>
                  <a:lnTo>
                    <a:pt x="10159" y="2481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728979" y="651700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190"/>
                  </a:lnTo>
                  <a:lnTo>
                    <a:pt x="8890" y="248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737870" y="65136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97"/>
                  </a:lnTo>
                  <a:lnTo>
                    <a:pt x="8889" y="248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746760" y="651025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03"/>
                  </a:lnTo>
                  <a:lnTo>
                    <a:pt x="8890" y="248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754379" y="650687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691"/>
                  </a:lnTo>
                  <a:lnTo>
                    <a:pt x="10160" y="248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763270" y="650398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15"/>
                  </a:lnTo>
                  <a:lnTo>
                    <a:pt x="8889" y="248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772160" y="650060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2"/>
                  </a:lnTo>
                  <a:lnTo>
                    <a:pt x="8890" y="24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781049" y="64972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8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788670" y="649433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34"/>
                  </a:lnTo>
                  <a:lnTo>
                    <a:pt x="8889" y="248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797560" y="649096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0"/>
                  </a:lnTo>
                  <a:lnTo>
                    <a:pt x="8890" y="248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806449" y="648758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7"/>
                  </a:lnTo>
                  <a:lnTo>
                    <a:pt x="8890" y="248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814069" y="64842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735"/>
                  </a:lnTo>
                  <a:lnTo>
                    <a:pt x="10160" y="24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822960" y="64813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59"/>
                  </a:lnTo>
                  <a:lnTo>
                    <a:pt x="8890" y="248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831849" y="647794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65"/>
                  </a:lnTo>
                  <a:lnTo>
                    <a:pt x="8890" y="248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840740" y="647456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2"/>
                  </a:lnTo>
                  <a:lnTo>
                    <a:pt x="8890" y="24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848360" y="64716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8"/>
                  </a:lnTo>
                  <a:lnTo>
                    <a:pt x="8890" y="249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857249" y="646830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84"/>
                  </a:lnTo>
                  <a:lnTo>
                    <a:pt x="8890" y="249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866140" y="646492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91"/>
                  </a:lnTo>
                  <a:lnTo>
                    <a:pt x="8890" y="2492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875029" y="6458661"/>
              <a:ext cx="16510" cy="31750"/>
            </a:xfrm>
            <a:custGeom>
              <a:avLst/>
              <a:gdLst/>
              <a:ahLst/>
              <a:cxnLst/>
              <a:rect l="l" t="t" r="r" b="b"/>
              <a:pathLst>
                <a:path w="16509" h="31750">
                  <a:moveTo>
                    <a:pt x="16510" y="0"/>
                  </a:moveTo>
                  <a:lnTo>
                    <a:pt x="8890" y="2895"/>
                  </a:lnTo>
                  <a:lnTo>
                    <a:pt x="7620" y="3378"/>
                  </a:lnTo>
                  <a:lnTo>
                    <a:pt x="0" y="6273"/>
                  </a:lnTo>
                  <a:lnTo>
                    <a:pt x="0" y="31191"/>
                  </a:lnTo>
                  <a:lnTo>
                    <a:pt x="7620" y="28308"/>
                  </a:lnTo>
                  <a:lnTo>
                    <a:pt x="8890" y="27825"/>
                  </a:lnTo>
                  <a:lnTo>
                    <a:pt x="16510" y="2493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891540" y="645528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09"/>
                  </a:lnTo>
                  <a:lnTo>
                    <a:pt x="8890" y="249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900429" y="6451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16"/>
                  </a:lnTo>
                  <a:lnTo>
                    <a:pt x="8889" y="249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908049" y="644853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03"/>
                  </a:lnTo>
                  <a:lnTo>
                    <a:pt x="10159" y="249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916940" y="64456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28"/>
                  </a:lnTo>
                  <a:lnTo>
                    <a:pt x="8890" y="249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925829" y="64422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34"/>
                  </a:lnTo>
                  <a:lnTo>
                    <a:pt x="8889" y="249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934719" y="6438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1"/>
                  </a:lnTo>
                  <a:lnTo>
                    <a:pt x="8890" y="249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942340" y="643599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6"/>
                  </a:lnTo>
                  <a:lnTo>
                    <a:pt x="8890" y="249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951229" y="643261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53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960119" y="64292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59"/>
                  </a:lnTo>
                  <a:lnTo>
                    <a:pt x="8890" y="249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969010" y="642586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66"/>
                  </a:lnTo>
                  <a:lnTo>
                    <a:pt x="8890" y="249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976629" y="642297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71"/>
                  </a:lnTo>
                  <a:lnTo>
                    <a:pt x="8889" y="250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985519" y="641959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78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994410" y="64162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84"/>
                  </a:lnTo>
                  <a:lnTo>
                    <a:pt x="8890" y="250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1002029" y="641284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72"/>
                  </a:lnTo>
                  <a:lnTo>
                    <a:pt x="10159" y="2502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1010919" y="64099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97"/>
                  </a:lnTo>
                  <a:lnTo>
                    <a:pt x="8890" y="250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1019810" y="640657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03"/>
                  </a:lnTo>
                  <a:lnTo>
                    <a:pt x="8890" y="25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1028699" y="640320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0"/>
                  </a:lnTo>
                  <a:lnTo>
                    <a:pt x="8890" y="250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1036319" y="640031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5"/>
                  </a:lnTo>
                  <a:lnTo>
                    <a:pt x="8890" y="250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1045210" y="639693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2"/>
                  </a:lnTo>
                  <a:lnTo>
                    <a:pt x="8890" y="250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1054099" y="63935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8"/>
                  </a:lnTo>
                  <a:lnTo>
                    <a:pt x="8890" y="250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1062990" y="639018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35"/>
                  </a:lnTo>
                  <a:lnTo>
                    <a:pt x="8890" y="250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1070610" y="638729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0"/>
                  </a:lnTo>
                  <a:lnTo>
                    <a:pt x="8890" y="2507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1079499" y="638391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7"/>
                  </a:lnTo>
                  <a:lnTo>
                    <a:pt x="8890" y="250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1088390" y="63805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53"/>
                  </a:lnTo>
                  <a:lnTo>
                    <a:pt x="8890" y="250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1096010" y="637716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941"/>
                  </a:lnTo>
                  <a:lnTo>
                    <a:pt x="10159" y="2509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1104899" y="637427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65"/>
                  </a:lnTo>
                  <a:lnTo>
                    <a:pt x="8890" y="2509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1113790" y="63708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72"/>
                  </a:lnTo>
                  <a:lnTo>
                    <a:pt x="8890" y="251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1122679" y="636752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478"/>
                  </a:lnTo>
                  <a:lnTo>
                    <a:pt x="8889" y="251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1130299" y="636462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84"/>
                  </a:lnTo>
                  <a:lnTo>
                    <a:pt x="8890" y="251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1139190" y="636144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5079" y="1252"/>
                  </a:lnTo>
                  <a:lnTo>
                    <a:pt x="0" y="3180"/>
                  </a:lnTo>
                  <a:lnTo>
                    <a:pt x="0" y="28296"/>
                  </a:lnTo>
                  <a:lnTo>
                    <a:pt x="8890" y="2492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1148079" y="635852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89" y="0"/>
                  </a:moveTo>
                  <a:lnTo>
                    <a:pt x="0" y="2921"/>
                  </a:lnTo>
                  <a:lnTo>
                    <a:pt x="0" y="27849"/>
                  </a:lnTo>
                  <a:lnTo>
                    <a:pt x="8889" y="24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1155699" y="6355604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10159" y="0"/>
                  </a:moveTo>
                  <a:lnTo>
                    <a:pt x="0" y="3338"/>
                  </a:lnTo>
                  <a:lnTo>
                    <a:pt x="0" y="27883"/>
                  </a:lnTo>
                  <a:lnTo>
                    <a:pt x="10159" y="240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1164590" y="63531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018"/>
                  </a:lnTo>
                  <a:lnTo>
                    <a:pt x="8890" y="236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1173479" y="635017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921"/>
                  </a:lnTo>
                  <a:lnTo>
                    <a:pt x="0" y="26571"/>
                  </a:lnTo>
                  <a:lnTo>
                    <a:pt x="8889" y="232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1182369" y="634725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24"/>
                  </a:lnTo>
                  <a:lnTo>
                    <a:pt x="8890" y="227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1189990" y="634433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158"/>
                  </a:lnTo>
                  <a:lnTo>
                    <a:pt x="3809" y="24714"/>
                  </a:lnTo>
                  <a:lnTo>
                    <a:pt x="10159" y="226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1198879" y="63418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591"/>
                  </a:lnTo>
                  <a:lnTo>
                    <a:pt x="8889" y="227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1207769" y="633890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666"/>
                  </a:lnTo>
                  <a:lnTo>
                    <a:pt x="8890" y="228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1216660" y="6335988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742"/>
                  </a:lnTo>
                  <a:lnTo>
                    <a:pt x="8890" y="22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1224279" y="633348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806"/>
                  </a:lnTo>
                  <a:lnTo>
                    <a:pt x="8889" y="22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1233169" y="63305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881"/>
                  </a:lnTo>
                  <a:lnTo>
                    <a:pt x="8890" y="23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1242060" y="632764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956"/>
                  </a:lnTo>
                  <a:lnTo>
                    <a:pt x="8890" y="23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1249679" y="6324719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438"/>
                  </a:lnTo>
                  <a:lnTo>
                    <a:pt x="10159" y="231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1258569" y="632221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095"/>
                  </a:lnTo>
                  <a:lnTo>
                    <a:pt x="8890" y="232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1267460" y="6319293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70"/>
                  </a:lnTo>
                  <a:lnTo>
                    <a:pt x="8890" y="233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1276349" y="63163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245"/>
                  </a:lnTo>
                  <a:lnTo>
                    <a:pt x="8890" y="23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1283969" y="631386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10"/>
                  </a:lnTo>
                  <a:lnTo>
                    <a:pt x="8890" y="234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1292860" y="631094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85"/>
                  </a:lnTo>
                  <a:lnTo>
                    <a:pt x="8890" y="235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1301749" y="630802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460"/>
                  </a:lnTo>
                  <a:lnTo>
                    <a:pt x="8890" y="236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1310640" y="630510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35"/>
                  </a:lnTo>
                  <a:lnTo>
                    <a:pt x="8890" y="2368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1318260" y="630259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99"/>
                  </a:lnTo>
                  <a:lnTo>
                    <a:pt x="8890" y="237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1327149" y="629967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674"/>
                  </a:lnTo>
                  <a:lnTo>
                    <a:pt x="8890" y="238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1336040" y="6296755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749"/>
                  </a:lnTo>
                  <a:lnTo>
                    <a:pt x="8890" y="23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1343660" y="629383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3338"/>
                  </a:lnTo>
                  <a:lnTo>
                    <a:pt x="0" y="27231"/>
                  </a:lnTo>
                  <a:lnTo>
                    <a:pt x="10159" y="239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352549" y="6291329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889"/>
                  </a:lnTo>
                  <a:lnTo>
                    <a:pt x="8890" y="24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1361440" y="6288407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964"/>
                  </a:lnTo>
                  <a:lnTo>
                    <a:pt x="8890" y="24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1370329" y="628548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039"/>
                  </a:lnTo>
                  <a:lnTo>
                    <a:pt x="8889" y="241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1377949" y="6282982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03"/>
                  </a:lnTo>
                  <a:lnTo>
                    <a:pt x="8890" y="2425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1386840" y="628006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78"/>
                  </a:lnTo>
                  <a:lnTo>
                    <a:pt x="8890" y="243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1395729" y="627713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253"/>
                  </a:lnTo>
                  <a:lnTo>
                    <a:pt x="8889" y="244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1404619" y="6274217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921"/>
                  </a:lnTo>
                  <a:lnTo>
                    <a:pt x="0" y="27328"/>
                  </a:lnTo>
                  <a:lnTo>
                    <a:pt x="8890" y="244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1412240" y="627198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2540" y="1818"/>
                  </a:lnTo>
                  <a:lnTo>
                    <a:pt x="0" y="2653"/>
                  </a:lnTo>
                  <a:lnTo>
                    <a:pt x="0" y="27124"/>
                  </a:lnTo>
                  <a:lnTo>
                    <a:pt x="8890" y="242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1421129" y="626943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545"/>
                  </a:lnTo>
                  <a:lnTo>
                    <a:pt x="0" y="26823"/>
                  </a:lnTo>
                  <a:lnTo>
                    <a:pt x="8889" y="23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1430019" y="626689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22"/>
                  </a:lnTo>
                  <a:lnTo>
                    <a:pt x="8890" y="236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1437640" y="6264344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2909"/>
                  </a:lnTo>
                  <a:lnTo>
                    <a:pt x="0" y="26628"/>
                  </a:lnTo>
                  <a:lnTo>
                    <a:pt x="10159" y="233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446529" y="62621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545"/>
                  </a:lnTo>
                  <a:lnTo>
                    <a:pt x="0" y="25963"/>
                  </a:lnTo>
                  <a:lnTo>
                    <a:pt x="5079" y="24337"/>
                  </a:lnTo>
                  <a:lnTo>
                    <a:pt x="8889" y="23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455419" y="6259617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545"/>
                  </a:lnTo>
                  <a:lnTo>
                    <a:pt x="0" y="25884"/>
                  </a:lnTo>
                  <a:lnTo>
                    <a:pt x="8890" y="23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1464310" y="62570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102"/>
                  </a:lnTo>
                  <a:lnTo>
                    <a:pt x="8890" y="237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1471929" y="625488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545"/>
                  </a:lnTo>
                  <a:lnTo>
                    <a:pt x="0" y="26288"/>
                  </a:lnTo>
                  <a:lnTo>
                    <a:pt x="8889" y="23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1480819" y="625234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05"/>
                  </a:lnTo>
                  <a:lnTo>
                    <a:pt x="8890" y="24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1489710" y="624979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6722"/>
                  </a:lnTo>
                  <a:lnTo>
                    <a:pt x="8890" y="243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1497329" y="624725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2909"/>
                  </a:lnTo>
                  <a:lnTo>
                    <a:pt x="0" y="27272"/>
                  </a:lnTo>
                  <a:lnTo>
                    <a:pt x="10159" y="2461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1506219" y="624507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7126"/>
                  </a:lnTo>
                  <a:lnTo>
                    <a:pt x="8890" y="24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1515110" y="624252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343"/>
                  </a:lnTo>
                  <a:lnTo>
                    <a:pt x="8890" y="250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1523999" y="6239979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560"/>
                  </a:lnTo>
                  <a:lnTo>
                    <a:pt x="8890" y="252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1531619" y="6237434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59" h="28575">
                  <a:moveTo>
                    <a:pt x="10160" y="0"/>
                  </a:moveTo>
                  <a:lnTo>
                    <a:pt x="0" y="2909"/>
                  </a:lnTo>
                  <a:lnTo>
                    <a:pt x="0" y="28110"/>
                  </a:lnTo>
                  <a:lnTo>
                    <a:pt x="10160" y="254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1540510" y="623525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7964"/>
                  </a:lnTo>
                  <a:lnTo>
                    <a:pt x="8890" y="25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1549399" y="62327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181"/>
                  </a:lnTo>
                  <a:lnTo>
                    <a:pt x="8890" y="25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1558290" y="62301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398"/>
                  </a:lnTo>
                  <a:lnTo>
                    <a:pt x="8890" y="26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1565910" y="62279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584"/>
                  </a:lnTo>
                  <a:lnTo>
                    <a:pt x="8890" y="262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1574799" y="622543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802"/>
                  </a:lnTo>
                  <a:lnTo>
                    <a:pt x="8890" y="264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1583690" y="62228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9019"/>
                  </a:lnTo>
                  <a:lnTo>
                    <a:pt x="8890" y="266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1591310" y="6220342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2909"/>
                  </a:lnTo>
                  <a:lnTo>
                    <a:pt x="0" y="29569"/>
                  </a:lnTo>
                  <a:lnTo>
                    <a:pt x="10159" y="2690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1600199" y="62181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422"/>
                  </a:lnTo>
                  <a:lnTo>
                    <a:pt x="8890" y="270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1609090" y="62156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640"/>
                  </a:lnTo>
                  <a:lnTo>
                    <a:pt x="8890" y="273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1617979" y="6213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29857"/>
                  </a:lnTo>
                  <a:lnTo>
                    <a:pt x="8889" y="275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625600" y="621088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043"/>
                  </a:lnTo>
                  <a:lnTo>
                    <a:pt x="8889" y="277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1634490" y="62083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545"/>
                  </a:lnTo>
                  <a:lnTo>
                    <a:pt x="0" y="30261"/>
                  </a:lnTo>
                  <a:lnTo>
                    <a:pt x="8890" y="279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1643379" y="620579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478"/>
                  </a:lnTo>
                  <a:lnTo>
                    <a:pt x="8889" y="281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1652269" y="620325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695"/>
                  </a:lnTo>
                  <a:lnTo>
                    <a:pt x="8890" y="283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1659890" y="62010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881"/>
                  </a:lnTo>
                  <a:lnTo>
                    <a:pt x="8890" y="28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1668779" y="6198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545"/>
                  </a:lnTo>
                  <a:lnTo>
                    <a:pt x="0" y="31099"/>
                  </a:lnTo>
                  <a:lnTo>
                    <a:pt x="8889" y="287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1677669" y="619597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545"/>
                  </a:lnTo>
                  <a:lnTo>
                    <a:pt x="0" y="31316"/>
                  </a:lnTo>
                  <a:lnTo>
                    <a:pt x="8890" y="2898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1685290" y="6193431"/>
              <a:ext cx="10160" cy="32384"/>
            </a:xfrm>
            <a:custGeom>
              <a:avLst/>
              <a:gdLst/>
              <a:ahLst/>
              <a:cxnLst/>
              <a:rect l="l" t="t" r="r" b="b"/>
              <a:pathLst>
                <a:path w="10160" h="32385">
                  <a:moveTo>
                    <a:pt x="10160" y="0"/>
                  </a:moveTo>
                  <a:lnTo>
                    <a:pt x="0" y="2909"/>
                  </a:lnTo>
                  <a:lnTo>
                    <a:pt x="0" y="31866"/>
                  </a:lnTo>
                  <a:lnTo>
                    <a:pt x="10160" y="292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1694179" y="619125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545"/>
                  </a:lnTo>
                  <a:lnTo>
                    <a:pt x="0" y="31719"/>
                  </a:lnTo>
                  <a:lnTo>
                    <a:pt x="8889" y="293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1703069" y="61912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391"/>
                  </a:lnTo>
                  <a:lnTo>
                    <a:pt x="8890" y="27063"/>
                  </a:lnTo>
                  <a:lnTo>
                    <a:pt x="8890" y="14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1711959" y="6206066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2246"/>
                  </a:lnTo>
                  <a:lnTo>
                    <a:pt x="6350" y="10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1229360" y="6855197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5400" y="0"/>
                  </a:moveTo>
                  <a:lnTo>
                    <a:pt x="0" y="2802"/>
                  </a:lnTo>
                  <a:lnTo>
                    <a:pt x="25400" y="280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1252219" y="6851974"/>
              <a:ext cx="31750" cy="6350"/>
            </a:xfrm>
            <a:custGeom>
              <a:avLst/>
              <a:gdLst/>
              <a:ahLst/>
              <a:cxnLst/>
              <a:rect l="l" t="t" r="r" b="b"/>
              <a:pathLst>
                <a:path w="31750" h="6350">
                  <a:moveTo>
                    <a:pt x="31750" y="0"/>
                  </a:moveTo>
                  <a:lnTo>
                    <a:pt x="0" y="3503"/>
                  </a:lnTo>
                  <a:lnTo>
                    <a:pt x="0" y="6025"/>
                  </a:lnTo>
                  <a:lnTo>
                    <a:pt x="31750" y="60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1281429" y="6848891"/>
              <a:ext cx="30480" cy="9525"/>
            </a:xfrm>
            <a:custGeom>
              <a:avLst/>
              <a:gdLst/>
              <a:ahLst/>
              <a:cxnLst/>
              <a:rect l="l" t="t" r="r" b="b"/>
              <a:pathLst>
                <a:path w="30480" h="9525">
                  <a:moveTo>
                    <a:pt x="30479" y="0"/>
                  </a:moveTo>
                  <a:lnTo>
                    <a:pt x="0" y="3363"/>
                  </a:lnTo>
                  <a:lnTo>
                    <a:pt x="0" y="9108"/>
                  </a:lnTo>
                  <a:lnTo>
                    <a:pt x="30479" y="91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1309369" y="6845668"/>
              <a:ext cx="31750" cy="12700"/>
            </a:xfrm>
            <a:custGeom>
              <a:avLst/>
              <a:gdLst/>
              <a:ahLst/>
              <a:cxnLst/>
              <a:rect l="l" t="t" r="r" b="b"/>
              <a:pathLst>
                <a:path w="31750" h="12700">
                  <a:moveTo>
                    <a:pt x="31750" y="0"/>
                  </a:moveTo>
                  <a:lnTo>
                    <a:pt x="0" y="3503"/>
                  </a:lnTo>
                  <a:lnTo>
                    <a:pt x="0" y="12331"/>
                  </a:lnTo>
                  <a:lnTo>
                    <a:pt x="31750" y="1233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1338579" y="6842585"/>
              <a:ext cx="30480" cy="15875"/>
            </a:xfrm>
            <a:custGeom>
              <a:avLst/>
              <a:gdLst/>
              <a:ahLst/>
              <a:cxnLst/>
              <a:rect l="l" t="t" r="r" b="b"/>
              <a:pathLst>
                <a:path w="30480" h="15875">
                  <a:moveTo>
                    <a:pt x="30479" y="0"/>
                  </a:moveTo>
                  <a:lnTo>
                    <a:pt x="0" y="3363"/>
                  </a:lnTo>
                  <a:lnTo>
                    <a:pt x="0" y="15414"/>
                  </a:lnTo>
                  <a:lnTo>
                    <a:pt x="30479" y="154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1366519" y="6839503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80" h="19050">
                  <a:moveTo>
                    <a:pt x="30480" y="0"/>
                  </a:moveTo>
                  <a:lnTo>
                    <a:pt x="0" y="3363"/>
                  </a:lnTo>
                  <a:lnTo>
                    <a:pt x="0" y="18496"/>
                  </a:lnTo>
                  <a:lnTo>
                    <a:pt x="30480" y="184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1394460" y="6836280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31750" y="0"/>
                  </a:moveTo>
                  <a:lnTo>
                    <a:pt x="0" y="3503"/>
                  </a:lnTo>
                  <a:lnTo>
                    <a:pt x="0" y="21719"/>
                  </a:lnTo>
                  <a:lnTo>
                    <a:pt x="15240" y="21719"/>
                  </a:lnTo>
                  <a:lnTo>
                    <a:pt x="31750" y="200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1423669" y="6833197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80" h="23495">
                  <a:moveTo>
                    <a:pt x="30480" y="0"/>
                  </a:moveTo>
                  <a:lnTo>
                    <a:pt x="0" y="3363"/>
                  </a:lnTo>
                  <a:lnTo>
                    <a:pt x="0" y="23362"/>
                  </a:lnTo>
                  <a:lnTo>
                    <a:pt x="30480" y="202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1451610" y="6830114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565"/>
                  </a:lnTo>
                  <a:lnTo>
                    <a:pt x="30480" y="204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1479549" y="682703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768"/>
                  </a:lnTo>
                  <a:lnTo>
                    <a:pt x="30480" y="206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1507490" y="6823808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3503"/>
                  </a:lnTo>
                  <a:lnTo>
                    <a:pt x="0" y="24111"/>
                  </a:lnTo>
                  <a:lnTo>
                    <a:pt x="31750" y="208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1536699" y="682072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80" y="0"/>
                  </a:moveTo>
                  <a:lnTo>
                    <a:pt x="0" y="3363"/>
                  </a:lnTo>
                  <a:lnTo>
                    <a:pt x="0" y="24183"/>
                  </a:lnTo>
                  <a:lnTo>
                    <a:pt x="30480" y="210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1564640" y="6817642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79" y="0"/>
                  </a:moveTo>
                  <a:lnTo>
                    <a:pt x="0" y="3363"/>
                  </a:lnTo>
                  <a:lnTo>
                    <a:pt x="0" y="24386"/>
                  </a:lnTo>
                  <a:lnTo>
                    <a:pt x="30479" y="2124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1592579" y="681441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5">
                  <a:moveTo>
                    <a:pt x="31750" y="0"/>
                  </a:moveTo>
                  <a:lnTo>
                    <a:pt x="0" y="3503"/>
                  </a:lnTo>
                  <a:lnTo>
                    <a:pt x="0" y="24729"/>
                  </a:lnTo>
                  <a:lnTo>
                    <a:pt x="31750" y="2145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1621790" y="6811337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79" y="0"/>
                  </a:moveTo>
                  <a:lnTo>
                    <a:pt x="0" y="3363"/>
                  </a:lnTo>
                  <a:lnTo>
                    <a:pt x="0" y="24801"/>
                  </a:lnTo>
                  <a:lnTo>
                    <a:pt x="30479" y="21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1649729" y="6808254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80" y="0"/>
                  </a:moveTo>
                  <a:lnTo>
                    <a:pt x="0" y="3363"/>
                  </a:lnTo>
                  <a:lnTo>
                    <a:pt x="0" y="25003"/>
                  </a:lnTo>
                  <a:lnTo>
                    <a:pt x="30480" y="218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1677669" y="6805031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46"/>
                  </a:lnTo>
                  <a:lnTo>
                    <a:pt x="31750" y="220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1706879" y="680194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418"/>
                  </a:lnTo>
                  <a:lnTo>
                    <a:pt x="30480" y="22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1734819" y="6798865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621"/>
                  </a:lnTo>
                  <a:lnTo>
                    <a:pt x="30480" y="2247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1762759" y="679564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4">
                  <a:moveTo>
                    <a:pt x="31750" y="0"/>
                  </a:moveTo>
                  <a:lnTo>
                    <a:pt x="0" y="3503"/>
                  </a:lnTo>
                  <a:lnTo>
                    <a:pt x="0" y="25964"/>
                  </a:lnTo>
                  <a:lnTo>
                    <a:pt x="31750" y="226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1791969" y="679255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6036"/>
                  </a:lnTo>
                  <a:lnTo>
                    <a:pt x="30480" y="228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1819909" y="6789477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239"/>
                  </a:lnTo>
                  <a:lnTo>
                    <a:pt x="30479" y="230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1847850" y="6786254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82"/>
                  </a:lnTo>
                  <a:lnTo>
                    <a:pt x="31750" y="233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1877059" y="6783171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654"/>
                  </a:lnTo>
                  <a:lnTo>
                    <a:pt x="30479" y="23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1905000" y="6780088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6857"/>
                  </a:lnTo>
                  <a:lnTo>
                    <a:pt x="30480" y="237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1932940" y="6776865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200"/>
                  </a:lnTo>
                  <a:lnTo>
                    <a:pt x="31750" y="239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1962150" y="677378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7271"/>
                  </a:lnTo>
                  <a:lnTo>
                    <a:pt x="30480" y="241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1990090" y="67706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474"/>
                  </a:lnTo>
                  <a:lnTo>
                    <a:pt x="30480" y="243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2018029" y="6767616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677"/>
                  </a:lnTo>
                  <a:lnTo>
                    <a:pt x="30480" y="245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2045969" y="6764393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020"/>
                  </a:lnTo>
                  <a:lnTo>
                    <a:pt x="31750" y="2474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2075179" y="676131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092"/>
                  </a:lnTo>
                  <a:lnTo>
                    <a:pt x="30480" y="249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2103119" y="675822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295"/>
                  </a:lnTo>
                  <a:lnTo>
                    <a:pt x="30480" y="251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2131059" y="6755005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8638"/>
                  </a:lnTo>
                  <a:lnTo>
                    <a:pt x="31750" y="2536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2160269" y="675192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80" y="0"/>
                  </a:moveTo>
                  <a:lnTo>
                    <a:pt x="0" y="3363"/>
                  </a:lnTo>
                  <a:lnTo>
                    <a:pt x="0" y="28710"/>
                  </a:lnTo>
                  <a:lnTo>
                    <a:pt x="30480" y="255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2188209" y="674883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79" y="0"/>
                  </a:moveTo>
                  <a:lnTo>
                    <a:pt x="0" y="3363"/>
                  </a:lnTo>
                  <a:lnTo>
                    <a:pt x="0" y="28913"/>
                  </a:lnTo>
                  <a:lnTo>
                    <a:pt x="30479" y="25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2216150" y="6745616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256"/>
                  </a:lnTo>
                  <a:lnTo>
                    <a:pt x="31750" y="2598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2245359" y="6742533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79" y="0"/>
                  </a:moveTo>
                  <a:lnTo>
                    <a:pt x="0" y="3363"/>
                  </a:lnTo>
                  <a:lnTo>
                    <a:pt x="0" y="29327"/>
                  </a:lnTo>
                  <a:lnTo>
                    <a:pt x="30479" y="2618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2273300" y="673945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80" y="0"/>
                  </a:moveTo>
                  <a:lnTo>
                    <a:pt x="0" y="3363"/>
                  </a:lnTo>
                  <a:lnTo>
                    <a:pt x="0" y="29530"/>
                  </a:lnTo>
                  <a:lnTo>
                    <a:pt x="30480" y="263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2301240" y="6736228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29873"/>
                  </a:lnTo>
                  <a:lnTo>
                    <a:pt x="31750" y="2660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2330450" y="673314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29945"/>
                  </a:lnTo>
                  <a:lnTo>
                    <a:pt x="30480" y="26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2358390" y="67300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30148"/>
                  </a:lnTo>
                  <a:lnTo>
                    <a:pt x="30480" y="2700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2386329" y="6726839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491"/>
                  </a:lnTo>
                  <a:lnTo>
                    <a:pt x="31750" y="272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2415540" y="6723756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563"/>
                  </a:lnTo>
                  <a:lnTo>
                    <a:pt x="30480" y="2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2443479" y="672067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766"/>
                  </a:lnTo>
                  <a:lnTo>
                    <a:pt x="30480" y="2762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2471419" y="6717450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1109"/>
                  </a:lnTo>
                  <a:lnTo>
                    <a:pt x="31750" y="2783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2500629" y="6714367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181"/>
                  </a:lnTo>
                  <a:lnTo>
                    <a:pt x="30480" y="28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2528569" y="67112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383"/>
                  </a:lnTo>
                  <a:lnTo>
                    <a:pt x="30480" y="282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2556509" y="67080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726"/>
                  </a:lnTo>
                  <a:lnTo>
                    <a:pt x="31750" y="284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2585719" y="6704979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1798"/>
                  </a:lnTo>
                  <a:lnTo>
                    <a:pt x="30480" y="286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2613659" y="67018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79" y="0"/>
                  </a:moveTo>
                  <a:lnTo>
                    <a:pt x="0" y="3363"/>
                  </a:lnTo>
                  <a:lnTo>
                    <a:pt x="0" y="32001"/>
                  </a:lnTo>
                  <a:lnTo>
                    <a:pt x="30479" y="288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2641600" y="669881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2204"/>
                  </a:lnTo>
                  <a:lnTo>
                    <a:pt x="30480" y="290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2669540" y="6695590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47"/>
                  </a:lnTo>
                  <a:lnTo>
                    <a:pt x="31750" y="292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2698750" y="669250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80" h="33020">
                  <a:moveTo>
                    <a:pt x="30480" y="0"/>
                  </a:moveTo>
                  <a:lnTo>
                    <a:pt x="0" y="3363"/>
                  </a:lnTo>
                  <a:lnTo>
                    <a:pt x="0" y="32619"/>
                  </a:lnTo>
                  <a:lnTo>
                    <a:pt x="30480" y="294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2726690" y="668928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962"/>
                  </a:lnTo>
                  <a:lnTo>
                    <a:pt x="31750" y="296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2755900" y="6686202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034"/>
                  </a:lnTo>
                  <a:lnTo>
                    <a:pt x="30480" y="298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2783840" y="6683119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300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2811779" y="6679896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580"/>
                  </a:lnTo>
                  <a:lnTo>
                    <a:pt x="31750" y="303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2840990" y="6676813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651"/>
                  </a:lnTo>
                  <a:lnTo>
                    <a:pt x="30480" y="305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2868929" y="6673730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3854"/>
                  </a:lnTo>
                  <a:lnTo>
                    <a:pt x="30480" y="3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2896869" y="667064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4057"/>
                  </a:lnTo>
                  <a:lnTo>
                    <a:pt x="30480" y="309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2924809" y="6667424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400"/>
                  </a:lnTo>
                  <a:lnTo>
                    <a:pt x="31750" y="311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2954019" y="6664342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80" y="0"/>
                  </a:moveTo>
                  <a:lnTo>
                    <a:pt x="0" y="3363"/>
                  </a:lnTo>
                  <a:lnTo>
                    <a:pt x="0" y="34472"/>
                  </a:lnTo>
                  <a:lnTo>
                    <a:pt x="30480" y="313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2981959" y="6661259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79" y="0"/>
                  </a:moveTo>
                  <a:lnTo>
                    <a:pt x="0" y="3363"/>
                  </a:lnTo>
                  <a:lnTo>
                    <a:pt x="0" y="34675"/>
                  </a:lnTo>
                  <a:lnTo>
                    <a:pt x="30479" y="315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3009900" y="6658036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018"/>
                  </a:lnTo>
                  <a:lnTo>
                    <a:pt x="31750" y="317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3039109" y="6654953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79" y="0"/>
                  </a:moveTo>
                  <a:lnTo>
                    <a:pt x="0" y="3363"/>
                  </a:lnTo>
                  <a:lnTo>
                    <a:pt x="0" y="35090"/>
                  </a:lnTo>
                  <a:lnTo>
                    <a:pt x="30479" y="319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3067050" y="6651870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80" y="0"/>
                  </a:moveTo>
                  <a:lnTo>
                    <a:pt x="0" y="3363"/>
                  </a:lnTo>
                  <a:lnTo>
                    <a:pt x="0" y="35293"/>
                  </a:lnTo>
                  <a:lnTo>
                    <a:pt x="30480" y="321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3094990" y="6648647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636"/>
                  </a:lnTo>
                  <a:lnTo>
                    <a:pt x="31750" y="323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3124200" y="6645564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707"/>
                  </a:lnTo>
                  <a:lnTo>
                    <a:pt x="30480" y="325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3152140" y="6642481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10"/>
                  </a:lnTo>
                  <a:lnTo>
                    <a:pt x="30480" y="327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3180079" y="6639258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29">
                  <a:moveTo>
                    <a:pt x="31750" y="0"/>
                  </a:moveTo>
                  <a:lnTo>
                    <a:pt x="0" y="3503"/>
                  </a:lnTo>
                  <a:lnTo>
                    <a:pt x="0" y="36253"/>
                  </a:lnTo>
                  <a:lnTo>
                    <a:pt x="3809" y="35861"/>
                  </a:lnTo>
                  <a:lnTo>
                    <a:pt x="31750" y="3258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3209290" y="6636176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66"/>
                  </a:lnTo>
                  <a:lnTo>
                    <a:pt x="30480" y="323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3237229" y="6633093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79" h="36195">
                  <a:moveTo>
                    <a:pt x="30480" y="0"/>
                  </a:moveTo>
                  <a:lnTo>
                    <a:pt x="0" y="3363"/>
                  </a:lnTo>
                  <a:lnTo>
                    <a:pt x="0" y="35773"/>
                  </a:lnTo>
                  <a:lnTo>
                    <a:pt x="30480" y="322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3265170" y="6629870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721"/>
                  </a:lnTo>
                  <a:lnTo>
                    <a:pt x="31750" y="3199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3294379" y="6626787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80" y="0"/>
                  </a:moveTo>
                  <a:lnTo>
                    <a:pt x="0" y="3363"/>
                  </a:lnTo>
                  <a:lnTo>
                    <a:pt x="0" y="35380"/>
                  </a:lnTo>
                  <a:lnTo>
                    <a:pt x="30480" y="31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3322320" y="6623704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79" y="0"/>
                  </a:moveTo>
                  <a:lnTo>
                    <a:pt x="0" y="3363"/>
                  </a:lnTo>
                  <a:lnTo>
                    <a:pt x="0" y="35187"/>
                  </a:lnTo>
                  <a:lnTo>
                    <a:pt x="30479" y="316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3350259" y="6620481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135"/>
                  </a:lnTo>
                  <a:lnTo>
                    <a:pt x="31750" y="314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3379470" y="6617398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794"/>
                  </a:lnTo>
                  <a:lnTo>
                    <a:pt x="30479" y="31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3407409" y="661431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601"/>
                  </a:lnTo>
                  <a:lnTo>
                    <a:pt x="30479" y="3102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3435350" y="6611233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409"/>
                  </a:lnTo>
                  <a:lnTo>
                    <a:pt x="30479" y="3083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3463289" y="6608010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357"/>
                  </a:lnTo>
                  <a:lnTo>
                    <a:pt x="31750" y="306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3492500" y="660492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79" y="0"/>
                  </a:moveTo>
                  <a:lnTo>
                    <a:pt x="0" y="3363"/>
                  </a:lnTo>
                  <a:lnTo>
                    <a:pt x="0" y="34015"/>
                  </a:lnTo>
                  <a:lnTo>
                    <a:pt x="30479" y="304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3520439" y="6601844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80" y="0"/>
                  </a:moveTo>
                  <a:lnTo>
                    <a:pt x="0" y="3363"/>
                  </a:lnTo>
                  <a:lnTo>
                    <a:pt x="0" y="33823"/>
                  </a:lnTo>
                  <a:lnTo>
                    <a:pt x="30480" y="302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3548379" y="6598621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90">
                  <a:moveTo>
                    <a:pt x="31750" y="0"/>
                  </a:moveTo>
                  <a:lnTo>
                    <a:pt x="0" y="3503"/>
                  </a:lnTo>
                  <a:lnTo>
                    <a:pt x="0" y="33771"/>
                  </a:lnTo>
                  <a:lnTo>
                    <a:pt x="31750" y="3004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3577589" y="6595538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429"/>
                  </a:lnTo>
                  <a:lnTo>
                    <a:pt x="30480" y="298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3605529" y="6592455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296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3633470" y="6589232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185"/>
                  </a:lnTo>
                  <a:lnTo>
                    <a:pt x="31750" y="294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3662679" y="6586150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80" y="0"/>
                  </a:moveTo>
                  <a:lnTo>
                    <a:pt x="0" y="3363"/>
                  </a:lnTo>
                  <a:lnTo>
                    <a:pt x="0" y="32843"/>
                  </a:lnTo>
                  <a:lnTo>
                    <a:pt x="30480" y="292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3690620" y="658306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3363"/>
                  </a:lnTo>
                  <a:lnTo>
                    <a:pt x="0" y="32651"/>
                  </a:lnTo>
                  <a:lnTo>
                    <a:pt x="30479" y="290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3718559" y="657984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99"/>
                  </a:lnTo>
                  <a:lnTo>
                    <a:pt x="31750" y="2887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3747770" y="657368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59">
                  <a:moveTo>
                    <a:pt x="58420" y="0"/>
                  </a:moveTo>
                  <a:lnTo>
                    <a:pt x="30480" y="3086"/>
                  </a:lnTo>
                  <a:lnTo>
                    <a:pt x="27940" y="3365"/>
                  </a:lnTo>
                  <a:lnTo>
                    <a:pt x="0" y="6451"/>
                  </a:lnTo>
                  <a:lnTo>
                    <a:pt x="0" y="35344"/>
                  </a:lnTo>
                  <a:lnTo>
                    <a:pt x="27940" y="32067"/>
                  </a:lnTo>
                  <a:lnTo>
                    <a:pt x="58420" y="28486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3803650" y="6570455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750" y="0"/>
                  </a:moveTo>
                  <a:lnTo>
                    <a:pt x="0" y="3503"/>
                  </a:lnTo>
                  <a:lnTo>
                    <a:pt x="0" y="32012"/>
                  </a:lnTo>
                  <a:lnTo>
                    <a:pt x="31750" y="282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3832859" y="6567372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671"/>
                  </a:lnTo>
                  <a:lnTo>
                    <a:pt x="30479" y="28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3860800" y="656429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479"/>
                  </a:lnTo>
                  <a:lnTo>
                    <a:pt x="30479" y="27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3888739" y="65610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426"/>
                  </a:lnTo>
                  <a:lnTo>
                    <a:pt x="31750" y="277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3917950" y="6557984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79" y="0"/>
                  </a:moveTo>
                  <a:lnTo>
                    <a:pt x="0" y="3363"/>
                  </a:lnTo>
                  <a:lnTo>
                    <a:pt x="0" y="31085"/>
                  </a:lnTo>
                  <a:lnTo>
                    <a:pt x="30479" y="27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3945889" y="6554901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893"/>
                  </a:lnTo>
                  <a:lnTo>
                    <a:pt x="30480" y="273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3973829" y="655167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840"/>
                  </a:lnTo>
                  <a:lnTo>
                    <a:pt x="31750" y="2711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4003039" y="6548595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499"/>
                  </a:lnTo>
                  <a:lnTo>
                    <a:pt x="30480" y="269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4030979" y="654551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3363"/>
                  </a:lnTo>
                  <a:lnTo>
                    <a:pt x="0" y="30307"/>
                  </a:lnTo>
                  <a:lnTo>
                    <a:pt x="30480" y="267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4058920" y="6542429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3363"/>
                  </a:lnTo>
                  <a:lnTo>
                    <a:pt x="0" y="30114"/>
                  </a:lnTo>
                  <a:lnTo>
                    <a:pt x="30479" y="265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4086859" y="6539207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30062"/>
                  </a:lnTo>
                  <a:lnTo>
                    <a:pt x="31750" y="263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4116070" y="653612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721"/>
                  </a:lnTo>
                  <a:lnTo>
                    <a:pt x="30479" y="261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4144009" y="653304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528"/>
                  </a:lnTo>
                  <a:lnTo>
                    <a:pt x="30479" y="2595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4171950" y="6529818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476"/>
                  </a:lnTo>
                  <a:lnTo>
                    <a:pt x="31750" y="257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4201159" y="6526735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9135"/>
                  </a:lnTo>
                  <a:lnTo>
                    <a:pt x="30479" y="255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4229100" y="6523512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9082"/>
                  </a:lnTo>
                  <a:lnTo>
                    <a:pt x="31750" y="253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4258309" y="652042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8741"/>
                  </a:lnTo>
                  <a:lnTo>
                    <a:pt x="30479" y="2516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4286250" y="6517346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3363"/>
                  </a:lnTo>
                  <a:lnTo>
                    <a:pt x="0" y="28549"/>
                  </a:lnTo>
                  <a:lnTo>
                    <a:pt x="30479" y="2497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4314189" y="6514264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8356"/>
                  </a:lnTo>
                  <a:lnTo>
                    <a:pt x="30480" y="2478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4342129" y="6511041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304"/>
                  </a:lnTo>
                  <a:lnTo>
                    <a:pt x="31750" y="2458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4371339" y="650795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7963"/>
                  </a:lnTo>
                  <a:lnTo>
                    <a:pt x="30480" y="243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4399279" y="6504875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770"/>
                  </a:lnTo>
                  <a:lnTo>
                    <a:pt x="30480" y="2419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4427220" y="6501652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31750" y="0"/>
                  </a:moveTo>
                  <a:lnTo>
                    <a:pt x="0" y="3503"/>
                  </a:lnTo>
                  <a:lnTo>
                    <a:pt x="0" y="27718"/>
                  </a:lnTo>
                  <a:lnTo>
                    <a:pt x="31750" y="2399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4456429" y="649856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376"/>
                  </a:lnTo>
                  <a:lnTo>
                    <a:pt x="30480" y="23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4484370" y="64954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7184"/>
                  </a:lnTo>
                  <a:lnTo>
                    <a:pt x="30479" y="23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4512309" y="6492263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132"/>
                  </a:lnTo>
                  <a:lnTo>
                    <a:pt x="31750" y="2341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4541520" y="648918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6790"/>
                  </a:lnTo>
                  <a:lnTo>
                    <a:pt x="30479" y="2321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4569459" y="6486098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598"/>
                  </a:lnTo>
                  <a:lnTo>
                    <a:pt x="30479" y="230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4597400" y="648287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46"/>
                  </a:lnTo>
                  <a:lnTo>
                    <a:pt x="31750" y="2282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4626609" y="6479792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204"/>
                  </a:lnTo>
                  <a:lnTo>
                    <a:pt x="30479" y="226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4654550" y="647670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4">
                  <a:moveTo>
                    <a:pt x="30479" y="0"/>
                  </a:moveTo>
                  <a:lnTo>
                    <a:pt x="0" y="3363"/>
                  </a:lnTo>
                  <a:lnTo>
                    <a:pt x="0" y="26012"/>
                  </a:lnTo>
                  <a:lnTo>
                    <a:pt x="30479" y="2243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4682489" y="6473626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820"/>
                  </a:lnTo>
                  <a:lnTo>
                    <a:pt x="30480" y="2224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4710429" y="6470403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3503"/>
                  </a:lnTo>
                  <a:lnTo>
                    <a:pt x="0" y="25767"/>
                  </a:lnTo>
                  <a:lnTo>
                    <a:pt x="31750" y="220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4739639" y="6467320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426"/>
                  </a:lnTo>
                  <a:lnTo>
                    <a:pt x="30480" y="218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4767579" y="6464097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74"/>
                  </a:lnTo>
                  <a:lnTo>
                    <a:pt x="8890" y="24332"/>
                  </a:lnTo>
                  <a:lnTo>
                    <a:pt x="31750" y="212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4796789" y="646101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80" y="0"/>
                  </a:moveTo>
                  <a:lnTo>
                    <a:pt x="0" y="3363"/>
                  </a:lnTo>
                  <a:lnTo>
                    <a:pt x="0" y="24655"/>
                  </a:lnTo>
                  <a:lnTo>
                    <a:pt x="30480" y="205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4824729" y="645793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80" y="0"/>
                  </a:moveTo>
                  <a:lnTo>
                    <a:pt x="0" y="3363"/>
                  </a:lnTo>
                  <a:lnTo>
                    <a:pt x="0" y="23943"/>
                  </a:lnTo>
                  <a:lnTo>
                    <a:pt x="30480" y="19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4852670" y="6454690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79" h="23495">
                  <a:moveTo>
                    <a:pt x="30479" y="0"/>
                  </a:moveTo>
                  <a:lnTo>
                    <a:pt x="25400" y="719"/>
                  </a:lnTo>
                  <a:lnTo>
                    <a:pt x="0" y="3521"/>
                  </a:lnTo>
                  <a:lnTo>
                    <a:pt x="0" y="23390"/>
                  </a:lnTo>
                  <a:lnTo>
                    <a:pt x="30479" y="192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4880609" y="6450556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4493"/>
                  </a:lnTo>
                  <a:lnTo>
                    <a:pt x="0" y="23729"/>
                  </a:lnTo>
                  <a:lnTo>
                    <a:pt x="31750" y="1941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4909820" y="644660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717"/>
                  </a:lnTo>
                  <a:lnTo>
                    <a:pt x="30479" y="1957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4937759" y="6442647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877"/>
                  </a:lnTo>
                  <a:lnTo>
                    <a:pt x="30479" y="197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4965700" y="6438513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217"/>
                  </a:lnTo>
                  <a:lnTo>
                    <a:pt x="31750" y="199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4994909" y="6434558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204"/>
                  </a:lnTo>
                  <a:lnTo>
                    <a:pt x="30479" y="2006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5022850" y="643060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364"/>
                  </a:lnTo>
                  <a:lnTo>
                    <a:pt x="30479" y="202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5050789" y="642646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704"/>
                  </a:lnTo>
                  <a:lnTo>
                    <a:pt x="31750" y="2039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5080000" y="642251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692"/>
                  </a:lnTo>
                  <a:lnTo>
                    <a:pt x="30479" y="205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5107939" y="6418560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4852"/>
                  </a:lnTo>
                  <a:lnTo>
                    <a:pt x="30480" y="2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5135879" y="6414426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4493"/>
                  </a:lnTo>
                  <a:lnTo>
                    <a:pt x="0" y="25191"/>
                  </a:lnTo>
                  <a:lnTo>
                    <a:pt x="31750" y="2087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5165089" y="6410471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179"/>
                  </a:lnTo>
                  <a:lnTo>
                    <a:pt x="30480" y="21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5193029" y="6406516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339"/>
                  </a:lnTo>
                  <a:lnTo>
                    <a:pt x="30480" y="21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5220970" y="640238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4493"/>
                  </a:lnTo>
                  <a:lnTo>
                    <a:pt x="0" y="25679"/>
                  </a:lnTo>
                  <a:lnTo>
                    <a:pt x="31750" y="2136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5250179" y="639842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4314"/>
                  </a:lnTo>
                  <a:lnTo>
                    <a:pt x="0" y="25666"/>
                  </a:lnTo>
                  <a:lnTo>
                    <a:pt x="30480" y="215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5278120" y="6394473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79" y="0"/>
                  </a:moveTo>
                  <a:lnTo>
                    <a:pt x="0" y="4314"/>
                  </a:lnTo>
                  <a:lnTo>
                    <a:pt x="0" y="25826"/>
                  </a:lnTo>
                  <a:lnTo>
                    <a:pt x="30479" y="2168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5306059" y="6390339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166"/>
                  </a:lnTo>
                  <a:lnTo>
                    <a:pt x="31750" y="218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5335270" y="6386384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154"/>
                  </a:lnTo>
                  <a:lnTo>
                    <a:pt x="30479" y="220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5363209" y="6382429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314"/>
                  </a:lnTo>
                  <a:lnTo>
                    <a:pt x="30479" y="221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5391150" y="637829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653"/>
                  </a:lnTo>
                  <a:lnTo>
                    <a:pt x="31750" y="2234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5420359" y="6374341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641"/>
                  </a:lnTo>
                  <a:lnTo>
                    <a:pt x="30479" y="2250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5448300" y="63703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4314"/>
                  </a:lnTo>
                  <a:lnTo>
                    <a:pt x="0" y="26801"/>
                  </a:lnTo>
                  <a:lnTo>
                    <a:pt x="30479" y="2266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5476239" y="636643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6961"/>
                  </a:lnTo>
                  <a:lnTo>
                    <a:pt x="30480" y="228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5504179" y="6362297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4493"/>
                  </a:lnTo>
                  <a:lnTo>
                    <a:pt x="0" y="27301"/>
                  </a:lnTo>
                  <a:lnTo>
                    <a:pt x="31750" y="229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5533389" y="635834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7288"/>
                  </a:lnTo>
                  <a:lnTo>
                    <a:pt x="30480" y="231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5561329" y="6354388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448"/>
                  </a:lnTo>
                  <a:lnTo>
                    <a:pt x="30480" y="2330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5589270" y="6350254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39">
                  <a:moveTo>
                    <a:pt x="31750" y="0"/>
                  </a:moveTo>
                  <a:lnTo>
                    <a:pt x="0" y="4493"/>
                  </a:lnTo>
                  <a:lnTo>
                    <a:pt x="0" y="27788"/>
                  </a:lnTo>
                  <a:lnTo>
                    <a:pt x="31750" y="2347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5618479" y="63462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776"/>
                  </a:lnTo>
                  <a:lnTo>
                    <a:pt x="30480" y="236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5646420" y="6342165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4493"/>
                  </a:lnTo>
                  <a:lnTo>
                    <a:pt x="0" y="28115"/>
                  </a:lnTo>
                  <a:lnTo>
                    <a:pt x="31750" y="2380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5675629" y="6338210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4314"/>
                  </a:lnTo>
                  <a:lnTo>
                    <a:pt x="0" y="28103"/>
                  </a:lnTo>
                  <a:lnTo>
                    <a:pt x="30480" y="2396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5703570" y="6334255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263"/>
                  </a:lnTo>
                  <a:lnTo>
                    <a:pt x="30479" y="241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5731509" y="633030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423"/>
                  </a:lnTo>
                  <a:lnTo>
                    <a:pt x="30479" y="242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5759450" y="6326166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10">
                  <a:moveTo>
                    <a:pt x="31750" y="0"/>
                  </a:moveTo>
                  <a:lnTo>
                    <a:pt x="0" y="4493"/>
                  </a:lnTo>
                  <a:lnTo>
                    <a:pt x="0" y="28763"/>
                  </a:lnTo>
                  <a:lnTo>
                    <a:pt x="31750" y="2445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5788659" y="632221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750"/>
                  </a:lnTo>
                  <a:lnTo>
                    <a:pt x="30479" y="24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5816600" y="6318257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910"/>
                  </a:lnTo>
                  <a:lnTo>
                    <a:pt x="30479" y="24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5844539" y="6314123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250"/>
                  </a:lnTo>
                  <a:lnTo>
                    <a:pt x="31750" y="249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5873750" y="6310168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4314"/>
                  </a:lnTo>
                  <a:lnTo>
                    <a:pt x="0" y="29238"/>
                  </a:lnTo>
                  <a:lnTo>
                    <a:pt x="30479" y="25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5901689" y="630621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398"/>
                  </a:lnTo>
                  <a:lnTo>
                    <a:pt x="30480" y="2525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5929629" y="6302079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737"/>
                  </a:lnTo>
                  <a:lnTo>
                    <a:pt x="31750" y="254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5958839" y="6298125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725"/>
                  </a:lnTo>
                  <a:lnTo>
                    <a:pt x="30480" y="2558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5986779" y="629417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29885"/>
                  </a:lnTo>
                  <a:lnTo>
                    <a:pt x="30480" y="257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6014720" y="6290036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4493"/>
                  </a:lnTo>
                  <a:lnTo>
                    <a:pt x="0" y="30225"/>
                  </a:lnTo>
                  <a:lnTo>
                    <a:pt x="31750" y="259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6043929" y="628608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30212"/>
                  </a:lnTo>
                  <a:lnTo>
                    <a:pt x="30480" y="260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6071870" y="628212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4314"/>
                  </a:lnTo>
                  <a:lnTo>
                    <a:pt x="0" y="30372"/>
                  </a:lnTo>
                  <a:lnTo>
                    <a:pt x="30479" y="262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6099809" y="6278172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532"/>
                  </a:lnTo>
                  <a:lnTo>
                    <a:pt x="30479" y="263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6127750" y="627403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31750" y="0"/>
                  </a:moveTo>
                  <a:lnTo>
                    <a:pt x="0" y="4493"/>
                  </a:lnTo>
                  <a:lnTo>
                    <a:pt x="0" y="30872"/>
                  </a:lnTo>
                  <a:lnTo>
                    <a:pt x="31750" y="265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6156959" y="627008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860"/>
                  </a:lnTo>
                  <a:lnTo>
                    <a:pt x="30479" y="2672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6184900" y="626594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4493"/>
                  </a:lnTo>
                  <a:lnTo>
                    <a:pt x="0" y="31199"/>
                  </a:lnTo>
                  <a:lnTo>
                    <a:pt x="31750" y="2688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6214109" y="6261994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187"/>
                  </a:lnTo>
                  <a:lnTo>
                    <a:pt x="30479" y="270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6242050" y="625804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347"/>
                  </a:lnTo>
                  <a:lnTo>
                    <a:pt x="30479" y="2720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6269989" y="62540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80" y="0"/>
                  </a:moveTo>
                  <a:lnTo>
                    <a:pt x="0" y="4314"/>
                  </a:lnTo>
                  <a:lnTo>
                    <a:pt x="0" y="31507"/>
                  </a:lnTo>
                  <a:lnTo>
                    <a:pt x="30480" y="273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6297929" y="6249951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1847"/>
                  </a:lnTo>
                  <a:lnTo>
                    <a:pt x="31750" y="275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6327139" y="62459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834"/>
                  </a:lnTo>
                  <a:lnTo>
                    <a:pt x="30480" y="276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6355079" y="6242042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994"/>
                  </a:lnTo>
                  <a:lnTo>
                    <a:pt x="30480" y="278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6383020" y="623790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2334"/>
                  </a:lnTo>
                  <a:lnTo>
                    <a:pt x="31750" y="2802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6412229" y="623395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2322"/>
                  </a:lnTo>
                  <a:lnTo>
                    <a:pt x="30480" y="2818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6440170" y="6229998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482"/>
                  </a:lnTo>
                  <a:lnTo>
                    <a:pt x="30479" y="283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6468109" y="622586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4493"/>
                  </a:lnTo>
                  <a:lnTo>
                    <a:pt x="0" y="32821"/>
                  </a:lnTo>
                  <a:lnTo>
                    <a:pt x="31750" y="285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6497320" y="6221909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809"/>
                  </a:lnTo>
                  <a:lnTo>
                    <a:pt x="30479" y="286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6525260" y="6221730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3810" y="0"/>
                  </a:moveTo>
                  <a:lnTo>
                    <a:pt x="0" y="539"/>
                  </a:lnTo>
                  <a:lnTo>
                    <a:pt x="0" y="29194"/>
                  </a:lnTo>
                  <a:lnTo>
                    <a:pt x="27940" y="254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516889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10159" y="0"/>
                  </a:moveTo>
                  <a:lnTo>
                    <a:pt x="0" y="2488"/>
                  </a:lnTo>
                  <a:lnTo>
                    <a:pt x="10159" y="24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525779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538479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551179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563879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5753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5880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6007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612139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624839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636270" y="682533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648970" y="682222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6616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673099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685799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698499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711199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722629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735329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7467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7594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7721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783589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796289" y="678613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808989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820419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833119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845819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857249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69" y="2078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869949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69" y="2087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882649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894079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69" y="210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906779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69" y="211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919479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930910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943610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956310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9677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9804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9931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1004569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1017269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1028699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69" y="219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1041399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69" y="219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1054099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1066799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1078229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69" y="2223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1090929" y="671427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1103629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1115060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1127760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11391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11518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11645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1176019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1188719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1201419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1214119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1225549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69" y="232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1238249" y="667818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1249679" y="6675076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69" y="2335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1262379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69" y="234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1275079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1286510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1299210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1311910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13233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13360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13487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1360169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69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1372869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1385569" y="6642100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1396999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1269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69" y="230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1409699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69" y="229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1422399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1433829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69" y="229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1446529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1459229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1470660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1483360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1496060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15074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15201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15328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1544319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1557019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1569719" y="65927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1581149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69" y="224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1593849" y="658633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16065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1630679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1642109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69" y="222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1654809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69" y="222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1667509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16789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70" y="2217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16916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70" y="221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17043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17170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1728469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69" y="2203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1741169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17526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69" y="219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17653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69" y="219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1778000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1789429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69" y="2185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1802129" y="65302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69" y="218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1814829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1826259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69" y="217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1838959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69" y="2170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1851659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18630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70" y="216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18757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70" y="2159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18884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1899919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69" y="2152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1912619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69" y="214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1925319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19367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69" y="2141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19494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19621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1973579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69" y="2130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1986279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1998979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2010409" y="6474453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69" y="211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2023109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69" y="211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2035809" y="6467992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2047240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10" y="23838"/>
                  </a:lnTo>
                  <a:lnTo>
                    <a:pt x="13970" y="2064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2059940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2072640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2084069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11430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69" y="1904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2096769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21094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2120900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69" y="1879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2133600" y="643979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21450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69" y="1863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21577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69" y="1855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21704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21831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21945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69" y="183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22072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22199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2231390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70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70" y="180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2244090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22555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69" y="1790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22682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69" y="178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22809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2292350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69" y="1766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2305050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69" y="1757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2317750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23291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69" y="174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2341879" y="6375373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69" y="173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23545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2366009" y="6367955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69" y="171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23787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69" y="170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23914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2402840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70" y="169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2415540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70" y="16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2428240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24396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69" y="166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24523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40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24650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2476500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69" y="1787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2489200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69" y="183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2501900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25133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69" y="191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25260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69" y="1953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25387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25501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3969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69" y="203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25628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25755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2586990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5">
                  <a:moveTo>
                    <a:pt x="13970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70" y="2158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2599690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2612390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2623819" y="628133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69" y="2282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26365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2647950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69" y="2363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2660650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69" y="2406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2673350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2686050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26974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69" h="29845">
                  <a:moveTo>
                    <a:pt x="13969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69" y="253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27101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27228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27343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69" h="31114">
                  <a:moveTo>
                    <a:pt x="13969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69" y="265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27470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2758440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69" h="31750">
                  <a:moveTo>
                    <a:pt x="13970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70" y="2735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2771140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69" h="32385">
                  <a:moveTo>
                    <a:pt x="13970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70" y="2777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2783840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2795269" y="6221730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69" h="33020">
                  <a:moveTo>
                    <a:pt x="13969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69" y="285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2807969" y="6221730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30" h="29210">
                  <a:moveTo>
                    <a:pt x="1269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30" y="2540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4953000" y="685705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810" y="0"/>
                  </a:moveTo>
                  <a:lnTo>
                    <a:pt x="0" y="949"/>
                  </a:lnTo>
                  <a:lnTo>
                    <a:pt x="3810" y="94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4956809" y="6854202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11429" y="0"/>
                  </a:moveTo>
                  <a:lnTo>
                    <a:pt x="0" y="2847"/>
                  </a:lnTo>
                  <a:lnTo>
                    <a:pt x="0" y="3797"/>
                  </a:lnTo>
                  <a:lnTo>
                    <a:pt x="11429" y="3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4966970" y="6851671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11429" y="0"/>
                  </a:moveTo>
                  <a:lnTo>
                    <a:pt x="0" y="2847"/>
                  </a:lnTo>
                  <a:lnTo>
                    <a:pt x="0" y="6328"/>
                  </a:lnTo>
                  <a:lnTo>
                    <a:pt x="11429" y="63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4977129" y="684914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430" y="0"/>
                  </a:moveTo>
                  <a:lnTo>
                    <a:pt x="0" y="2847"/>
                  </a:lnTo>
                  <a:lnTo>
                    <a:pt x="0" y="8859"/>
                  </a:lnTo>
                  <a:lnTo>
                    <a:pt x="11430" y="885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4988559" y="6846292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5">
                  <a:moveTo>
                    <a:pt x="11429" y="0"/>
                  </a:moveTo>
                  <a:lnTo>
                    <a:pt x="0" y="2847"/>
                  </a:lnTo>
                  <a:lnTo>
                    <a:pt x="0" y="11707"/>
                  </a:lnTo>
                  <a:lnTo>
                    <a:pt x="11429" y="117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4998720" y="6843760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1429" y="0"/>
                  </a:moveTo>
                  <a:lnTo>
                    <a:pt x="0" y="2847"/>
                  </a:lnTo>
                  <a:lnTo>
                    <a:pt x="0" y="14239"/>
                  </a:lnTo>
                  <a:lnTo>
                    <a:pt x="11429" y="1423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5008879" y="684122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11430" y="0"/>
                  </a:moveTo>
                  <a:lnTo>
                    <a:pt x="0" y="2847"/>
                  </a:lnTo>
                  <a:lnTo>
                    <a:pt x="0" y="16770"/>
                  </a:lnTo>
                  <a:lnTo>
                    <a:pt x="11430" y="1677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5020309" y="683838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18"/>
                  </a:lnTo>
                  <a:lnTo>
                    <a:pt x="11429" y="168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5030470" y="683585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69"/>
                  </a:lnTo>
                  <a:lnTo>
                    <a:pt x="11429" y="168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5041900" y="68330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26"/>
                  </a:lnTo>
                  <a:lnTo>
                    <a:pt x="11429" y="16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5052059" y="683047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77"/>
                  </a:lnTo>
                  <a:lnTo>
                    <a:pt x="11429" y="169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5062220" y="682793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28"/>
                  </a:lnTo>
                  <a:lnTo>
                    <a:pt x="11429" y="170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5073650" y="68250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85"/>
                  </a:lnTo>
                  <a:lnTo>
                    <a:pt x="11429" y="170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5083809" y="682256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936"/>
                  </a:lnTo>
                  <a:lnTo>
                    <a:pt x="11429" y="171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5095239" y="6820029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4">
                  <a:moveTo>
                    <a:pt x="10160" y="0"/>
                  </a:moveTo>
                  <a:lnTo>
                    <a:pt x="0" y="2531"/>
                  </a:lnTo>
                  <a:lnTo>
                    <a:pt x="0" y="19677"/>
                  </a:lnTo>
                  <a:lnTo>
                    <a:pt x="10160" y="171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5105400" y="681718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44"/>
                  </a:lnTo>
                  <a:lnTo>
                    <a:pt x="11429" y="172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5115559" y="681464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95"/>
                  </a:lnTo>
                  <a:lnTo>
                    <a:pt x="11429" y="1730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5126989" y="68118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152"/>
                  </a:lnTo>
                  <a:lnTo>
                    <a:pt x="11430" y="173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5137150" y="680927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203"/>
                  </a:lnTo>
                  <a:lnTo>
                    <a:pt x="11429" y="174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5148579" y="6806739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2531"/>
                  </a:lnTo>
                  <a:lnTo>
                    <a:pt x="0" y="19944"/>
                  </a:lnTo>
                  <a:lnTo>
                    <a:pt x="10160" y="17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5158739" y="68038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312"/>
                  </a:lnTo>
                  <a:lnTo>
                    <a:pt x="11430" y="175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5168900" y="680136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362"/>
                  </a:lnTo>
                  <a:lnTo>
                    <a:pt x="11429" y="175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5179059" y="679851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64"/>
                  </a:lnTo>
                  <a:lnTo>
                    <a:pt x="0" y="20730"/>
                  </a:lnTo>
                  <a:lnTo>
                    <a:pt x="12700" y="176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5190489" y="67959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471"/>
                  </a:lnTo>
                  <a:lnTo>
                    <a:pt x="11430" y="17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5200650" y="67934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522"/>
                  </a:lnTo>
                  <a:lnTo>
                    <a:pt x="11429" y="177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5212079" y="679060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579"/>
                  </a:lnTo>
                  <a:lnTo>
                    <a:pt x="11430" y="177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5222239" y="678807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630"/>
                  </a:lnTo>
                  <a:lnTo>
                    <a:pt x="11430" y="178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5232400" y="678522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12700" y="0"/>
                  </a:moveTo>
                  <a:lnTo>
                    <a:pt x="0" y="3164"/>
                  </a:lnTo>
                  <a:lnTo>
                    <a:pt x="0" y="20997"/>
                  </a:lnTo>
                  <a:lnTo>
                    <a:pt x="12700" y="178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5243829" y="678269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38"/>
                  </a:lnTo>
                  <a:lnTo>
                    <a:pt x="11430" y="1794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5253989" y="6780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89"/>
                  </a:lnTo>
                  <a:lnTo>
                    <a:pt x="11430" y="179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5265420" y="6777628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60" h="20954">
                  <a:moveTo>
                    <a:pt x="10159" y="0"/>
                  </a:moveTo>
                  <a:lnTo>
                    <a:pt x="0" y="2531"/>
                  </a:lnTo>
                  <a:lnTo>
                    <a:pt x="0" y="20530"/>
                  </a:lnTo>
                  <a:lnTo>
                    <a:pt x="10159" y="18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5275579" y="67747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897"/>
                  </a:lnTo>
                  <a:lnTo>
                    <a:pt x="11430" y="1810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5285739" y="67722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948"/>
                  </a:lnTo>
                  <a:lnTo>
                    <a:pt x="11430" y="181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5297170" y="676940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005"/>
                  </a:lnTo>
                  <a:lnTo>
                    <a:pt x="11429" y="182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5307329" y="67668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056"/>
                  </a:lnTo>
                  <a:lnTo>
                    <a:pt x="11430" y="182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5317489" y="676433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107"/>
                  </a:lnTo>
                  <a:lnTo>
                    <a:pt x="11430" y="183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5328920" y="67614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164"/>
                  </a:lnTo>
                  <a:lnTo>
                    <a:pt x="11429" y="183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5339079" y="675895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215"/>
                  </a:lnTo>
                  <a:lnTo>
                    <a:pt x="11430" y="1842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5350509" y="675611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273"/>
                  </a:lnTo>
                  <a:lnTo>
                    <a:pt x="11429" y="184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5360670" y="675358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324"/>
                  </a:lnTo>
                  <a:lnTo>
                    <a:pt x="11429" y="185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5370829" y="675104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375"/>
                  </a:lnTo>
                  <a:lnTo>
                    <a:pt x="11430" y="1858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5382259" y="674820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32"/>
                  </a:lnTo>
                  <a:lnTo>
                    <a:pt x="11429" y="1864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5392420" y="67456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83"/>
                  </a:lnTo>
                  <a:lnTo>
                    <a:pt x="11429" y="186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5403850" y="6743138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60" h="21590">
                  <a:moveTo>
                    <a:pt x="10160" y="0"/>
                  </a:moveTo>
                  <a:lnTo>
                    <a:pt x="0" y="2531"/>
                  </a:lnTo>
                  <a:lnTo>
                    <a:pt x="0" y="21224"/>
                  </a:lnTo>
                  <a:lnTo>
                    <a:pt x="10160" y="187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5414009" y="67402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591"/>
                  </a:lnTo>
                  <a:lnTo>
                    <a:pt x="11429" y="188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5424170" y="67377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42"/>
                  </a:lnTo>
                  <a:lnTo>
                    <a:pt x="11429" y="188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5435600" y="673491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99"/>
                  </a:lnTo>
                  <a:lnTo>
                    <a:pt x="11429" y="189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5445759" y="67323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750"/>
                  </a:lnTo>
                  <a:lnTo>
                    <a:pt x="11429" y="1896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5455920" y="67298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01"/>
                  </a:lnTo>
                  <a:lnTo>
                    <a:pt x="11429" y="190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5467350" y="672700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58"/>
                  </a:lnTo>
                  <a:lnTo>
                    <a:pt x="11429" y="190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5477509" y="672446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09"/>
                  </a:lnTo>
                  <a:lnTo>
                    <a:pt x="11429" y="1911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5487670" y="672193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60"/>
                  </a:lnTo>
                  <a:lnTo>
                    <a:pt x="11429" y="191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5499100" y="671908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17"/>
                  </a:lnTo>
                  <a:lnTo>
                    <a:pt x="11429" y="19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5509259" y="67165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68"/>
                  </a:lnTo>
                  <a:lnTo>
                    <a:pt x="11429" y="192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5520689" y="671371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2847"/>
                  </a:lnTo>
                  <a:lnTo>
                    <a:pt x="0" y="22126"/>
                  </a:lnTo>
                  <a:lnTo>
                    <a:pt x="11430" y="1933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5530850" y="67111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177"/>
                  </a:lnTo>
                  <a:lnTo>
                    <a:pt x="11429" y="193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5541009" y="67086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227"/>
                  </a:lnTo>
                  <a:lnTo>
                    <a:pt x="11429" y="194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5552439" y="670580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285"/>
                  </a:lnTo>
                  <a:lnTo>
                    <a:pt x="11430" y="194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5562600" y="67032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36"/>
                  </a:lnTo>
                  <a:lnTo>
                    <a:pt x="11429" y="19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5574029" y="6700737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531"/>
                  </a:lnTo>
                  <a:lnTo>
                    <a:pt x="0" y="22077"/>
                  </a:lnTo>
                  <a:lnTo>
                    <a:pt x="10160" y="19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5584189" y="669788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444"/>
                  </a:lnTo>
                  <a:lnTo>
                    <a:pt x="11430" y="1965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5594350" y="669535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495"/>
                  </a:lnTo>
                  <a:lnTo>
                    <a:pt x="11429" y="197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5605779" y="669251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552"/>
                  </a:lnTo>
                  <a:lnTo>
                    <a:pt x="11430" y="197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5615939" y="668997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03"/>
                  </a:lnTo>
                  <a:lnTo>
                    <a:pt x="11430" y="198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5627370" y="6687447"/>
              <a:ext cx="10160" cy="22860"/>
            </a:xfrm>
            <a:custGeom>
              <a:avLst/>
              <a:gdLst/>
              <a:ahLst/>
              <a:cxnLst/>
              <a:rect l="l" t="t" r="r" b="b"/>
              <a:pathLst>
                <a:path w="10160" h="22859">
                  <a:moveTo>
                    <a:pt x="10159" y="0"/>
                  </a:moveTo>
                  <a:lnTo>
                    <a:pt x="0" y="2531"/>
                  </a:lnTo>
                  <a:lnTo>
                    <a:pt x="0" y="22344"/>
                  </a:lnTo>
                  <a:lnTo>
                    <a:pt x="10159" y="198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5637529" y="668459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11"/>
                  </a:lnTo>
                  <a:lnTo>
                    <a:pt x="11430" y="199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5647689" y="66820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62"/>
                  </a:lnTo>
                  <a:lnTo>
                    <a:pt x="11430" y="199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5657850" y="667922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64"/>
                  </a:lnTo>
                  <a:lnTo>
                    <a:pt x="0" y="23129"/>
                  </a:lnTo>
                  <a:lnTo>
                    <a:pt x="12700" y="200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5669279" y="6676689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2847"/>
                  </a:lnTo>
                  <a:lnTo>
                    <a:pt x="0" y="22870"/>
                  </a:lnTo>
                  <a:lnTo>
                    <a:pt x="1270" y="22560"/>
                  </a:lnTo>
                  <a:lnTo>
                    <a:pt x="11430" y="1975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5679439" y="667415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33"/>
                  </a:lnTo>
                  <a:lnTo>
                    <a:pt x="11430" y="194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5690870" y="667130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19"/>
                  </a:lnTo>
                  <a:lnTo>
                    <a:pt x="11429" y="191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5701029" y="666850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1270" y="2802"/>
                  </a:lnTo>
                  <a:lnTo>
                    <a:pt x="0" y="3118"/>
                  </a:lnTo>
                  <a:lnTo>
                    <a:pt x="0" y="22311"/>
                  </a:lnTo>
                  <a:lnTo>
                    <a:pt x="11430" y="191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5711189" y="666570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303"/>
                  </a:lnTo>
                  <a:lnTo>
                    <a:pt x="11430" y="191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5722620" y="666255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93"/>
                  </a:lnTo>
                  <a:lnTo>
                    <a:pt x="11429" y="1913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5732779" y="665975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85"/>
                  </a:lnTo>
                  <a:lnTo>
                    <a:pt x="11430" y="191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5744209" y="6656949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926"/>
                  </a:lnTo>
                  <a:lnTo>
                    <a:pt x="10160" y="191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5754370" y="665379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68"/>
                  </a:lnTo>
                  <a:lnTo>
                    <a:pt x="11429" y="191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5764529" y="665099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60"/>
                  </a:lnTo>
                  <a:lnTo>
                    <a:pt x="11430" y="190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5775959" y="664784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50"/>
                  </a:lnTo>
                  <a:lnTo>
                    <a:pt x="11429" y="190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5786120" y="664504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42"/>
                  </a:lnTo>
                  <a:lnTo>
                    <a:pt x="11429" y="190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5796279" y="664223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34"/>
                  </a:lnTo>
                  <a:lnTo>
                    <a:pt x="11430" y="190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5807709" y="663908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25"/>
                  </a:lnTo>
                  <a:lnTo>
                    <a:pt x="11429" y="190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5817870" y="663628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17"/>
                  </a:lnTo>
                  <a:lnTo>
                    <a:pt x="11429" y="190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5829300" y="663313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07"/>
                  </a:lnTo>
                  <a:lnTo>
                    <a:pt x="11429" y="190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5839459" y="663033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9"/>
                  </a:lnTo>
                  <a:lnTo>
                    <a:pt x="11429" y="190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5849620" y="662752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1"/>
                  </a:lnTo>
                  <a:lnTo>
                    <a:pt x="11429" y="190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5861050" y="662437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82"/>
                  </a:lnTo>
                  <a:lnTo>
                    <a:pt x="11429" y="190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5871209" y="662157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74"/>
                  </a:lnTo>
                  <a:lnTo>
                    <a:pt x="11429" y="190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4" name="object 2684"/>
            <p:cNvSpPr/>
            <p:nvPr/>
          </p:nvSpPr>
          <p:spPr>
            <a:xfrm>
              <a:off x="5882640" y="6615620"/>
              <a:ext cx="21590" cy="25400"/>
            </a:xfrm>
            <a:custGeom>
              <a:avLst/>
              <a:gdLst/>
              <a:ahLst/>
              <a:cxnLst/>
              <a:rect l="l" t="t" r="r" b="b"/>
              <a:pathLst>
                <a:path w="21589" h="25400">
                  <a:moveTo>
                    <a:pt x="21590" y="0"/>
                  </a:moveTo>
                  <a:lnTo>
                    <a:pt x="10160" y="3162"/>
                  </a:lnTo>
                  <a:lnTo>
                    <a:pt x="0" y="5956"/>
                  </a:lnTo>
                  <a:lnTo>
                    <a:pt x="0" y="24968"/>
                  </a:lnTo>
                  <a:lnTo>
                    <a:pt x="10160" y="22161"/>
                  </a:lnTo>
                  <a:lnTo>
                    <a:pt x="21590" y="1899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5902959" y="66128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48"/>
                  </a:lnTo>
                  <a:lnTo>
                    <a:pt x="11429" y="189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5913120" y="660966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502"/>
                  </a:lnTo>
                  <a:lnTo>
                    <a:pt x="0" y="22490"/>
                  </a:lnTo>
                  <a:lnTo>
                    <a:pt x="12700" y="1897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5924550" y="660686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31"/>
                  </a:lnTo>
                  <a:lnTo>
                    <a:pt x="11429" y="189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5934709" y="660406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22"/>
                  </a:lnTo>
                  <a:lnTo>
                    <a:pt x="11429" y="18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5946139" y="660090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113"/>
                  </a:lnTo>
                  <a:lnTo>
                    <a:pt x="11430" y="18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5956300" y="659810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05"/>
                  </a:lnTo>
                  <a:lnTo>
                    <a:pt x="11429" y="1894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5966459" y="659530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97"/>
                  </a:lnTo>
                  <a:lnTo>
                    <a:pt x="11429" y="18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5977889" y="65921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88"/>
                  </a:lnTo>
                  <a:lnTo>
                    <a:pt x="11430" y="189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5988050" y="65893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79"/>
                  </a:lnTo>
                  <a:lnTo>
                    <a:pt x="11429" y="189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5999479" y="658654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720"/>
                  </a:lnTo>
                  <a:lnTo>
                    <a:pt x="10160" y="18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6009639" y="658339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62"/>
                  </a:lnTo>
                  <a:lnTo>
                    <a:pt x="11430" y="1890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6" name="object 2696"/>
            <p:cNvSpPr/>
            <p:nvPr/>
          </p:nvSpPr>
          <p:spPr>
            <a:xfrm>
              <a:off x="6019800" y="658059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54"/>
                  </a:lnTo>
                  <a:lnTo>
                    <a:pt x="11429" y="18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7" name="object 2697"/>
            <p:cNvSpPr/>
            <p:nvPr/>
          </p:nvSpPr>
          <p:spPr>
            <a:xfrm>
              <a:off x="6031229" y="657744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45"/>
                  </a:lnTo>
                  <a:lnTo>
                    <a:pt x="11430" y="1888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6041389" y="657464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36"/>
                  </a:lnTo>
                  <a:lnTo>
                    <a:pt x="11430" y="1887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6052820" y="657183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59" y="0"/>
                  </a:moveTo>
                  <a:lnTo>
                    <a:pt x="0" y="2802"/>
                  </a:lnTo>
                  <a:lnTo>
                    <a:pt x="0" y="21677"/>
                  </a:lnTo>
                  <a:lnTo>
                    <a:pt x="10159" y="18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0" name="object 2700"/>
            <p:cNvSpPr/>
            <p:nvPr/>
          </p:nvSpPr>
          <p:spPr>
            <a:xfrm>
              <a:off x="6062979" y="656868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9"/>
                  </a:lnTo>
                  <a:lnTo>
                    <a:pt x="11430" y="188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6073139" y="656588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1"/>
                  </a:lnTo>
                  <a:lnTo>
                    <a:pt x="11430" y="188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6084570" y="656273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02"/>
                  </a:lnTo>
                  <a:lnTo>
                    <a:pt x="11429" y="188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6094729" y="655992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93"/>
                  </a:lnTo>
                  <a:lnTo>
                    <a:pt x="11430" y="188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6104889" y="655712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85"/>
                  </a:lnTo>
                  <a:lnTo>
                    <a:pt x="11430" y="188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6116320" y="655397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76"/>
                  </a:lnTo>
                  <a:lnTo>
                    <a:pt x="11429" y="188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6126479" y="655117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68"/>
                  </a:lnTo>
                  <a:lnTo>
                    <a:pt x="11430" y="188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6137909" y="654802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9"/>
                  </a:lnTo>
                  <a:lnTo>
                    <a:pt x="11429" y="18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8" name="object 2708"/>
            <p:cNvSpPr/>
            <p:nvPr/>
          </p:nvSpPr>
          <p:spPr>
            <a:xfrm>
              <a:off x="6148070" y="654521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0"/>
                  </a:lnTo>
                  <a:lnTo>
                    <a:pt x="11429" y="187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9" name="object 2709"/>
            <p:cNvSpPr/>
            <p:nvPr/>
          </p:nvSpPr>
          <p:spPr>
            <a:xfrm>
              <a:off x="6158229" y="65424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42"/>
                  </a:lnTo>
                  <a:lnTo>
                    <a:pt x="11430" y="1878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6169659" y="653926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33"/>
                  </a:lnTo>
                  <a:lnTo>
                    <a:pt x="11429" y="187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6179820" y="653646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25"/>
                  </a:lnTo>
                  <a:lnTo>
                    <a:pt x="11429" y="187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6189979" y="653366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17"/>
                  </a:lnTo>
                  <a:lnTo>
                    <a:pt x="11430" y="18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3" name="object 2713"/>
            <p:cNvSpPr/>
            <p:nvPr/>
          </p:nvSpPr>
          <p:spPr>
            <a:xfrm>
              <a:off x="6201409" y="653050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07"/>
                  </a:lnTo>
                  <a:lnTo>
                    <a:pt x="11429" y="187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4" name="object 2714"/>
            <p:cNvSpPr/>
            <p:nvPr/>
          </p:nvSpPr>
          <p:spPr>
            <a:xfrm>
              <a:off x="6211570" y="652770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99"/>
                  </a:lnTo>
                  <a:lnTo>
                    <a:pt x="11429" y="187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5" name="object 2715"/>
            <p:cNvSpPr/>
            <p:nvPr/>
          </p:nvSpPr>
          <p:spPr>
            <a:xfrm>
              <a:off x="6221729" y="652490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891"/>
                  </a:lnTo>
                  <a:lnTo>
                    <a:pt x="11430" y="1873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6233159" y="65217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82"/>
                  </a:lnTo>
                  <a:lnTo>
                    <a:pt x="11429" y="187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6243320" y="65189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74"/>
                  </a:lnTo>
                  <a:lnTo>
                    <a:pt x="11429" y="187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6254750" y="651579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64"/>
                  </a:lnTo>
                  <a:lnTo>
                    <a:pt x="11429" y="1870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6264909" y="651299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56"/>
                  </a:lnTo>
                  <a:lnTo>
                    <a:pt x="2539" y="21154"/>
                  </a:lnTo>
                  <a:lnTo>
                    <a:pt x="11429" y="182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0" name="object 2720"/>
            <p:cNvSpPr/>
            <p:nvPr/>
          </p:nvSpPr>
          <p:spPr>
            <a:xfrm>
              <a:off x="6275070" y="6510193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1503"/>
                  </a:lnTo>
                  <a:lnTo>
                    <a:pt x="11429" y="178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6286500" y="650704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0976"/>
                  </a:lnTo>
                  <a:lnTo>
                    <a:pt x="11429" y="172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2" name="object 2722"/>
            <p:cNvSpPr/>
            <p:nvPr/>
          </p:nvSpPr>
          <p:spPr>
            <a:xfrm>
              <a:off x="6296659" y="6504134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8889" y="805"/>
                  </a:lnTo>
                  <a:lnTo>
                    <a:pt x="0" y="3257"/>
                  </a:lnTo>
                  <a:lnTo>
                    <a:pt x="0" y="20612"/>
                  </a:lnTo>
                  <a:lnTo>
                    <a:pt x="11429" y="169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3" name="object 2723"/>
            <p:cNvSpPr/>
            <p:nvPr/>
          </p:nvSpPr>
          <p:spPr>
            <a:xfrm>
              <a:off x="6308089" y="6500913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20154"/>
                  </a:lnTo>
                  <a:lnTo>
                    <a:pt x="10160" y="1688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6318250" y="649728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508"/>
                  </a:lnTo>
                  <a:lnTo>
                    <a:pt x="11429" y="168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6328409" y="6494067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459"/>
                  </a:lnTo>
                  <a:lnTo>
                    <a:pt x="11429" y="167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6339839" y="6490443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3624"/>
                  </a:lnTo>
                  <a:lnTo>
                    <a:pt x="0" y="20403"/>
                  </a:lnTo>
                  <a:lnTo>
                    <a:pt x="11430" y="16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6350000" y="648722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354"/>
                  </a:lnTo>
                  <a:lnTo>
                    <a:pt x="11429" y="166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6361429" y="6484000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19896"/>
                  </a:lnTo>
                  <a:lnTo>
                    <a:pt x="10160" y="166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6371589" y="648037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250"/>
                  </a:lnTo>
                  <a:lnTo>
                    <a:pt x="11430" y="165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6381750" y="647715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201"/>
                  </a:lnTo>
                  <a:lnTo>
                    <a:pt x="11429" y="165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6391909" y="6473530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4026"/>
                  </a:lnTo>
                  <a:lnTo>
                    <a:pt x="0" y="20555"/>
                  </a:lnTo>
                  <a:lnTo>
                    <a:pt x="12700" y="1646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6403339" y="647030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097"/>
                  </a:lnTo>
                  <a:lnTo>
                    <a:pt x="11430" y="164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6413500" y="6467087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048"/>
                  </a:lnTo>
                  <a:lnTo>
                    <a:pt x="11429" y="163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6424929" y="6463463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92"/>
                  </a:lnTo>
                  <a:lnTo>
                    <a:pt x="11430" y="1631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6435089" y="64602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43"/>
                  </a:lnTo>
                  <a:lnTo>
                    <a:pt x="11430" y="1626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6445250" y="6456618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700" y="0"/>
                  </a:moveTo>
                  <a:lnTo>
                    <a:pt x="0" y="4026"/>
                  </a:lnTo>
                  <a:lnTo>
                    <a:pt x="0" y="20297"/>
                  </a:lnTo>
                  <a:lnTo>
                    <a:pt x="12700" y="162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6456679" y="645339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839"/>
                  </a:lnTo>
                  <a:lnTo>
                    <a:pt x="11430" y="16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6466839" y="6450175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790"/>
                  </a:lnTo>
                  <a:lnTo>
                    <a:pt x="11430" y="1611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6478270" y="6446953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5">
                  <a:moveTo>
                    <a:pt x="10159" y="0"/>
                  </a:moveTo>
                  <a:lnTo>
                    <a:pt x="0" y="3221"/>
                  </a:lnTo>
                  <a:lnTo>
                    <a:pt x="0" y="19332"/>
                  </a:lnTo>
                  <a:lnTo>
                    <a:pt x="10159" y="1606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6488429" y="644332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85"/>
                  </a:lnTo>
                  <a:lnTo>
                    <a:pt x="11430" y="160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6498589" y="644010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36"/>
                  </a:lnTo>
                  <a:lnTo>
                    <a:pt x="11430" y="159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6510020" y="6436483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81"/>
                  </a:lnTo>
                  <a:lnTo>
                    <a:pt x="11429" y="1590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6520179" y="643326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32"/>
                  </a:lnTo>
                  <a:lnTo>
                    <a:pt x="11429" y="158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6530339" y="643004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83"/>
                  </a:lnTo>
                  <a:lnTo>
                    <a:pt x="11429" y="158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6541770" y="6426416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28"/>
                  </a:lnTo>
                  <a:lnTo>
                    <a:pt x="11429" y="157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6551929" y="6423195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379"/>
                  </a:lnTo>
                  <a:lnTo>
                    <a:pt x="11429" y="1569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6563360" y="641957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323"/>
                  </a:lnTo>
                  <a:lnTo>
                    <a:pt x="11430" y="156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6573520" y="641634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74"/>
                  </a:lnTo>
                  <a:lnTo>
                    <a:pt x="11429" y="155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6583679" y="641312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25"/>
                  </a:lnTo>
                  <a:lnTo>
                    <a:pt x="11429" y="15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6595110" y="6409504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170"/>
                  </a:lnTo>
                  <a:lnTo>
                    <a:pt x="11430" y="1549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6605270" y="640628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121"/>
                  </a:lnTo>
                  <a:lnTo>
                    <a:pt x="11429" y="1544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6616699" y="6402757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59" h="19050">
                  <a:moveTo>
                    <a:pt x="10159" y="0"/>
                  </a:moveTo>
                  <a:lnTo>
                    <a:pt x="1270" y="3122"/>
                  </a:lnTo>
                  <a:lnTo>
                    <a:pt x="0" y="3525"/>
                  </a:lnTo>
                  <a:lnTo>
                    <a:pt x="0" y="18967"/>
                  </a:lnTo>
                  <a:lnTo>
                    <a:pt x="10159" y="156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6626860" y="63987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4014"/>
                  </a:lnTo>
                  <a:lnTo>
                    <a:pt x="0" y="19711"/>
                  </a:lnTo>
                  <a:lnTo>
                    <a:pt x="11430" y="160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6637020" y="639517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4014"/>
                  </a:lnTo>
                  <a:lnTo>
                    <a:pt x="0" y="20009"/>
                  </a:lnTo>
                  <a:lnTo>
                    <a:pt x="11429" y="163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6648449" y="6391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344"/>
                  </a:lnTo>
                  <a:lnTo>
                    <a:pt x="11429" y="1666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6658610" y="638759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4014"/>
                  </a:lnTo>
                  <a:lnTo>
                    <a:pt x="0" y="20642"/>
                  </a:lnTo>
                  <a:lnTo>
                    <a:pt x="11430" y="16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7" name="object 2757"/>
            <p:cNvSpPr/>
            <p:nvPr/>
          </p:nvSpPr>
          <p:spPr>
            <a:xfrm>
              <a:off x="6668770" y="638402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940"/>
                  </a:lnTo>
                  <a:lnTo>
                    <a:pt x="11429" y="172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6680199" y="6380007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29" y="0"/>
                  </a:moveTo>
                  <a:lnTo>
                    <a:pt x="0" y="4014"/>
                  </a:lnTo>
                  <a:lnTo>
                    <a:pt x="0" y="21276"/>
                  </a:lnTo>
                  <a:lnTo>
                    <a:pt x="11429" y="175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6690360" y="637643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30" y="0"/>
                  </a:moveTo>
                  <a:lnTo>
                    <a:pt x="0" y="4014"/>
                  </a:lnTo>
                  <a:lnTo>
                    <a:pt x="0" y="21574"/>
                  </a:lnTo>
                  <a:lnTo>
                    <a:pt x="11430" y="178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6700520" y="637287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1872"/>
                  </a:lnTo>
                  <a:lnTo>
                    <a:pt x="11429" y="181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6711949" y="636885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2207"/>
                  </a:lnTo>
                  <a:lnTo>
                    <a:pt x="11429" y="185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6722110" y="636528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30" y="0"/>
                  </a:moveTo>
                  <a:lnTo>
                    <a:pt x="0" y="4014"/>
                  </a:lnTo>
                  <a:lnTo>
                    <a:pt x="0" y="22505"/>
                  </a:lnTo>
                  <a:lnTo>
                    <a:pt x="11430" y="188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6733539" y="636127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29" y="0"/>
                  </a:moveTo>
                  <a:lnTo>
                    <a:pt x="0" y="4014"/>
                  </a:lnTo>
                  <a:lnTo>
                    <a:pt x="0" y="22840"/>
                  </a:lnTo>
                  <a:lnTo>
                    <a:pt x="11429" y="191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4" name="object 2764"/>
            <p:cNvSpPr/>
            <p:nvPr/>
          </p:nvSpPr>
          <p:spPr>
            <a:xfrm>
              <a:off x="6743699" y="6357703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29" y="0"/>
                  </a:moveTo>
                  <a:lnTo>
                    <a:pt x="0" y="4014"/>
                  </a:lnTo>
                  <a:lnTo>
                    <a:pt x="0" y="23138"/>
                  </a:lnTo>
                  <a:lnTo>
                    <a:pt x="11429" y="194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5" name="object 2765"/>
            <p:cNvSpPr/>
            <p:nvPr/>
          </p:nvSpPr>
          <p:spPr>
            <a:xfrm>
              <a:off x="6753860" y="6354135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4014"/>
                  </a:lnTo>
                  <a:lnTo>
                    <a:pt x="0" y="23436"/>
                  </a:lnTo>
                  <a:lnTo>
                    <a:pt x="11430" y="197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6765289" y="6350120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3772"/>
                  </a:lnTo>
                  <a:lnTo>
                    <a:pt x="11429" y="200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6775449" y="6346552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4070"/>
                  </a:lnTo>
                  <a:lnTo>
                    <a:pt x="11429" y="203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6786879" y="6342983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59" h="24129">
                  <a:moveTo>
                    <a:pt x="10160" y="0"/>
                  </a:moveTo>
                  <a:lnTo>
                    <a:pt x="0" y="3568"/>
                  </a:lnTo>
                  <a:lnTo>
                    <a:pt x="0" y="23959"/>
                  </a:lnTo>
                  <a:lnTo>
                    <a:pt x="10160" y="206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9" name="object 2769"/>
            <p:cNvSpPr/>
            <p:nvPr/>
          </p:nvSpPr>
          <p:spPr>
            <a:xfrm>
              <a:off x="6797039" y="6338968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29" h="24764">
                  <a:moveTo>
                    <a:pt x="11429" y="0"/>
                  </a:moveTo>
                  <a:lnTo>
                    <a:pt x="0" y="4014"/>
                  </a:lnTo>
                  <a:lnTo>
                    <a:pt x="0" y="24703"/>
                  </a:lnTo>
                  <a:lnTo>
                    <a:pt x="11429" y="2102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0" name="object 2770"/>
            <p:cNvSpPr/>
            <p:nvPr/>
          </p:nvSpPr>
          <p:spPr>
            <a:xfrm>
              <a:off x="6807199" y="6335400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001"/>
                  </a:lnTo>
                  <a:lnTo>
                    <a:pt x="11429" y="213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6818629" y="6331385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336"/>
                  </a:lnTo>
                  <a:lnTo>
                    <a:pt x="11429" y="2165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6828789" y="6327816"/>
              <a:ext cx="11430" cy="26034"/>
            </a:xfrm>
            <a:custGeom>
              <a:avLst/>
              <a:gdLst/>
              <a:ahLst/>
              <a:cxnLst/>
              <a:rect l="l" t="t" r="r" b="b"/>
              <a:pathLst>
                <a:path w="11429" h="26035">
                  <a:moveTo>
                    <a:pt x="11429" y="0"/>
                  </a:moveTo>
                  <a:lnTo>
                    <a:pt x="0" y="4014"/>
                  </a:lnTo>
                  <a:lnTo>
                    <a:pt x="0" y="25634"/>
                  </a:lnTo>
                  <a:lnTo>
                    <a:pt x="11429" y="219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6840220" y="632424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5">
                  <a:moveTo>
                    <a:pt x="10159" y="0"/>
                  </a:moveTo>
                  <a:lnTo>
                    <a:pt x="0" y="3568"/>
                  </a:lnTo>
                  <a:lnTo>
                    <a:pt x="0" y="25524"/>
                  </a:lnTo>
                  <a:lnTo>
                    <a:pt x="10159" y="222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6850379" y="6320233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268"/>
                  </a:lnTo>
                  <a:lnTo>
                    <a:pt x="11429" y="225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6860539" y="6316665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566"/>
                  </a:lnTo>
                  <a:lnTo>
                    <a:pt x="11429" y="228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6870699" y="6312650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60"/>
                  </a:lnTo>
                  <a:lnTo>
                    <a:pt x="0" y="27310"/>
                  </a:lnTo>
                  <a:lnTo>
                    <a:pt x="12700" y="232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6882129" y="6309081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29" h="27304">
                  <a:moveTo>
                    <a:pt x="11429" y="0"/>
                  </a:moveTo>
                  <a:lnTo>
                    <a:pt x="0" y="4014"/>
                  </a:lnTo>
                  <a:lnTo>
                    <a:pt x="0" y="27199"/>
                  </a:lnTo>
                  <a:lnTo>
                    <a:pt x="11429" y="235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8" name="object 2778"/>
            <p:cNvSpPr/>
            <p:nvPr/>
          </p:nvSpPr>
          <p:spPr>
            <a:xfrm>
              <a:off x="6892289" y="6305513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497"/>
                  </a:lnTo>
                  <a:lnTo>
                    <a:pt x="11429" y="238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9" name="object 2779"/>
            <p:cNvSpPr/>
            <p:nvPr/>
          </p:nvSpPr>
          <p:spPr>
            <a:xfrm>
              <a:off x="6903720" y="6301498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833"/>
                  </a:lnTo>
                  <a:lnTo>
                    <a:pt x="11429" y="24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6913879" y="6297929"/>
              <a:ext cx="11430" cy="28575"/>
            </a:xfrm>
            <a:custGeom>
              <a:avLst/>
              <a:gdLst/>
              <a:ahLst/>
              <a:cxnLst/>
              <a:rect l="l" t="t" r="r" b="b"/>
              <a:pathLst>
                <a:path w="11429" h="28575">
                  <a:moveTo>
                    <a:pt x="11429" y="0"/>
                  </a:moveTo>
                  <a:lnTo>
                    <a:pt x="0" y="4014"/>
                  </a:lnTo>
                  <a:lnTo>
                    <a:pt x="0" y="28131"/>
                  </a:lnTo>
                  <a:lnTo>
                    <a:pt x="11429" y="244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6924039" y="6297929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269" y="0"/>
                  </a:moveTo>
                  <a:lnTo>
                    <a:pt x="0" y="446"/>
                  </a:lnTo>
                  <a:lnTo>
                    <a:pt x="0" y="24860"/>
                  </a:lnTo>
                  <a:lnTo>
                    <a:pt x="10159" y="2159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6460489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40">
                  <a:moveTo>
                    <a:pt x="10160" y="0"/>
                  </a:moveTo>
                  <a:lnTo>
                    <a:pt x="0" y="2488"/>
                  </a:lnTo>
                  <a:lnTo>
                    <a:pt x="10160" y="24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3" name="object 2783"/>
            <p:cNvSpPr/>
            <p:nvPr/>
          </p:nvSpPr>
          <p:spPr>
            <a:xfrm>
              <a:off x="6469379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6482079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6494779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6507479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65189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65316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65443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6555739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6568439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6579870" y="682533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6592570" y="682222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66052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6616699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6629399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6642099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6654799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6666229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6678929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66903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67030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67157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6727189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6739889" y="678613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6752589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67640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67767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67894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6800849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70" y="2078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6813549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70" y="2087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6826249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6837679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70" y="210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6850379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70" y="211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6863079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6874510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6887210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8" name="object 2818"/>
            <p:cNvSpPr/>
            <p:nvPr/>
          </p:nvSpPr>
          <p:spPr>
            <a:xfrm>
              <a:off x="6899910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6911339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6924039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6936739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69481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69608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6972299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70" y="219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6984999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70" y="2199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6997699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7010399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7021829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70" y="2223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7034529" y="671427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7047229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7058660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7071360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7082789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7095489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7108189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71196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71323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71450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71577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7169149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70" y="232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7181849" y="667818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7193279" y="6675076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70" y="2335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7205979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70" y="234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7218679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7230110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7242810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7255510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7266939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7279639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7292339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73037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70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73164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7329170" y="6642100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7340599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1270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70" y="230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7353299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70" y="229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7365999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7377429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70" y="229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7390129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7402829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7414260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7426960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7439660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7451089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7463789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7476489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7487920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7" name="object 2867"/>
            <p:cNvSpPr/>
            <p:nvPr/>
          </p:nvSpPr>
          <p:spPr>
            <a:xfrm>
              <a:off x="75006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7513320" y="65927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7524749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70" y="224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7537449" y="658633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75501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7574279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7585710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70" y="222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7598410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70" y="222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7611110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7622539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69" y="2217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7635239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69" y="221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7647939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7660639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76720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70" y="2203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76847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7696199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70" y="21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3" name="object 2883"/>
            <p:cNvSpPr/>
            <p:nvPr/>
          </p:nvSpPr>
          <p:spPr>
            <a:xfrm>
              <a:off x="7708899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70" y="219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4" name="object 2884"/>
            <p:cNvSpPr/>
            <p:nvPr/>
          </p:nvSpPr>
          <p:spPr>
            <a:xfrm>
              <a:off x="7721599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7733029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70" y="2185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7745729" y="65302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70" y="218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7758429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7769860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70" y="217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7782560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70" y="2170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7795260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7806689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69" y="2163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7819389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69" y="2159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7832089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78435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70" y="2152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78562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70" y="214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78689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7880349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70" y="214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7893049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7905749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7917179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70" y="213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7929879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7942579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7954010" y="6474453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70" y="2119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7966710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70" y="211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7979410" y="6467992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7990839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09" y="23838"/>
                  </a:lnTo>
                  <a:lnTo>
                    <a:pt x="13969" y="20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8003539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8016239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8027670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11429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70" y="190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8040370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8053070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80644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70" y="187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8077199" y="643979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80886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70" y="1863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81013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70" y="1855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81140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81267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8138160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70" y="183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8150860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8163560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81749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69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69" y="180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81876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8199120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70" y="17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8211820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70" y="178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8224520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82359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70" y="1766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82486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70" y="175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82613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82727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70" y="174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8285479" y="6375373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70" y="1733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82981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8309610" y="6367955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70" y="171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8322310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70" y="170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8335010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83464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69" y="169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83591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69" y="1684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83718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8383270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70" y="166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8395970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39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8408670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84200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70" y="1787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2" name="object 2942"/>
            <p:cNvSpPr/>
            <p:nvPr/>
          </p:nvSpPr>
          <p:spPr>
            <a:xfrm>
              <a:off x="84327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70" y="183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84454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84569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70" y="191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5" name="object 2945"/>
            <p:cNvSpPr/>
            <p:nvPr/>
          </p:nvSpPr>
          <p:spPr>
            <a:xfrm>
              <a:off x="84696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70" y="195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6" name="object 2946"/>
            <p:cNvSpPr/>
            <p:nvPr/>
          </p:nvSpPr>
          <p:spPr>
            <a:xfrm>
              <a:off x="84823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8493760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4">
                  <a:moveTo>
                    <a:pt x="13970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70" y="203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8506460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8519160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85305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5">
                  <a:moveTo>
                    <a:pt x="13969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69" y="2158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85432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85559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8567420" y="628133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70" y="2282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8580120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5" name="object 2955"/>
            <p:cNvSpPr/>
            <p:nvPr/>
          </p:nvSpPr>
          <p:spPr>
            <a:xfrm>
              <a:off x="85915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70" y="2363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86042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70" y="2406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86169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8" name="object 2958"/>
            <p:cNvSpPr/>
            <p:nvPr/>
          </p:nvSpPr>
          <p:spPr>
            <a:xfrm>
              <a:off x="86296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9" name="object 2959"/>
            <p:cNvSpPr/>
            <p:nvPr/>
          </p:nvSpPr>
          <p:spPr>
            <a:xfrm>
              <a:off x="86410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70" h="29845">
                  <a:moveTo>
                    <a:pt x="13970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70" y="253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0" name="object 2960"/>
            <p:cNvSpPr/>
            <p:nvPr/>
          </p:nvSpPr>
          <p:spPr>
            <a:xfrm>
              <a:off x="86537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86664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8677910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70" h="31114">
                  <a:moveTo>
                    <a:pt x="13970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70" y="265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8690610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87020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70" h="31750">
                  <a:moveTo>
                    <a:pt x="13969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69" y="2735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87147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70" h="32385">
                  <a:moveTo>
                    <a:pt x="13969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69" y="2777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87274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8738870" y="6221730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70" h="33020">
                  <a:moveTo>
                    <a:pt x="13970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70" y="285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8751570" y="6221730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29" h="29210">
                  <a:moveTo>
                    <a:pt x="1270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29" y="254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5690870" y="6855301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10" h="3175">
                  <a:moveTo>
                    <a:pt x="16509" y="0"/>
                  </a:moveTo>
                  <a:lnTo>
                    <a:pt x="0" y="2698"/>
                  </a:lnTo>
                  <a:lnTo>
                    <a:pt x="16509" y="2698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5706109" y="685218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20319" y="0"/>
                  </a:moveTo>
                  <a:lnTo>
                    <a:pt x="0" y="3321"/>
                  </a:lnTo>
                  <a:lnTo>
                    <a:pt x="0" y="5812"/>
                  </a:lnTo>
                  <a:lnTo>
                    <a:pt x="20319" y="581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5723889" y="684928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90">
                  <a:moveTo>
                    <a:pt x="20320" y="0"/>
                  </a:moveTo>
                  <a:lnTo>
                    <a:pt x="0" y="3321"/>
                  </a:lnTo>
                  <a:lnTo>
                    <a:pt x="0" y="8719"/>
                  </a:lnTo>
                  <a:lnTo>
                    <a:pt x="20320" y="87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5742939" y="6846374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19050" y="0"/>
                  </a:moveTo>
                  <a:lnTo>
                    <a:pt x="0" y="3113"/>
                  </a:lnTo>
                  <a:lnTo>
                    <a:pt x="0" y="11625"/>
                  </a:lnTo>
                  <a:lnTo>
                    <a:pt x="19050" y="116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5760720" y="68432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20319" y="0"/>
                  </a:moveTo>
                  <a:lnTo>
                    <a:pt x="0" y="3321"/>
                  </a:lnTo>
                  <a:lnTo>
                    <a:pt x="0" y="14739"/>
                  </a:lnTo>
                  <a:lnTo>
                    <a:pt x="20319" y="1473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5778500" y="6840354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20320" y="0"/>
                  </a:moveTo>
                  <a:lnTo>
                    <a:pt x="0" y="3321"/>
                  </a:lnTo>
                  <a:lnTo>
                    <a:pt x="0" y="17645"/>
                  </a:lnTo>
                  <a:lnTo>
                    <a:pt x="20320" y="176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5797550" y="6837240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20" h="20954">
                  <a:moveTo>
                    <a:pt x="20320" y="0"/>
                  </a:moveTo>
                  <a:lnTo>
                    <a:pt x="0" y="3321"/>
                  </a:lnTo>
                  <a:lnTo>
                    <a:pt x="0" y="20759"/>
                  </a:lnTo>
                  <a:lnTo>
                    <a:pt x="10160" y="20759"/>
                  </a:lnTo>
                  <a:lnTo>
                    <a:pt x="20320" y="191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5815329" y="6834334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456"/>
                  </a:lnTo>
                  <a:lnTo>
                    <a:pt x="20320" y="192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5834379" y="6831220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545"/>
                  </a:lnTo>
                  <a:lnTo>
                    <a:pt x="20320" y="193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5852159" y="682831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629"/>
                  </a:lnTo>
                  <a:lnTo>
                    <a:pt x="20319" y="19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5871209" y="682519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718"/>
                  </a:lnTo>
                  <a:lnTo>
                    <a:pt x="20319" y="194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5888989" y="682229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802"/>
                  </a:lnTo>
                  <a:lnTo>
                    <a:pt x="20320" y="195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5908039" y="681917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2891"/>
                  </a:lnTo>
                  <a:lnTo>
                    <a:pt x="20320" y="1966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5925820" y="6816273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2975"/>
                  </a:lnTo>
                  <a:lnTo>
                    <a:pt x="20319" y="1974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5944870" y="681315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064"/>
                  </a:lnTo>
                  <a:lnTo>
                    <a:pt x="20319" y="198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5962650" y="681025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148"/>
                  </a:lnTo>
                  <a:lnTo>
                    <a:pt x="20320" y="199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5981700" y="680713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237"/>
                  </a:lnTo>
                  <a:lnTo>
                    <a:pt x="20320" y="200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5999479" y="680423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321"/>
                  </a:lnTo>
                  <a:lnTo>
                    <a:pt x="20320" y="200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6018529" y="680111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410"/>
                  </a:lnTo>
                  <a:lnTo>
                    <a:pt x="20320" y="2018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6036309" y="679821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493"/>
                  </a:lnTo>
                  <a:lnTo>
                    <a:pt x="20319" y="2026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6055359" y="6795305"/>
              <a:ext cx="19050" cy="23495"/>
            </a:xfrm>
            <a:custGeom>
              <a:avLst/>
              <a:gdLst/>
              <a:ahLst/>
              <a:cxnLst/>
              <a:rect l="l" t="t" r="r" b="b"/>
              <a:pathLst>
                <a:path w="19050" h="23495">
                  <a:moveTo>
                    <a:pt x="19050" y="0"/>
                  </a:moveTo>
                  <a:lnTo>
                    <a:pt x="0" y="3113"/>
                  </a:lnTo>
                  <a:lnTo>
                    <a:pt x="0" y="23375"/>
                  </a:lnTo>
                  <a:lnTo>
                    <a:pt x="19050" y="2035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6073139" y="6792192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666"/>
                  </a:lnTo>
                  <a:lnTo>
                    <a:pt x="20320" y="204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6092189" y="678907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756"/>
                  </a:lnTo>
                  <a:lnTo>
                    <a:pt x="20320" y="205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6109970" y="678617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839"/>
                  </a:lnTo>
                  <a:lnTo>
                    <a:pt x="20319" y="2061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6129020" y="678305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929"/>
                  </a:lnTo>
                  <a:lnTo>
                    <a:pt x="20319" y="207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4" name="object 2994"/>
            <p:cNvSpPr/>
            <p:nvPr/>
          </p:nvSpPr>
          <p:spPr>
            <a:xfrm>
              <a:off x="6146800" y="678015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4012"/>
                  </a:lnTo>
                  <a:lnTo>
                    <a:pt x="20320" y="2078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5" name="object 2995"/>
            <p:cNvSpPr/>
            <p:nvPr/>
          </p:nvSpPr>
          <p:spPr>
            <a:xfrm>
              <a:off x="6165850" y="6777245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3894"/>
                  </a:lnTo>
                  <a:lnTo>
                    <a:pt x="19050" y="208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6183629" y="677413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185"/>
                  </a:lnTo>
                  <a:lnTo>
                    <a:pt x="20320" y="2095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6202679" y="6771224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4067"/>
                  </a:lnTo>
                  <a:lnTo>
                    <a:pt x="19050" y="2104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6220459" y="676811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358"/>
                  </a:lnTo>
                  <a:lnTo>
                    <a:pt x="20319" y="2113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6238239" y="676520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442"/>
                  </a:lnTo>
                  <a:lnTo>
                    <a:pt x="20320" y="212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6257289" y="676209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531"/>
                  </a:lnTo>
                  <a:lnTo>
                    <a:pt x="20320" y="2130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6275070" y="675918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615"/>
                  </a:lnTo>
                  <a:lnTo>
                    <a:pt x="20319" y="2138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6294120" y="675607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704"/>
                  </a:lnTo>
                  <a:lnTo>
                    <a:pt x="20319" y="2147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3" name="object 3003"/>
            <p:cNvSpPr/>
            <p:nvPr/>
          </p:nvSpPr>
          <p:spPr>
            <a:xfrm>
              <a:off x="6313170" y="6753163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5">
                  <a:moveTo>
                    <a:pt x="19050" y="0"/>
                  </a:moveTo>
                  <a:lnTo>
                    <a:pt x="0" y="3113"/>
                  </a:lnTo>
                  <a:lnTo>
                    <a:pt x="0" y="24586"/>
                  </a:lnTo>
                  <a:lnTo>
                    <a:pt x="19050" y="2156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4" name="object 3004"/>
            <p:cNvSpPr/>
            <p:nvPr/>
          </p:nvSpPr>
          <p:spPr>
            <a:xfrm>
              <a:off x="6330950" y="675005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877"/>
                  </a:lnTo>
                  <a:lnTo>
                    <a:pt x="20320" y="2165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5" name="object 3005"/>
            <p:cNvSpPr/>
            <p:nvPr/>
          </p:nvSpPr>
          <p:spPr>
            <a:xfrm>
              <a:off x="6348729" y="674714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961"/>
                  </a:lnTo>
                  <a:lnTo>
                    <a:pt x="20320" y="217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6367779" y="674402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050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7" name="object 3007"/>
            <p:cNvSpPr/>
            <p:nvPr/>
          </p:nvSpPr>
          <p:spPr>
            <a:xfrm>
              <a:off x="6385559" y="67411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134"/>
                  </a:lnTo>
                  <a:lnTo>
                    <a:pt x="20319" y="2190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8" name="object 3008"/>
            <p:cNvSpPr/>
            <p:nvPr/>
          </p:nvSpPr>
          <p:spPr>
            <a:xfrm>
              <a:off x="6404609" y="673800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223"/>
                  </a:lnTo>
                  <a:lnTo>
                    <a:pt x="20319" y="2199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9" name="object 3009"/>
            <p:cNvSpPr/>
            <p:nvPr/>
          </p:nvSpPr>
          <p:spPr>
            <a:xfrm>
              <a:off x="6422389" y="67351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07"/>
                  </a:lnTo>
                  <a:lnTo>
                    <a:pt x="20320" y="220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0" name="object 3010"/>
            <p:cNvSpPr/>
            <p:nvPr/>
          </p:nvSpPr>
          <p:spPr>
            <a:xfrm>
              <a:off x="6441439" y="673198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96"/>
                  </a:lnTo>
                  <a:lnTo>
                    <a:pt x="20320" y="221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1" name="object 3011"/>
            <p:cNvSpPr/>
            <p:nvPr/>
          </p:nvSpPr>
          <p:spPr>
            <a:xfrm>
              <a:off x="6459220" y="672908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480"/>
                  </a:lnTo>
                  <a:lnTo>
                    <a:pt x="20319" y="2225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6478270" y="672596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569"/>
                  </a:lnTo>
                  <a:lnTo>
                    <a:pt x="20319" y="2234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6496050" y="672306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653"/>
                  </a:lnTo>
                  <a:lnTo>
                    <a:pt x="20320" y="2242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6515099" y="671994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742"/>
                  </a:lnTo>
                  <a:lnTo>
                    <a:pt x="20320" y="225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6532879" y="671704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826"/>
                  </a:lnTo>
                  <a:lnTo>
                    <a:pt x="20320" y="225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6" name="object 3016"/>
            <p:cNvSpPr/>
            <p:nvPr/>
          </p:nvSpPr>
          <p:spPr>
            <a:xfrm>
              <a:off x="6551929" y="671392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15"/>
                  </a:lnTo>
                  <a:lnTo>
                    <a:pt x="20320" y="226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7" name="object 3017"/>
            <p:cNvSpPr/>
            <p:nvPr/>
          </p:nvSpPr>
          <p:spPr>
            <a:xfrm>
              <a:off x="6569710" y="6711021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99"/>
                  </a:lnTo>
                  <a:lnTo>
                    <a:pt x="20320" y="2277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8" name="object 3018"/>
            <p:cNvSpPr/>
            <p:nvPr/>
          </p:nvSpPr>
          <p:spPr>
            <a:xfrm>
              <a:off x="6588760" y="670790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088"/>
                  </a:lnTo>
                  <a:lnTo>
                    <a:pt x="20320" y="228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6606539" y="670500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321"/>
                  </a:lnTo>
                  <a:lnTo>
                    <a:pt x="0" y="26171"/>
                  </a:lnTo>
                  <a:lnTo>
                    <a:pt x="20319" y="2294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6625589" y="670209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053"/>
                  </a:lnTo>
                  <a:lnTo>
                    <a:pt x="19050" y="230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6643370" y="669898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344"/>
                  </a:lnTo>
                  <a:lnTo>
                    <a:pt x="20320" y="2311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2" name="object 3022"/>
            <p:cNvSpPr/>
            <p:nvPr/>
          </p:nvSpPr>
          <p:spPr>
            <a:xfrm>
              <a:off x="6662420" y="669607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226"/>
                  </a:lnTo>
                  <a:lnTo>
                    <a:pt x="19050" y="2320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3" name="object 3023"/>
            <p:cNvSpPr/>
            <p:nvPr/>
          </p:nvSpPr>
          <p:spPr>
            <a:xfrm>
              <a:off x="6680199" y="669296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517"/>
                  </a:lnTo>
                  <a:lnTo>
                    <a:pt x="20320" y="232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4" name="object 3024"/>
            <p:cNvSpPr/>
            <p:nvPr/>
          </p:nvSpPr>
          <p:spPr>
            <a:xfrm>
              <a:off x="6697979" y="6689847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90" y="0"/>
                  </a:moveTo>
                  <a:lnTo>
                    <a:pt x="0" y="3529"/>
                  </a:lnTo>
                  <a:lnTo>
                    <a:pt x="0" y="26809"/>
                  </a:lnTo>
                  <a:lnTo>
                    <a:pt x="21590" y="23381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5" name="object 3025"/>
            <p:cNvSpPr/>
            <p:nvPr/>
          </p:nvSpPr>
          <p:spPr>
            <a:xfrm>
              <a:off x="6717029" y="668694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690"/>
                  </a:lnTo>
                  <a:lnTo>
                    <a:pt x="20320" y="234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6736079" y="6684034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572"/>
                  </a:lnTo>
                  <a:lnTo>
                    <a:pt x="19050" y="2354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6753860" y="668092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863"/>
                  </a:lnTo>
                  <a:lnTo>
                    <a:pt x="20320" y="2363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6772910" y="6678014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113"/>
                  </a:lnTo>
                  <a:lnTo>
                    <a:pt x="0" y="26745"/>
                  </a:lnTo>
                  <a:lnTo>
                    <a:pt x="19050" y="2372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9" name="object 3029"/>
            <p:cNvSpPr/>
            <p:nvPr/>
          </p:nvSpPr>
          <p:spPr>
            <a:xfrm>
              <a:off x="6790689" y="667490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321"/>
                  </a:lnTo>
                  <a:lnTo>
                    <a:pt x="0" y="27036"/>
                  </a:lnTo>
                  <a:lnTo>
                    <a:pt x="20319" y="2381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0" name="object 3030"/>
            <p:cNvSpPr/>
            <p:nvPr/>
          </p:nvSpPr>
          <p:spPr>
            <a:xfrm>
              <a:off x="6808470" y="66719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120"/>
                  </a:lnTo>
                  <a:lnTo>
                    <a:pt x="20320" y="238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1" name="object 3031"/>
            <p:cNvSpPr/>
            <p:nvPr/>
          </p:nvSpPr>
          <p:spPr>
            <a:xfrm>
              <a:off x="6827520" y="666887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09"/>
                  </a:lnTo>
                  <a:lnTo>
                    <a:pt x="20320" y="239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2" name="object 3032"/>
            <p:cNvSpPr/>
            <p:nvPr/>
          </p:nvSpPr>
          <p:spPr>
            <a:xfrm>
              <a:off x="6845299" y="66659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93"/>
                  </a:lnTo>
                  <a:lnTo>
                    <a:pt x="20320" y="240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3" name="object 3033"/>
            <p:cNvSpPr/>
            <p:nvPr/>
          </p:nvSpPr>
          <p:spPr>
            <a:xfrm>
              <a:off x="6864349" y="666285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382"/>
                  </a:lnTo>
                  <a:lnTo>
                    <a:pt x="20320" y="241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6882129" y="6659953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466"/>
                  </a:lnTo>
                  <a:lnTo>
                    <a:pt x="20320" y="242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5" name="object 3035"/>
            <p:cNvSpPr/>
            <p:nvPr/>
          </p:nvSpPr>
          <p:spPr>
            <a:xfrm>
              <a:off x="6901179" y="665683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555"/>
                  </a:lnTo>
                  <a:lnTo>
                    <a:pt x="20320" y="243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6" name="object 3036"/>
            <p:cNvSpPr/>
            <p:nvPr/>
          </p:nvSpPr>
          <p:spPr>
            <a:xfrm>
              <a:off x="6918960" y="665393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639"/>
                  </a:lnTo>
                  <a:lnTo>
                    <a:pt x="20320" y="244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7" name="object 3037"/>
            <p:cNvSpPr/>
            <p:nvPr/>
          </p:nvSpPr>
          <p:spPr>
            <a:xfrm>
              <a:off x="6938010" y="665081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728"/>
                  </a:lnTo>
                  <a:lnTo>
                    <a:pt x="20320" y="245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8" name="object 3038"/>
            <p:cNvSpPr/>
            <p:nvPr/>
          </p:nvSpPr>
          <p:spPr>
            <a:xfrm>
              <a:off x="6955789" y="664791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812"/>
                  </a:lnTo>
                  <a:lnTo>
                    <a:pt x="3809" y="27207"/>
                  </a:lnTo>
                  <a:lnTo>
                    <a:pt x="20319" y="2422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9" name="object 3039"/>
            <p:cNvSpPr/>
            <p:nvPr/>
          </p:nvSpPr>
          <p:spPr>
            <a:xfrm>
              <a:off x="6974839" y="6644798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565"/>
                  </a:lnTo>
                  <a:lnTo>
                    <a:pt x="20319" y="23891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6992620" y="66418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19050" y="226"/>
                  </a:lnTo>
                  <a:lnTo>
                    <a:pt x="0" y="3340"/>
                  </a:lnTo>
                  <a:lnTo>
                    <a:pt x="0" y="27276"/>
                  </a:lnTo>
                  <a:lnTo>
                    <a:pt x="20320" y="236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7011670" y="663847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230"/>
                  </a:lnTo>
                  <a:lnTo>
                    <a:pt x="20320" y="235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7029449" y="663530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87"/>
                  </a:lnTo>
                  <a:lnTo>
                    <a:pt x="20320" y="23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7048499" y="663190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41"/>
                  </a:lnTo>
                  <a:lnTo>
                    <a:pt x="20320" y="234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4" name="object 3044"/>
            <p:cNvSpPr/>
            <p:nvPr/>
          </p:nvSpPr>
          <p:spPr>
            <a:xfrm>
              <a:off x="7066279" y="662873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98"/>
                  </a:lnTo>
                  <a:lnTo>
                    <a:pt x="20320" y="234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5" name="object 3045"/>
            <p:cNvSpPr/>
            <p:nvPr/>
          </p:nvSpPr>
          <p:spPr>
            <a:xfrm>
              <a:off x="7085329" y="6625560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398"/>
                  </a:lnTo>
                  <a:lnTo>
                    <a:pt x="0" y="26825"/>
                  </a:lnTo>
                  <a:lnTo>
                    <a:pt x="19050" y="2338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7103110" y="662216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09"/>
                  </a:lnTo>
                  <a:lnTo>
                    <a:pt x="20320" y="233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7" name="object 3047"/>
            <p:cNvSpPr/>
            <p:nvPr/>
          </p:nvSpPr>
          <p:spPr>
            <a:xfrm>
              <a:off x="7122160" y="661876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963"/>
                  </a:lnTo>
                  <a:lnTo>
                    <a:pt x="20320" y="232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8" name="object 3048"/>
            <p:cNvSpPr/>
            <p:nvPr/>
          </p:nvSpPr>
          <p:spPr>
            <a:xfrm>
              <a:off x="7139939" y="661559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920"/>
                  </a:lnTo>
                  <a:lnTo>
                    <a:pt x="20319" y="2324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9" name="object 3049"/>
            <p:cNvSpPr/>
            <p:nvPr/>
          </p:nvSpPr>
          <p:spPr>
            <a:xfrm>
              <a:off x="7158989" y="66121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874"/>
                  </a:lnTo>
                  <a:lnTo>
                    <a:pt x="20319" y="2320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0" name="object 3050"/>
            <p:cNvSpPr/>
            <p:nvPr/>
          </p:nvSpPr>
          <p:spPr>
            <a:xfrm>
              <a:off x="7176770" y="660902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831"/>
                  </a:lnTo>
                  <a:lnTo>
                    <a:pt x="20320" y="2315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1" name="object 3051"/>
            <p:cNvSpPr/>
            <p:nvPr/>
          </p:nvSpPr>
          <p:spPr>
            <a:xfrm>
              <a:off x="7195820" y="660584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559"/>
                  </a:lnTo>
                  <a:lnTo>
                    <a:pt x="19050" y="2311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2" name="object 3052"/>
            <p:cNvSpPr/>
            <p:nvPr/>
          </p:nvSpPr>
          <p:spPr>
            <a:xfrm>
              <a:off x="7213599" y="660245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742"/>
                  </a:lnTo>
                  <a:lnTo>
                    <a:pt x="20320" y="230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3" name="object 3053"/>
            <p:cNvSpPr/>
            <p:nvPr/>
          </p:nvSpPr>
          <p:spPr>
            <a:xfrm>
              <a:off x="7232649" y="659927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470"/>
                  </a:lnTo>
                  <a:lnTo>
                    <a:pt x="19050" y="230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7250429" y="659588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53"/>
                  </a:lnTo>
                  <a:lnTo>
                    <a:pt x="20320" y="229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7268210" y="659270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10"/>
                  </a:lnTo>
                  <a:lnTo>
                    <a:pt x="20320" y="229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7287260" y="658931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564"/>
                  </a:lnTo>
                  <a:lnTo>
                    <a:pt x="20320" y="228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7305039" y="6585911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89" y="0"/>
                  </a:moveTo>
                  <a:lnTo>
                    <a:pt x="0" y="3851"/>
                  </a:lnTo>
                  <a:lnTo>
                    <a:pt x="0" y="26748"/>
                  </a:lnTo>
                  <a:lnTo>
                    <a:pt x="21589" y="22844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8" name="object 3058"/>
            <p:cNvSpPr/>
            <p:nvPr/>
          </p:nvSpPr>
          <p:spPr>
            <a:xfrm>
              <a:off x="7324090" y="6579577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5">
                  <a:moveTo>
                    <a:pt x="38100" y="0"/>
                  </a:moveTo>
                  <a:lnTo>
                    <a:pt x="20320" y="3175"/>
                  </a:lnTo>
                  <a:lnTo>
                    <a:pt x="19050" y="3390"/>
                  </a:lnTo>
                  <a:lnTo>
                    <a:pt x="0" y="6794"/>
                  </a:lnTo>
                  <a:lnTo>
                    <a:pt x="0" y="29641"/>
                  </a:lnTo>
                  <a:lnTo>
                    <a:pt x="19050" y="26200"/>
                  </a:lnTo>
                  <a:lnTo>
                    <a:pt x="20320" y="25971"/>
                  </a:lnTo>
                  <a:lnTo>
                    <a:pt x="38100" y="2275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7360920" y="657616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87"/>
                  </a:lnTo>
                  <a:lnTo>
                    <a:pt x="20320" y="227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7378699" y="657299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44"/>
                  </a:lnTo>
                  <a:lnTo>
                    <a:pt x="20320" y="22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7397749" y="656959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98"/>
                  </a:lnTo>
                  <a:lnTo>
                    <a:pt x="20320" y="226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2" name="object 3062"/>
            <p:cNvSpPr/>
            <p:nvPr/>
          </p:nvSpPr>
          <p:spPr>
            <a:xfrm>
              <a:off x="7415529" y="656642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55"/>
                  </a:lnTo>
                  <a:lnTo>
                    <a:pt x="20320" y="225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3" name="object 3063"/>
            <p:cNvSpPr/>
            <p:nvPr/>
          </p:nvSpPr>
          <p:spPr>
            <a:xfrm>
              <a:off x="7434579" y="656302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09"/>
                  </a:lnTo>
                  <a:lnTo>
                    <a:pt x="20320" y="225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4" name="object 3064"/>
            <p:cNvSpPr/>
            <p:nvPr/>
          </p:nvSpPr>
          <p:spPr>
            <a:xfrm>
              <a:off x="7452360" y="655985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66"/>
                  </a:lnTo>
                  <a:lnTo>
                    <a:pt x="20320" y="224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5" name="object 3065"/>
            <p:cNvSpPr/>
            <p:nvPr/>
          </p:nvSpPr>
          <p:spPr>
            <a:xfrm>
              <a:off x="7471410" y="655645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20"/>
                  </a:lnTo>
                  <a:lnTo>
                    <a:pt x="20320" y="224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6" name="object 3066"/>
            <p:cNvSpPr/>
            <p:nvPr/>
          </p:nvSpPr>
          <p:spPr>
            <a:xfrm>
              <a:off x="7489189" y="65532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625"/>
                  </a:lnTo>
                  <a:lnTo>
                    <a:pt x="0" y="26077"/>
                  </a:lnTo>
                  <a:lnTo>
                    <a:pt x="20319" y="22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7" name="object 3067"/>
            <p:cNvSpPr/>
            <p:nvPr/>
          </p:nvSpPr>
          <p:spPr>
            <a:xfrm>
              <a:off x="7508239" y="654988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6031"/>
                  </a:lnTo>
                  <a:lnTo>
                    <a:pt x="20319" y="2235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7526020" y="654671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88"/>
                  </a:lnTo>
                  <a:lnTo>
                    <a:pt x="20320" y="223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7545070" y="654331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42"/>
                  </a:lnTo>
                  <a:lnTo>
                    <a:pt x="20320" y="22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7562849" y="654014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99"/>
                  </a:lnTo>
                  <a:lnTo>
                    <a:pt x="20320" y="222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7581899" y="653674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53"/>
                  </a:lnTo>
                  <a:lnTo>
                    <a:pt x="20320" y="221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7599679" y="653357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10"/>
                  </a:lnTo>
                  <a:lnTo>
                    <a:pt x="20320" y="221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3073"/>
            <p:cNvSpPr/>
            <p:nvPr/>
          </p:nvSpPr>
          <p:spPr>
            <a:xfrm>
              <a:off x="7618729" y="6530176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64"/>
                  </a:lnTo>
                  <a:lnTo>
                    <a:pt x="20320" y="220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4" name="object 3074"/>
            <p:cNvSpPr/>
            <p:nvPr/>
          </p:nvSpPr>
          <p:spPr>
            <a:xfrm>
              <a:off x="7636510" y="652700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21"/>
                  </a:lnTo>
                  <a:lnTo>
                    <a:pt x="20320" y="220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3075"/>
            <p:cNvSpPr/>
            <p:nvPr/>
          </p:nvSpPr>
          <p:spPr>
            <a:xfrm>
              <a:off x="7655560" y="6523832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4">
                  <a:moveTo>
                    <a:pt x="19050" y="0"/>
                  </a:moveTo>
                  <a:lnTo>
                    <a:pt x="0" y="3398"/>
                  </a:lnTo>
                  <a:lnTo>
                    <a:pt x="0" y="25449"/>
                  </a:lnTo>
                  <a:lnTo>
                    <a:pt x="19050" y="2200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6" name="object 3076"/>
            <p:cNvSpPr/>
            <p:nvPr/>
          </p:nvSpPr>
          <p:spPr>
            <a:xfrm>
              <a:off x="7673339" y="652043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5633"/>
                  </a:lnTo>
                  <a:lnTo>
                    <a:pt x="20319" y="2195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7" name="object 3077"/>
            <p:cNvSpPr/>
            <p:nvPr/>
          </p:nvSpPr>
          <p:spPr>
            <a:xfrm>
              <a:off x="7692389" y="651726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360"/>
                  </a:lnTo>
                  <a:lnTo>
                    <a:pt x="19050" y="2191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8" name="object 3078"/>
            <p:cNvSpPr/>
            <p:nvPr/>
          </p:nvSpPr>
          <p:spPr>
            <a:xfrm>
              <a:off x="7710170" y="651386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544"/>
                  </a:lnTo>
                  <a:lnTo>
                    <a:pt x="20320" y="218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9" name="object 3079"/>
            <p:cNvSpPr/>
            <p:nvPr/>
          </p:nvSpPr>
          <p:spPr>
            <a:xfrm>
              <a:off x="7729220" y="651046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98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7746999" y="650729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55"/>
                  </a:lnTo>
                  <a:lnTo>
                    <a:pt x="20320" y="217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7766049" y="650412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182"/>
                  </a:lnTo>
                  <a:lnTo>
                    <a:pt x="19050" y="2173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7783829" y="65007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366"/>
                  </a:lnTo>
                  <a:lnTo>
                    <a:pt x="20320" y="216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7802879" y="649755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093"/>
                  </a:lnTo>
                  <a:lnTo>
                    <a:pt x="19050" y="216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4" name="object 3084"/>
            <p:cNvSpPr/>
            <p:nvPr/>
          </p:nvSpPr>
          <p:spPr>
            <a:xfrm>
              <a:off x="7820660" y="649415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277"/>
                  </a:lnTo>
                  <a:lnTo>
                    <a:pt x="20320" y="216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5" name="object 3085"/>
            <p:cNvSpPr/>
            <p:nvPr/>
          </p:nvSpPr>
          <p:spPr>
            <a:xfrm>
              <a:off x="7838439" y="649098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234"/>
                  </a:lnTo>
                  <a:lnTo>
                    <a:pt x="20319" y="215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6" name="object 3086"/>
            <p:cNvSpPr/>
            <p:nvPr/>
          </p:nvSpPr>
          <p:spPr>
            <a:xfrm>
              <a:off x="7857489" y="648758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188"/>
                  </a:lnTo>
                  <a:lnTo>
                    <a:pt x="20319" y="2151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7875270" y="648441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145"/>
                  </a:lnTo>
                  <a:lnTo>
                    <a:pt x="20320" y="2147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7894320" y="648101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99"/>
                  </a:lnTo>
                  <a:lnTo>
                    <a:pt x="20320" y="214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7912099" y="647783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56"/>
                  </a:lnTo>
                  <a:lnTo>
                    <a:pt x="20320" y="213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0" name="object 3090"/>
            <p:cNvSpPr/>
            <p:nvPr/>
          </p:nvSpPr>
          <p:spPr>
            <a:xfrm>
              <a:off x="7931149" y="647444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10"/>
                  </a:lnTo>
                  <a:lnTo>
                    <a:pt x="20320" y="213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1" name="object 3091"/>
            <p:cNvSpPr/>
            <p:nvPr/>
          </p:nvSpPr>
          <p:spPr>
            <a:xfrm>
              <a:off x="7948929" y="647126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67"/>
                  </a:lnTo>
                  <a:lnTo>
                    <a:pt x="20320" y="212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7967979" y="646787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21"/>
                  </a:lnTo>
                  <a:lnTo>
                    <a:pt x="20320" y="212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7985760" y="646469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878"/>
                  </a:lnTo>
                  <a:lnTo>
                    <a:pt x="6350" y="23730"/>
                  </a:lnTo>
                  <a:lnTo>
                    <a:pt x="20320" y="2080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8004810" y="646130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3625"/>
                  </a:lnTo>
                  <a:lnTo>
                    <a:pt x="0" y="24468"/>
                  </a:lnTo>
                  <a:lnTo>
                    <a:pt x="20320" y="2021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8022589" y="645812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625"/>
                  </a:lnTo>
                  <a:lnTo>
                    <a:pt x="0" y="23916"/>
                  </a:lnTo>
                  <a:lnTo>
                    <a:pt x="20319" y="1965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8041639" y="645457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16509" y="831"/>
                  </a:lnTo>
                  <a:lnTo>
                    <a:pt x="0" y="3776"/>
                  </a:lnTo>
                  <a:lnTo>
                    <a:pt x="0" y="23475"/>
                  </a:lnTo>
                  <a:lnTo>
                    <a:pt x="20319" y="1921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8059420" y="645069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632"/>
                  </a:lnTo>
                  <a:lnTo>
                    <a:pt x="20320" y="193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8078470" y="6446539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799"/>
                  </a:lnTo>
                  <a:lnTo>
                    <a:pt x="20320" y="1954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8096249" y="644265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955"/>
                  </a:lnTo>
                  <a:lnTo>
                    <a:pt x="20320" y="196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8115299" y="6438500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4123"/>
                  </a:lnTo>
                  <a:lnTo>
                    <a:pt x="20320" y="1986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8133079" y="6434619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279"/>
                  </a:lnTo>
                  <a:lnTo>
                    <a:pt x="20320" y="2002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8152129" y="643046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446"/>
                  </a:lnTo>
                  <a:lnTo>
                    <a:pt x="20320" y="201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8169910" y="642658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602"/>
                  </a:lnTo>
                  <a:lnTo>
                    <a:pt x="20320" y="203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8188960" y="6422423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770"/>
                  </a:lnTo>
                  <a:lnTo>
                    <a:pt x="20320" y="20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8206739" y="641854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4435"/>
                  </a:lnTo>
                  <a:lnTo>
                    <a:pt x="0" y="24926"/>
                  </a:lnTo>
                  <a:lnTo>
                    <a:pt x="20319" y="20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8225789" y="641466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4816"/>
                  </a:lnTo>
                  <a:lnTo>
                    <a:pt x="19050" y="2082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8243570" y="64105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4435"/>
                  </a:lnTo>
                  <a:lnTo>
                    <a:pt x="0" y="25250"/>
                  </a:lnTo>
                  <a:lnTo>
                    <a:pt x="20320" y="209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8" name="object 3108"/>
            <p:cNvSpPr/>
            <p:nvPr/>
          </p:nvSpPr>
          <p:spPr>
            <a:xfrm>
              <a:off x="8262620" y="640662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5140"/>
                  </a:lnTo>
                  <a:lnTo>
                    <a:pt x="19050" y="211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9" name="object 3109"/>
            <p:cNvSpPr/>
            <p:nvPr/>
          </p:nvSpPr>
          <p:spPr>
            <a:xfrm>
              <a:off x="8280399" y="640246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573"/>
                  </a:lnTo>
                  <a:lnTo>
                    <a:pt x="20320" y="2131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8298179" y="639858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730"/>
                  </a:lnTo>
                  <a:lnTo>
                    <a:pt x="20320" y="2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8317229" y="639442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897"/>
                  </a:lnTo>
                  <a:lnTo>
                    <a:pt x="20320" y="216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8336279" y="6390545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9050" y="0"/>
                  </a:moveTo>
                  <a:lnTo>
                    <a:pt x="0" y="4158"/>
                  </a:lnTo>
                  <a:lnTo>
                    <a:pt x="0" y="25787"/>
                  </a:lnTo>
                  <a:lnTo>
                    <a:pt x="19050" y="2179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8354060" y="638638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4435"/>
                  </a:lnTo>
                  <a:lnTo>
                    <a:pt x="0" y="26220"/>
                  </a:lnTo>
                  <a:lnTo>
                    <a:pt x="20320" y="219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4" name="object 3114"/>
            <p:cNvSpPr/>
            <p:nvPr/>
          </p:nvSpPr>
          <p:spPr>
            <a:xfrm>
              <a:off x="8373110" y="6382506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4158"/>
                  </a:lnTo>
                  <a:lnTo>
                    <a:pt x="0" y="26111"/>
                  </a:lnTo>
                  <a:lnTo>
                    <a:pt x="19050" y="2212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8390889" y="637834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4435"/>
                  </a:lnTo>
                  <a:lnTo>
                    <a:pt x="0" y="26544"/>
                  </a:lnTo>
                  <a:lnTo>
                    <a:pt x="20319" y="2228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8408670" y="6374467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700"/>
                  </a:lnTo>
                  <a:lnTo>
                    <a:pt x="20320" y="2244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8427720" y="637030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868"/>
                  </a:lnTo>
                  <a:lnTo>
                    <a:pt x="20320" y="226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8445499" y="6366428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024"/>
                  </a:lnTo>
                  <a:lnTo>
                    <a:pt x="20320" y="227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8464549" y="636227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191"/>
                  </a:lnTo>
                  <a:lnTo>
                    <a:pt x="20320" y="229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8482329" y="635838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347"/>
                  </a:lnTo>
                  <a:lnTo>
                    <a:pt x="20320" y="230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1" name="object 3121"/>
            <p:cNvSpPr/>
            <p:nvPr/>
          </p:nvSpPr>
          <p:spPr>
            <a:xfrm>
              <a:off x="8501379" y="6354231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515"/>
                  </a:lnTo>
                  <a:lnTo>
                    <a:pt x="20320" y="2325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2" name="object 3122"/>
            <p:cNvSpPr/>
            <p:nvPr/>
          </p:nvSpPr>
          <p:spPr>
            <a:xfrm>
              <a:off x="8519160" y="6350351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671"/>
                  </a:lnTo>
                  <a:lnTo>
                    <a:pt x="20320" y="234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8538210" y="6346193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838"/>
                  </a:lnTo>
                  <a:lnTo>
                    <a:pt x="20320" y="235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8555989" y="6342312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7995"/>
                  </a:lnTo>
                  <a:lnTo>
                    <a:pt x="20319" y="237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8575039" y="6338154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8162"/>
                  </a:lnTo>
                  <a:lnTo>
                    <a:pt x="20319" y="2390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6" name="object 3126"/>
            <p:cNvSpPr/>
            <p:nvPr/>
          </p:nvSpPr>
          <p:spPr>
            <a:xfrm>
              <a:off x="8592820" y="6334273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318"/>
                  </a:lnTo>
                  <a:lnTo>
                    <a:pt x="20320" y="240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8611870" y="6330115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486"/>
                  </a:lnTo>
                  <a:lnTo>
                    <a:pt x="20320" y="242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8629649" y="6326234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642"/>
                  </a:lnTo>
                  <a:lnTo>
                    <a:pt x="20320" y="2438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9" name="object 3129"/>
            <p:cNvSpPr/>
            <p:nvPr/>
          </p:nvSpPr>
          <p:spPr>
            <a:xfrm>
              <a:off x="8648699" y="6322076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809"/>
                  </a:lnTo>
                  <a:lnTo>
                    <a:pt x="20320" y="2455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0" name="object 3130"/>
            <p:cNvSpPr/>
            <p:nvPr/>
          </p:nvSpPr>
          <p:spPr>
            <a:xfrm>
              <a:off x="8666479" y="6318195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965"/>
                  </a:lnTo>
                  <a:lnTo>
                    <a:pt x="20320" y="2470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8685529" y="6314314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4158"/>
                  </a:lnTo>
                  <a:lnTo>
                    <a:pt x="0" y="28856"/>
                  </a:lnTo>
                  <a:lnTo>
                    <a:pt x="19050" y="2486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8703310" y="6310156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20" y="0"/>
                  </a:moveTo>
                  <a:lnTo>
                    <a:pt x="0" y="4435"/>
                  </a:lnTo>
                  <a:lnTo>
                    <a:pt x="0" y="29289"/>
                  </a:lnTo>
                  <a:lnTo>
                    <a:pt x="20320" y="2503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3" name="object 3133"/>
            <p:cNvSpPr/>
            <p:nvPr/>
          </p:nvSpPr>
          <p:spPr>
            <a:xfrm>
              <a:off x="8721089" y="6305998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21589" y="0"/>
                  </a:moveTo>
                  <a:lnTo>
                    <a:pt x="0" y="4712"/>
                  </a:lnTo>
                  <a:lnTo>
                    <a:pt x="0" y="29723"/>
                  </a:lnTo>
                  <a:lnTo>
                    <a:pt x="21589" y="252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4" name="object 3134"/>
            <p:cNvSpPr/>
            <p:nvPr/>
          </p:nvSpPr>
          <p:spPr>
            <a:xfrm>
              <a:off x="8740139" y="6302118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613"/>
                  </a:lnTo>
                  <a:lnTo>
                    <a:pt x="20319" y="2535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8759189" y="6297960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780"/>
                  </a:lnTo>
                  <a:lnTo>
                    <a:pt x="20319" y="2552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8776970" y="6294079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29936"/>
                  </a:lnTo>
                  <a:lnTo>
                    <a:pt x="20320" y="2568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8796020" y="6290198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5">
                  <a:moveTo>
                    <a:pt x="19050" y="0"/>
                  </a:moveTo>
                  <a:lnTo>
                    <a:pt x="0" y="4158"/>
                  </a:lnTo>
                  <a:lnTo>
                    <a:pt x="0" y="29826"/>
                  </a:lnTo>
                  <a:lnTo>
                    <a:pt x="19050" y="2583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8813799" y="628604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30260"/>
                  </a:lnTo>
                  <a:lnTo>
                    <a:pt x="20320" y="260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8832849" y="6282159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79">
                  <a:moveTo>
                    <a:pt x="19050" y="0"/>
                  </a:moveTo>
                  <a:lnTo>
                    <a:pt x="0" y="4158"/>
                  </a:lnTo>
                  <a:lnTo>
                    <a:pt x="0" y="30150"/>
                  </a:lnTo>
                  <a:lnTo>
                    <a:pt x="19050" y="26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8850629" y="627800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583"/>
                  </a:lnTo>
                  <a:lnTo>
                    <a:pt x="20320" y="2632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8868410" y="6274120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740"/>
                  </a:lnTo>
                  <a:lnTo>
                    <a:pt x="20320" y="264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2" name="object 3142"/>
            <p:cNvSpPr/>
            <p:nvPr/>
          </p:nvSpPr>
          <p:spPr>
            <a:xfrm>
              <a:off x="8887460" y="6269962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907"/>
                  </a:lnTo>
                  <a:lnTo>
                    <a:pt x="20320" y="266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3" name="object 3143"/>
            <p:cNvSpPr/>
            <p:nvPr/>
          </p:nvSpPr>
          <p:spPr>
            <a:xfrm>
              <a:off x="8905239" y="6266082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19" y="0"/>
                  </a:moveTo>
                  <a:lnTo>
                    <a:pt x="0" y="4435"/>
                  </a:lnTo>
                  <a:lnTo>
                    <a:pt x="0" y="31063"/>
                  </a:lnTo>
                  <a:lnTo>
                    <a:pt x="20319" y="2680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4" name="object 3144"/>
            <p:cNvSpPr/>
            <p:nvPr/>
          </p:nvSpPr>
          <p:spPr>
            <a:xfrm>
              <a:off x="8924289" y="6261924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19" y="0"/>
                  </a:moveTo>
                  <a:lnTo>
                    <a:pt x="0" y="4435"/>
                  </a:lnTo>
                  <a:lnTo>
                    <a:pt x="0" y="31231"/>
                  </a:lnTo>
                  <a:lnTo>
                    <a:pt x="20319" y="2697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5" name="object 3145"/>
            <p:cNvSpPr/>
            <p:nvPr/>
          </p:nvSpPr>
          <p:spPr>
            <a:xfrm>
              <a:off x="8943339" y="625804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9050" y="0"/>
                  </a:moveTo>
                  <a:lnTo>
                    <a:pt x="0" y="4158"/>
                  </a:lnTo>
                  <a:lnTo>
                    <a:pt x="0" y="31121"/>
                  </a:lnTo>
                  <a:lnTo>
                    <a:pt x="19050" y="2713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8961120" y="6253885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554"/>
                  </a:lnTo>
                  <a:lnTo>
                    <a:pt x="20320" y="2729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8978899" y="6250004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710"/>
                  </a:lnTo>
                  <a:lnTo>
                    <a:pt x="20320" y="2745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8997949" y="624584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1878"/>
                  </a:lnTo>
                  <a:lnTo>
                    <a:pt x="20320" y="276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9" name="object 3149"/>
            <p:cNvSpPr/>
            <p:nvPr/>
          </p:nvSpPr>
          <p:spPr>
            <a:xfrm>
              <a:off x="9015729" y="6241965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034"/>
                  </a:lnTo>
                  <a:lnTo>
                    <a:pt x="20320" y="2777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0" name="object 3150"/>
            <p:cNvSpPr/>
            <p:nvPr/>
          </p:nvSpPr>
          <p:spPr>
            <a:xfrm>
              <a:off x="9034779" y="6237807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201"/>
                  </a:lnTo>
                  <a:lnTo>
                    <a:pt x="20320" y="279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1" name="object 3151"/>
            <p:cNvSpPr/>
            <p:nvPr/>
          </p:nvSpPr>
          <p:spPr>
            <a:xfrm>
              <a:off x="9052560" y="623392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358"/>
                  </a:lnTo>
                  <a:lnTo>
                    <a:pt x="20320" y="2810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9071610" y="6229768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20" y="0"/>
                  </a:moveTo>
                  <a:lnTo>
                    <a:pt x="0" y="4435"/>
                  </a:lnTo>
                  <a:lnTo>
                    <a:pt x="0" y="32525"/>
                  </a:lnTo>
                  <a:lnTo>
                    <a:pt x="20320" y="28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9089389" y="6225888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681"/>
                  </a:lnTo>
                  <a:lnTo>
                    <a:pt x="20319" y="284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9108439" y="6221730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849"/>
                  </a:lnTo>
                  <a:lnTo>
                    <a:pt x="20319" y="285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9126220" y="6221730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2539" y="0"/>
                  </a:moveTo>
                  <a:lnTo>
                    <a:pt x="0" y="554"/>
                  </a:lnTo>
                  <a:lnTo>
                    <a:pt x="0" y="29124"/>
                  </a:lnTo>
                  <a:lnTo>
                    <a:pt x="17779" y="254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-127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9BE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393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ADF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5969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800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1003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9D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1206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7D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1409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7D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3" name="object 3163"/>
            <p:cNvSpPr/>
            <p:nvPr/>
          </p:nvSpPr>
          <p:spPr>
            <a:xfrm>
              <a:off x="1612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4" name="object 3164"/>
            <p:cNvSpPr/>
            <p:nvPr/>
          </p:nvSpPr>
          <p:spPr>
            <a:xfrm>
              <a:off x="1816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5D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2019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2222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2425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2628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2832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2D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3035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1D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3238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3441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3" name="object 3173"/>
            <p:cNvSpPr/>
            <p:nvPr/>
          </p:nvSpPr>
          <p:spPr>
            <a:xfrm>
              <a:off x="3644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FC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4" name="object 3174"/>
            <p:cNvSpPr/>
            <p:nvPr/>
          </p:nvSpPr>
          <p:spPr>
            <a:xfrm>
              <a:off x="3848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EC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5" name="object 3175"/>
            <p:cNvSpPr/>
            <p:nvPr/>
          </p:nvSpPr>
          <p:spPr>
            <a:xfrm>
              <a:off x="4051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EC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6" name="object 3176"/>
            <p:cNvSpPr/>
            <p:nvPr/>
          </p:nvSpPr>
          <p:spPr>
            <a:xfrm>
              <a:off x="4241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D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4457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4660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4851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0" name="object 3180"/>
            <p:cNvSpPr/>
            <p:nvPr/>
          </p:nvSpPr>
          <p:spPr>
            <a:xfrm>
              <a:off x="5067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1" name="object 3181"/>
            <p:cNvSpPr/>
            <p:nvPr/>
          </p:nvSpPr>
          <p:spPr>
            <a:xfrm>
              <a:off x="5257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5460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5664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5867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60706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7C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6" name="object 3186"/>
            <p:cNvSpPr/>
            <p:nvPr/>
          </p:nvSpPr>
          <p:spPr>
            <a:xfrm>
              <a:off x="6273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6C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6476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6680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6883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4B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0" name="object 3190"/>
            <p:cNvSpPr/>
            <p:nvPr/>
          </p:nvSpPr>
          <p:spPr>
            <a:xfrm>
              <a:off x="7086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1" name="object 3191"/>
            <p:cNvSpPr/>
            <p:nvPr/>
          </p:nvSpPr>
          <p:spPr>
            <a:xfrm>
              <a:off x="7289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7492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7696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7899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5" name="object 3195"/>
            <p:cNvSpPr/>
            <p:nvPr/>
          </p:nvSpPr>
          <p:spPr>
            <a:xfrm>
              <a:off x="8102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6" name="object 3196"/>
            <p:cNvSpPr/>
            <p:nvPr/>
          </p:nvSpPr>
          <p:spPr>
            <a:xfrm>
              <a:off x="8305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8508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8712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EB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8915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0" name="object 3200"/>
            <p:cNvSpPr/>
            <p:nvPr/>
          </p:nvSpPr>
          <p:spPr>
            <a:xfrm>
              <a:off x="9118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1" name="object 3201"/>
            <p:cNvSpPr/>
            <p:nvPr/>
          </p:nvSpPr>
          <p:spPr>
            <a:xfrm>
              <a:off x="9321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CB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9524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B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9728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9931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10134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9A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6" name="object 3206"/>
            <p:cNvSpPr/>
            <p:nvPr/>
          </p:nvSpPr>
          <p:spPr>
            <a:xfrm>
              <a:off x="10337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8A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7" name="object 3207"/>
            <p:cNvSpPr/>
            <p:nvPr/>
          </p:nvSpPr>
          <p:spPr>
            <a:xfrm>
              <a:off x="10540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8A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8" name="object 3208"/>
            <p:cNvSpPr/>
            <p:nvPr/>
          </p:nvSpPr>
          <p:spPr>
            <a:xfrm>
              <a:off x="10744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7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9" name="object 3209"/>
            <p:cNvSpPr/>
            <p:nvPr/>
          </p:nvSpPr>
          <p:spPr>
            <a:xfrm>
              <a:off x="109346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0" name="object 3210"/>
            <p:cNvSpPr/>
            <p:nvPr/>
          </p:nvSpPr>
          <p:spPr>
            <a:xfrm>
              <a:off x="11150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6A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1" name="object 3211"/>
            <p:cNvSpPr/>
            <p:nvPr/>
          </p:nvSpPr>
          <p:spPr>
            <a:xfrm>
              <a:off x="11341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5A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11544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3" name="object 3213"/>
            <p:cNvSpPr/>
            <p:nvPr/>
          </p:nvSpPr>
          <p:spPr>
            <a:xfrm>
              <a:off x="11760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4A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4" name="object 3214"/>
            <p:cNvSpPr/>
            <p:nvPr/>
          </p:nvSpPr>
          <p:spPr>
            <a:xfrm>
              <a:off x="119506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3A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121539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12357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7" name="object 3217"/>
            <p:cNvSpPr/>
            <p:nvPr/>
          </p:nvSpPr>
          <p:spPr>
            <a:xfrm>
              <a:off x="12560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8" name="object 3218"/>
            <p:cNvSpPr/>
            <p:nvPr/>
          </p:nvSpPr>
          <p:spPr>
            <a:xfrm>
              <a:off x="12763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0A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9" name="object 3219"/>
            <p:cNvSpPr/>
            <p:nvPr/>
          </p:nvSpPr>
          <p:spPr>
            <a:xfrm>
              <a:off x="129666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A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0" name="object 3220"/>
            <p:cNvSpPr/>
            <p:nvPr/>
          </p:nvSpPr>
          <p:spPr>
            <a:xfrm>
              <a:off x="13169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1" name="object 3221"/>
            <p:cNvSpPr/>
            <p:nvPr/>
          </p:nvSpPr>
          <p:spPr>
            <a:xfrm>
              <a:off x="13373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E9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13576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9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3" name="object 3223"/>
            <p:cNvSpPr/>
            <p:nvPr/>
          </p:nvSpPr>
          <p:spPr>
            <a:xfrm>
              <a:off x="13779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4" name="object 3224"/>
            <p:cNvSpPr/>
            <p:nvPr/>
          </p:nvSpPr>
          <p:spPr>
            <a:xfrm>
              <a:off x="139826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9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14185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14389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14592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8" name="object 3228"/>
            <p:cNvSpPr/>
            <p:nvPr/>
          </p:nvSpPr>
          <p:spPr>
            <a:xfrm>
              <a:off x="14795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14998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0" name="object 3230"/>
            <p:cNvSpPr/>
            <p:nvPr/>
          </p:nvSpPr>
          <p:spPr>
            <a:xfrm>
              <a:off x="15201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89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1" name="object 3231"/>
            <p:cNvSpPr/>
            <p:nvPr/>
          </p:nvSpPr>
          <p:spPr>
            <a:xfrm>
              <a:off x="15405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79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2" name="object 3232"/>
            <p:cNvSpPr/>
            <p:nvPr/>
          </p:nvSpPr>
          <p:spPr>
            <a:xfrm>
              <a:off x="15608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3" name="object 3233"/>
            <p:cNvSpPr/>
            <p:nvPr/>
          </p:nvSpPr>
          <p:spPr>
            <a:xfrm>
              <a:off x="15811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4" name="object 3234"/>
            <p:cNvSpPr/>
            <p:nvPr/>
          </p:nvSpPr>
          <p:spPr>
            <a:xfrm>
              <a:off x="16014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5" name="object 3235"/>
            <p:cNvSpPr/>
            <p:nvPr/>
          </p:nvSpPr>
          <p:spPr>
            <a:xfrm>
              <a:off x="16217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49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6" name="object 3236"/>
            <p:cNvSpPr/>
            <p:nvPr/>
          </p:nvSpPr>
          <p:spPr>
            <a:xfrm>
              <a:off x="16421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49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7" name="object 3237"/>
            <p:cNvSpPr/>
            <p:nvPr/>
          </p:nvSpPr>
          <p:spPr>
            <a:xfrm>
              <a:off x="16624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38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16827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28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17030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28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17233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18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17437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08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2" name="object 3242"/>
            <p:cNvSpPr/>
            <p:nvPr/>
          </p:nvSpPr>
          <p:spPr>
            <a:xfrm>
              <a:off x="17627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08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3" name="object 3243"/>
            <p:cNvSpPr/>
            <p:nvPr/>
          </p:nvSpPr>
          <p:spPr>
            <a:xfrm>
              <a:off x="17843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F8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18034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5" name="object 3245"/>
            <p:cNvSpPr/>
            <p:nvPr/>
          </p:nvSpPr>
          <p:spPr>
            <a:xfrm>
              <a:off x="182371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6" name="object 3246"/>
            <p:cNvSpPr/>
            <p:nvPr/>
          </p:nvSpPr>
          <p:spPr>
            <a:xfrm>
              <a:off x="184404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D8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18643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C8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18846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8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19050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8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192531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A8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194564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98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19659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98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19862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87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20066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77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20269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77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20472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7" name="object 3257"/>
            <p:cNvSpPr/>
            <p:nvPr/>
          </p:nvSpPr>
          <p:spPr>
            <a:xfrm>
              <a:off x="20675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57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8" name="object 3258"/>
            <p:cNvSpPr/>
            <p:nvPr/>
          </p:nvSpPr>
          <p:spPr>
            <a:xfrm>
              <a:off x="20878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57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21082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21285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21488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2" name="object 3262"/>
            <p:cNvSpPr/>
            <p:nvPr/>
          </p:nvSpPr>
          <p:spPr>
            <a:xfrm>
              <a:off x="21691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27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3" name="object 3263"/>
            <p:cNvSpPr/>
            <p:nvPr/>
          </p:nvSpPr>
          <p:spPr>
            <a:xfrm>
              <a:off x="21894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17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22098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223011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07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22504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F7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22707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22910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23114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D6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23304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C6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235204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C6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237109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B6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23914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24117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24320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96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245236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86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247269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767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24930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7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25133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6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25336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56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25539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5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257429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4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25946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36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26149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36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26352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25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26555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26758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26962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05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27165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27368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27571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E5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27774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D5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27978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28181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28384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28587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28790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28994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95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29197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85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29387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85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296036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74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298069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64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299974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30213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54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30403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306070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33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310134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31216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31419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0" name="object 3310"/>
            <p:cNvSpPr/>
            <p:nvPr/>
          </p:nvSpPr>
          <p:spPr>
            <a:xfrm>
              <a:off x="31623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1" name="object 3311"/>
            <p:cNvSpPr/>
            <p:nvPr/>
          </p:nvSpPr>
          <p:spPr>
            <a:xfrm>
              <a:off x="318261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2" name="object 3312"/>
            <p:cNvSpPr/>
            <p:nvPr/>
          </p:nvSpPr>
          <p:spPr>
            <a:xfrm>
              <a:off x="320294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3" name="object 3313"/>
            <p:cNvSpPr/>
            <p:nvPr/>
          </p:nvSpPr>
          <p:spPr>
            <a:xfrm>
              <a:off x="32232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E4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4" name="object 3314"/>
            <p:cNvSpPr/>
            <p:nvPr/>
          </p:nvSpPr>
          <p:spPr>
            <a:xfrm>
              <a:off x="32435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D4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5" name="object 3315"/>
            <p:cNvSpPr/>
            <p:nvPr/>
          </p:nvSpPr>
          <p:spPr>
            <a:xfrm>
              <a:off x="32639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6" name="object 3316"/>
            <p:cNvSpPr/>
            <p:nvPr/>
          </p:nvSpPr>
          <p:spPr>
            <a:xfrm>
              <a:off x="32842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33045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33248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33451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A3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0" name="object 3320"/>
            <p:cNvSpPr/>
            <p:nvPr/>
          </p:nvSpPr>
          <p:spPr>
            <a:xfrm>
              <a:off x="33655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1" name="object 3321"/>
            <p:cNvSpPr/>
            <p:nvPr/>
          </p:nvSpPr>
          <p:spPr>
            <a:xfrm>
              <a:off x="33858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2" name="object 3322"/>
            <p:cNvSpPr/>
            <p:nvPr/>
          </p:nvSpPr>
          <p:spPr>
            <a:xfrm>
              <a:off x="34061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3" name="object 3323"/>
            <p:cNvSpPr/>
            <p:nvPr/>
          </p:nvSpPr>
          <p:spPr>
            <a:xfrm>
              <a:off x="34264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73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34467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63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5" name="object 3325"/>
            <p:cNvSpPr/>
            <p:nvPr/>
          </p:nvSpPr>
          <p:spPr>
            <a:xfrm>
              <a:off x="34671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6" name="object 3326"/>
            <p:cNvSpPr/>
            <p:nvPr/>
          </p:nvSpPr>
          <p:spPr>
            <a:xfrm>
              <a:off x="34874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53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7" name="object 3327"/>
            <p:cNvSpPr/>
            <p:nvPr/>
          </p:nvSpPr>
          <p:spPr>
            <a:xfrm>
              <a:off x="35077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8" name="object 3328"/>
            <p:cNvSpPr/>
            <p:nvPr/>
          </p:nvSpPr>
          <p:spPr>
            <a:xfrm>
              <a:off x="35280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9" name="object 3329"/>
            <p:cNvSpPr/>
            <p:nvPr/>
          </p:nvSpPr>
          <p:spPr>
            <a:xfrm>
              <a:off x="35483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3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0" name="object 3330"/>
            <p:cNvSpPr/>
            <p:nvPr/>
          </p:nvSpPr>
          <p:spPr>
            <a:xfrm>
              <a:off x="35687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1" name="object 3331"/>
            <p:cNvSpPr/>
            <p:nvPr/>
          </p:nvSpPr>
          <p:spPr>
            <a:xfrm>
              <a:off x="35890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2" name="object 3332"/>
            <p:cNvSpPr/>
            <p:nvPr/>
          </p:nvSpPr>
          <p:spPr>
            <a:xfrm>
              <a:off x="36080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13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3" name="object 3333"/>
            <p:cNvSpPr/>
            <p:nvPr/>
          </p:nvSpPr>
          <p:spPr>
            <a:xfrm>
              <a:off x="36296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4" name="object 3334"/>
            <p:cNvSpPr/>
            <p:nvPr/>
          </p:nvSpPr>
          <p:spPr>
            <a:xfrm>
              <a:off x="36487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5" name="object 3335"/>
            <p:cNvSpPr/>
            <p:nvPr/>
          </p:nvSpPr>
          <p:spPr>
            <a:xfrm>
              <a:off x="36690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6" name="object 3336"/>
            <p:cNvSpPr/>
            <p:nvPr/>
          </p:nvSpPr>
          <p:spPr>
            <a:xfrm>
              <a:off x="36906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7" name="object 3337"/>
            <p:cNvSpPr/>
            <p:nvPr/>
          </p:nvSpPr>
          <p:spPr>
            <a:xfrm>
              <a:off x="37096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D2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8" name="object 3338"/>
            <p:cNvSpPr/>
            <p:nvPr/>
          </p:nvSpPr>
          <p:spPr>
            <a:xfrm>
              <a:off x="37299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9" name="object 3339"/>
            <p:cNvSpPr/>
            <p:nvPr/>
          </p:nvSpPr>
          <p:spPr>
            <a:xfrm>
              <a:off x="37503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C2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0" name="object 3340"/>
            <p:cNvSpPr/>
            <p:nvPr/>
          </p:nvSpPr>
          <p:spPr>
            <a:xfrm>
              <a:off x="37706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1" name="object 3341"/>
            <p:cNvSpPr/>
            <p:nvPr/>
          </p:nvSpPr>
          <p:spPr>
            <a:xfrm>
              <a:off x="37909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2" name="object 3342"/>
            <p:cNvSpPr/>
            <p:nvPr/>
          </p:nvSpPr>
          <p:spPr>
            <a:xfrm>
              <a:off x="38112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A2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3" name="object 3343"/>
            <p:cNvSpPr/>
            <p:nvPr/>
          </p:nvSpPr>
          <p:spPr>
            <a:xfrm>
              <a:off x="38315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4" name="object 3344"/>
            <p:cNvSpPr/>
            <p:nvPr/>
          </p:nvSpPr>
          <p:spPr>
            <a:xfrm>
              <a:off x="38519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92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5" name="object 3345"/>
            <p:cNvSpPr/>
            <p:nvPr/>
          </p:nvSpPr>
          <p:spPr>
            <a:xfrm>
              <a:off x="38722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6" name="object 3346"/>
            <p:cNvSpPr/>
            <p:nvPr/>
          </p:nvSpPr>
          <p:spPr>
            <a:xfrm>
              <a:off x="38925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7" name="object 3347"/>
            <p:cNvSpPr/>
            <p:nvPr/>
          </p:nvSpPr>
          <p:spPr>
            <a:xfrm>
              <a:off x="39128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7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8" name="object 3348"/>
            <p:cNvSpPr/>
            <p:nvPr/>
          </p:nvSpPr>
          <p:spPr>
            <a:xfrm>
              <a:off x="39331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9" name="object 3349"/>
            <p:cNvSpPr/>
            <p:nvPr/>
          </p:nvSpPr>
          <p:spPr>
            <a:xfrm>
              <a:off x="39535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0" name="object 3350"/>
            <p:cNvSpPr/>
            <p:nvPr/>
          </p:nvSpPr>
          <p:spPr>
            <a:xfrm>
              <a:off x="39738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1" name="object 3351"/>
            <p:cNvSpPr/>
            <p:nvPr/>
          </p:nvSpPr>
          <p:spPr>
            <a:xfrm>
              <a:off x="39941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2" name="object 3352"/>
            <p:cNvSpPr/>
            <p:nvPr/>
          </p:nvSpPr>
          <p:spPr>
            <a:xfrm>
              <a:off x="40144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3" name="object 3353"/>
            <p:cNvSpPr/>
            <p:nvPr/>
          </p:nvSpPr>
          <p:spPr>
            <a:xfrm>
              <a:off x="40347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4" name="object 3354"/>
            <p:cNvSpPr/>
            <p:nvPr/>
          </p:nvSpPr>
          <p:spPr>
            <a:xfrm>
              <a:off x="40551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5" name="object 3355"/>
            <p:cNvSpPr/>
            <p:nvPr/>
          </p:nvSpPr>
          <p:spPr>
            <a:xfrm>
              <a:off x="40754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11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6" name="object 3356"/>
            <p:cNvSpPr/>
            <p:nvPr/>
          </p:nvSpPr>
          <p:spPr>
            <a:xfrm>
              <a:off x="40957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7" name="object 3357"/>
            <p:cNvSpPr/>
            <p:nvPr/>
          </p:nvSpPr>
          <p:spPr>
            <a:xfrm>
              <a:off x="41160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8" name="object 3358"/>
            <p:cNvSpPr/>
            <p:nvPr/>
          </p:nvSpPr>
          <p:spPr>
            <a:xfrm>
              <a:off x="41363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9" name="object 3359"/>
            <p:cNvSpPr/>
            <p:nvPr/>
          </p:nvSpPr>
          <p:spPr>
            <a:xfrm>
              <a:off x="41567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E1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0" name="object 3360"/>
            <p:cNvSpPr/>
            <p:nvPr/>
          </p:nvSpPr>
          <p:spPr>
            <a:xfrm>
              <a:off x="41770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E1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1" name="object 3361"/>
            <p:cNvSpPr/>
            <p:nvPr/>
          </p:nvSpPr>
          <p:spPr>
            <a:xfrm>
              <a:off x="41973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D1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2" name="object 3362"/>
            <p:cNvSpPr/>
            <p:nvPr/>
          </p:nvSpPr>
          <p:spPr>
            <a:xfrm>
              <a:off x="42176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3" name="object 3363"/>
            <p:cNvSpPr/>
            <p:nvPr/>
          </p:nvSpPr>
          <p:spPr>
            <a:xfrm>
              <a:off x="42379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4" name="object 3364"/>
            <p:cNvSpPr/>
            <p:nvPr/>
          </p:nvSpPr>
          <p:spPr>
            <a:xfrm>
              <a:off x="42583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B1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5" name="object 3365"/>
            <p:cNvSpPr/>
            <p:nvPr/>
          </p:nvSpPr>
          <p:spPr>
            <a:xfrm>
              <a:off x="42773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6" name="object 3366"/>
            <p:cNvSpPr/>
            <p:nvPr/>
          </p:nvSpPr>
          <p:spPr>
            <a:xfrm>
              <a:off x="42989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7" name="object 3367"/>
            <p:cNvSpPr/>
            <p:nvPr/>
          </p:nvSpPr>
          <p:spPr>
            <a:xfrm>
              <a:off x="43180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90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8" name="object 3368"/>
            <p:cNvSpPr/>
            <p:nvPr/>
          </p:nvSpPr>
          <p:spPr>
            <a:xfrm>
              <a:off x="43383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80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9" name="object 3369"/>
            <p:cNvSpPr/>
            <p:nvPr/>
          </p:nvSpPr>
          <p:spPr>
            <a:xfrm>
              <a:off x="43586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0" name="object 3370"/>
            <p:cNvSpPr/>
            <p:nvPr/>
          </p:nvSpPr>
          <p:spPr>
            <a:xfrm>
              <a:off x="43789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1" name="object 3371"/>
            <p:cNvSpPr/>
            <p:nvPr/>
          </p:nvSpPr>
          <p:spPr>
            <a:xfrm>
              <a:off x="43992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60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2" name="object 3372"/>
            <p:cNvSpPr/>
            <p:nvPr/>
          </p:nvSpPr>
          <p:spPr>
            <a:xfrm>
              <a:off x="44196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50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3" name="object 3373"/>
            <p:cNvSpPr/>
            <p:nvPr/>
          </p:nvSpPr>
          <p:spPr>
            <a:xfrm>
              <a:off x="44399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50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4" name="object 3374"/>
            <p:cNvSpPr/>
            <p:nvPr/>
          </p:nvSpPr>
          <p:spPr>
            <a:xfrm>
              <a:off x="44602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40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5" name="object 3375"/>
            <p:cNvSpPr/>
            <p:nvPr/>
          </p:nvSpPr>
          <p:spPr>
            <a:xfrm>
              <a:off x="44805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30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6" name="object 3376"/>
            <p:cNvSpPr/>
            <p:nvPr/>
          </p:nvSpPr>
          <p:spPr>
            <a:xfrm>
              <a:off x="45008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7" name="object 3377"/>
            <p:cNvSpPr/>
            <p:nvPr/>
          </p:nvSpPr>
          <p:spPr>
            <a:xfrm>
              <a:off x="45212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20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8" name="object 3378"/>
            <p:cNvSpPr/>
            <p:nvPr/>
          </p:nvSpPr>
          <p:spPr>
            <a:xfrm>
              <a:off x="45415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9" name="object 3379"/>
            <p:cNvSpPr/>
            <p:nvPr/>
          </p:nvSpPr>
          <p:spPr>
            <a:xfrm>
              <a:off x="45618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0" name="object 3380"/>
            <p:cNvSpPr/>
            <p:nvPr/>
          </p:nvSpPr>
          <p:spPr>
            <a:xfrm>
              <a:off x="458216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10" h="24129">
                  <a:moveTo>
                    <a:pt x="41910" y="0"/>
                  </a:moveTo>
                  <a:lnTo>
                    <a:pt x="2159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159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1" name="object 3381"/>
            <p:cNvSpPr/>
            <p:nvPr/>
          </p:nvSpPr>
          <p:spPr>
            <a:xfrm>
              <a:off x="46228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2" name="object 3382"/>
            <p:cNvSpPr/>
            <p:nvPr/>
          </p:nvSpPr>
          <p:spPr>
            <a:xfrm>
              <a:off x="46431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3" name="object 3383"/>
            <p:cNvSpPr/>
            <p:nvPr/>
          </p:nvSpPr>
          <p:spPr>
            <a:xfrm>
              <a:off x="46634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20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4" name="object 3384"/>
            <p:cNvSpPr/>
            <p:nvPr/>
          </p:nvSpPr>
          <p:spPr>
            <a:xfrm>
              <a:off x="46837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30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5" name="object 3385"/>
            <p:cNvSpPr/>
            <p:nvPr/>
          </p:nvSpPr>
          <p:spPr>
            <a:xfrm>
              <a:off x="47040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6" name="object 3386"/>
            <p:cNvSpPr/>
            <p:nvPr/>
          </p:nvSpPr>
          <p:spPr>
            <a:xfrm>
              <a:off x="47244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40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7" name="object 3387"/>
            <p:cNvSpPr/>
            <p:nvPr/>
          </p:nvSpPr>
          <p:spPr>
            <a:xfrm>
              <a:off x="47447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8" name="object 3388"/>
            <p:cNvSpPr/>
            <p:nvPr/>
          </p:nvSpPr>
          <p:spPr>
            <a:xfrm>
              <a:off x="47650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9" name="object 3389"/>
            <p:cNvSpPr/>
            <p:nvPr/>
          </p:nvSpPr>
          <p:spPr>
            <a:xfrm>
              <a:off x="47853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60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0" name="object 3390"/>
            <p:cNvSpPr/>
            <p:nvPr/>
          </p:nvSpPr>
          <p:spPr>
            <a:xfrm>
              <a:off x="48056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1" name="object 3391"/>
            <p:cNvSpPr/>
            <p:nvPr/>
          </p:nvSpPr>
          <p:spPr>
            <a:xfrm>
              <a:off x="48260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2" name="object 3392"/>
            <p:cNvSpPr/>
            <p:nvPr/>
          </p:nvSpPr>
          <p:spPr>
            <a:xfrm>
              <a:off x="48450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80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3" name="object 3393"/>
            <p:cNvSpPr/>
            <p:nvPr/>
          </p:nvSpPr>
          <p:spPr>
            <a:xfrm>
              <a:off x="48666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4" name="object 3394"/>
            <p:cNvSpPr/>
            <p:nvPr/>
          </p:nvSpPr>
          <p:spPr>
            <a:xfrm>
              <a:off x="48856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5" name="object 3395"/>
            <p:cNvSpPr/>
            <p:nvPr/>
          </p:nvSpPr>
          <p:spPr>
            <a:xfrm>
              <a:off x="49060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6" name="object 3396"/>
            <p:cNvSpPr/>
            <p:nvPr/>
          </p:nvSpPr>
          <p:spPr>
            <a:xfrm>
              <a:off x="49263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B1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7" name="object 3397"/>
            <p:cNvSpPr/>
            <p:nvPr/>
          </p:nvSpPr>
          <p:spPr>
            <a:xfrm>
              <a:off x="49466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C1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8" name="object 3398"/>
            <p:cNvSpPr/>
            <p:nvPr/>
          </p:nvSpPr>
          <p:spPr>
            <a:xfrm>
              <a:off x="49669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C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9" name="object 3399"/>
            <p:cNvSpPr/>
            <p:nvPr/>
          </p:nvSpPr>
          <p:spPr>
            <a:xfrm>
              <a:off x="49872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D1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0" name="object 3400"/>
            <p:cNvSpPr/>
            <p:nvPr/>
          </p:nvSpPr>
          <p:spPr>
            <a:xfrm>
              <a:off x="50076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1" name="object 3401"/>
            <p:cNvSpPr/>
            <p:nvPr/>
          </p:nvSpPr>
          <p:spPr>
            <a:xfrm>
              <a:off x="50279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2" name="object 3402"/>
            <p:cNvSpPr/>
            <p:nvPr/>
          </p:nvSpPr>
          <p:spPr>
            <a:xfrm>
              <a:off x="50482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3" name="object 3403"/>
            <p:cNvSpPr/>
            <p:nvPr/>
          </p:nvSpPr>
          <p:spPr>
            <a:xfrm>
              <a:off x="50685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4" name="object 3404"/>
            <p:cNvSpPr/>
            <p:nvPr/>
          </p:nvSpPr>
          <p:spPr>
            <a:xfrm>
              <a:off x="50888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01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5" name="object 3405"/>
            <p:cNvSpPr/>
            <p:nvPr/>
          </p:nvSpPr>
          <p:spPr>
            <a:xfrm>
              <a:off x="51092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11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6" name="object 3406"/>
            <p:cNvSpPr/>
            <p:nvPr/>
          </p:nvSpPr>
          <p:spPr>
            <a:xfrm>
              <a:off x="51295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21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7" name="object 3407"/>
            <p:cNvSpPr/>
            <p:nvPr/>
          </p:nvSpPr>
          <p:spPr>
            <a:xfrm>
              <a:off x="51498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21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8" name="object 3408"/>
            <p:cNvSpPr/>
            <p:nvPr/>
          </p:nvSpPr>
          <p:spPr>
            <a:xfrm>
              <a:off x="51701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9" name="object 3409"/>
            <p:cNvSpPr/>
            <p:nvPr/>
          </p:nvSpPr>
          <p:spPr>
            <a:xfrm>
              <a:off x="51904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0" name="object 3410"/>
            <p:cNvSpPr/>
            <p:nvPr/>
          </p:nvSpPr>
          <p:spPr>
            <a:xfrm>
              <a:off x="52108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1" name="object 3411"/>
            <p:cNvSpPr/>
            <p:nvPr/>
          </p:nvSpPr>
          <p:spPr>
            <a:xfrm>
              <a:off x="52311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2" name="object 3412"/>
            <p:cNvSpPr/>
            <p:nvPr/>
          </p:nvSpPr>
          <p:spPr>
            <a:xfrm>
              <a:off x="52514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3" name="object 3413"/>
            <p:cNvSpPr/>
            <p:nvPr/>
          </p:nvSpPr>
          <p:spPr>
            <a:xfrm>
              <a:off x="52717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4" name="object 3414"/>
            <p:cNvSpPr/>
            <p:nvPr/>
          </p:nvSpPr>
          <p:spPr>
            <a:xfrm>
              <a:off x="52920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5" name="object 3415"/>
            <p:cNvSpPr/>
            <p:nvPr/>
          </p:nvSpPr>
          <p:spPr>
            <a:xfrm>
              <a:off x="53124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6" name="object 3416"/>
            <p:cNvSpPr/>
            <p:nvPr/>
          </p:nvSpPr>
          <p:spPr>
            <a:xfrm>
              <a:off x="53327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92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7" name="object 3417"/>
            <p:cNvSpPr/>
            <p:nvPr/>
          </p:nvSpPr>
          <p:spPr>
            <a:xfrm>
              <a:off x="53530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8" name="object 3418"/>
            <p:cNvSpPr/>
            <p:nvPr/>
          </p:nvSpPr>
          <p:spPr>
            <a:xfrm>
              <a:off x="53733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A2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9" name="object 3419"/>
            <p:cNvSpPr/>
            <p:nvPr/>
          </p:nvSpPr>
          <p:spPr>
            <a:xfrm>
              <a:off x="53936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0" name="object 3420"/>
            <p:cNvSpPr/>
            <p:nvPr/>
          </p:nvSpPr>
          <p:spPr>
            <a:xfrm>
              <a:off x="54140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1" name="object 3421"/>
            <p:cNvSpPr/>
            <p:nvPr/>
          </p:nvSpPr>
          <p:spPr>
            <a:xfrm>
              <a:off x="54343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C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2" name="object 3422"/>
            <p:cNvSpPr/>
            <p:nvPr/>
          </p:nvSpPr>
          <p:spPr>
            <a:xfrm>
              <a:off x="54533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3" name="object 3423"/>
            <p:cNvSpPr/>
            <p:nvPr/>
          </p:nvSpPr>
          <p:spPr>
            <a:xfrm>
              <a:off x="54749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D2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4" name="object 3424"/>
            <p:cNvSpPr/>
            <p:nvPr/>
          </p:nvSpPr>
          <p:spPr>
            <a:xfrm>
              <a:off x="54952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5" name="object 3425"/>
            <p:cNvSpPr/>
            <p:nvPr/>
          </p:nvSpPr>
          <p:spPr>
            <a:xfrm>
              <a:off x="55143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6" name="object 3426"/>
            <p:cNvSpPr/>
            <p:nvPr/>
          </p:nvSpPr>
          <p:spPr>
            <a:xfrm>
              <a:off x="55359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7" name="object 3427"/>
            <p:cNvSpPr/>
            <p:nvPr/>
          </p:nvSpPr>
          <p:spPr>
            <a:xfrm>
              <a:off x="55549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8" name="object 3428"/>
            <p:cNvSpPr/>
            <p:nvPr/>
          </p:nvSpPr>
          <p:spPr>
            <a:xfrm>
              <a:off x="55753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13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9" name="object 3429"/>
            <p:cNvSpPr/>
            <p:nvPr/>
          </p:nvSpPr>
          <p:spPr>
            <a:xfrm>
              <a:off x="55956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23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0" name="object 3430"/>
            <p:cNvSpPr/>
            <p:nvPr/>
          </p:nvSpPr>
          <p:spPr>
            <a:xfrm>
              <a:off x="56159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2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1" name="object 3431"/>
            <p:cNvSpPr/>
            <p:nvPr/>
          </p:nvSpPr>
          <p:spPr>
            <a:xfrm>
              <a:off x="563625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3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2" name="object 3432"/>
            <p:cNvSpPr/>
            <p:nvPr/>
          </p:nvSpPr>
          <p:spPr>
            <a:xfrm>
              <a:off x="56565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3" name="object 3433"/>
            <p:cNvSpPr/>
            <p:nvPr/>
          </p:nvSpPr>
          <p:spPr>
            <a:xfrm>
              <a:off x="567690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4" name="object 3434"/>
            <p:cNvSpPr/>
            <p:nvPr/>
          </p:nvSpPr>
          <p:spPr>
            <a:xfrm>
              <a:off x="56972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53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5" name="object 3435"/>
            <p:cNvSpPr/>
            <p:nvPr/>
          </p:nvSpPr>
          <p:spPr>
            <a:xfrm>
              <a:off x="57175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63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6" name="object 3436"/>
            <p:cNvSpPr/>
            <p:nvPr/>
          </p:nvSpPr>
          <p:spPr>
            <a:xfrm>
              <a:off x="57378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7" name="object 3437"/>
            <p:cNvSpPr/>
            <p:nvPr/>
          </p:nvSpPr>
          <p:spPr>
            <a:xfrm>
              <a:off x="57581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73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8" name="object 3438"/>
            <p:cNvSpPr/>
            <p:nvPr/>
          </p:nvSpPr>
          <p:spPr>
            <a:xfrm>
              <a:off x="57785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9" name="object 3439"/>
            <p:cNvSpPr/>
            <p:nvPr/>
          </p:nvSpPr>
          <p:spPr>
            <a:xfrm>
              <a:off x="57988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0" name="object 3440"/>
            <p:cNvSpPr/>
            <p:nvPr/>
          </p:nvSpPr>
          <p:spPr>
            <a:xfrm>
              <a:off x="58191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1" name="object 3441"/>
            <p:cNvSpPr/>
            <p:nvPr/>
          </p:nvSpPr>
          <p:spPr>
            <a:xfrm>
              <a:off x="58394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A3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2" name="object 3442"/>
            <p:cNvSpPr/>
            <p:nvPr/>
          </p:nvSpPr>
          <p:spPr>
            <a:xfrm>
              <a:off x="58597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B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3" name="object 3443"/>
            <p:cNvSpPr/>
            <p:nvPr/>
          </p:nvSpPr>
          <p:spPr>
            <a:xfrm>
              <a:off x="58801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4" name="object 3444"/>
            <p:cNvSpPr/>
            <p:nvPr/>
          </p:nvSpPr>
          <p:spPr>
            <a:xfrm>
              <a:off x="59004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5" name="object 3445"/>
            <p:cNvSpPr/>
            <p:nvPr/>
          </p:nvSpPr>
          <p:spPr>
            <a:xfrm>
              <a:off x="59207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6" name="object 3446"/>
            <p:cNvSpPr/>
            <p:nvPr/>
          </p:nvSpPr>
          <p:spPr>
            <a:xfrm>
              <a:off x="59410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7" name="object 3447"/>
            <p:cNvSpPr/>
            <p:nvPr/>
          </p:nvSpPr>
          <p:spPr>
            <a:xfrm>
              <a:off x="59613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E4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8" name="object 3448"/>
            <p:cNvSpPr/>
            <p:nvPr/>
          </p:nvSpPr>
          <p:spPr>
            <a:xfrm>
              <a:off x="59817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9" name="object 3449"/>
            <p:cNvSpPr/>
            <p:nvPr/>
          </p:nvSpPr>
          <p:spPr>
            <a:xfrm>
              <a:off x="60020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0" name="object 3450"/>
            <p:cNvSpPr/>
            <p:nvPr/>
          </p:nvSpPr>
          <p:spPr>
            <a:xfrm>
              <a:off x="60223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1" name="object 3451"/>
            <p:cNvSpPr/>
            <p:nvPr/>
          </p:nvSpPr>
          <p:spPr>
            <a:xfrm>
              <a:off x="60426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2" name="object 3452"/>
            <p:cNvSpPr/>
            <p:nvPr/>
          </p:nvSpPr>
          <p:spPr>
            <a:xfrm>
              <a:off x="60629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14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3" name="object 3453"/>
            <p:cNvSpPr/>
            <p:nvPr/>
          </p:nvSpPr>
          <p:spPr>
            <a:xfrm>
              <a:off x="608330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4" name="object 3454"/>
            <p:cNvSpPr/>
            <p:nvPr/>
          </p:nvSpPr>
          <p:spPr>
            <a:xfrm>
              <a:off x="61036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5" name="object 3455"/>
            <p:cNvSpPr/>
            <p:nvPr/>
          </p:nvSpPr>
          <p:spPr>
            <a:xfrm>
              <a:off x="61226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6" name="object 3456"/>
            <p:cNvSpPr/>
            <p:nvPr/>
          </p:nvSpPr>
          <p:spPr>
            <a:xfrm>
              <a:off x="614425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44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7" name="object 3457"/>
            <p:cNvSpPr/>
            <p:nvPr/>
          </p:nvSpPr>
          <p:spPr>
            <a:xfrm>
              <a:off x="61633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54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8" name="object 3458"/>
            <p:cNvSpPr/>
            <p:nvPr/>
          </p:nvSpPr>
          <p:spPr>
            <a:xfrm>
              <a:off x="61836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9" name="object 3459"/>
            <p:cNvSpPr/>
            <p:nvPr/>
          </p:nvSpPr>
          <p:spPr>
            <a:xfrm>
              <a:off x="62052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64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0" name="object 3460"/>
            <p:cNvSpPr/>
            <p:nvPr/>
          </p:nvSpPr>
          <p:spPr>
            <a:xfrm>
              <a:off x="62242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75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1" name="object 3461"/>
            <p:cNvSpPr/>
            <p:nvPr/>
          </p:nvSpPr>
          <p:spPr>
            <a:xfrm>
              <a:off x="62445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2" name="object 3462"/>
            <p:cNvSpPr/>
            <p:nvPr/>
          </p:nvSpPr>
          <p:spPr>
            <a:xfrm>
              <a:off x="62649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3" name="object 3463"/>
            <p:cNvSpPr/>
            <p:nvPr/>
          </p:nvSpPr>
          <p:spPr>
            <a:xfrm>
              <a:off x="62852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95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4" name="object 3464"/>
            <p:cNvSpPr/>
            <p:nvPr/>
          </p:nvSpPr>
          <p:spPr>
            <a:xfrm>
              <a:off x="630555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A5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5" name="object 3465"/>
            <p:cNvSpPr/>
            <p:nvPr/>
          </p:nvSpPr>
          <p:spPr>
            <a:xfrm>
              <a:off x="63258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A5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6" name="object 3466"/>
            <p:cNvSpPr/>
            <p:nvPr/>
          </p:nvSpPr>
          <p:spPr>
            <a:xfrm>
              <a:off x="63461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7" name="object 3467"/>
            <p:cNvSpPr/>
            <p:nvPr/>
          </p:nvSpPr>
          <p:spPr>
            <a:xfrm>
              <a:off x="636650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8" name="object 3468"/>
            <p:cNvSpPr/>
            <p:nvPr/>
          </p:nvSpPr>
          <p:spPr>
            <a:xfrm>
              <a:off x="63868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9" name="object 3469"/>
            <p:cNvSpPr/>
            <p:nvPr/>
          </p:nvSpPr>
          <p:spPr>
            <a:xfrm>
              <a:off x="640715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D5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0" name="object 3470"/>
            <p:cNvSpPr/>
            <p:nvPr/>
          </p:nvSpPr>
          <p:spPr>
            <a:xfrm>
              <a:off x="64274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E5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1" name="object 3471"/>
            <p:cNvSpPr/>
            <p:nvPr/>
          </p:nvSpPr>
          <p:spPr>
            <a:xfrm>
              <a:off x="64477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2" name="object 3472"/>
            <p:cNvSpPr/>
            <p:nvPr/>
          </p:nvSpPr>
          <p:spPr>
            <a:xfrm>
              <a:off x="646810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3" name="object 3473"/>
            <p:cNvSpPr/>
            <p:nvPr/>
          </p:nvSpPr>
          <p:spPr>
            <a:xfrm>
              <a:off x="64884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05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4" name="object 3474"/>
            <p:cNvSpPr/>
            <p:nvPr/>
          </p:nvSpPr>
          <p:spPr>
            <a:xfrm>
              <a:off x="65087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5" name="object 3475"/>
            <p:cNvSpPr/>
            <p:nvPr/>
          </p:nvSpPr>
          <p:spPr>
            <a:xfrm>
              <a:off x="65290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15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6" name="object 3476"/>
            <p:cNvSpPr/>
            <p:nvPr/>
          </p:nvSpPr>
          <p:spPr>
            <a:xfrm>
              <a:off x="65493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26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7" name="object 3477"/>
            <p:cNvSpPr/>
            <p:nvPr/>
          </p:nvSpPr>
          <p:spPr>
            <a:xfrm>
              <a:off x="65697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8" name="object 3478"/>
            <p:cNvSpPr/>
            <p:nvPr/>
          </p:nvSpPr>
          <p:spPr>
            <a:xfrm>
              <a:off x="65900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9" name="object 3479"/>
            <p:cNvSpPr/>
            <p:nvPr/>
          </p:nvSpPr>
          <p:spPr>
            <a:xfrm>
              <a:off x="66103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46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0" name="object 3480"/>
            <p:cNvSpPr/>
            <p:nvPr/>
          </p:nvSpPr>
          <p:spPr>
            <a:xfrm>
              <a:off x="66306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1" name="object 3481"/>
            <p:cNvSpPr/>
            <p:nvPr/>
          </p:nvSpPr>
          <p:spPr>
            <a:xfrm>
              <a:off x="66509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2" name="object 3482"/>
            <p:cNvSpPr/>
            <p:nvPr/>
          </p:nvSpPr>
          <p:spPr>
            <a:xfrm>
              <a:off x="66713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6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3" name="object 3483"/>
            <p:cNvSpPr/>
            <p:nvPr/>
          </p:nvSpPr>
          <p:spPr>
            <a:xfrm>
              <a:off x="66916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76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4" name="object 3484"/>
            <p:cNvSpPr/>
            <p:nvPr/>
          </p:nvSpPr>
          <p:spPr>
            <a:xfrm>
              <a:off x="67119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86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5" name="object 3485"/>
            <p:cNvSpPr/>
            <p:nvPr/>
          </p:nvSpPr>
          <p:spPr>
            <a:xfrm>
              <a:off x="67322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86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6" name="object 3486"/>
            <p:cNvSpPr/>
            <p:nvPr/>
          </p:nvSpPr>
          <p:spPr>
            <a:xfrm>
              <a:off x="67525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96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7" name="object 3487"/>
            <p:cNvSpPr/>
            <p:nvPr/>
          </p:nvSpPr>
          <p:spPr>
            <a:xfrm>
              <a:off x="67729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A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8" name="object 3488"/>
            <p:cNvSpPr/>
            <p:nvPr/>
          </p:nvSpPr>
          <p:spPr>
            <a:xfrm>
              <a:off x="679196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A6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9" name="object 3489"/>
            <p:cNvSpPr/>
            <p:nvPr/>
          </p:nvSpPr>
          <p:spPr>
            <a:xfrm>
              <a:off x="68135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B6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0" name="object 3490"/>
            <p:cNvSpPr/>
            <p:nvPr/>
          </p:nvSpPr>
          <p:spPr>
            <a:xfrm>
              <a:off x="68325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1" name="object 3491"/>
            <p:cNvSpPr/>
            <p:nvPr/>
          </p:nvSpPr>
          <p:spPr>
            <a:xfrm>
              <a:off x="68529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2" name="object 3492"/>
            <p:cNvSpPr/>
            <p:nvPr/>
          </p:nvSpPr>
          <p:spPr>
            <a:xfrm>
              <a:off x="68732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D7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3" name="object 3493"/>
            <p:cNvSpPr/>
            <p:nvPr/>
          </p:nvSpPr>
          <p:spPr>
            <a:xfrm>
              <a:off x="689356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4" name="object 3494"/>
            <p:cNvSpPr/>
            <p:nvPr/>
          </p:nvSpPr>
          <p:spPr>
            <a:xfrm>
              <a:off x="69138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5" name="object 3495"/>
            <p:cNvSpPr/>
            <p:nvPr/>
          </p:nvSpPr>
          <p:spPr>
            <a:xfrm>
              <a:off x="69341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F7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6" name="object 3496"/>
            <p:cNvSpPr/>
            <p:nvPr/>
          </p:nvSpPr>
          <p:spPr>
            <a:xfrm>
              <a:off x="69545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07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7" name="object 3497"/>
            <p:cNvSpPr/>
            <p:nvPr/>
          </p:nvSpPr>
          <p:spPr>
            <a:xfrm>
              <a:off x="69748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5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8" name="object 3498"/>
            <p:cNvSpPr/>
            <p:nvPr/>
          </p:nvSpPr>
          <p:spPr>
            <a:xfrm>
              <a:off x="699516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17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9" name="object 3499"/>
            <p:cNvSpPr/>
            <p:nvPr/>
          </p:nvSpPr>
          <p:spPr>
            <a:xfrm>
              <a:off x="70154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0" name="object 3500"/>
            <p:cNvSpPr/>
            <p:nvPr/>
          </p:nvSpPr>
          <p:spPr>
            <a:xfrm>
              <a:off x="70357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1" name="object 3501"/>
            <p:cNvSpPr/>
            <p:nvPr/>
          </p:nvSpPr>
          <p:spPr>
            <a:xfrm>
              <a:off x="70561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37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2" name="object 3502"/>
            <p:cNvSpPr/>
            <p:nvPr/>
          </p:nvSpPr>
          <p:spPr>
            <a:xfrm>
              <a:off x="70764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3" name="object 3503"/>
            <p:cNvSpPr/>
            <p:nvPr/>
          </p:nvSpPr>
          <p:spPr>
            <a:xfrm>
              <a:off x="70967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4" name="object 3504"/>
            <p:cNvSpPr/>
            <p:nvPr/>
          </p:nvSpPr>
          <p:spPr>
            <a:xfrm>
              <a:off x="71170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5" name="object 3505"/>
            <p:cNvSpPr/>
            <p:nvPr/>
          </p:nvSpPr>
          <p:spPr>
            <a:xfrm>
              <a:off x="71373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6" name="object 3506"/>
            <p:cNvSpPr/>
            <p:nvPr/>
          </p:nvSpPr>
          <p:spPr>
            <a:xfrm>
              <a:off x="71577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7" name="object 3507"/>
            <p:cNvSpPr/>
            <p:nvPr/>
          </p:nvSpPr>
          <p:spPr>
            <a:xfrm>
              <a:off x="71780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8" name="object 3508"/>
            <p:cNvSpPr/>
            <p:nvPr/>
          </p:nvSpPr>
          <p:spPr>
            <a:xfrm>
              <a:off x="71983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88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9" name="object 3509"/>
            <p:cNvSpPr/>
            <p:nvPr/>
          </p:nvSpPr>
          <p:spPr>
            <a:xfrm>
              <a:off x="72186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0" name="object 3510"/>
            <p:cNvSpPr/>
            <p:nvPr/>
          </p:nvSpPr>
          <p:spPr>
            <a:xfrm>
              <a:off x="72389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2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1" name="object 3511"/>
            <p:cNvSpPr/>
            <p:nvPr/>
          </p:nvSpPr>
          <p:spPr>
            <a:xfrm>
              <a:off x="72593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A8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2" name="object 3512"/>
            <p:cNvSpPr/>
            <p:nvPr/>
          </p:nvSpPr>
          <p:spPr>
            <a:xfrm>
              <a:off x="72796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8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3" name="object 3513"/>
            <p:cNvSpPr/>
            <p:nvPr/>
          </p:nvSpPr>
          <p:spPr>
            <a:xfrm>
              <a:off x="72999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85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4" name="object 3514"/>
            <p:cNvSpPr/>
            <p:nvPr/>
          </p:nvSpPr>
          <p:spPr>
            <a:xfrm>
              <a:off x="73202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C8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5" name="object 3515"/>
            <p:cNvSpPr/>
            <p:nvPr/>
          </p:nvSpPr>
          <p:spPr>
            <a:xfrm>
              <a:off x="73405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D8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6" name="object 3516"/>
            <p:cNvSpPr/>
            <p:nvPr/>
          </p:nvSpPr>
          <p:spPr>
            <a:xfrm>
              <a:off x="73596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E8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7" name="object 3517"/>
            <p:cNvSpPr/>
            <p:nvPr/>
          </p:nvSpPr>
          <p:spPr>
            <a:xfrm>
              <a:off x="73812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E8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8" name="object 3518"/>
            <p:cNvSpPr/>
            <p:nvPr/>
          </p:nvSpPr>
          <p:spPr>
            <a:xfrm>
              <a:off x="74002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F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9" name="object 3519"/>
            <p:cNvSpPr/>
            <p:nvPr/>
          </p:nvSpPr>
          <p:spPr>
            <a:xfrm>
              <a:off x="74206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0" name="object 3520"/>
            <p:cNvSpPr/>
            <p:nvPr/>
          </p:nvSpPr>
          <p:spPr>
            <a:xfrm>
              <a:off x="74409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1" name="object 3521"/>
            <p:cNvSpPr/>
            <p:nvPr/>
          </p:nvSpPr>
          <p:spPr>
            <a:xfrm>
              <a:off x="74612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18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2" name="object 3522"/>
            <p:cNvSpPr/>
            <p:nvPr/>
          </p:nvSpPr>
          <p:spPr>
            <a:xfrm>
              <a:off x="74815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3" name="object 3523"/>
            <p:cNvSpPr/>
            <p:nvPr/>
          </p:nvSpPr>
          <p:spPr>
            <a:xfrm>
              <a:off x="75018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4" name="object 3524"/>
            <p:cNvSpPr/>
            <p:nvPr/>
          </p:nvSpPr>
          <p:spPr>
            <a:xfrm>
              <a:off x="75222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39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5" name="object 3525"/>
            <p:cNvSpPr/>
            <p:nvPr/>
          </p:nvSpPr>
          <p:spPr>
            <a:xfrm>
              <a:off x="75425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49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6" name="object 3526"/>
            <p:cNvSpPr/>
            <p:nvPr/>
          </p:nvSpPr>
          <p:spPr>
            <a:xfrm>
              <a:off x="75628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49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7" name="object 3527"/>
            <p:cNvSpPr/>
            <p:nvPr/>
          </p:nvSpPr>
          <p:spPr>
            <a:xfrm>
              <a:off x="75831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8" name="object 3528"/>
            <p:cNvSpPr/>
            <p:nvPr/>
          </p:nvSpPr>
          <p:spPr>
            <a:xfrm>
              <a:off x="76034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69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9" name="object 3529"/>
            <p:cNvSpPr/>
            <p:nvPr/>
          </p:nvSpPr>
          <p:spPr>
            <a:xfrm>
              <a:off x="762381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09" h="24129">
                  <a:moveTo>
                    <a:pt x="4191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679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0" name="object 3530"/>
            <p:cNvSpPr/>
            <p:nvPr/>
          </p:nvSpPr>
          <p:spPr>
            <a:xfrm>
              <a:off x="76644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9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1" name="object 3531"/>
            <p:cNvSpPr/>
            <p:nvPr/>
          </p:nvSpPr>
          <p:spPr>
            <a:xfrm>
              <a:off x="76847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2" name="object 3532"/>
            <p:cNvSpPr/>
            <p:nvPr/>
          </p:nvSpPr>
          <p:spPr>
            <a:xfrm>
              <a:off x="77050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3" name="object 3533"/>
            <p:cNvSpPr/>
            <p:nvPr/>
          </p:nvSpPr>
          <p:spPr>
            <a:xfrm>
              <a:off x="77254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4" name="object 3534"/>
            <p:cNvSpPr/>
            <p:nvPr/>
          </p:nvSpPr>
          <p:spPr>
            <a:xfrm>
              <a:off x="77457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5" name="object 3535"/>
            <p:cNvSpPr/>
            <p:nvPr/>
          </p:nvSpPr>
          <p:spPr>
            <a:xfrm>
              <a:off x="77660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6" name="object 3536"/>
            <p:cNvSpPr/>
            <p:nvPr/>
          </p:nvSpPr>
          <p:spPr>
            <a:xfrm>
              <a:off x="77863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C9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7" name="object 3537"/>
            <p:cNvSpPr/>
            <p:nvPr/>
          </p:nvSpPr>
          <p:spPr>
            <a:xfrm>
              <a:off x="78066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D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8" name="object 3538"/>
            <p:cNvSpPr/>
            <p:nvPr/>
          </p:nvSpPr>
          <p:spPr>
            <a:xfrm>
              <a:off x="78270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9" name="object 3539"/>
            <p:cNvSpPr/>
            <p:nvPr/>
          </p:nvSpPr>
          <p:spPr>
            <a:xfrm>
              <a:off x="78473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E9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0" name="object 3540"/>
            <p:cNvSpPr/>
            <p:nvPr/>
          </p:nvSpPr>
          <p:spPr>
            <a:xfrm>
              <a:off x="78676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1" name="object 3541"/>
            <p:cNvSpPr/>
            <p:nvPr/>
          </p:nvSpPr>
          <p:spPr>
            <a:xfrm>
              <a:off x="78879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FA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2" name="object 3542"/>
            <p:cNvSpPr/>
            <p:nvPr/>
          </p:nvSpPr>
          <p:spPr>
            <a:xfrm>
              <a:off x="79082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0A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3" name="object 3543"/>
            <p:cNvSpPr/>
            <p:nvPr/>
          </p:nvSpPr>
          <p:spPr>
            <a:xfrm>
              <a:off x="79286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1A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4" name="object 3544"/>
            <p:cNvSpPr/>
            <p:nvPr/>
          </p:nvSpPr>
          <p:spPr>
            <a:xfrm>
              <a:off x="79489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2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5" name="object 3545"/>
            <p:cNvSpPr/>
            <p:nvPr/>
          </p:nvSpPr>
          <p:spPr>
            <a:xfrm>
              <a:off x="79679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6" name="object 3546"/>
            <p:cNvSpPr/>
            <p:nvPr/>
          </p:nvSpPr>
          <p:spPr>
            <a:xfrm>
              <a:off x="79895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3A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7" name="object 3547"/>
            <p:cNvSpPr/>
            <p:nvPr/>
          </p:nvSpPr>
          <p:spPr>
            <a:xfrm>
              <a:off x="80098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4A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8" name="object 3548"/>
            <p:cNvSpPr/>
            <p:nvPr/>
          </p:nvSpPr>
          <p:spPr>
            <a:xfrm>
              <a:off x="80289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9" name="object 3549"/>
            <p:cNvSpPr/>
            <p:nvPr/>
          </p:nvSpPr>
          <p:spPr>
            <a:xfrm>
              <a:off x="80505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5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0" name="object 3550"/>
            <p:cNvSpPr/>
            <p:nvPr/>
          </p:nvSpPr>
          <p:spPr>
            <a:xfrm>
              <a:off x="80695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1" name="object 3551"/>
            <p:cNvSpPr/>
            <p:nvPr/>
          </p:nvSpPr>
          <p:spPr>
            <a:xfrm>
              <a:off x="80898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6A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2" name="object 3552"/>
            <p:cNvSpPr/>
            <p:nvPr/>
          </p:nvSpPr>
          <p:spPr>
            <a:xfrm>
              <a:off x="81102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7A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3" name="object 3553"/>
            <p:cNvSpPr/>
            <p:nvPr/>
          </p:nvSpPr>
          <p:spPr>
            <a:xfrm>
              <a:off x="81305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8A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4" name="object 3554"/>
            <p:cNvSpPr/>
            <p:nvPr/>
          </p:nvSpPr>
          <p:spPr>
            <a:xfrm>
              <a:off x="815086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A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5" name="object 3555"/>
            <p:cNvSpPr/>
            <p:nvPr/>
          </p:nvSpPr>
          <p:spPr>
            <a:xfrm>
              <a:off x="81711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9A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6" name="object 3556"/>
            <p:cNvSpPr/>
            <p:nvPr/>
          </p:nvSpPr>
          <p:spPr>
            <a:xfrm>
              <a:off x="819149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7" name="object 3557"/>
            <p:cNvSpPr/>
            <p:nvPr/>
          </p:nvSpPr>
          <p:spPr>
            <a:xfrm>
              <a:off x="821182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8" name="object 3558"/>
            <p:cNvSpPr/>
            <p:nvPr/>
          </p:nvSpPr>
          <p:spPr>
            <a:xfrm>
              <a:off x="823213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BB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9" name="object 3559"/>
            <p:cNvSpPr/>
            <p:nvPr/>
          </p:nvSpPr>
          <p:spPr>
            <a:xfrm>
              <a:off x="82524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CB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0" name="object 3560"/>
            <p:cNvSpPr/>
            <p:nvPr/>
          </p:nvSpPr>
          <p:spPr>
            <a:xfrm>
              <a:off x="827277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B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1" name="object 3561"/>
            <p:cNvSpPr/>
            <p:nvPr/>
          </p:nvSpPr>
          <p:spPr>
            <a:xfrm>
              <a:off x="82930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2" name="object 3562"/>
            <p:cNvSpPr/>
            <p:nvPr/>
          </p:nvSpPr>
          <p:spPr>
            <a:xfrm>
              <a:off x="83134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EB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3" name="object 3563"/>
            <p:cNvSpPr/>
            <p:nvPr/>
          </p:nvSpPr>
          <p:spPr>
            <a:xfrm>
              <a:off x="83337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4" name="object 3564"/>
            <p:cNvSpPr/>
            <p:nvPr/>
          </p:nvSpPr>
          <p:spPr>
            <a:xfrm>
              <a:off x="83540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5" name="object 3565"/>
            <p:cNvSpPr/>
            <p:nvPr/>
          </p:nvSpPr>
          <p:spPr>
            <a:xfrm>
              <a:off x="83743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6" name="object 3566"/>
            <p:cNvSpPr/>
            <p:nvPr/>
          </p:nvSpPr>
          <p:spPr>
            <a:xfrm>
              <a:off x="83946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1B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7" name="object 3567"/>
            <p:cNvSpPr/>
            <p:nvPr/>
          </p:nvSpPr>
          <p:spPr>
            <a:xfrm>
              <a:off x="84150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8" name="object 3568"/>
            <p:cNvSpPr/>
            <p:nvPr/>
          </p:nvSpPr>
          <p:spPr>
            <a:xfrm>
              <a:off x="84353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9" name="object 3569"/>
            <p:cNvSpPr/>
            <p:nvPr/>
          </p:nvSpPr>
          <p:spPr>
            <a:xfrm>
              <a:off x="84556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0" name="object 3570"/>
            <p:cNvSpPr/>
            <p:nvPr/>
          </p:nvSpPr>
          <p:spPr>
            <a:xfrm>
              <a:off x="84759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1" name="object 3571"/>
            <p:cNvSpPr/>
            <p:nvPr/>
          </p:nvSpPr>
          <p:spPr>
            <a:xfrm>
              <a:off x="84962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4B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2" name="object 3572"/>
            <p:cNvSpPr/>
            <p:nvPr/>
          </p:nvSpPr>
          <p:spPr>
            <a:xfrm>
              <a:off x="85166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3" name="object 3573"/>
            <p:cNvSpPr/>
            <p:nvPr/>
          </p:nvSpPr>
          <p:spPr>
            <a:xfrm>
              <a:off x="853693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4" name="object 3574"/>
            <p:cNvSpPr/>
            <p:nvPr/>
          </p:nvSpPr>
          <p:spPr>
            <a:xfrm>
              <a:off x="85572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6C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5" name="object 3575"/>
            <p:cNvSpPr/>
            <p:nvPr/>
          </p:nvSpPr>
          <p:spPr>
            <a:xfrm>
              <a:off x="857757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7C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6" name="object 3576"/>
            <p:cNvSpPr/>
            <p:nvPr/>
          </p:nvSpPr>
          <p:spPr>
            <a:xfrm>
              <a:off x="859789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8C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7" name="object 3577"/>
            <p:cNvSpPr/>
            <p:nvPr/>
          </p:nvSpPr>
          <p:spPr>
            <a:xfrm>
              <a:off x="86182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8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8" name="object 3578"/>
            <p:cNvSpPr/>
            <p:nvPr/>
          </p:nvSpPr>
          <p:spPr>
            <a:xfrm>
              <a:off x="86372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9" name="object 3579"/>
            <p:cNvSpPr/>
            <p:nvPr/>
          </p:nvSpPr>
          <p:spPr>
            <a:xfrm>
              <a:off x="865886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0" name="object 3580"/>
            <p:cNvSpPr/>
            <p:nvPr/>
          </p:nvSpPr>
          <p:spPr>
            <a:xfrm>
              <a:off x="86779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1" name="object 3581"/>
            <p:cNvSpPr/>
            <p:nvPr/>
          </p:nvSpPr>
          <p:spPr>
            <a:xfrm>
              <a:off x="86982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2" name="object 3582"/>
            <p:cNvSpPr/>
            <p:nvPr/>
          </p:nvSpPr>
          <p:spPr>
            <a:xfrm>
              <a:off x="871982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3" name="object 3583"/>
            <p:cNvSpPr/>
            <p:nvPr/>
          </p:nvSpPr>
          <p:spPr>
            <a:xfrm>
              <a:off x="87388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C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4" name="object 3584"/>
            <p:cNvSpPr/>
            <p:nvPr/>
          </p:nvSpPr>
          <p:spPr>
            <a:xfrm>
              <a:off x="875918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D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5" name="object 3585"/>
            <p:cNvSpPr/>
            <p:nvPr/>
          </p:nvSpPr>
          <p:spPr>
            <a:xfrm>
              <a:off x="87795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6" name="object 3586"/>
            <p:cNvSpPr/>
            <p:nvPr/>
          </p:nvSpPr>
          <p:spPr>
            <a:xfrm>
              <a:off x="87998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7" name="object 3587"/>
            <p:cNvSpPr/>
            <p:nvPr/>
          </p:nvSpPr>
          <p:spPr>
            <a:xfrm>
              <a:off x="882014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FC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8" name="object 3588"/>
            <p:cNvSpPr/>
            <p:nvPr/>
          </p:nvSpPr>
          <p:spPr>
            <a:xfrm>
              <a:off x="88404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0D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9" name="object 3589"/>
            <p:cNvSpPr/>
            <p:nvPr/>
          </p:nvSpPr>
          <p:spPr>
            <a:xfrm>
              <a:off x="88607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1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0" name="object 3590"/>
            <p:cNvSpPr/>
            <p:nvPr/>
          </p:nvSpPr>
          <p:spPr>
            <a:xfrm>
              <a:off x="888111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1D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1" name="object 3591"/>
            <p:cNvSpPr/>
            <p:nvPr/>
          </p:nvSpPr>
          <p:spPr>
            <a:xfrm>
              <a:off x="8901429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2D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2" name="object 3592"/>
            <p:cNvSpPr/>
            <p:nvPr/>
          </p:nvSpPr>
          <p:spPr>
            <a:xfrm>
              <a:off x="89217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3" name="object 3593"/>
            <p:cNvSpPr/>
            <p:nvPr/>
          </p:nvSpPr>
          <p:spPr>
            <a:xfrm>
              <a:off x="8942070" y="6253480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4" name="object 3594"/>
            <p:cNvSpPr/>
            <p:nvPr/>
          </p:nvSpPr>
          <p:spPr>
            <a:xfrm>
              <a:off x="89623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5" name="object 3595"/>
            <p:cNvSpPr/>
            <p:nvPr/>
          </p:nvSpPr>
          <p:spPr>
            <a:xfrm>
              <a:off x="89827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6" name="object 3596"/>
            <p:cNvSpPr/>
            <p:nvPr/>
          </p:nvSpPr>
          <p:spPr>
            <a:xfrm>
              <a:off x="90030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7" name="object 3597"/>
            <p:cNvSpPr/>
            <p:nvPr/>
          </p:nvSpPr>
          <p:spPr>
            <a:xfrm>
              <a:off x="90233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8" name="object 3598"/>
            <p:cNvSpPr/>
            <p:nvPr/>
          </p:nvSpPr>
          <p:spPr>
            <a:xfrm>
              <a:off x="904367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9" name="object 3599"/>
            <p:cNvSpPr/>
            <p:nvPr/>
          </p:nvSpPr>
          <p:spPr>
            <a:xfrm>
              <a:off x="906398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0" name="object 3600"/>
            <p:cNvSpPr/>
            <p:nvPr/>
          </p:nvSpPr>
          <p:spPr>
            <a:xfrm>
              <a:off x="9084310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1" name="object 3601"/>
            <p:cNvSpPr/>
            <p:nvPr/>
          </p:nvSpPr>
          <p:spPr>
            <a:xfrm>
              <a:off x="910462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2" name="object 3602"/>
            <p:cNvSpPr/>
            <p:nvPr/>
          </p:nvSpPr>
          <p:spPr>
            <a:xfrm>
              <a:off x="9124949" y="625348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03" name="object 3603"/>
          <p:cNvSpPr/>
          <p:nvPr/>
        </p:nvSpPr>
        <p:spPr>
          <a:xfrm>
            <a:off x="2851150" y="196850"/>
            <a:ext cx="3445510" cy="641350"/>
          </a:xfrm>
          <a:custGeom>
            <a:avLst/>
            <a:gdLst/>
            <a:ahLst/>
            <a:cxnLst/>
            <a:rect l="l" t="t" r="r" b="b"/>
            <a:pathLst>
              <a:path w="3445510" h="641350">
                <a:moveTo>
                  <a:pt x="3445510" y="0"/>
                </a:moveTo>
                <a:lnTo>
                  <a:pt x="0" y="0"/>
                </a:lnTo>
                <a:lnTo>
                  <a:pt x="0" y="641350"/>
                </a:lnTo>
                <a:lnTo>
                  <a:pt x="3445510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object 3604"/>
          <p:cNvSpPr txBox="1">
            <a:spLocks noGrp="1"/>
          </p:cNvSpPr>
          <p:nvPr>
            <p:ph type="title"/>
          </p:nvPr>
        </p:nvSpPr>
        <p:spPr>
          <a:xfrm>
            <a:off x="2929889" y="229870"/>
            <a:ext cx="3284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Nuclear</a:t>
            </a:r>
            <a:r>
              <a:rPr b="1" spc="-80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cataract</a:t>
            </a:r>
          </a:p>
        </p:txBody>
      </p:sp>
      <p:sp>
        <p:nvSpPr>
          <p:cNvPr id="3605" name="object 3605"/>
          <p:cNvSpPr txBox="1"/>
          <p:nvPr/>
        </p:nvSpPr>
        <p:spPr>
          <a:xfrm>
            <a:off x="129539" y="515365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6" name="object 3606"/>
          <p:cNvSpPr txBox="1"/>
          <p:nvPr/>
        </p:nvSpPr>
        <p:spPr>
          <a:xfrm>
            <a:off x="311150" y="5102859"/>
            <a:ext cx="3498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Exaggeration of normal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nuclear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7" name="object 3607"/>
          <p:cNvSpPr txBox="1"/>
          <p:nvPr/>
        </p:nvSpPr>
        <p:spPr>
          <a:xfrm>
            <a:off x="321309" y="5346700"/>
            <a:ext cx="15614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ageing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8" name="object 3608"/>
          <p:cNvSpPr txBox="1"/>
          <p:nvPr/>
        </p:nvSpPr>
        <p:spPr>
          <a:xfrm>
            <a:off x="166370" y="580009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9" name="object 3609"/>
          <p:cNvSpPr txBox="1"/>
          <p:nvPr/>
        </p:nvSpPr>
        <p:spPr>
          <a:xfrm>
            <a:off x="346709" y="5748020"/>
            <a:ext cx="28441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Causes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increasing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myopia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10" name="object 3610"/>
          <p:cNvSpPr txBox="1"/>
          <p:nvPr/>
        </p:nvSpPr>
        <p:spPr>
          <a:xfrm>
            <a:off x="4396740" y="519049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11" name="object 3611"/>
          <p:cNvSpPr txBox="1"/>
          <p:nvPr/>
        </p:nvSpPr>
        <p:spPr>
          <a:xfrm>
            <a:off x="4577079" y="5139690"/>
            <a:ext cx="3514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Increasing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nuclear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opacification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12" name="object 3612"/>
          <p:cNvSpPr/>
          <p:nvPr/>
        </p:nvSpPr>
        <p:spPr>
          <a:xfrm>
            <a:off x="271779" y="1295400"/>
            <a:ext cx="8600440" cy="4876800"/>
          </a:xfrm>
          <a:custGeom>
            <a:avLst/>
            <a:gdLst/>
            <a:ahLst/>
            <a:cxnLst/>
            <a:rect l="l" t="t" r="r" b="b"/>
            <a:pathLst>
              <a:path w="8600440" h="4876800">
                <a:moveTo>
                  <a:pt x="4300220" y="3810000"/>
                </a:moveTo>
                <a:lnTo>
                  <a:pt x="0" y="3810000"/>
                </a:lnTo>
                <a:lnTo>
                  <a:pt x="0" y="0"/>
                </a:lnTo>
                <a:lnTo>
                  <a:pt x="8600440" y="0"/>
                </a:lnTo>
                <a:lnTo>
                  <a:pt x="8600440" y="3810000"/>
                </a:lnTo>
                <a:lnTo>
                  <a:pt x="4300220" y="3810000"/>
                </a:lnTo>
                <a:close/>
              </a:path>
              <a:path w="8600440" h="4876800">
                <a:moveTo>
                  <a:pt x="4267200" y="0"/>
                </a:moveTo>
                <a:lnTo>
                  <a:pt x="4268470" y="4876800"/>
                </a:lnTo>
              </a:path>
              <a:path w="8600440" h="4876800">
                <a:moveTo>
                  <a:pt x="4300220" y="4876800"/>
                </a:moveTo>
                <a:lnTo>
                  <a:pt x="0" y="4876800"/>
                </a:lnTo>
                <a:lnTo>
                  <a:pt x="0" y="3810000"/>
                </a:lnTo>
                <a:lnTo>
                  <a:pt x="8600440" y="3810000"/>
                </a:lnTo>
                <a:lnTo>
                  <a:pt x="8600440" y="4876800"/>
                </a:lnTo>
                <a:lnTo>
                  <a:pt x="4300220" y="4876800"/>
                </a:lnTo>
                <a:close/>
              </a:path>
            </a:pathLst>
          </a:custGeom>
          <a:ln w="28393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13" name="object 3613"/>
          <p:cNvGrpSpPr/>
          <p:nvPr/>
        </p:nvGrpSpPr>
        <p:grpSpPr>
          <a:xfrm>
            <a:off x="271779" y="1294130"/>
            <a:ext cx="8601710" cy="3839210"/>
            <a:chOff x="271779" y="1294130"/>
            <a:chExt cx="8601710" cy="3839210"/>
          </a:xfrm>
        </p:grpSpPr>
        <p:sp>
          <p:nvSpPr>
            <p:cNvPr id="3614" name="object 3614"/>
            <p:cNvSpPr/>
            <p:nvPr/>
          </p:nvSpPr>
          <p:spPr>
            <a:xfrm>
              <a:off x="271779" y="1295400"/>
              <a:ext cx="4334510" cy="38112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5" name="object 3615"/>
            <p:cNvSpPr/>
            <p:nvPr/>
          </p:nvSpPr>
          <p:spPr>
            <a:xfrm>
              <a:off x="4538979" y="1294130"/>
              <a:ext cx="4334510" cy="38392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6" name="object 3616"/>
            <p:cNvSpPr/>
            <p:nvPr/>
          </p:nvSpPr>
          <p:spPr>
            <a:xfrm>
              <a:off x="1694179" y="2971800"/>
              <a:ext cx="96520" cy="1270"/>
            </a:xfrm>
            <a:custGeom>
              <a:avLst/>
              <a:gdLst/>
              <a:ahLst/>
              <a:cxnLst/>
              <a:rect l="l" t="t" r="r" b="b"/>
              <a:pathLst>
                <a:path w="96519" h="1269">
                  <a:moveTo>
                    <a:pt x="-19050" y="635"/>
                  </a:moveTo>
                  <a:lnTo>
                    <a:pt x="115569" y="635"/>
                  </a:lnTo>
                </a:path>
              </a:pathLst>
            </a:custGeom>
            <a:ln w="393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7" name="object 3617"/>
            <p:cNvSpPr/>
            <p:nvPr/>
          </p:nvSpPr>
          <p:spPr>
            <a:xfrm>
              <a:off x="1781810" y="2914650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69" h="115569">
                  <a:moveTo>
                    <a:pt x="1269" y="0"/>
                  </a:moveTo>
                  <a:lnTo>
                    <a:pt x="0" y="115570"/>
                  </a:lnTo>
                  <a:lnTo>
                    <a:pt x="115569" y="5842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8" name="object 3618"/>
            <p:cNvSpPr/>
            <p:nvPr/>
          </p:nvSpPr>
          <p:spPr>
            <a:xfrm>
              <a:off x="5961379" y="2895600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52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9" name="object 3619"/>
            <p:cNvSpPr/>
            <p:nvPr/>
          </p:nvSpPr>
          <p:spPr>
            <a:xfrm>
              <a:off x="6049009" y="2838450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69">
                  <a:moveTo>
                    <a:pt x="1269" y="0"/>
                  </a:moveTo>
                  <a:lnTo>
                    <a:pt x="0" y="115570"/>
                  </a:lnTo>
                  <a:lnTo>
                    <a:pt x="115569" y="5842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20" name="object 3620"/>
          <p:cNvSpPr txBox="1"/>
          <p:nvPr/>
        </p:nvSpPr>
        <p:spPr>
          <a:xfrm>
            <a:off x="4458970" y="580009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23" name="object 36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621" name="object 3621"/>
          <p:cNvSpPr txBox="1"/>
          <p:nvPr/>
        </p:nvSpPr>
        <p:spPr>
          <a:xfrm>
            <a:off x="4639309" y="5748020"/>
            <a:ext cx="29641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Initially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yellow then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brown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22" name="object 3622"/>
          <p:cNvSpPr txBox="1"/>
          <p:nvPr/>
        </p:nvSpPr>
        <p:spPr>
          <a:xfrm>
            <a:off x="3503929" y="796290"/>
            <a:ext cx="1568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4650" y="0"/>
            <a:ext cx="3496310" cy="641350"/>
          </a:xfrm>
          <a:custGeom>
            <a:avLst/>
            <a:gdLst/>
            <a:ahLst/>
            <a:cxnLst/>
            <a:rect l="l" t="t" r="r" b="b"/>
            <a:pathLst>
              <a:path w="3496310" h="641350">
                <a:moveTo>
                  <a:pt x="3496310" y="0"/>
                </a:moveTo>
                <a:lnTo>
                  <a:pt x="0" y="0"/>
                </a:lnTo>
                <a:lnTo>
                  <a:pt x="0" y="641350"/>
                </a:lnTo>
                <a:lnTo>
                  <a:pt x="3496310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3389" y="33020"/>
            <a:ext cx="3333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Cortical</a:t>
            </a:r>
            <a:r>
              <a:rPr b="1" spc="-85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cataract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1779" y="989330"/>
            <a:ext cx="8600440" cy="4344670"/>
            <a:chOff x="271779" y="989330"/>
            <a:chExt cx="8600440" cy="4344670"/>
          </a:xfrm>
        </p:grpSpPr>
        <p:sp>
          <p:nvSpPr>
            <p:cNvPr id="5" name="object 5"/>
            <p:cNvSpPr/>
            <p:nvPr/>
          </p:nvSpPr>
          <p:spPr>
            <a:xfrm>
              <a:off x="271779" y="989330"/>
              <a:ext cx="8600440" cy="4344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0" y="3915409"/>
              <a:ext cx="1270" cy="276860"/>
            </a:xfrm>
            <a:custGeom>
              <a:avLst/>
              <a:gdLst/>
              <a:ahLst/>
              <a:cxnLst/>
              <a:rect l="l" t="t" r="r" b="b"/>
              <a:pathLst>
                <a:path w="1269" h="276860">
                  <a:moveTo>
                    <a:pt x="635" y="-19050"/>
                  </a:moveTo>
                  <a:lnTo>
                    <a:pt x="635" y="295909"/>
                  </a:lnTo>
                </a:path>
              </a:pathLst>
            </a:custGeom>
            <a:ln w="393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82519" y="3807459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70">
                  <a:moveTo>
                    <a:pt x="57150" y="0"/>
                  </a:moveTo>
                  <a:lnTo>
                    <a:pt x="0" y="114300"/>
                  </a:lnTo>
                  <a:lnTo>
                    <a:pt x="114300" y="11556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5319" y="5502909"/>
            <a:ext cx="29743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Initially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vacuoles and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clefts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6279" y="5504179"/>
            <a:ext cx="41725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Progressive radial spoke-like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opacities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1779" y="990600"/>
            <a:ext cx="8600440" cy="5105400"/>
          </a:xfrm>
          <a:custGeom>
            <a:avLst/>
            <a:gdLst/>
            <a:ahLst/>
            <a:cxnLst/>
            <a:rect l="l" t="t" r="r" b="b"/>
            <a:pathLst>
              <a:path w="8600440" h="5105400">
                <a:moveTo>
                  <a:pt x="4300220" y="4343400"/>
                </a:moveTo>
                <a:lnTo>
                  <a:pt x="0" y="4343400"/>
                </a:lnTo>
                <a:lnTo>
                  <a:pt x="0" y="0"/>
                </a:lnTo>
                <a:lnTo>
                  <a:pt x="8600440" y="0"/>
                </a:lnTo>
                <a:lnTo>
                  <a:pt x="8600440" y="4343400"/>
                </a:lnTo>
                <a:lnTo>
                  <a:pt x="4300220" y="4343400"/>
                </a:lnTo>
                <a:close/>
              </a:path>
              <a:path w="8600440" h="5105400">
                <a:moveTo>
                  <a:pt x="4130040" y="0"/>
                </a:moveTo>
                <a:lnTo>
                  <a:pt x="4132580" y="5105400"/>
                </a:lnTo>
              </a:path>
              <a:path w="8600440" h="5105400">
                <a:moveTo>
                  <a:pt x="4300220" y="5105400"/>
                </a:moveTo>
                <a:lnTo>
                  <a:pt x="0" y="5105400"/>
                </a:lnTo>
                <a:lnTo>
                  <a:pt x="0" y="4343400"/>
                </a:lnTo>
                <a:lnTo>
                  <a:pt x="8600440" y="4343400"/>
                </a:lnTo>
                <a:lnTo>
                  <a:pt x="8600440" y="5105400"/>
                </a:lnTo>
                <a:lnTo>
                  <a:pt x="4300220" y="5105400"/>
                </a:lnTo>
                <a:close/>
              </a:path>
            </a:pathLst>
          </a:custGeom>
          <a:ln w="28393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71240" y="567690"/>
            <a:ext cx="1566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96960" cy="6858000"/>
            <a:chOff x="0" y="0"/>
            <a:chExt cx="8696960" cy="6858000"/>
          </a:xfrm>
        </p:grpSpPr>
        <p:sp>
          <p:nvSpPr>
            <p:cNvPr id="4" name="object 4"/>
            <p:cNvSpPr/>
            <p:nvPr/>
          </p:nvSpPr>
          <p:spPr>
            <a:xfrm>
              <a:off x="3364555" y="678312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8563" y="74878"/>
                  </a:lnTo>
                  <a:lnTo>
                    <a:pt x="74859" y="74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7853" y="646221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0" y="0"/>
                  </a:moveTo>
                  <a:lnTo>
                    <a:pt x="40346" y="352766"/>
                  </a:lnTo>
                  <a:lnTo>
                    <a:pt x="83366" y="395786"/>
                  </a:lnTo>
                  <a:lnTo>
                    <a:pt x="395786" y="395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279" y="6142429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5">
                  <a:moveTo>
                    <a:pt x="0" y="0"/>
                  </a:moveTo>
                  <a:lnTo>
                    <a:pt x="40182" y="351332"/>
                  </a:lnTo>
                  <a:lnTo>
                    <a:pt x="404420" y="715570"/>
                  </a:lnTo>
                  <a:lnTo>
                    <a:pt x="715570" y="715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4652" y="5822176"/>
              <a:ext cx="1035685" cy="1036319"/>
            </a:xfrm>
            <a:custGeom>
              <a:avLst/>
              <a:gdLst/>
              <a:ahLst/>
              <a:cxnLst/>
              <a:rect l="l" t="t" r="r" b="b"/>
              <a:pathLst>
                <a:path w="1035685" h="1036320">
                  <a:moveTo>
                    <a:pt x="0" y="0"/>
                  </a:moveTo>
                  <a:lnTo>
                    <a:pt x="40235" y="351801"/>
                  </a:lnTo>
                  <a:lnTo>
                    <a:pt x="724257" y="1035823"/>
                  </a:lnTo>
                  <a:lnTo>
                    <a:pt x="1035550" y="103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8132" y="5502862"/>
              <a:ext cx="1355725" cy="1355725"/>
            </a:xfrm>
            <a:custGeom>
              <a:avLst/>
              <a:gdLst/>
              <a:ahLst/>
              <a:cxnLst/>
              <a:rect l="l" t="t" r="r" b="b"/>
              <a:pathLst>
                <a:path w="1355725" h="1355725">
                  <a:moveTo>
                    <a:pt x="0" y="0"/>
                  </a:moveTo>
                  <a:lnTo>
                    <a:pt x="40128" y="350867"/>
                  </a:lnTo>
                  <a:lnTo>
                    <a:pt x="1044134" y="1355137"/>
                  </a:lnTo>
                  <a:lnTo>
                    <a:pt x="1355137" y="1355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1394" y="5181644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40241" y="351849"/>
                  </a:lnTo>
                  <a:lnTo>
                    <a:pt x="1365096" y="1676355"/>
                  </a:lnTo>
                  <a:lnTo>
                    <a:pt x="1676355" y="167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4820" y="4861860"/>
              <a:ext cx="1996439" cy="1996439"/>
            </a:xfrm>
            <a:custGeom>
              <a:avLst/>
              <a:gdLst/>
              <a:ahLst/>
              <a:cxnLst/>
              <a:rect l="l" t="t" r="r" b="b"/>
              <a:pathLst>
                <a:path w="1996439" h="1996440">
                  <a:moveTo>
                    <a:pt x="0" y="0"/>
                  </a:moveTo>
                  <a:lnTo>
                    <a:pt x="40182" y="351332"/>
                  </a:lnTo>
                  <a:lnTo>
                    <a:pt x="1684989" y="1996139"/>
                  </a:lnTo>
                  <a:lnTo>
                    <a:pt x="1996139" y="1996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082" y="4540642"/>
              <a:ext cx="2232660" cy="2317750"/>
            </a:xfrm>
            <a:custGeom>
              <a:avLst/>
              <a:gdLst/>
              <a:ahLst/>
              <a:cxnLst/>
              <a:rect l="l" t="t" r="r" b="b"/>
              <a:pathLst>
                <a:path w="2232660" h="2317750">
                  <a:moveTo>
                    <a:pt x="0" y="0"/>
                  </a:moveTo>
                  <a:lnTo>
                    <a:pt x="40346" y="352766"/>
                  </a:lnTo>
                  <a:lnTo>
                    <a:pt x="2004937" y="2317357"/>
                  </a:lnTo>
                  <a:lnTo>
                    <a:pt x="2232267" y="2317357"/>
                  </a:lnTo>
                  <a:lnTo>
                    <a:pt x="2199164" y="219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1508" y="4220858"/>
              <a:ext cx="2247265" cy="2559685"/>
            </a:xfrm>
            <a:custGeom>
              <a:avLst/>
              <a:gdLst/>
              <a:ahLst/>
              <a:cxnLst/>
              <a:rect l="l" t="t" r="r" b="b"/>
              <a:pathLst>
                <a:path w="2247265" h="2559684">
                  <a:moveTo>
                    <a:pt x="0" y="0"/>
                  </a:moveTo>
                  <a:lnTo>
                    <a:pt x="40346" y="352766"/>
                  </a:lnTo>
                  <a:lnTo>
                    <a:pt x="2247102" y="2559522"/>
                  </a:lnTo>
                  <a:lnTo>
                    <a:pt x="2125560" y="212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4934" y="3901074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4" h="2484754">
                  <a:moveTo>
                    <a:pt x="0" y="0"/>
                  </a:moveTo>
                  <a:lnTo>
                    <a:pt x="40182" y="351332"/>
                  </a:lnTo>
                  <a:lnTo>
                    <a:pt x="2173004" y="2484154"/>
                  </a:lnTo>
                  <a:lnTo>
                    <a:pt x="2051957" y="205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8293" y="3580698"/>
              <a:ext cx="2099945" cy="2411730"/>
            </a:xfrm>
            <a:custGeom>
              <a:avLst/>
              <a:gdLst/>
              <a:ahLst/>
              <a:cxnLst/>
              <a:rect l="l" t="t" r="r" b="b"/>
              <a:pathLst>
                <a:path w="2099945" h="2411729">
                  <a:moveTo>
                    <a:pt x="0" y="0"/>
                  </a:moveTo>
                  <a:lnTo>
                    <a:pt x="40249" y="351924"/>
                  </a:lnTo>
                  <a:lnTo>
                    <a:pt x="2099468" y="2411143"/>
                  </a:lnTo>
                  <a:lnTo>
                    <a:pt x="1978014" y="197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1787" y="3261507"/>
              <a:ext cx="2025650" cy="2335530"/>
            </a:xfrm>
            <a:custGeom>
              <a:avLst/>
              <a:gdLst/>
              <a:ahLst/>
              <a:cxnLst/>
              <a:rect l="l" t="t" r="r" b="b"/>
              <a:pathLst>
                <a:path w="2025650" h="2335529">
                  <a:moveTo>
                    <a:pt x="0" y="0"/>
                  </a:moveTo>
                  <a:lnTo>
                    <a:pt x="40113" y="350734"/>
                  </a:lnTo>
                  <a:lnTo>
                    <a:pt x="2025387" y="2335484"/>
                  </a:lnTo>
                  <a:lnTo>
                    <a:pt x="1904749" y="1904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5049" y="2940289"/>
              <a:ext cx="1952625" cy="2264410"/>
            </a:xfrm>
            <a:custGeom>
              <a:avLst/>
              <a:gdLst/>
              <a:ahLst/>
              <a:cxnLst/>
              <a:rect l="l" t="t" r="r" b="b"/>
              <a:pathLst>
                <a:path w="1952625" h="2264410">
                  <a:moveTo>
                    <a:pt x="0" y="0"/>
                  </a:moveTo>
                  <a:lnTo>
                    <a:pt x="40244" y="351876"/>
                  </a:lnTo>
                  <a:lnTo>
                    <a:pt x="1952246" y="2264382"/>
                  </a:lnTo>
                  <a:lnTo>
                    <a:pt x="1830815" y="1830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8475" y="2620505"/>
              <a:ext cx="1878330" cy="2189480"/>
            </a:xfrm>
            <a:custGeom>
              <a:avLst/>
              <a:gdLst/>
              <a:ahLst/>
              <a:cxnLst/>
              <a:rect l="l" t="t" r="r" b="b"/>
              <a:pathLst>
                <a:path w="1878329" h="2189479">
                  <a:moveTo>
                    <a:pt x="0" y="0"/>
                  </a:moveTo>
                  <a:lnTo>
                    <a:pt x="40182" y="351332"/>
                  </a:lnTo>
                  <a:lnTo>
                    <a:pt x="1878258" y="2189408"/>
                  </a:lnTo>
                  <a:lnTo>
                    <a:pt x="1757211" y="175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1737" y="2299287"/>
              <a:ext cx="1805305" cy="2117725"/>
            </a:xfrm>
            <a:custGeom>
              <a:avLst/>
              <a:gdLst/>
              <a:ahLst/>
              <a:cxnLst/>
              <a:rect l="l" t="t" r="r" b="b"/>
              <a:pathLst>
                <a:path w="1805304" h="2117725">
                  <a:moveTo>
                    <a:pt x="0" y="0"/>
                  </a:moveTo>
                  <a:lnTo>
                    <a:pt x="40346" y="352766"/>
                  </a:lnTo>
                  <a:lnTo>
                    <a:pt x="1804819" y="2117239"/>
                  </a:lnTo>
                  <a:lnTo>
                    <a:pt x="1683277" y="1683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5163" y="1979503"/>
              <a:ext cx="1731645" cy="2044064"/>
            </a:xfrm>
            <a:custGeom>
              <a:avLst/>
              <a:gdLst/>
              <a:ahLst/>
              <a:cxnLst/>
              <a:rect l="l" t="t" r="r" b="b"/>
              <a:pathLst>
                <a:path w="1731645" h="2044064">
                  <a:moveTo>
                    <a:pt x="0" y="0"/>
                  </a:moveTo>
                  <a:lnTo>
                    <a:pt x="40346" y="352766"/>
                  </a:lnTo>
                  <a:lnTo>
                    <a:pt x="1731215" y="2043635"/>
                  </a:lnTo>
                  <a:lnTo>
                    <a:pt x="1609673" y="160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78589" y="1659719"/>
              <a:ext cx="1657350" cy="1968500"/>
            </a:xfrm>
            <a:custGeom>
              <a:avLst/>
              <a:gdLst/>
              <a:ahLst/>
              <a:cxnLst/>
              <a:rect l="l" t="t" r="r" b="b"/>
              <a:pathLst>
                <a:path w="1657350" h="1968500">
                  <a:moveTo>
                    <a:pt x="0" y="0"/>
                  </a:moveTo>
                  <a:lnTo>
                    <a:pt x="40182" y="351332"/>
                  </a:lnTo>
                  <a:lnTo>
                    <a:pt x="1657117" y="1968267"/>
                  </a:lnTo>
                  <a:lnTo>
                    <a:pt x="1536069" y="1536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1877" y="1338722"/>
              <a:ext cx="1583690" cy="1896110"/>
            </a:xfrm>
            <a:custGeom>
              <a:avLst/>
              <a:gdLst/>
              <a:ahLst/>
              <a:cxnLst/>
              <a:rect l="l" t="t" r="r" b="b"/>
              <a:pathLst>
                <a:path w="1583689" h="1896110">
                  <a:moveTo>
                    <a:pt x="0" y="0"/>
                  </a:moveTo>
                  <a:lnTo>
                    <a:pt x="40320" y="352545"/>
                  </a:lnTo>
                  <a:lnTo>
                    <a:pt x="1583652" y="1895876"/>
                  </a:lnTo>
                  <a:lnTo>
                    <a:pt x="1462336" y="1462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5422" y="1019983"/>
              <a:ext cx="1510030" cy="1820545"/>
            </a:xfrm>
            <a:custGeom>
              <a:avLst/>
              <a:gdLst/>
              <a:ahLst/>
              <a:cxnLst/>
              <a:rect l="l" t="t" r="r" b="b"/>
              <a:pathLst>
                <a:path w="1510029" h="1820545">
                  <a:moveTo>
                    <a:pt x="0" y="0"/>
                  </a:moveTo>
                  <a:lnTo>
                    <a:pt x="40063" y="350292"/>
                  </a:lnTo>
                  <a:lnTo>
                    <a:pt x="1509663" y="1820279"/>
                  </a:lnTo>
                  <a:lnTo>
                    <a:pt x="1388681" y="1388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8703" y="698933"/>
              <a:ext cx="1436370" cy="1748789"/>
            </a:xfrm>
            <a:custGeom>
              <a:avLst/>
              <a:gdLst/>
              <a:ahLst/>
              <a:cxnLst/>
              <a:rect l="l" t="t" r="r" b="b"/>
              <a:pathLst>
                <a:path w="1436370" h="1748789">
                  <a:moveTo>
                    <a:pt x="0" y="0"/>
                  </a:moveTo>
                  <a:lnTo>
                    <a:pt x="40326" y="352592"/>
                  </a:lnTo>
                  <a:lnTo>
                    <a:pt x="1436266" y="1748165"/>
                  </a:lnTo>
                  <a:lnTo>
                    <a:pt x="1314928" y="1314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32130" y="379150"/>
              <a:ext cx="1362710" cy="1673860"/>
            </a:xfrm>
            <a:custGeom>
              <a:avLst/>
              <a:gdLst/>
              <a:ahLst/>
              <a:cxnLst/>
              <a:rect l="l" t="t" r="r" b="b"/>
              <a:pathLst>
                <a:path w="1362710" h="1673860">
                  <a:moveTo>
                    <a:pt x="0" y="0"/>
                  </a:moveTo>
                  <a:lnTo>
                    <a:pt x="40182" y="351332"/>
                  </a:lnTo>
                  <a:lnTo>
                    <a:pt x="1362371" y="1673521"/>
                  </a:lnTo>
                  <a:lnTo>
                    <a:pt x="1241324" y="1241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5392" y="57932"/>
              <a:ext cx="1289050" cy="1601470"/>
            </a:xfrm>
            <a:custGeom>
              <a:avLst/>
              <a:gdLst/>
              <a:ahLst/>
              <a:cxnLst/>
              <a:rect l="l" t="t" r="r" b="b"/>
              <a:pathLst>
                <a:path w="1289050" h="1601470">
                  <a:moveTo>
                    <a:pt x="0" y="0"/>
                  </a:moveTo>
                  <a:lnTo>
                    <a:pt x="40346" y="352766"/>
                  </a:lnTo>
                  <a:lnTo>
                    <a:pt x="1288931" y="1601351"/>
                  </a:lnTo>
                  <a:lnTo>
                    <a:pt x="1167390" y="1167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0800" y="14418"/>
              <a:ext cx="1183640" cy="1251585"/>
            </a:xfrm>
            <a:custGeom>
              <a:avLst/>
              <a:gdLst/>
              <a:ahLst/>
              <a:cxnLst/>
              <a:rect l="l" t="t" r="r" b="b"/>
              <a:pathLst>
                <a:path w="1183639" h="1251585">
                  <a:moveTo>
                    <a:pt x="244288" y="0"/>
                  </a:moveTo>
                  <a:lnTo>
                    <a:pt x="0" y="3361"/>
                  </a:lnTo>
                  <a:lnTo>
                    <a:pt x="8362" y="76481"/>
                  </a:lnTo>
                  <a:lnTo>
                    <a:pt x="1183221" y="1251030"/>
                  </a:lnTo>
                  <a:lnTo>
                    <a:pt x="1061805" y="817516"/>
                  </a:lnTo>
                  <a:lnTo>
                    <a:pt x="24428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7527" y="10573"/>
              <a:ext cx="855980" cy="860425"/>
            </a:xfrm>
            <a:custGeom>
              <a:avLst/>
              <a:gdLst/>
              <a:ahLst/>
              <a:cxnLst/>
              <a:rect l="l" t="t" r="r" b="b"/>
              <a:pathLst>
                <a:path w="855979" h="860425">
                  <a:moveTo>
                    <a:pt x="306926" y="0"/>
                  </a:moveTo>
                  <a:lnTo>
                    <a:pt x="0" y="4223"/>
                  </a:lnTo>
                  <a:lnTo>
                    <a:pt x="855947" y="860170"/>
                  </a:lnTo>
                  <a:lnTo>
                    <a:pt x="734899" y="427973"/>
                  </a:lnTo>
                  <a:lnTo>
                    <a:pt x="306926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86892" y="6727"/>
              <a:ext cx="466725" cy="471170"/>
            </a:xfrm>
            <a:custGeom>
              <a:avLst/>
              <a:gdLst/>
              <a:ahLst/>
              <a:cxnLst/>
              <a:rect l="l" t="t" r="r" b="b"/>
              <a:pathLst>
                <a:path w="466725" h="471170">
                  <a:moveTo>
                    <a:pt x="307030" y="0"/>
                  </a:moveTo>
                  <a:lnTo>
                    <a:pt x="0" y="4225"/>
                  </a:lnTo>
                  <a:lnTo>
                    <a:pt x="466403" y="470629"/>
                  </a:lnTo>
                  <a:lnTo>
                    <a:pt x="345311" y="38270"/>
                  </a:lnTo>
                  <a:lnTo>
                    <a:pt x="30703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66359" y="6350"/>
              <a:ext cx="76835" cy="77470"/>
            </a:xfrm>
            <a:custGeom>
              <a:avLst/>
              <a:gdLst/>
              <a:ahLst/>
              <a:cxnLst/>
              <a:rect l="l" t="t" r="r" b="b"/>
              <a:pathLst>
                <a:path w="76835" h="77470">
                  <a:moveTo>
                    <a:pt x="55020" y="0"/>
                  </a:moveTo>
                  <a:lnTo>
                    <a:pt x="0" y="757"/>
                  </a:lnTo>
                  <a:lnTo>
                    <a:pt x="76711" y="77448"/>
                  </a:lnTo>
                  <a:lnTo>
                    <a:pt x="5502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064" y="6774814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4" h="83184">
                  <a:moveTo>
                    <a:pt x="0" y="0"/>
                  </a:moveTo>
                  <a:lnTo>
                    <a:pt x="9525" y="83185"/>
                  </a:lnTo>
                  <a:lnTo>
                    <a:pt x="83185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7274" y="6453544"/>
              <a:ext cx="404495" cy="404495"/>
            </a:xfrm>
            <a:custGeom>
              <a:avLst/>
              <a:gdLst/>
              <a:ahLst/>
              <a:cxnLst/>
              <a:rect l="l" t="t" r="r" b="b"/>
              <a:pathLst>
                <a:path w="404494" h="404495">
                  <a:moveTo>
                    <a:pt x="0" y="0"/>
                  </a:moveTo>
                  <a:lnTo>
                    <a:pt x="40273" y="351694"/>
                  </a:lnTo>
                  <a:lnTo>
                    <a:pt x="93049" y="404455"/>
                  </a:lnTo>
                  <a:lnTo>
                    <a:pt x="404455" y="404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0648" y="6133708"/>
              <a:ext cx="724535" cy="724535"/>
            </a:xfrm>
            <a:custGeom>
              <a:avLst/>
              <a:gdLst/>
              <a:ahLst/>
              <a:cxnLst/>
              <a:rect l="l" t="t" r="r" b="b"/>
              <a:pathLst>
                <a:path w="724535" h="724534">
                  <a:moveTo>
                    <a:pt x="0" y="0"/>
                  </a:moveTo>
                  <a:lnTo>
                    <a:pt x="40238" y="351388"/>
                  </a:lnTo>
                  <a:lnTo>
                    <a:pt x="413141" y="724291"/>
                  </a:lnTo>
                  <a:lnTo>
                    <a:pt x="724291" y="72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023" y="5813873"/>
              <a:ext cx="1044575" cy="1044575"/>
            </a:xfrm>
            <a:custGeom>
              <a:avLst/>
              <a:gdLst/>
              <a:ahLst/>
              <a:cxnLst/>
              <a:rect l="l" t="t" r="r" b="b"/>
              <a:pathLst>
                <a:path w="1044575" h="1044575">
                  <a:moveTo>
                    <a:pt x="0" y="0"/>
                  </a:moveTo>
                  <a:lnTo>
                    <a:pt x="40238" y="351388"/>
                  </a:lnTo>
                  <a:lnTo>
                    <a:pt x="732976" y="1044126"/>
                  </a:lnTo>
                  <a:lnTo>
                    <a:pt x="1044126" y="10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7397" y="5494037"/>
              <a:ext cx="1363980" cy="1363980"/>
            </a:xfrm>
            <a:custGeom>
              <a:avLst/>
              <a:gdLst/>
              <a:ahLst/>
              <a:cxnLst/>
              <a:rect l="l" t="t" r="r" b="b"/>
              <a:pathLst>
                <a:path w="1363980" h="1363979">
                  <a:moveTo>
                    <a:pt x="0" y="0"/>
                  </a:moveTo>
                  <a:lnTo>
                    <a:pt x="40238" y="351388"/>
                  </a:lnTo>
                  <a:lnTo>
                    <a:pt x="1052812" y="1363962"/>
                  </a:lnTo>
                  <a:lnTo>
                    <a:pt x="1363962" y="136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771" y="5174202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0"/>
                  </a:moveTo>
                  <a:lnTo>
                    <a:pt x="40179" y="350870"/>
                  </a:lnTo>
                  <a:lnTo>
                    <a:pt x="1372755" y="1683797"/>
                  </a:lnTo>
                  <a:lnTo>
                    <a:pt x="1683797" y="168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074" y="4853737"/>
              <a:ext cx="2004060" cy="2004695"/>
            </a:xfrm>
            <a:custGeom>
              <a:avLst/>
              <a:gdLst/>
              <a:ahLst/>
              <a:cxnLst/>
              <a:rect l="l" t="t" r="r" b="b"/>
              <a:pathLst>
                <a:path w="2004060" h="2004695">
                  <a:moveTo>
                    <a:pt x="0" y="0"/>
                  </a:moveTo>
                  <a:lnTo>
                    <a:pt x="40310" y="352018"/>
                  </a:lnTo>
                  <a:lnTo>
                    <a:pt x="1692555" y="2004262"/>
                  </a:lnTo>
                  <a:lnTo>
                    <a:pt x="2003734" y="2004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7356" y="4533096"/>
              <a:ext cx="2235200" cy="2325370"/>
            </a:xfrm>
            <a:custGeom>
              <a:avLst/>
              <a:gdLst/>
              <a:ahLst/>
              <a:cxnLst/>
              <a:rect l="l" t="t" r="r" b="b"/>
              <a:pathLst>
                <a:path w="2235200" h="2325370">
                  <a:moveTo>
                    <a:pt x="0" y="0"/>
                  </a:moveTo>
                  <a:lnTo>
                    <a:pt x="40331" y="352199"/>
                  </a:lnTo>
                  <a:lnTo>
                    <a:pt x="2012515" y="2324903"/>
                  </a:lnTo>
                  <a:lnTo>
                    <a:pt x="2234733" y="2324903"/>
                  </a:lnTo>
                  <a:lnTo>
                    <a:pt x="2199640" y="2199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0731" y="4213261"/>
              <a:ext cx="2247900" cy="2560320"/>
            </a:xfrm>
            <a:custGeom>
              <a:avLst/>
              <a:gdLst/>
              <a:ahLst/>
              <a:cxnLst/>
              <a:rect l="l" t="t" r="r" b="b"/>
              <a:pathLst>
                <a:path w="2247900" h="2560320">
                  <a:moveTo>
                    <a:pt x="0" y="0"/>
                  </a:moveTo>
                  <a:lnTo>
                    <a:pt x="40403" y="352823"/>
                  </a:lnTo>
                  <a:lnTo>
                    <a:pt x="2247633" y="2560053"/>
                  </a:lnTo>
                  <a:lnTo>
                    <a:pt x="2126043" y="2126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105" y="3893425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5" h="2484754">
                  <a:moveTo>
                    <a:pt x="0" y="0"/>
                  </a:moveTo>
                  <a:lnTo>
                    <a:pt x="40238" y="351388"/>
                  </a:lnTo>
                  <a:lnTo>
                    <a:pt x="2173542" y="2484692"/>
                  </a:lnTo>
                  <a:lnTo>
                    <a:pt x="2052446" y="205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7479" y="3573590"/>
              <a:ext cx="2099945" cy="2411095"/>
            </a:xfrm>
            <a:custGeom>
              <a:avLst/>
              <a:gdLst/>
              <a:ahLst/>
              <a:cxnLst/>
              <a:rect l="l" t="t" r="r" b="b"/>
              <a:pathLst>
                <a:path w="2099945" h="2411095">
                  <a:moveTo>
                    <a:pt x="0" y="0"/>
                  </a:moveTo>
                  <a:lnTo>
                    <a:pt x="40238" y="351388"/>
                  </a:lnTo>
                  <a:lnTo>
                    <a:pt x="2099946" y="2411096"/>
                  </a:lnTo>
                  <a:lnTo>
                    <a:pt x="1978850" y="1978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0690" y="3252320"/>
              <a:ext cx="2026920" cy="2339340"/>
            </a:xfrm>
            <a:custGeom>
              <a:avLst/>
              <a:gdLst/>
              <a:ahLst/>
              <a:cxnLst/>
              <a:rect l="l" t="t" r="r" b="b"/>
              <a:pathLst>
                <a:path w="2026920" h="2339340">
                  <a:moveTo>
                    <a:pt x="0" y="0"/>
                  </a:moveTo>
                  <a:lnTo>
                    <a:pt x="40403" y="352823"/>
                  </a:lnTo>
                  <a:lnTo>
                    <a:pt x="2026513" y="2338933"/>
                  </a:lnTo>
                  <a:lnTo>
                    <a:pt x="1904923" y="190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4228" y="2933918"/>
              <a:ext cx="1952625" cy="2262505"/>
            </a:xfrm>
            <a:custGeom>
              <a:avLst/>
              <a:gdLst/>
              <a:ahLst/>
              <a:cxnLst/>
              <a:rect l="l" t="t" r="r" b="b"/>
              <a:pathLst>
                <a:path w="1952625" h="2262504">
                  <a:moveTo>
                    <a:pt x="0" y="0"/>
                  </a:moveTo>
                  <a:lnTo>
                    <a:pt x="40074" y="349954"/>
                  </a:lnTo>
                  <a:lnTo>
                    <a:pt x="1952258" y="2262138"/>
                  </a:lnTo>
                  <a:lnTo>
                    <a:pt x="1831656" y="1831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7439" y="2612649"/>
              <a:ext cx="1879600" cy="2192020"/>
            </a:xfrm>
            <a:custGeom>
              <a:avLst/>
              <a:gdLst/>
              <a:ahLst/>
              <a:cxnLst/>
              <a:rect l="l" t="t" r="r" b="b"/>
              <a:pathLst>
                <a:path w="1879600" h="2192020">
                  <a:moveTo>
                    <a:pt x="0" y="0"/>
                  </a:moveTo>
                  <a:lnTo>
                    <a:pt x="40403" y="352823"/>
                  </a:lnTo>
                  <a:lnTo>
                    <a:pt x="1879320" y="2191740"/>
                  </a:lnTo>
                  <a:lnTo>
                    <a:pt x="1757729" y="1757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0934" y="2293867"/>
              <a:ext cx="1805305" cy="2115820"/>
            </a:xfrm>
            <a:custGeom>
              <a:avLst/>
              <a:gdLst/>
              <a:ahLst/>
              <a:cxnLst/>
              <a:rect l="l" t="t" r="r" b="b"/>
              <a:pathLst>
                <a:path w="1805305" h="2115820">
                  <a:moveTo>
                    <a:pt x="0" y="0"/>
                  </a:moveTo>
                  <a:lnTo>
                    <a:pt x="40118" y="350334"/>
                  </a:lnTo>
                  <a:lnTo>
                    <a:pt x="1805108" y="2115325"/>
                  </a:lnTo>
                  <a:lnTo>
                    <a:pt x="1684202" y="1683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4187" y="1972977"/>
              <a:ext cx="1732280" cy="2044064"/>
            </a:xfrm>
            <a:custGeom>
              <a:avLst/>
              <a:gdLst/>
              <a:ahLst/>
              <a:cxnLst/>
              <a:rect l="l" t="t" r="r" b="b"/>
              <a:pathLst>
                <a:path w="1732280" h="2044064">
                  <a:moveTo>
                    <a:pt x="0" y="0"/>
                  </a:moveTo>
                  <a:lnTo>
                    <a:pt x="40358" y="352437"/>
                  </a:lnTo>
                  <a:lnTo>
                    <a:pt x="1731820" y="2043453"/>
                  </a:lnTo>
                  <a:lnTo>
                    <a:pt x="1610536" y="1610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562" y="1653142"/>
              <a:ext cx="1658620" cy="1969770"/>
            </a:xfrm>
            <a:custGeom>
              <a:avLst/>
              <a:gdLst/>
              <a:ahLst/>
              <a:cxnLst/>
              <a:rect l="l" t="t" r="r" b="b"/>
              <a:pathLst>
                <a:path w="1658620" h="1969770">
                  <a:moveTo>
                    <a:pt x="0" y="0"/>
                  </a:moveTo>
                  <a:lnTo>
                    <a:pt x="40238" y="351388"/>
                  </a:lnTo>
                  <a:lnTo>
                    <a:pt x="1658036" y="1969186"/>
                  </a:lnTo>
                  <a:lnTo>
                    <a:pt x="1536939" y="1536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0936" y="1333306"/>
              <a:ext cx="1584960" cy="1896110"/>
            </a:xfrm>
            <a:custGeom>
              <a:avLst/>
              <a:gdLst/>
              <a:ahLst/>
              <a:cxnLst/>
              <a:rect l="l" t="t" r="r" b="b"/>
              <a:pathLst>
                <a:path w="1584960" h="1896110">
                  <a:moveTo>
                    <a:pt x="0" y="0"/>
                  </a:moveTo>
                  <a:lnTo>
                    <a:pt x="40238" y="351388"/>
                  </a:lnTo>
                  <a:lnTo>
                    <a:pt x="1584439" y="1895589"/>
                  </a:lnTo>
                  <a:lnTo>
                    <a:pt x="1463343" y="1463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146" y="1012036"/>
              <a:ext cx="1511300" cy="1823720"/>
            </a:xfrm>
            <a:custGeom>
              <a:avLst/>
              <a:gdLst/>
              <a:ahLst/>
              <a:cxnLst/>
              <a:rect l="l" t="t" r="r" b="b"/>
              <a:pathLst>
                <a:path w="1511300" h="1823720">
                  <a:moveTo>
                    <a:pt x="0" y="0"/>
                  </a:moveTo>
                  <a:lnTo>
                    <a:pt x="40403" y="352823"/>
                  </a:lnTo>
                  <a:lnTo>
                    <a:pt x="1511006" y="1823426"/>
                  </a:lnTo>
                  <a:lnTo>
                    <a:pt x="1389416" y="1389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672" y="693520"/>
              <a:ext cx="1437640" cy="1748155"/>
            </a:xfrm>
            <a:custGeom>
              <a:avLst/>
              <a:gdLst/>
              <a:ahLst/>
              <a:cxnLst/>
              <a:rect l="l" t="t" r="r" b="b"/>
              <a:pathLst>
                <a:path w="1437640" h="1748155">
                  <a:moveTo>
                    <a:pt x="0" y="0"/>
                  </a:moveTo>
                  <a:lnTo>
                    <a:pt x="40232" y="351330"/>
                  </a:lnTo>
                  <a:lnTo>
                    <a:pt x="1437056" y="1747786"/>
                  </a:lnTo>
                  <a:lnTo>
                    <a:pt x="1315988" y="131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895" y="372365"/>
              <a:ext cx="1363980" cy="1675764"/>
            </a:xfrm>
            <a:custGeom>
              <a:avLst/>
              <a:gdLst/>
              <a:ahLst/>
              <a:cxnLst/>
              <a:rect l="l" t="t" r="r" b="b"/>
              <a:pathLst>
                <a:path w="1363980" h="1675764">
                  <a:moveTo>
                    <a:pt x="0" y="0"/>
                  </a:moveTo>
                  <a:lnTo>
                    <a:pt x="40389" y="352703"/>
                  </a:lnTo>
                  <a:lnTo>
                    <a:pt x="1363636" y="1675601"/>
                  </a:lnTo>
                  <a:lnTo>
                    <a:pt x="1242222" y="124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33" y="53955"/>
              <a:ext cx="1289685" cy="1599565"/>
            </a:xfrm>
            <a:custGeom>
              <a:avLst/>
              <a:gdLst/>
              <a:ahLst/>
              <a:cxnLst/>
              <a:rect l="l" t="t" r="r" b="b"/>
              <a:pathLst>
                <a:path w="1289685" h="1599564">
                  <a:moveTo>
                    <a:pt x="0" y="0"/>
                  </a:moveTo>
                  <a:lnTo>
                    <a:pt x="40075" y="349963"/>
                  </a:lnTo>
                  <a:lnTo>
                    <a:pt x="1289559" y="1599446"/>
                  </a:lnTo>
                  <a:lnTo>
                    <a:pt x="1168834" y="116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11848"/>
              <a:ext cx="1184275" cy="1249680"/>
            </a:xfrm>
            <a:custGeom>
              <a:avLst/>
              <a:gdLst/>
              <a:ahLst/>
              <a:cxnLst/>
              <a:rect l="l" t="t" r="r" b="b"/>
              <a:pathLst>
                <a:path w="1184275" h="1249680">
                  <a:moveTo>
                    <a:pt x="246798" y="0"/>
                  </a:moveTo>
                  <a:lnTo>
                    <a:pt x="0" y="3391"/>
                  </a:lnTo>
                  <a:lnTo>
                    <a:pt x="8046" y="73655"/>
                  </a:lnTo>
                  <a:lnTo>
                    <a:pt x="1184139" y="1249438"/>
                  </a:lnTo>
                  <a:lnTo>
                    <a:pt x="1062674" y="815875"/>
                  </a:lnTo>
                  <a:lnTo>
                    <a:pt x="24679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9237" y="8010"/>
              <a:ext cx="854710" cy="859155"/>
            </a:xfrm>
            <a:custGeom>
              <a:avLst/>
              <a:gdLst/>
              <a:ahLst/>
              <a:cxnLst/>
              <a:rect l="l" t="t" r="r" b="b"/>
              <a:pathLst>
                <a:path w="854710" h="859155">
                  <a:moveTo>
                    <a:pt x="306932" y="0"/>
                  </a:moveTo>
                  <a:lnTo>
                    <a:pt x="0" y="4217"/>
                  </a:lnTo>
                  <a:lnTo>
                    <a:pt x="854310" y="858527"/>
                  </a:lnTo>
                  <a:lnTo>
                    <a:pt x="733214" y="426281"/>
                  </a:lnTo>
                  <a:lnTo>
                    <a:pt x="306932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7421" y="4171"/>
              <a:ext cx="466725" cy="470534"/>
            </a:xfrm>
            <a:custGeom>
              <a:avLst/>
              <a:gdLst/>
              <a:ahLst/>
              <a:cxnLst/>
              <a:rect l="l" t="t" r="r" b="b"/>
              <a:pathLst>
                <a:path w="466725" h="470534">
                  <a:moveTo>
                    <a:pt x="308119" y="0"/>
                  </a:moveTo>
                  <a:lnTo>
                    <a:pt x="0" y="4233"/>
                  </a:lnTo>
                  <a:lnTo>
                    <a:pt x="466324" y="470435"/>
                  </a:lnTo>
                  <a:lnTo>
                    <a:pt x="344807" y="36688"/>
                  </a:lnTo>
                  <a:lnTo>
                    <a:pt x="308119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7980" y="3810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5" h="76200">
                  <a:moveTo>
                    <a:pt x="53869" y="0"/>
                  </a:moveTo>
                  <a:lnTo>
                    <a:pt x="0" y="740"/>
                  </a:lnTo>
                  <a:lnTo>
                    <a:pt x="75123" y="75863"/>
                  </a:lnTo>
                  <a:lnTo>
                    <a:pt x="5386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48000" y="0"/>
              <a:ext cx="1742439" cy="422909"/>
            </a:xfrm>
            <a:custGeom>
              <a:avLst/>
              <a:gdLst/>
              <a:ahLst/>
              <a:cxnLst/>
              <a:rect l="l" t="t" r="r" b="b"/>
              <a:pathLst>
                <a:path w="1742439" h="422909">
                  <a:moveTo>
                    <a:pt x="1742084" y="422910"/>
                  </a:moveTo>
                  <a:lnTo>
                    <a:pt x="1693125" y="220980"/>
                  </a:lnTo>
                  <a:lnTo>
                    <a:pt x="1688211" y="200660"/>
                  </a:lnTo>
                  <a:lnTo>
                    <a:pt x="1639570" y="0"/>
                  </a:lnTo>
                  <a:lnTo>
                    <a:pt x="0" y="11430"/>
                  </a:lnTo>
                  <a:lnTo>
                    <a:pt x="81953" y="200660"/>
                  </a:lnTo>
                  <a:lnTo>
                    <a:pt x="87718" y="213995"/>
                  </a:lnTo>
                  <a:lnTo>
                    <a:pt x="90754" y="220980"/>
                  </a:lnTo>
                  <a:lnTo>
                    <a:pt x="178219" y="422910"/>
                  </a:lnTo>
                  <a:lnTo>
                    <a:pt x="1742084" y="42291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17422" y="402590"/>
              <a:ext cx="1621790" cy="222250"/>
            </a:xfrm>
            <a:custGeom>
              <a:avLst/>
              <a:gdLst/>
              <a:ahLst/>
              <a:cxnLst/>
              <a:rect l="l" t="t" r="r" b="b"/>
              <a:pathLst>
                <a:path w="1621789" h="222250">
                  <a:moveTo>
                    <a:pt x="1567737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621612" y="222250"/>
                  </a:lnTo>
                  <a:lnTo>
                    <a:pt x="1567737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05434" y="605790"/>
              <a:ext cx="1583055" cy="220979"/>
            </a:xfrm>
            <a:custGeom>
              <a:avLst/>
              <a:gdLst/>
              <a:ahLst/>
              <a:cxnLst/>
              <a:rect l="l" t="t" r="r" b="b"/>
              <a:pathLst>
                <a:path w="1583054" h="220980">
                  <a:moveTo>
                    <a:pt x="1528983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582550" y="220980"/>
                  </a:lnTo>
                  <a:lnTo>
                    <a:pt x="1528983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92896" y="807719"/>
              <a:ext cx="1544320" cy="220979"/>
            </a:xfrm>
            <a:custGeom>
              <a:avLst/>
              <a:gdLst/>
              <a:ahLst/>
              <a:cxnLst/>
              <a:rect l="l" t="t" r="r" b="b"/>
              <a:pathLst>
                <a:path w="1544320" h="220980">
                  <a:moveTo>
                    <a:pt x="1490470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44037" y="220979"/>
                  </a:lnTo>
                  <a:lnTo>
                    <a:pt x="149047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80358" y="1009650"/>
              <a:ext cx="1505585" cy="220979"/>
            </a:xfrm>
            <a:custGeom>
              <a:avLst/>
              <a:gdLst/>
              <a:ahLst/>
              <a:cxnLst/>
              <a:rect l="l" t="t" r="r" b="b"/>
              <a:pathLst>
                <a:path w="1505585" h="220980">
                  <a:moveTo>
                    <a:pt x="1451958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05525" y="220979"/>
                  </a:lnTo>
                  <a:lnTo>
                    <a:pt x="1451958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67820" y="1211580"/>
              <a:ext cx="1467485" cy="220979"/>
            </a:xfrm>
            <a:custGeom>
              <a:avLst/>
              <a:gdLst/>
              <a:ahLst/>
              <a:cxnLst/>
              <a:rect l="l" t="t" r="r" b="b"/>
              <a:pathLst>
                <a:path w="1467485" h="220980">
                  <a:moveTo>
                    <a:pt x="1413445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467013" y="220980"/>
                  </a:lnTo>
                  <a:lnTo>
                    <a:pt x="1413445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55281" y="1413510"/>
              <a:ext cx="1428750" cy="220979"/>
            </a:xfrm>
            <a:custGeom>
              <a:avLst/>
              <a:gdLst/>
              <a:ahLst/>
              <a:cxnLst/>
              <a:rect l="l" t="t" r="r" b="b"/>
              <a:pathLst>
                <a:path w="1428750" h="220980">
                  <a:moveTo>
                    <a:pt x="1374933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428500" y="220979"/>
                  </a:lnTo>
                  <a:lnTo>
                    <a:pt x="1374933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42743" y="1615439"/>
              <a:ext cx="1390650" cy="222250"/>
            </a:xfrm>
            <a:custGeom>
              <a:avLst/>
              <a:gdLst/>
              <a:ahLst/>
              <a:cxnLst/>
              <a:rect l="l" t="t" r="r" b="b"/>
              <a:pathLst>
                <a:path w="1390650" h="222250">
                  <a:moveTo>
                    <a:pt x="1336420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90295" y="222250"/>
                  </a:lnTo>
                  <a:lnTo>
                    <a:pt x="133642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0205" y="1817370"/>
              <a:ext cx="1351915" cy="222250"/>
            </a:xfrm>
            <a:custGeom>
              <a:avLst/>
              <a:gdLst/>
              <a:ahLst/>
              <a:cxnLst/>
              <a:rect l="l" t="t" r="r" b="b"/>
              <a:pathLst>
                <a:path w="1351914" h="222250">
                  <a:moveTo>
                    <a:pt x="12979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51783" y="222250"/>
                  </a:lnTo>
                  <a:lnTo>
                    <a:pt x="1297908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17667" y="2019300"/>
              <a:ext cx="1313815" cy="222250"/>
            </a:xfrm>
            <a:custGeom>
              <a:avLst/>
              <a:gdLst/>
              <a:ahLst/>
              <a:cxnLst/>
              <a:rect l="l" t="t" r="r" b="b"/>
              <a:pathLst>
                <a:path w="1313814" h="222250">
                  <a:moveTo>
                    <a:pt x="1259395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13271" y="222250"/>
                  </a:lnTo>
                  <a:lnTo>
                    <a:pt x="1259395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05129" y="2221229"/>
              <a:ext cx="1275080" cy="222250"/>
            </a:xfrm>
            <a:custGeom>
              <a:avLst/>
              <a:gdLst/>
              <a:ahLst/>
              <a:cxnLst/>
              <a:rect l="l" t="t" r="r" b="b"/>
              <a:pathLst>
                <a:path w="1275079" h="222250">
                  <a:moveTo>
                    <a:pt x="122088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74758" y="222250"/>
                  </a:lnTo>
                  <a:lnTo>
                    <a:pt x="1220883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92590" y="2423160"/>
              <a:ext cx="1236345" cy="222250"/>
            </a:xfrm>
            <a:custGeom>
              <a:avLst/>
              <a:gdLst/>
              <a:ahLst/>
              <a:cxnLst/>
              <a:rect l="l" t="t" r="r" b="b"/>
              <a:pathLst>
                <a:path w="1236345" h="222250">
                  <a:moveTo>
                    <a:pt x="11823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36246" y="222250"/>
                  </a:lnTo>
                  <a:lnTo>
                    <a:pt x="11823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80052" y="2625089"/>
              <a:ext cx="1198245" cy="222250"/>
            </a:xfrm>
            <a:custGeom>
              <a:avLst/>
              <a:gdLst/>
              <a:ahLst/>
              <a:cxnLst/>
              <a:rect l="l" t="t" r="r" b="b"/>
              <a:pathLst>
                <a:path w="1198245" h="222250">
                  <a:moveTo>
                    <a:pt x="11438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97733" y="222250"/>
                  </a:lnTo>
                  <a:lnTo>
                    <a:pt x="114385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67514" y="2827020"/>
              <a:ext cx="1159510" cy="222250"/>
            </a:xfrm>
            <a:custGeom>
              <a:avLst/>
              <a:gdLst/>
              <a:ahLst/>
              <a:cxnLst/>
              <a:rect l="l" t="t" r="r" b="b"/>
              <a:pathLst>
                <a:path w="1159510" h="222250">
                  <a:moveTo>
                    <a:pt x="11053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59221" y="222250"/>
                  </a:lnTo>
                  <a:lnTo>
                    <a:pt x="1105346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54976" y="3028950"/>
              <a:ext cx="1120775" cy="222250"/>
            </a:xfrm>
            <a:custGeom>
              <a:avLst/>
              <a:gdLst/>
              <a:ahLst/>
              <a:cxnLst/>
              <a:rect l="l" t="t" r="r" b="b"/>
              <a:pathLst>
                <a:path w="1120775" h="222250">
                  <a:moveTo>
                    <a:pt x="10668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20708" y="222250"/>
                  </a:lnTo>
                  <a:lnTo>
                    <a:pt x="1066833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42438" y="3230879"/>
              <a:ext cx="1082675" cy="222250"/>
            </a:xfrm>
            <a:custGeom>
              <a:avLst/>
              <a:gdLst/>
              <a:ahLst/>
              <a:cxnLst/>
              <a:rect l="l" t="t" r="r" b="b"/>
              <a:pathLst>
                <a:path w="1082675" h="222250">
                  <a:moveTo>
                    <a:pt x="102832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82196" y="222250"/>
                  </a:lnTo>
                  <a:lnTo>
                    <a:pt x="1028321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29899" y="3432809"/>
              <a:ext cx="1043940" cy="222250"/>
            </a:xfrm>
            <a:custGeom>
              <a:avLst/>
              <a:gdLst/>
              <a:ahLst/>
              <a:cxnLst/>
              <a:rect l="l" t="t" r="r" b="b"/>
              <a:pathLst>
                <a:path w="1043939" h="222250">
                  <a:moveTo>
                    <a:pt x="9898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43683" y="222250"/>
                  </a:lnTo>
                  <a:lnTo>
                    <a:pt x="989808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17361" y="3634740"/>
              <a:ext cx="1005205" cy="222250"/>
            </a:xfrm>
            <a:custGeom>
              <a:avLst/>
              <a:gdLst/>
              <a:ahLst/>
              <a:cxnLst/>
              <a:rect l="l" t="t" r="r" b="b"/>
              <a:pathLst>
                <a:path w="1005204" h="222250">
                  <a:moveTo>
                    <a:pt x="9512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05171" y="222250"/>
                  </a:lnTo>
                  <a:lnTo>
                    <a:pt x="951296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04823" y="3836670"/>
              <a:ext cx="967105" cy="222250"/>
            </a:xfrm>
            <a:custGeom>
              <a:avLst/>
              <a:gdLst/>
              <a:ahLst/>
              <a:cxnLst/>
              <a:rect l="l" t="t" r="r" b="b"/>
              <a:pathLst>
                <a:path w="967104" h="222250">
                  <a:moveTo>
                    <a:pt x="9127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966658" y="222249"/>
                  </a:lnTo>
                  <a:lnTo>
                    <a:pt x="912783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92285" y="4038600"/>
              <a:ext cx="928369" cy="222250"/>
            </a:xfrm>
            <a:custGeom>
              <a:avLst/>
              <a:gdLst/>
              <a:ahLst/>
              <a:cxnLst/>
              <a:rect l="l" t="t" r="r" b="b"/>
              <a:pathLst>
                <a:path w="928370" h="222250">
                  <a:moveTo>
                    <a:pt x="8742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928146" y="222250"/>
                  </a:lnTo>
                  <a:lnTo>
                    <a:pt x="874271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79747" y="4240529"/>
              <a:ext cx="889635" cy="222250"/>
            </a:xfrm>
            <a:custGeom>
              <a:avLst/>
              <a:gdLst/>
              <a:ahLst/>
              <a:cxnLst/>
              <a:rect l="l" t="t" r="r" b="b"/>
              <a:pathLst>
                <a:path w="889635" h="222250">
                  <a:moveTo>
                    <a:pt x="8357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89633" y="222250"/>
                  </a:lnTo>
                  <a:lnTo>
                    <a:pt x="83575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67208" y="4442459"/>
              <a:ext cx="851535" cy="222250"/>
            </a:xfrm>
            <a:custGeom>
              <a:avLst/>
              <a:gdLst/>
              <a:ahLst/>
              <a:cxnLst/>
              <a:rect l="l" t="t" r="r" b="b"/>
              <a:pathLst>
                <a:path w="851535" h="222250">
                  <a:moveTo>
                    <a:pt x="7972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51121" y="222250"/>
                  </a:lnTo>
                  <a:lnTo>
                    <a:pt x="797246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54670" y="4644390"/>
              <a:ext cx="812800" cy="222250"/>
            </a:xfrm>
            <a:custGeom>
              <a:avLst/>
              <a:gdLst/>
              <a:ahLst/>
              <a:cxnLst/>
              <a:rect l="l" t="t" r="r" b="b"/>
              <a:pathLst>
                <a:path w="812800" h="222250">
                  <a:moveTo>
                    <a:pt x="7587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12608" y="222250"/>
                  </a:lnTo>
                  <a:lnTo>
                    <a:pt x="758733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15352" y="6776588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5" h="81915">
                  <a:moveTo>
                    <a:pt x="0" y="0"/>
                  </a:moveTo>
                  <a:lnTo>
                    <a:pt x="9297" y="81411"/>
                  </a:lnTo>
                  <a:lnTo>
                    <a:pt x="81432" y="8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78924" y="6457621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4">
                  <a:moveTo>
                    <a:pt x="0" y="0"/>
                  </a:moveTo>
                  <a:lnTo>
                    <a:pt x="40029" y="350504"/>
                  </a:lnTo>
                  <a:lnTo>
                    <a:pt x="89917" y="400378"/>
                  </a:lnTo>
                  <a:lnTo>
                    <a:pt x="400273" y="400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42335" y="6137245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59">
                  <a:moveTo>
                    <a:pt x="0" y="0"/>
                  </a:moveTo>
                  <a:lnTo>
                    <a:pt x="40191" y="351923"/>
                  </a:lnTo>
                  <a:lnTo>
                    <a:pt x="408925" y="720754"/>
                  </a:lnTo>
                  <a:lnTo>
                    <a:pt x="720944" y="720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05882" y="5818066"/>
              <a:ext cx="1040130" cy="1040130"/>
            </a:xfrm>
            <a:custGeom>
              <a:avLst/>
              <a:gdLst/>
              <a:ahLst/>
              <a:cxnLst/>
              <a:rect l="l" t="t" r="r" b="b"/>
              <a:pathLst>
                <a:path w="1040129" h="1040129">
                  <a:moveTo>
                    <a:pt x="0" y="0"/>
                  </a:moveTo>
                  <a:lnTo>
                    <a:pt x="40006" y="350303"/>
                  </a:lnTo>
                  <a:lnTo>
                    <a:pt x="729636" y="1039933"/>
                  </a:lnTo>
                  <a:lnTo>
                    <a:pt x="1039659" y="103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69258" y="5497378"/>
              <a:ext cx="1360805" cy="1360805"/>
            </a:xfrm>
            <a:custGeom>
              <a:avLst/>
              <a:gdLst/>
              <a:ahLst/>
              <a:cxnLst/>
              <a:rect l="l" t="t" r="r" b="b"/>
              <a:pathLst>
                <a:path w="1360804" h="1360804">
                  <a:moveTo>
                    <a:pt x="0" y="0"/>
                  </a:moveTo>
                  <a:lnTo>
                    <a:pt x="40227" y="352235"/>
                  </a:lnTo>
                  <a:lnTo>
                    <a:pt x="1048347" y="1360621"/>
                  </a:lnTo>
                  <a:lnTo>
                    <a:pt x="1360621" y="1360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32646" y="5176797"/>
              <a:ext cx="1682114" cy="1681480"/>
            </a:xfrm>
            <a:custGeom>
              <a:avLst/>
              <a:gdLst/>
              <a:ahLst/>
              <a:cxnLst/>
              <a:rect l="l" t="t" r="r" b="b"/>
              <a:pathLst>
                <a:path w="1682115" h="1681479">
                  <a:moveTo>
                    <a:pt x="0" y="0"/>
                  </a:moveTo>
                  <a:lnTo>
                    <a:pt x="40214" y="352123"/>
                  </a:lnTo>
                  <a:lnTo>
                    <a:pt x="1369293" y="1681202"/>
                  </a:lnTo>
                  <a:lnTo>
                    <a:pt x="1681645" y="168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96229" y="4857929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0" y="0"/>
                  </a:moveTo>
                  <a:lnTo>
                    <a:pt x="40018" y="350404"/>
                  </a:lnTo>
                  <a:lnTo>
                    <a:pt x="1690118" y="2000070"/>
                  </a:lnTo>
                  <a:lnTo>
                    <a:pt x="2000070" y="2000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9551" y="4536771"/>
              <a:ext cx="2237740" cy="2321560"/>
            </a:xfrm>
            <a:custGeom>
              <a:avLst/>
              <a:gdLst/>
              <a:ahLst/>
              <a:cxnLst/>
              <a:rect l="l" t="t" r="r" b="b"/>
              <a:pathLst>
                <a:path w="2237740" h="2321559">
                  <a:moveTo>
                    <a:pt x="0" y="0"/>
                  </a:moveTo>
                  <a:lnTo>
                    <a:pt x="40280" y="352700"/>
                  </a:lnTo>
                  <a:lnTo>
                    <a:pt x="2008808" y="2321228"/>
                  </a:lnTo>
                  <a:lnTo>
                    <a:pt x="2237408" y="2321228"/>
                  </a:lnTo>
                  <a:lnTo>
                    <a:pt x="2204693" y="2204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22957" y="4216349"/>
              <a:ext cx="2252345" cy="2564130"/>
            </a:xfrm>
            <a:custGeom>
              <a:avLst/>
              <a:gdLst/>
              <a:ahLst/>
              <a:cxnLst/>
              <a:rect l="l" t="t" r="r" b="b"/>
              <a:pathLst>
                <a:path w="2252345" h="2564129">
                  <a:moveTo>
                    <a:pt x="0" y="0"/>
                  </a:moveTo>
                  <a:lnTo>
                    <a:pt x="40196" y="351964"/>
                  </a:lnTo>
                  <a:lnTo>
                    <a:pt x="2252192" y="2563960"/>
                  </a:lnTo>
                  <a:lnTo>
                    <a:pt x="2130288" y="2129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86522" y="3897322"/>
              <a:ext cx="2178685" cy="2491105"/>
            </a:xfrm>
            <a:custGeom>
              <a:avLst/>
              <a:gdLst/>
              <a:ahLst/>
              <a:cxnLst/>
              <a:rect l="l" t="t" r="r" b="b"/>
              <a:pathLst>
                <a:path w="2178684" h="2491104">
                  <a:moveTo>
                    <a:pt x="0" y="0"/>
                  </a:moveTo>
                  <a:lnTo>
                    <a:pt x="40197" y="351969"/>
                  </a:lnTo>
                  <a:lnTo>
                    <a:pt x="2178551" y="2490887"/>
                  </a:lnTo>
                  <a:lnTo>
                    <a:pt x="2056644" y="2056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49844" y="3576164"/>
              <a:ext cx="2104390" cy="2416810"/>
            </a:xfrm>
            <a:custGeom>
              <a:avLst/>
              <a:gdLst/>
              <a:ahLst/>
              <a:cxnLst/>
              <a:rect l="l" t="t" r="r" b="b"/>
              <a:pathLst>
                <a:path w="2104390" h="2416810">
                  <a:moveTo>
                    <a:pt x="0" y="0"/>
                  </a:moveTo>
                  <a:lnTo>
                    <a:pt x="40280" y="352700"/>
                  </a:lnTo>
                  <a:lnTo>
                    <a:pt x="2104227" y="2416647"/>
                  </a:lnTo>
                  <a:lnTo>
                    <a:pt x="1982288" y="1982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13329" y="3256439"/>
              <a:ext cx="2030095" cy="2341245"/>
            </a:xfrm>
            <a:custGeom>
              <a:avLst/>
              <a:gdLst/>
              <a:ahLst/>
              <a:cxnLst/>
              <a:rect l="l" t="t" r="r" b="b"/>
              <a:pathLst>
                <a:path w="2030095" h="2341245">
                  <a:moveTo>
                    <a:pt x="0" y="0"/>
                  </a:moveTo>
                  <a:lnTo>
                    <a:pt x="40116" y="351266"/>
                  </a:lnTo>
                  <a:lnTo>
                    <a:pt x="2029707" y="2340857"/>
                  </a:lnTo>
                  <a:lnTo>
                    <a:pt x="1908263" y="1908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76815" y="2936715"/>
              <a:ext cx="1955800" cy="2265680"/>
            </a:xfrm>
            <a:custGeom>
              <a:avLst/>
              <a:gdLst/>
              <a:ahLst/>
              <a:cxnLst/>
              <a:rect l="l" t="t" r="r" b="b"/>
              <a:pathLst>
                <a:path w="1955800" h="2265679">
                  <a:moveTo>
                    <a:pt x="0" y="0"/>
                  </a:moveTo>
                  <a:lnTo>
                    <a:pt x="40054" y="350723"/>
                  </a:lnTo>
                  <a:lnTo>
                    <a:pt x="1955298" y="2265462"/>
                  </a:lnTo>
                  <a:lnTo>
                    <a:pt x="1834239" y="183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40251" y="2616558"/>
              <a:ext cx="1882139" cy="2193290"/>
            </a:xfrm>
            <a:custGeom>
              <a:avLst/>
              <a:gdLst/>
              <a:ahLst/>
              <a:cxnLst/>
              <a:rect l="l" t="t" r="r" b="b"/>
              <a:pathLst>
                <a:path w="1882140" h="2193290">
                  <a:moveTo>
                    <a:pt x="0" y="0"/>
                  </a:moveTo>
                  <a:lnTo>
                    <a:pt x="40166" y="351699"/>
                  </a:lnTo>
                  <a:lnTo>
                    <a:pt x="1881708" y="2193241"/>
                  </a:lnTo>
                  <a:lnTo>
                    <a:pt x="1759934" y="1759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03665" y="2296211"/>
              <a:ext cx="1807845" cy="2118995"/>
            </a:xfrm>
            <a:custGeom>
              <a:avLst/>
              <a:gdLst/>
              <a:ahLst/>
              <a:cxnLst/>
              <a:rect l="l" t="t" r="r" b="b"/>
              <a:pathLst>
                <a:path w="1807845" h="2118995">
                  <a:moveTo>
                    <a:pt x="0" y="0"/>
                  </a:moveTo>
                  <a:lnTo>
                    <a:pt x="40187" y="351883"/>
                  </a:lnTo>
                  <a:lnTo>
                    <a:pt x="1807422" y="2118653"/>
                  </a:lnTo>
                  <a:lnTo>
                    <a:pt x="1686120" y="1686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167234" y="1977215"/>
              <a:ext cx="1733550" cy="2044700"/>
            </a:xfrm>
            <a:custGeom>
              <a:avLst/>
              <a:gdLst/>
              <a:ahLst/>
              <a:cxnLst/>
              <a:rect l="l" t="t" r="r" b="b"/>
              <a:pathLst>
                <a:path w="1733550" h="2044700">
                  <a:moveTo>
                    <a:pt x="0" y="0"/>
                  </a:moveTo>
                  <a:lnTo>
                    <a:pt x="40034" y="350544"/>
                  </a:lnTo>
                  <a:lnTo>
                    <a:pt x="1733459" y="2044415"/>
                  </a:lnTo>
                  <a:lnTo>
                    <a:pt x="1611925" y="161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130624" y="1656656"/>
              <a:ext cx="1659889" cy="1971039"/>
            </a:xfrm>
            <a:custGeom>
              <a:avLst/>
              <a:gdLst/>
              <a:ahLst/>
              <a:cxnLst/>
              <a:rect l="l" t="t" r="r" b="b"/>
              <a:pathLst>
                <a:path w="1659890" h="1971039">
                  <a:moveTo>
                    <a:pt x="0" y="0"/>
                  </a:moveTo>
                  <a:lnTo>
                    <a:pt x="40211" y="352095"/>
                  </a:lnTo>
                  <a:lnTo>
                    <a:pt x="1659437" y="1970895"/>
                  </a:lnTo>
                  <a:lnTo>
                    <a:pt x="1538032" y="153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94079" y="1336659"/>
              <a:ext cx="1585595" cy="1897380"/>
            </a:xfrm>
            <a:custGeom>
              <a:avLst/>
              <a:gdLst/>
              <a:ahLst/>
              <a:cxnLst/>
              <a:rect l="l" t="t" r="r" b="b"/>
              <a:pathLst>
                <a:path w="1585595" h="1897380">
                  <a:moveTo>
                    <a:pt x="0" y="0"/>
                  </a:moveTo>
                  <a:lnTo>
                    <a:pt x="40148" y="351545"/>
                  </a:lnTo>
                  <a:lnTo>
                    <a:pt x="1585485" y="1897289"/>
                  </a:lnTo>
                  <a:lnTo>
                    <a:pt x="1463786" y="1463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57400" y="1015500"/>
              <a:ext cx="1511935" cy="1824355"/>
            </a:xfrm>
            <a:custGeom>
              <a:avLst/>
              <a:gdLst/>
              <a:ahLst/>
              <a:cxnLst/>
              <a:rect l="l" t="t" r="r" b="b"/>
              <a:pathLst>
                <a:path w="1511934" h="1824355">
                  <a:moveTo>
                    <a:pt x="0" y="0"/>
                  </a:moveTo>
                  <a:lnTo>
                    <a:pt x="40280" y="352700"/>
                  </a:lnTo>
                  <a:lnTo>
                    <a:pt x="1511369" y="1823789"/>
                  </a:lnTo>
                  <a:lnTo>
                    <a:pt x="1389430" y="1389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20886" y="695776"/>
              <a:ext cx="1437640" cy="1749425"/>
            </a:xfrm>
            <a:custGeom>
              <a:avLst/>
              <a:gdLst/>
              <a:ahLst/>
              <a:cxnLst/>
              <a:rect l="l" t="t" r="r" b="b"/>
              <a:pathLst>
                <a:path w="1437640" h="1749425">
                  <a:moveTo>
                    <a:pt x="0" y="0"/>
                  </a:moveTo>
                  <a:lnTo>
                    <a:pt x="40260" y="352528"/>
                  </a:lnTo>
                  <a:lnTo>
                    <a:pt x="1437142" y="1749041"/>
                  </a:lnTo>
                  <a:lnTo>
                    <a:pt x="1315405" y="1315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84371" y="376051"/>
              <a:ext cx="1363345" cy="1675130"/>
            </a:xfrm>
            <a:custGeom>
              <a:avLst/>
              <a:gdLst/>
              <a:ahLst/>
              <a:cxnLst/>
              <a:rect l="l" t="t" r="r" b="b"/>
              <a:pathLst>
                <a:path w="1363345" h="1675130">
                  <a:moveTo>
                    <a:pt x="0" y="0"/>
                  </a:moveTo>
                  <a:lnTo>
                    <a:pt x="40130" y="351386"/>
                  </a:lnTo>
                  <a:lnTo>
                    <a:pt x="1363002" y="1674607"/>
                  </a:lnTo>
                  <a:lnTo>
                    <a:pt x="1241381" y="1241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47856" y="56319"/>
              <a:ext cx="1289050" cy="1600200"/>
            </a:xfrm>
            <a:custGeom>
              <a:avLst/>
              <a:gdLst/>
              <a:ahLst/>
              <a:cxnLst/>
              <a:rect l="l" t="t" r="r" b="b"/>
              <a:pathLst>
                <a:path w="1289050" h="1600200">
                  <a:moveTo>
                    <a:pt x="0" y="0"/>
                  </a:moveTo>
                  <a:lnTo>
                    <a:pt x="40117" y="351274"/>
                  </a:lnTo>
                  <a:lnTo>
                    <a:pt x="1288802" y="1599959"/>
                  </a:lnTo>
                  <a:lnTo>
                    <a:pt x="1167235" y="1166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43600" y="16011"/>
              <a:ext cx="1183005" cy="1246505"/>
            </a:xfrm>
            <a:custGeom>
              <a:avLst/>
              <a:gdLst/>
              <a:ahLst/>
              <a:cxnLst/>
              <a:rect l="l" t="t" r="r" b="b"/>
              <a:pathLst>
                <a:path w="1183004" h="1246505">
                  <a:moveTo>
                    <a:pt x="248387" y="0"/>
                  </a:moveTo>
                  <a:lnTo>
                    <a:pt x="0" y="3038"/>
                  </a:lnTo>
                  <a:lnTo>
                    <a:pt x="7858" y="71844"/>
                  </a:lnTo>
                  <a:lnTo>
                    <a:pt x="1182394" y="1246071"/>
                  </a:lnTo>
                  <a:lnTo>
                    <a:pt x="1060676" y="812503"/>
                  </a:lnTo>
                  <a:lnTo>
                    <a:pt x="248387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63164" y="12603"/>
              <a:ext cx="852805" cy="856615"/>
            </a:xfrm>
            <a:custGeom>
              <a:avLst/>
              <a:gdLst/>
              <a:ahLst/>
              <a:cxnLst/>
              <a:rect l="l" t="t" r="r" b="b"/>
              <a:pathLst>
                <a:path w="852804" h="856615">
                  <a:moveTo>
                    <a:pt x="307459" y="0"/>
                  </a:moveTo>
                  <a:lnTo>
                    <a:pt x="0" y="3760"/>
                  </a:lnTo>
                  <a:lnTo>
                    <a:pt x="852416" y="856177"/>
                  </a:lnTo>
                  <a:lnTo>
                    <a:pt x="730901" y="423330"/>
                  </a:lnTo>
                  <a:lnTo>
                    <a:pt x="307459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43017" y="9167"/>
              <a:ext cx="462280" cy="466090"/>
            </a:xfrm>
            <a:custGeom>
              <a:avLst/>
              <a:gdLst/>
              <a:ahLst/>
              <a:cxnLst/>
              <a:rect l="l" t="t" r="r" b="b"/>
              <a:pathLst>
                <a:path w="462279" h="466090">
                  <a:moveTo>
                    <a:pt x="308473" y="0"/>
                  </a:moveTo>
                  <a:lnTo>
                    <a:pt x="0" y="3773"/>
                  </a:lnTo>
                  <a:lnTo>
                    <a:pt x="461950" y="465602"/>
                  </a:lnTo>
                  <a:lnTo>
                    <a:pt x="340129" y="31664"/>
                  </a:lnTo>
                  <a:lnTo>
                    <a:pt x="308473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23891" y="8889"/>
              <a:ext cx="70485" cy="71120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50288" y="0"/>
                  </a:moveTo>
                  <a:lnTo>
                    <a:pt x="0" y="615"/>
                  </a:lnTo>
                  <a:lnTo>
                    <a:pt x="70163" y="70796"/>
                  </a:lnTo>
                  <a:lnTo>
                    <a:pt x="50288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42132" y="4846320"/>
              <a:ext cx="774700" cy="222250"/>
            </a:xfrm>
            <a:custGeom>
              <a:avLst/>
              <a:gdLst/>
              <a:ahLst/>
              <a:cxnLst/>
              <a:rect l="l" t="t" r="r" b="b"/>
              <a:pathLst>
                <a:path w="774700" h="222250">
                  <a:moveTo>
                    <a:pt x="7202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774096" y="222249"/>
                  </a:lnTo>
                  <a:lnTo>
                    <a:pt x="720221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29594" y="5048250"/>
              <a:ext cx="735965" cy="222250"/>
            </a:xfrm>
            <a:custGeom>
              <a:avLst/>
              <a:gdLst/>
              <a:ahLst/>
              <a:cxnLst/>
              <a:rect l="l" t="t" r="r" b="b"/>
              <a:pathLst>
                <a:path w="735964" h="222250">
                  <a:moveTo>
                    <a:pt x="6817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735583" y="222250"/>
                  </a:lnTo>
                  <a:lnTo>
                    <a:pt x="681708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17056" y="5250179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6431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97071" y="222250"/>
                  </a:lnTo>
                  <a:lnTo>
                    <a:pt x="643196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04517" y="5452109"/>
              <a:ext cx="659130" cy="222250"/>
            </a:xfrm>
            <a:custGeom>
              <a:avLst/>
              <a:gdLst/>
              <a:ahLst/>
              <a:cxnLst/>
              <a:rect l="l" t="t" r="r" b="b"/>
              <a:pathLst>
                <a:path w="659129" h="222250">
                  <a:moveTo>
                    <a:pt x="6046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658559" y="222249"/>
                  </a:lnTo>
                  <a:lnTo>
                    <a:pt x="604683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91979" y="5654040"/>
              <a:ext cx="620395" cy="222250"/>
            </a:xfrm>
            <a:custGeom>
              <a:avLst/>
              <a:gdLst/>
              <a:ahLst/>
              <a:cxnLst/>
              <a:rect l="l" t="t" r="r" b="b"/>
              <a:pathLst>
                <a:path w="620395" h="222250">
                  <a:moveTo>
                    <a:pt x="5661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20046" y="222250"/>
                  </a:lnTo>
                  <a:lnTo>
                    <a:pt x="566171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79441" y="5855970"/>
              <a:ext cx="581660" cy="222250"/>
            </a:xfrm>
            <a:custGeom>
              <a:avLst/>
              <a:gdLst/>
              <a:ahLst/>
              <a:cxnLst/>
              <a:rect l="l" t="t" r="r" b="b"/>
              <a:pathLst>
                <a:path w="581660" h="222250">
                  <a:moveTo>
                    <a:pt x="527659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581534" y="222249"/>
                  </a:lnTo>
                  <a:lnTo>
                    <a:pt x="527659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66903" y="6057900"/>
              <a:ext cx="543560" cy="222250"/>
            </a:xfrm>
            <a:custGeom>
              <a:avLst/>
              <a:gdLst/>
              <a:ahLst/>
              <a:cxnLst/>
              <a:rect l="l" t="t" r="r" b="b"/>
              <a:pathLst>
                <a:path w="543560" h="222250">
                  <a:moveTo>
                    <a:pt x="4891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43021" y="222250"/>
                  </a:lnTo>
                  <a:lnTo>
                    <a:pt x="489146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54365" y="6259829"/>
              <a:ext cx="504825" cy="222250"/>
            </a:xfrm>
            <a:custGeom>
              <a:avLst/>
              <a:gdLst/>
              <a:ahLst/>
              <a:cxnLst/>
              <a:rect l="l" t="t" r="r" b="b"/>
              <a:pathLst>
                <a:path w="504825" h="222250">
                  <a:moveTo>
                    <a:pt x="450634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04509" y="222250"/>
                  </a:lnTo>
                  <a:lnTo>
                    <a:pt x="450634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41826" y="6461759"/>
              <a:ext cx="466090" cy="222250"/>
            </a:xfrm>
            <a:custGeom>
              <a:avLst/>
              <a:gdLst/>
              <a:ahLst/>
              <a:cxnLst/>
              <a:rect l="l" t="t" r="r" b="b"/>
              <a:pathLst>
                <a:path w="466089" h="222250">
                  <a:moveTo>
                    <a:pt x="4121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465996" y="222249"/>
                  </a:lnTo>
                  <a:lnTo>
                    <a:pt x="412121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929288" y="6663690"/>
              <a:ext cx="421005" cy="194310"/>
            </a:xfrm>
            <a:custGeom>
              <a:avLst/>
              <a:gdLst/>
              <a:ahLst/>
              <a:cxnLst/>
              <a:rect l="l" t="t" r="r" b="b"/>
              <a:pathLst>
                <a:path w="421004" h="194309">
                  <a:moveTo>
                    <a:pt x="373609" y="0"/>
                  </a:moveTo>
                  <a:lnTo>
                    <a:pt x="0" y="0"/>
                  </a:lnTo>
                  <a:lnTo>
                    <a:pt x="84161" y="194309"/>
                  </a:lnTo>
                  <a:lnTo>
                    <a:pt x="420711" y="194309"/>
                  </a:lnTo>
                  <a:lnTo>
                    <a:pt x="373609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5420" y="2431795"/>
              <a:ext cx="168910" cy="175895"/>
            </a:xfrm>
            <a:custGeom>
              <a:avLst/>
              <a:gdLst/>
              <a:ahLst/>
              <a:cxnLst/>
              <a:rect l="l" t="t" r="r" b="b"/>
              <a:pathLst>
                <a:path w="168910" h="175894">
                  <a:moveTo>
                    <a:pt x="168910" y="0"/>
                  </a:moveTo>
                  <a:lnTo>
                    <a:pt x="88900" y="41033"/>
                  </a:lnTo>
                  <a:lnTo>
                    <a:pt x="80010" y="45593"/>
                  </a:lnTo>
                  <a:lnTo>
                    <a:pt x="0" y="86614"/>
                  </a:lnTo>
                  <a:lnTo>
                    <a:pt x="22860" y="175514"/>
                  </a:lnTo>
                  <a:lnTo>
                    <a:pt x="80010" y="144614"/>
                  </a:lnTo>
                  <a:lnTo>
                    <a:pt x="88900" y="139801"/>
                  </a:lnTo>
                  <a:lnTo>
                    <a:pt x="168910" y="9652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6709" y="2390107"/>
              <a:ext cx="88900" cy="142875"/>
            </a:xfrm>
            <a:custGeom>
              <a:avLst/>
              <a:gdLst/>
              <a:ahLst/>
              <a:cxnLst/>
              <a:rect l="l" t="t" r="r" b="b"/>
              <a:pathLst>
                <a:path w="88900" h="142875">
                  <a:moveTo>
                    <a:pt x="88899" y="0"/>
                  </a:moveTo>
                  <a:lnTo>
                    <a:pt x="0" y="45589"/>
                  </a:lnTo>
                  <a:lnTo>
                    <a:pt x="0" y="142328"/>
                  </a:lnTo>
                  <a:lnTo>
                    <a:pt x="88899" y="94244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6719" y="2349076"/>
              <a:ext cx="88900" cy="140335"/>
            </a:xfrm>
            <a:custGeom>
              <a:avLst/>
              <a:gdLst/>
              <a:ahLst/>
              <a:cxnLst/>
              <a:rect l="l" t="t" r="r" b="b"/>
              <a:pathLst>
                <a:path w="88900" h="140335">
                  <a:moveTo>
                    <a:pt x="88900" y="0"/>
                  </a:moveTo>
                  <a:lnTo>
                    <a:pt x="0" y="45589"/>
                  </a:lnTo>
                  <a:lnTo>
                    <a:pt x="0" y="140083"/>
                  </a:lnTo>
                  <a:lnTo>
                    <a:pt x="88900" y="919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8000" y="2307394"/>
              <a:ext cx="88900" cy="138430"/>
            </a:xfrm>
            <a:custGeom>
              <a:avLst/>
              <a:gdLst/>
              <a:ahLst/>
              <a:cxnLst/>
              <a:rect l="l" t="t" r="r" b="b"/>
              <a:pathLst>
                <a:path w="88900" h="138430">
                  <a:moveTo>
                    <a:pt x="88900" y="0"/>
                  </a:moveTo>
                  <a:lnTo>
                    <a:pt x="0" y="45589"/>
                  </a:lnTo>
                  <a:lnTo>
                    <a:pt x="0" y="137802"/>
                  </a:lnTo>
                  <a:lnTo>
                    <a:pt x="88900" y="897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8009" y="2266363"/>
              <a:ext cx="88900" cy="135890"/>
            </a:xfrm>
            <a:custGeom>
              <a:avLst/>
              <a:gdLst/>
              <a:ahLst/>
              <a:cxnLst/>
              <a:rect l="l" t="t" r="r" b="b"/>
              <a:pathLst>
                <a:path w="88900" h="135889">
                  <a:moveTo>
                    <a:pt x="88900" y="0"/>
                  </a:moveTo>
                  <a:lnTo>
                    <a:pt x="0" y="45589"/>
                  </a:lnTo>
                  <a:lnTo>
                    <a:pt x="0" y="135557"/>
                  </a:lnTo>
                  <a:lnTo>
                    <a:pt x="88900" y="8747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9290" y="2224681"/>
              <a:ext cx="88900" cy="133350"/>
            </a:xfrm>
            <a:custGeom>
              <a:avLst/>
              <a:gdLst/>
              <a:ahLst/>
              <a:cxnLst/>
              <a:rect l="l" t="t" r="r" b="b"/>
              <a:pathLst>
                <a:path w="88900" h="133350">
                  <a:moveTo>
                    <a:pt x="88900" y="0"/>
                  </a:moveTo>
                  <a:lnTo>
                    <a:pt x="0" y="45589"/>
                  </a:lnTo>
                  <a:lnTo>
                    <a:pt x="0" y="133276"/>
                  </a:lnTo>
                  <a:lnTo>
                    <a:pt x="88900" y="8519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9300" y="2183651"/>
              <a:ext cx="88900" cy="131445"/>
            </a:xfrm>
            <a:custGeom>
              <a:avLst/>
              <a:gdLst/>
              <a:ahLst/>
              <a:cxnLst/>
              <a:rect l="l" t="t" r="r" b="b"/>
              <a:pathLst>
                <a:path w="88900" h="131444">
                  <a:moveTo>
                    <a:pt x="88900" y="0"/>
                  </a:moveTo>
                  <a:lnTo>
                    <a:pt x="0" y="45589"/>
                  </a:lnTo>
                  <a:lnTo>
                    <a:pt x="0" y="131031"/>
                  </a:lnTo>
                  <a:lnTo>
                    <a:pt x="88900" y="8294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30580" y="2141969"/>
              <a:ext cx="88900" cy="128905"/>
            </a:xfrm>
            <a:custGeom>
              <a:avLst/>
              <a:gdLst/>
              <a:ahLst/>
              <a:cxnLst/>
              <a:rect l="l" t="t" r="r" b="b"/>
              <a:pathLst>
                <a:path w="88900" h="128905">
                  <a:moveTo>
                    <a:pt x="88900" y="0"/>
                  </a:moveTo>
                  <a:lnTo>
                    <a:pt x="0" y="45589"/>
                  </a:lnTo>
                  <a:lnTo>
                    <a:pt x="0" y="128751"/>
                  </a:lnTo>
                  <a:lnTo>
                    <a:pt x="88900" y="806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10589" y="2100938"/>
              <a:ext cx="88900" cy="127000"/>
            </a:xfrm>
            <a:custGeom>
              <a:avLst/>
              <a:gdLst/>
              <a:ahLst/>
              <a:cxnLst/>
              <a:rect l="l" t="t" r="r" b="b"/>
              <a:pathLst>
                <a:path w="88900" h="127000">
                  <a:moveTo>
                    <a:pt x="88900" y="0"/>
                  </a:moveTo>
                  <a:lnTo>
                    <a:pt x="0" y="45589"/>
                  </a:lnTo>
                  <a:lnTo>
                    <a:pt x="0" y="126506"/>
                  </a:lnTo>
                  <a:lnTo>
                    <a:pt x="88900" y="784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1869" y="2059414"/>
              <a:ext cx="88900" cy="124460"/>
            </a:xfrm>
            <a:custGeom>
              <a:avLst/>
              <a:gdLst/>
              <a:ahLst/>
              <a:cxnLst/>
              <a:rect l="l" t="t" r="r" b="b"/>
              <a:pathLst>
                <a:path w="88900" h="124460">
                  <a:moveTo>
                    <a:pt x="88900" y="0"/>
                  </a:moveTo>
                  <a:lnTo>
                    <a:pt x="85090" y="1795"/>
                  </a:lnTo>
                  <a:lnTo>
                    <a:pt x="0" y="45431"/>
                  </a:lnTo>
                  <a:lnTo>
                    <a:pt x="0" y="124066"/>
                  </a:lnTo>
                  <a:lnTo>
                    <a:pt x="24130" y="111015"/>
                  </a:lnTo>
                  <a:lnTo>
                    <a:pt x="88900" y="7983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71880" y="2021714"/>
              <a:ext cx="88900" cy="121920"/>
            </a:xfrm>
            <a:custGeom>
              <a:avLst/>
              <a:gdLst/>
              <a:ahLst/>
              <a:cxnLst/>
              <a:rect l="l" t="t" r="r" b="b"/>
              <a:pathLst>
                <a:path w="88900" h="121919">
                  <a:moveTo>
                    <a:pt x="88900" y="0"/>
                  </a:moveTo>
                  <a:lnTo>
                    <a:pt x="5079" y="39495"/>
                  </a:lnTo>
                  <a:lnTo>
                    <a:pt x="0" y="42100"/>
                  </a:lnTo>
                  <a:lnTo>
                    <a:pt x="0" y="121813"/>
                  </a:lnTo>
                  <a:lnTo>
                    <a:pt x="88900" y="790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53160" y="1983415"/>
              <a:ext cx="88900" cy="121285"/>
            </a:xfrm>
            <a:custGeom>
              <a:avLst/>
              <a:gdLst/>
              <a:ahLst/>
              <a:cxnLst/>
              <a:rect l="l" t="t" r="r" b="b"/>
              <a:pathLst>
                <a:path w="88900" h="121285">
                  <a:moveTo>
                    <a:pt x="88900" y="0"/>
                  </a:moveTo>
                  <a:lnTo>
                    <a:pt x="0" y="41889"/>
                  </a:lnTo>
                  <a:lnTo>
                    <a:pt x="0" y="120982"/>
                  </a:lnTo>
                  <a:lnTo>
                    <a:pt x="88900" y="7818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33169" y="1945714"/>
              <a:ext cx="88900" cy="120650"/>
            </a:xfrm>
            <a:custGeom>
              <a:avLst/>
              <a:gdLst/>
              <a:ahLst/>
              <a:cxnLst/>
              <a:rect l="l" t="t" r="r" b="b"/>
              <a:pathLst>
                <a:path w="88900" h="120650">
                  <a:moveTo>
                    <a:pt x="88900" y="0"/>
                  </a:moveTo>
                  <a:lnTo>
                    <a:pt x="0" y="41889"/>
                  </a:lnTo>
                  <a:lnTo>
                    <a:pt x="0" y="120164"/>
                  </a:lnTo>
                  <a:lnTo>
                    <a:pt x="88900" y="773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14450" y="1907416"/>
              <a:ext cx="88900" cy="119380"/>
            </a:xfrm>
            <a:custGeom>
              <a:avLst/>
              <a:gdLst/>
              <a:ahLst/>
              <a:cxnLst/>
              <a:rect l="l" t="t" r="r" b="b"/>
              <a:pathLst>
                <a:path w="88900" h="119380">
                  <a:moveTo>
                    <a:pt x="88900" y="0"/>
                  </a:moveTo>
                  <a:lnTo>
                    <a:pt x="0" y="41889"/>
                  </a:lnTo>
                  <a:lnTo>
                    <a:pt x="0" y="119332"/>
                  </a:lnTo>
                  <a:lnTo>
                    <a:pt x="88900" y="7653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394460" y="1869715"/>
              <a:ext cx="88900" cy="118745"/>
            </a:xfrm>
            <a:custGeom>
              <a:avLst/>
              <a:gdLst/>
              <a:ahLst/>
              <a:cxnLst/>
              <a:rect l="l" t="t" r="r" b="b"/>
              <a:pathLst>
                <a:path w="88900" h="118744">
                  <a:moveTo>
                    <a:pt x="88900" y="0"/>
                  </a:moveTo>
                  <a:lnTo>
                    <a:pt x="0" y="41889"/>
                  </a:lnTo>
                  <a:lnTo>
                    <a:pt x="0" y="118514"/>
                  </a:lnTo>
                  <a:lnTo>
                    <a:pt x="88900" y="757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75739" y="1831416"/>
              <a:ext cx="88900" cy="118110"/>
            </a:xfrm>
            <a:custGeom>
              <a:avLst/>
              <a:gdLst/>
              <a:ahLst/>
              <a:cxnLst/>
              <a:rect l="l" t="t" r="r" b="b"/>
              <a:pathLst>
                <a:path w="88900" h="118110">
                  <a:moveTo>
                    <a:pt x="88900" y="0"/>
                  </a:moveTo>
                  <a:lnTo>
                    <a:pt x="0" y="41889"/>
                  </a:lnTo>
                  <a:lnTo>
                    <a:pt x="0" y="117683"/>
                  </a:lnTo>
                  <a:lnTo>
                    <a:pt x="88900" y="7488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55750" y="1793716"/>
              <a:ext cx="88900" cy="117475"/>
            </a:xfrm>
            <a:custGeom>
              <a:avLst/>
              <a:gdLst/>
              <a:ahLst/>
              <a:cxnLst/>
              <a:rect l="l" t="t" r="r" b="b"/>
              <a:pathLst>
                <a:path w="88900" h="117475">
                  <a:moveTo>
                    <a:pt x="88900" y="0"/>
                  </a:moveTo>
                  <a:lnTo>
                    <a:pt x="0" y="41889"/>
                  </a:lnTo>
                  <a:lnTo>
                    <a:pt x="0" y="116864"/>
                  </a:lnTo>
                  <a:lnTo>
                    <a:pt x="88900" y="740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37029" y="1756016"/>
              <a:ext cx="87630" cy="115570"/>
            </a:xfrm>
            <a:custGeom>
              <a:avLst/>
              <a:gdLst/>
              <a:ahLst/>
              <a:cxnLst/>
              <a:rect l="l" t="t" r="r" b="b"/>
              <a:pathLst>
                <a:path w="87630" h="115569">
                  <a:moveTo>
                    <a:pt x="87630" y="0"/>
                  </a:moveTo>
                  <a:lnTo>
                    <a:pt x="0" y="41290"/>
                  </a:lnTo>
                  <a:lnTo>
                    <a:pt x="0" y="115435"/>
                  </a:lnTo>
                  <a:lnTo>
                    <a:pt x="87630" y="73247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17039" y="171771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41889"/>
                  </a:lnTo>
                  <a:lnTo>
                    <a:pt x="0" y="115215"/>
                  </a:lnTo>
                  <a:lnTo>
                    <a:pt x="88900" y="7241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98320" y="168001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41290"/>
                  </a:lnTo>
                  <a:lnTo>
                    <a:pt x="0" y="113785"/>
                  </a:lnTo>
                  <a:lnTo>
                    <a:pt x="38100" y="95443"/>
                  </a:lnTo>
                  <a:lnTo>
                    <a:pt x="87630" y="74673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78329" y="16432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5">
                  <a:moveTo>
                    <a:pt x="88900" y="0"/>
                  </a:moveTo>
                  <a:lnTo>
                    <a:pt x="58419" y="12788"/>
                  </a:lnTo>
                  <a:lnTo>
                    <a:pt x="0" y="40315"/>
                  </a:lnTo>
                  <a:lnTo>
                    <a:pt x="0" y="114594"/>
                  </a:lnTo>
                  <a:lnTo>
                    <a:pt x="88900" y="773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959610" y="1609722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080"/>
                  </a:lnTo>
                  <a:lnTo>
                    <a:pt x="87629" y="7733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39620" y="1542059"/>
              <a:ext cx="168910" cy="148590"/>
            </a:xfrm>
            <a:custGeom>
              <a:avLst/>
              <a:gdLst/>
              <a:ahLst/>
              <a:cxnLst/>
              <a:rect l="l" t="t" r="r" b="b"/>
              <a:pathLst>
                <a:path w="168910" h="148589">
                  <a:moveTo>
                    <a:pt x="168910" y="0"/>
                  </a:moveTo>
                  <a:lnTo>
                    <a:pt x="88900" y="33566"/>
                  </a:lnTo>
                  <a:lnTo>
                    <a:pt x="81280" y="36766"/>
                  </a:lnTo>
                  <a:lnTo>
                    <a:pt x="0" y="70866"/>
                  </a:lnTo>
                  <a:lnTo>
                    <a:pt x="0" y="148196"/>
                  </a:lnTo>
                  <a:lnTo>
                    <a:pt x="81280" y="114122"/>
                  </a:lnTo>
                  <a:lnTo>
                    <a:pt x="88900" y="110921"/>
                  </a:lnTo>
                  <a:lnTo>
                    <a:pt x="168910" y="77368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200910" y="150794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669"/>
                  </a:lnTo>
                  <a:lnTo>
                    <a:pt x="88900" y="7739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282189" y="1474379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56"/>
                  </a:lnTo>
                  <a:lnTo>
                    <a:pt x="87630" y="7741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62200" y="1440277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07"/>
                  </a:lnTo>
                  <a:lnTo>
                    <a:pt x="88900" y="774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43479" y="1406708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93"/>
                  </a:lnTo>
                  <a:lnTo>
                    <a:pt x="87630" y="7744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23489" y="1372606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45"/>
                  </a:lnTo>
                  <a:lnTo>
                    <a:pt x="88900" y="7746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04770" y="133903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231"/>
                  </a:lnTo>
                  <a:lnTo>
                    <a:pt x="87630" y="7748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84779" y="1304934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83"/>
                  </a:lnTo>
                  <a:lnTo>
                    <a:pt x="88900" y="7750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766060" y="1271365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269"/>
                  </a:lnTo>
                  <a:lnTo>
                    <a:pt x="87629" y="77523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6070" y="1237263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21"/>
                  </a:lnTo>
                  <a:lnTo>
                    <a:pt x="88900" y="7754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27350" y="120316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40"/>
                  </a:lnTo>
                  <a:lnTo>
                    <a:pt x="88900" y="7756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07360" y="11695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58"/>
                  </a:lnTo>
                  <a:lnTo>
                    <a:pt x="88900" y="775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88639" y="113548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77"/>
                  </a:lnTo>
                  <a:lnTo>
                    <a:pt x="88900" y="775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68650" y="1101920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96"/>
                  </a:lnTo>
                  <a:lnTo>
                    <a:pt x="88900" y="776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9929" y="106781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899" y="0"/>
                  </a:moveTo>
                  <a:lnTo>
                    <a:pt x="0" y="37299"/>
                  </a:lnTo>
                  <a:lnTo>
                    <a:pt x="0" y="114915"/>
                  </a:lnTo>
                  <a:lnTo>
                    <a:pt x="88899" y="77637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29940" y="103424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934"/>
                  </a:lnTo>
                  <a:lnTo>
                    <a:pt x="88900" y="7765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11220" y="100014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37299"/>
                  </a:lnTo>
                  <a:lnTo>
                    <a:pt x="0" y="114953"/>
                  </a:lnTo>
                  <a:lnTo>
                    <a:pt x="15239" y="108562"/>
                  </a:lnTo>
                  <a:lnTo>
                    <a:pt x="88900" y="8095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91229" y="96990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16510" y="27047"/>
                  </a:lnTo>
                  <a:lnTo>
                    <a:pt x="0" y="33974"/>
                  </a:lnTo>
                  <a:lnTo>
                    <a:pt x="0" y="114529"/>
                  </a:lnTo>
                  <a:lnTo>
                    <a:pt x="88900" y="8120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572509" y="93953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432"/>
                  </a:lnTo>
                  <a:lnTo>
                    <a:pt x="88900" y="8110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652520" y="90963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337"/>
                  </a:lnTo>
                  <a:lnTo>
                    <a:pt x="88900" y="810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733800" y="879268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239"/>
                  </a:lnTo>
                  <a:lnTo>
                    <a:pt x="88900" y="8091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13809" y="849373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144"/>
                  </a:lnTo>
                  <a:lnTo>
                    <a:pt x="88900" y="808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5090" y="819004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047"/>
                  </a:lnTo>
                  <a:lnTo>
                    <a:pt x="88900" y="8072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75100" y="789109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951"/>
                  </a:lnTo>
                  <a:lnTo>
                    <a:pt x="88900" y="806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56379" y="758740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854"/>
                  </a:lnTo>
                  <a:lnTo>
                    <a:pt x="88900" y="8053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36390" y="728845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759"/>
                  </a:lnTo>
                  <a:lnTo>
                    <a:pt x="88900" y="8043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17670" y="698475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661"/>
                  </a:lnTo>
                  <a:lnTo>
                    <a:pt x="88900" y="8033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297679" y="66858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566"/>
                  </a:lnTo>
                  <a:lnTo>
                    <a:pt x="88900" y="8024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78959" y="63821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469"/>
                  </a:lnTo>
                  <a:lnTo>
                    <a:pt x="88900" y="8014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458970" y="608316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373"/>
                  </a:lnTo>
                  <a:lnTo>
                    <a:pt x="88900" y="8005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0250" y="577947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276"/>
                  </a:lnTo>
                  <a:lnTo>
                    <a:pt x="88900" y="7995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20259" y="548052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181"/>
                  </a:lnTo>
                  <a:lnTo>
                    <a:pt x="88900" y="7985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01540" y="518157"/>
              <a:ext cx="87630" cy="113030"/>
            </a:xfrm>
            <a:custGeom>
              <a:avLst/>
              <a:gdLst/>
              <a:ahLst/>
              <a:cxnLst/>
              <a:rect l="l" t="t" r="r" b="b"/>
              <a:pathLst>
                <a:path w="87629" h="113029">
                  <a:moveTo>
                    <a:pt x="87630" y="0"/>
                  </a:moveTo>
                  <a:lnTo>
                    <a:pt x="0" y="32741"/>
                  </a:lnTo>
                  <a:lnTo>
                    <a:pt x="0" y="112609"/>
                  </a:lnTo>
                  <a:lnTo>
                    <a:pt x="87630" y="79762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81550" y="457898"/>
              <a:ext cx="168910" cy="143510"/>
            </a:xfrm>
            <a:custGeom>
              <a:avLst/>
              <a:gdLst/>
              <a:ahLst/>
              <a:cxnLst/>
              <a:rect l="l" t="t" r="r" b="b"/>
              <a:pathLst>
                <a:path w="168910" h="143509">
                  <a:moveTo>
                    <a:pt x="168910" y="0"/>
                  </a:moveTo>
                  <a:lnTo>
                    <a:pt x="88900" y="29895"/>
                  </a:lnTo>
                  <a:lnTo>
                    <a:pt x="81280" y="32740"/>
                  </a:lnTo>
                  <a:lnTo>
                    <a:pt x="0" y="63119"/>
                  </a:lnTo>
                  <a:lnTo>
                    <a:pt x="0" y="142887"/>
                  </a:lnTo>
                  <a:lnTo>
                    <a:pt x="81280" y="112420"/>
                  </a:lnTo>
                  <a:lnTo>
                    <a:pt x="88900" y="109562"/>
                  </a:lnTo>
                  <a:lnTo>
                    <a:pt x="168910" y="79565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942840" y="427524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795"/>
                  </a:lnTo>
                  <a:lnTo>
                    <a:pt x="88900" y="7947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024120" y="397629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224"/>
                  </a:lnTo>
                  <a:lnTo>
                    <a:pt x="87629" y="79377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04129" y="367259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603"/>
                  </a:lnTo>
                  <a:lnTo>
                    <a:pt x="88900" y="792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185409" y="337365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031"/>
                  </a:lnTo>
                  <a:lnTo>
                    <a:pt x="87629" y="7918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5420" y="306995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410"/>
                  </a:lnTo>
                  <a:lnTo>
                    <a:pt x="68579" y="86704"/>
                  </a:lnTo>
                  <a:lnTo>
                    <a:pt x="88900" y="784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46700" y="277100"/>
              <a:ext cx="87630" cy="111760"/>
            </a:xfrm>
            <a:custGeom>
              <a:avLst/>
              <a:gdLst/>
              <a:ahLst/>
              <a:cxnLst/>
              <a:rect l="l" t="t" r="r" b="b"/>
              <a:pathLst>
                <a:path w="87629" h="111760">
                  <a:moveTo>
                    <a:pt x="87629" y="0"/>
                  </a:moveTo>
                  <a:lnTo>
                    <a:pt x="0" y="32741"/>
                  </a:lnTo>
                  <a:lnTo>
                    <a:pt x="0" y="111417"/>
                  </a:lnTo>
                  <a:lnTo>
                    <a:pt x="87629" y="75666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26709" y="246731"/>
              <a:ext cx="88900" cy="109220"/>
            </a:xfrm>
            <a:custGeom>
              <a:avLst/>
              <a:gdLst/>
              <a:ahLst/>
              <a:cxnLst/>
              <a:rect l="l" t="t" r="r" b="b"/>
              <a:pathLst>
                <a:path w="88900" h="109220">
                  <a:moveTo>
                    <a:pt x="88900" y="0"/>
                  </a:moveTo>
                  <a:lnTo>
                    <a:pt x="0" y="33216"/>
                  </a:lnTo>
                  <a:lnTo>
                    <a:pt x="0" y="109145"/>
                  </a:lnTo>
                  <a:lnTo>
                    <a:pt x="88900" y="7287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507990" y="216836"/>
              <a:ext cx="87630" cy="106045"/>
            </a:xfrm>
            <a:custGeom>
              <a:avLst/>
              <a:gdLst/>
              <a:ahLst/>
              <a:cxnLst/>
              <a:rect l="l" t="t" r="r" b="b"/>
              <a:pathLst>
                <a:path w="87629" h="106045">
                  <a:moveTo>
                    <a:pt x="87630" y="0"/>
                  </a:moveTo>
                  <a:lnTo>
                    <a:pt x="0" y="32741"/>
                  </a:lnTo>
                  <a:lnTo>
                    <a:pt x="0" y="105879"/>
                  </a:lnTo>
                  <a:lnTo>
                    <a:pt x="87630" y="7012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588000" y="186467"/>
              <a:ext cx="88900" cy="104139"/>
            </a:xfrm>
            <a:custGeom>
              <a:avLst/>
              <a:gdLst/>
              <a:ahLst/>
              <a:cxnLst/>
              <a:rect l="l" t="t" r="r" b="b"/>
              <a:pathLst>
                <a:path w="88900" h="104139">
                  <a:moveTo>
                    <a:pt x="88900" y="0"/>
                  </a:moveTo>
                  <a:lnTo>
                    <a:pt x="0" y="33216"/>
                  </a:lnTo>
                  <a:lnTo>
                    <a:pt x="0" y="103606"/>
                  </a:lnTo>
                  <a:lnTo>
                    <a:pt x="88900" y="6733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69279" y="168910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54610" y="0"/>
                  </a:moveTo>
                  <a:lnTo>
                    <a:pt x="0" y="20404"/>
                  </a:lnTo>
                  <a:lnTo>
                    <a:pt x="0" y="88003"/>
                  </a:lnTo>
                  <a:lnTo>
                    <a:pt x="78740" y="5588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416810" y="56984"/>
              <a:ext cx="17780" cy="43815"/>
            </a:xfrm>
            <a:custGeom>
              <a:avLst/>
              <a:gdLst/>
              <a:ahLst/>
              <a:cxnLst/>
              <a:rect l="l" t="t" r="r" b="b"/>
              <a:pathLst>
                <a:path w="17780" h="43815">
                  <a:moveTo>
                    <a:pt x="17780" y="0"/>
                  </a:moveTo>
                  <a:lnTo>
                    <a:pt x="8890" y="3263"/>
                  </a:lnTo>
                  <a:lnTo>
                    <a:pt x="7620" y="3721"/>
                  </a:lnTo>
                  <a:lnTo>
                    <a:pt x="0" y="6515"/>
                  </a:lnTo>
                  <a:lnTo>
                    <a:pt x="8890" y="25082"/>
                  </a:lnTo>
                  <a:lnTo>
                    <a:pt x="17780" y="4364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433320" y="53721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0160" y="0"/>
                  </a:moveTo>
                  <a:lnTo>
                    <a:pt x="0" y="3725"/>
                  </a:lnTo>
                  <a:lnTo>
                    <a:pt x="0" y="44251"/>
                  </a:lnTo>
                  <a:lnTo>
                    <a:pt x="10160" y="654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442210" y="50461"/>
              <a:ext cx="10160" cy="87630"/>
            </a:xfrm>
            <a:custGeom>
              <a:avLst/>
              <a:gdLst/>
              <a:ahLst/>
              <a:cxnLst/>
              <a:rect l="l" t="t" r="r" b="b"/>
              <a:pathLst>
                <a:path w="10160" h="87630">
                  <a:moveTo>
                    <a:pt x="10159" y="0"/>
                  </a:moveTo>
                  <a:lnTo>
                    <a:pt x="0" y="3725"/>
                  </a:lnTo>
                  <a:lnTo>
                    <a:pt x="0" y="66073"/>
                  </a:lnTo>
                  <a:lnTo>
                    <a:pt x="10159" y="8728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51100" y="49530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60" h="107314">
                  <a:moveTo>
                    <a:pt x="3810" y="0"/>
                  </a:moveTo>
                  <a:lnTo>
                    <a:pt x="0" y="1397"/>
                  </a:lnTo>
                  <a:lnTo>
                    <a:pt x="0" y="85567"/>
                  </a:lnTo>
                  <a:lnTo>
                    <a:pt x="10160" y="106781"/>
                  </a:lnTo>
                  <a:lnTo>
                    <a:pt x="10160" y="1282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59989" y="59792"/>
              <a:ext cx="10160" cy="115570"/>
            </a:xfrm>
            <a:custGeom>
              <a:avLst/>
              <a:gdLst/>
              <a:ahLst/>
              <a:cxnLst/>
              <a:rect l="l" t="t" r="r" b="b"/>
              <a:pathLst>
                <a:path w="10160" h="115570">
                  <a:moveTo>
                    <a:pt x="0" y="0"/>
                  </a:moveTo>
                  <a:lnTo>
                    <a:pt x="0" y="93867"/>
                  </a:lnTo>
                  <a:lnTo>
                    <a:pt x="10160" y="1150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470150" y="80318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89" h="113664">
                  <a:moveTo>
                    <a:pt x="0" y="0"/>
                  </a:moveTo>
                  <a:lnTo>
                    <a:pt x="0" y="94555"/>
                  </a:lnTo>
                  <a:lnTo>
                    <a:pt x="8889" y="11311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479039" y="98278"/>
              <a:ext cx="8890" cy="114300"/>
            </a:xfrm>
            <a:custGeom>
              <a:avLst/>
              <a:gdLst/>
              <a:ahLst/>
              <a:cxnLst/>
              <a:rect l="l" t="t" r="r" b="b"/>
              <a:pathLst>
                <a:path w="8889" h="114300">
                  <a:moveTo>
                    <a:pt x="0" y="0"/>
                  </a:moveTo>
                  <a:lnTo>
                    <a:pt x="0" y="95157"/>
                  </a:lnTo>
                  <a:lnTo>
                    <a:pt x="8890" y="113720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87929" y="11623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5760"/>
                  </a:lnTo>
                  <a:lnTo>
                    <a:pt x="8889" y="11432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496820" y="13419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6362"/>
                  </a:lnTo>
                  <a:lnTo>
                    <a:pt x="8890" y="11492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505710" y="152157"/>
              <a:ext cx="10160" cy="118745"/>
            </a:xfrm>
            <a:custGeom>
              <a:avLst/>
              <a:gdLst/>
              <a:ahLst/>
              <a:cxnLst/>
              <a:rect l="l" t="t" r="r" b="b"/>
              <a:pathLst>
                <a:path w="10160" h="118745">
                  <a:moveTo>
                    <a:pt x="0" y="0"/>
                  </a:moveTo>
                  <a:lnTo>
                    <a:pt x="0" y="96965"/>
                  </a:lnTo>
                  <a:lnTo>
                    <a:pt x="10159" y="11817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514600" y="17011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7567"/>
                  </a:lnTo>
                  <a:lnTo>
                    <a:pt x="10160" y="1187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523489" y="18807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8170"/>
                  </a:lnTo>
                  <a:lnTo>
                    <a:pt x="10160" y="11938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532379" y="206037"/>
              <a:ext cx="10160" cy="120014"/>
            </a:xfrm>
            <a:custGeom>
              <a:avLst/>
              <a:gdLst/>
              <a:ahLst/>
              <a:cxnLst/>
              <a:rect l="l" t="t" r="r" b="b"/>
              <a:pathLst>
                <a:path w="10160" h="120014">
                  <a:moveTo>
                    <a:pt x="0" y="0"/>
                  </a:moveTo>
                  <a:lnTo>
                    <a:pt x="0" y="98772"/>
                  </a:lnTo>
                  <a:lnTo>
                    <a:pt x="10159" y="119986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41270" y="223997"/>
              <a:ext cx="10160" cy="120650"/>
            </a:xfrm>
            <a:custGeom>
              <a:avLst/>
              <a:gdLst/>
              <a:ahLst/>
              <a:cxnLst/>
              <a:rect l="l" t="t" r="r" b="b"/>
              <a:pathLst>
                <a:path w="10160" h="120650">
                  <a:moveTo>
                    <a:pt x="0" y="0"/>
                  </a:moveTo>
                  <a:lnTo>
                    <a:pt x="0" y="99374"/>
                  </a:lnTo>
                  <a:lnTo>
                    <a:pt x="10160" y="1205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50160" y="241957"/>
              <a:ext cx="10160" cy="121285"/>
            </a:xfrm>
            <a:custGeom>
              <a:avLst/>
              <a:gdLst/>
              <a:ahLst/>
              <a:cxnLst/>
              <a:rect l="l" t="t" r="r" b="b"/>
              <a:pathLst>
                <a:path w="10160" h="121285">
                  <a:moveTo>
                    <a:pt x="0" y="0"/>
                  </a:moveTo>
                  <a:lnTo>
                    <a:pt x="0" y="99977"/>
                  </a:lnTo>
                  <a:lnTo>
                    <a:pt x="10159" y="12119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559050" y="259917"/>
              <a:ext cx="10160" cy="121920"/>
            </a:xfrm>
            <a:custGeom>
              <a:avLst/>
              <a:gdLst/>
              <a:ahLst/>
              <a:cxnLst/>
              <a:rect l="l" t="t" r="r" b="b"/>
              <a:pathLst>
                <a:path w="10160" h="121920">
                  <a:moveTo>
                    <a:pt x="0" y="0"/>
                  </a:moveTo>
                  <a:lnTo>
                    <a:pt x="0" y="100579"/>
                  </a:lnTo>
                  <a:lnTo>
                    <a:pt x="10160" y="12179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569210" y="280442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0" y="0"/>
                  </a:moveTo>
                  <a:lnTo>
                    <a:pt x="0" y="101268"/>
                  </a:lnTo>
                  <a:lnTo>
                    <a:pt x="8889" y="11983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78100" y="298402"/>
              <a:ext cx="8890" cy="120650"/>
            </a:xfrm>
            <a:custGeom>
              <a:avLst/>
              <a:gdLst/>
              <a:ahLst/>
              <a:cxnLst/>
              <a:rect l="l" t="t" r="r" b="b"/>
              <a:pathLst>
                <a:path w="8889" h="120650">
                  <a:moveTo>
                    <a:pt x="0" y="0"/>
                  </a:moveTo>
                  <a:lnTo>
                    <a:pt x="0" y="101870"/>
                  </a:lnTo>
                  <a:lnTo>
                    <a:pt x="8889" y="12043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86989" y="316362"/>
              <a:ext cx="8890" cy="121285"/>
            </a:xfrm>
            <a:custGeom>
              <a:avLst/>
              <a:gdLst/>
              <a:ahLst/>
              <a:cxnLst/>
              <a:rect l="l" t="t" r="r" b="b"/>
              <a:pathLst>
                <a:path w="8889" h="121284">
                  <a:moveTo>
                    <a:pt x="0" y="0"/>
                  </a:moveTo>
                  <a:lnTo>
                    <a:pt x="0" y="102473"/>
                  </a:lnTo>
                  <a:lnTo>
                    <a:pt x="8890" y="12103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95879" y="334322"/>
              <a:ext cx="8890" cy="121920"/>
            </a:xfrm>
            <a:custGeom>
              <a:avLst/>
              <a:gdLst/>
              <a:ahLst/>
              <a:cxnLst/>
              <a:rect l="l" t="t" r="r" b="b"/>
              <a:pathLst>
                <a:path w="8889" h="121920">
                  <a:moveTo>
                    <a:pt x="0" y="0"/>
                  </a:moveTo>
                  <a:lnTo>
                    <a:pt x="0" y="103075"/>
                  </a:lnTo>
                  <a:lnTo>
                    <a:pt x="8889" y="12163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604770" y="352282"/>
              <a:ext cx="10160" cy="125095"/>
            </a:xfrm>
            <a:custGeom>
              <a:avLst/>
              <a:gdLst/>
              <a:ahLst/>
              <a:cxnLst/>
              <a:rect l="l" t="t" r="r" b="b"/>
              <a:pathLst>
                <a:path w="10160" h="125095">
                  <a:moveTo>
                    <a:pt x="0" y="0"/>
                  </a:moveTo>
                  <a:lnTo>
                    <a:pt x="0" y="103677"/>
                  </a:lnTo>
                  <a:lnTo>
                    <a:pt x="10160" y="12489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613660" y="370242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29">
                  <a:moveTo>
                    <a:pt x="0" y="0"/>
                  </a:moveTo>
                  <a:lnTo>
                    <a:pt x="0" y="104280"/>
                  </a:lnTo>
                  <a:lnTo>
                    <a:pt x="10159" y="12549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622550" y="388202"/>
              <a:ext cx="10160" cy="126364"/>
            </a:xfrm>
            <a:custGeom>
              <a:avLst/>
              <a:gdLst/>
              <a:ahLst/>
              <a:cxnLst/>
              <a:rect l="l" t="t" r="r" b="b"/>
              <a:pathLst>
                <a:path w="10160" h="126365">
                  <a:moveTo>
                    <a:pt x="0" y="0"/>
                  </a:moveTo>
                  <a:lnTo>
                    <a:pt x="0" y="104882"/>
                  </a:lnTo>
                  <a:lnTo>
                    <a:pt x="10160" y="126096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631439" y="406162"/>
              <a:ext cx="10160" cy="127000"/>
            </a:xfrm>
            <a:custGeom>
              <a:avLst/>
              <a:gdLst/>
              <a:ahLst/>
              <a:cxnLst/>
              <a:rect l="l" t="t" r="r" b="b"/>
              <a:pathLst>
                <a:path w="10160" h="127000">
                  <a:moveTo>
                    <a:pt x="0" y="0"/>
                  </a:moveTo>
                  <a:lnTo>
                    <a:pt x="0" y="105485"/>
                  </a:lnTo>
                  <a:lnTo>
                    <a:pt x="10160" y="1266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640329" y="424122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60" h="127634">
                  <a:moveTo>
                    <a:pt x="0" y="0"/>
                  </a:moveTo>
                  <a:lnTo>
                    <a:pt x="0" y="106087"/>
                  </a:lnTo>
                  <a:lnTo>
                    <a:pt x="10159" y="12730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50489" y="444647"/>
              <a:ext cx="8890" cy="125730"/>
            </a:xfrm>
            <a:custGeom>
              <a:avLst/>
              <a:gdLst/>
              <a:ahLst/>
              <a:cxnLst/>
              <a:rect l="l" t="t" r="r" b="b"/>
              <a:pathLst>
                <a:path w="8889" h="125729">
                  <a:moveTo>
                    <a:pt x="0" y="0"/>
                  </a:moveTo>
                  <a:lnTo>
                    <a:pt x="0" y="106776"/>
                  </a:lnTo>
                  <a:lnTo>
                    <a:pt x="8890" y="12533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659379" y="462607"/>
              <a:ext cx="8890" cy="126364"/>
            </a:xfrm>
            <a:custGeom>
              <a:avLst/>
              <a:gdLst/>
              <a:ahLst/>
              <a:cxnLst/>
              <a:rect l="l" t="t" r="r" b="b"/>
              <a:pathLst>
                <a:path w="8889" h="126365">
                  <a:moveTo>
                    <a:pt x="0" y="0"/>
                  </a:moveTo>
                  <a:lnTo>
                    <a:pt x="0" y="107378"/>
                  </a:lnTo>
                  <a:lnTo>
                    <a:pt x="8889" y="12594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68270" y="480567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89" h="127000">
                  <a:moveTo>
                    <a:pt x="0" y="0"/>
                  </a:moveTo>
                  <a:lnTo>
                    <a:pt x="0" y="107980"/>
                  </a:lnTo>
                  <a:lnTo>
                    <a:pt x="8890" y="126543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677160" y="498527"/>
              <a:ext cx="8890" cy="127635"/>
            </a:xfrm>
            <a:custGeom>
              <a:avLst/>
              <a:gdLst/>
              <a:ahLst/>
              <a:cxnLst/>
              <a:rect l="l" t="t" r="r" b="b"/>
              <a:pathLst>
                <a:path w="8889" h="127634">
                  <a:moveTo>
                    <a:pt x="0" y="0"/>
                  </a:moveTo>
                  <a:lnTo>
                    <a:pt x="0" y="108583"/>
                  </a:lnTo>
                  <a:lnTo>
                    <a:pt x="8889" y="127145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686050" y="516487"/>
              <a:ext cx="10160" cy="130810"/>
            </a:xfrm>
            <a:custGeom>
              <a:avLst/>
              <a:gdLst/>
              <a:ahLst/>
              <a:cxnLst/>
              <a:rect l="l" t="t" r="r" b="b"/>
              <a:pathLst>
                <a:path w="10160" h="130809">
                  <a:moveTo>
                    <a:pt x="0" y="0"/>
                  </a:moveTo>
                  <a:lnTo>
                    <a:pt x="0" y="109185"/>
                  </a:lnTo>
                  <a:lnTo>
                    <a:pt x="10160" y="1303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694939" y="534447"/>
              <a:ext cx="10160" cy="131445"/>
            </a:xfrm>
            <a:custGeom>
              <a:avLst/>
              <a:gdLst/>
              <a:ahLst/>
              <a:cxnLst/>
              <a:rect l="l" t="t" r="r" b="b"/>
              <a:pathLst>
                <a:path w="10160" h="131445">
                  <a:moveTo>
                    <a:pt x="0" y="0"/>
                  </a:moveTo>
                  <a:lnTo>
                    <a:pt x="0" y="109788"/>
                  </a:lnTo>
                  <a:lnTo>
                    <a:pt x="10160" y="1310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703829" y="552407"/>
              <a:ext cx="10160" cy="132080"/>
            </a:xfrm>
            <a:custGeom>
              <a:avLst/>
              <a:gdLst/>
              <a:ahLst/>
              <a:cxnLst/>
              <a:rect l="l" t="t" r="r" b="b"/>
              <a:pathLst>
                <a:path w="10160" h="132079">
                  <a:moveTo>
                    <a:pt x="0" y="0"/>
                  </a:moveTo>
                  <a:lnTo>
                    <a:pt x="0" y="110390"/>
                  </a:lnTo>
                  <a:lnTo>
                    <a:pt x="10159" y="13160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712720" y="570367"/>
              <a:ext cx="10160" cy="132715"/>
            </a:xfrm>
            <a:custGeom>
              <a:avLst/>
              <a:gdLst/>
              <a:ahLst/>
              <a:cxnLst/>
              <a:rect l="l" t="t" r="r" b="b"/>
              <a:pathLst>
                <a:path w="10160" h="132715">
                  <a:moveTo>
                    <a:pt x="0" y="0"/>
                  </a:moveTo>
                  <a:lnTo>
                    <a:pt x="0" y="110993"/>
                  </a:lnTo>
                  <a:lnTo>
                    <a:pt x="10160" y="1322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721610" y="58832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1595"/>
                  </a:lnTo>
                  <a:lnTo>
                    <a:pt x="10159" y="13280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730500" y="60578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1590"/>
                  </a:moveTo>
                  <a:lnTo>
                    <a:pt x="5092" y="21590"/>
                  </a:lnTo>
                  <a:lnTo>
                    <a:pt x="5092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120650"/>
                  </a:lnTo>
                  <a:lnTo>
                    <a:pt x="6946" y="120650"/>
                  </a:lnTo>
                  <a:lnTo>
                    <a:pt x="6946" y="133350"/>
                  </a:lnTo>
                  <a:lnTo>
                    <a:pt x="10160" y="133350"/>
                  </a:lnTo>
                  <a:lnTo>
                    <a:pt x="10160" y="120650"/>
                  </a:lnTo>
                  <a:lnTo>
                    <a:pt x="10160" y="2159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739389" y="62424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464"/>
                  </a:lnTo>
                  <a:lnTo>
                    <a:pt x="10160" y="1330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749550" y="64477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81"/>
                  </a:lnTo>
                  <a:lnTo>
                    <a:pt x="8889" y="1304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758439" y="66273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96"/>
                  </a:lnTo>
                  <a:lnTo>
                    <a:pt x="8890" y="1304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67329" y="68069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11"/>
                  </a:lnTo>
                  <a:lnTo>
                    <a:pt x="8889" y="13048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776220" y="69865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26"/>
                  </a:lnTo>
                  <a:lnTo>
                    <a:pt x="8890" y="13050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785110" y="7166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41"/>
                  </a:lnTo>
                  <a:lnTo>
                    <a:pt x="10159" y="13308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794000" y="7345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56"/>
                  </a:lnTo>
                  <a:lnTo>
                    <a:pt x="10160" y="1330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802889" y="7525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71"/>
                  </a:lnTo>
                  <a:lnTo>
                    <a:pt x="10160" y="13311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811779" y="77049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86"/>
                  </a:lnTo>
                  <a:lnTo>
                    <a:pt x="10159" y="13312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820670" y="78845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01"/>
                  </a:lnTo>
                  <a:lnTo>
                    <a:pt x="10160" y="13314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29560" y="8064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16"/>
                  </a:lnTo>
                  <a:lnTo>
                    <a:pt x="10159" y="13315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38450" y="8243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31"/>
                  </a:lnTo>
                  <a:lnTo>
                    <a:pt x="10160" y="13317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847339" y="8423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46"/>
                  </a:lnTo>
                  <a:lnTo>
                    <a:pt x="10160" y="1331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857500" y="8628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63"/>
                  </a:lnTo>
                  <a:lnTo>
                    <a:pt x="10160" y="13320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866389" y="8808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78"/>
                  </a:lnTo>
                  <a:lnTo>
                    <a:pt x="10160" y="1332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875279" y="8987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93"/>
                  </a:lnTo>
                  <a:lnTo>
                    <a:pt x="10159" y="1332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884170" y="91673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08"/>
                  </a:lnTo>
                  <a:lnTo>
                    <a:pt x="10160" y="1332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893060" y="93469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23"/>
                  </a:lnTo>
                  <a:lnTo>
                    <a:pt x="10159" y="13326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01950" y="9526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37"/>
                  </a:lnTo>
                  <a:lnTo>
                    <a:pt x="10160" y="13328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910839" y="9706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52"/>
                  </a:lnTo>
                  <a:lnTo>
                    <a:pt x="10160" y="13329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919729" y="9885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67"/>
                  </a:lnTo>
                  <a:lnTo>
                    <a:pt x="10159" y="133310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929889" y="100910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84"/>
                  </a:lnTo>
                  <a:lnTo>
                    <a:pt x="8890" y="13075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938779" y="102706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99"/>
                  </a:lnTo>
                  <a:lnTo>
                    <a:pt x="8889" y="13077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947670" y="104502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14"/>
                  </a:lnTo>
                  <a:lnTo>
                    <a:pt x="8890" y="13078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956560" y="106298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29"/>
                  </a:lnTo>
                  <a:lnTo>
                    <a:pt x="8889" y="13080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65450" y="108094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44"/>
                  </a:lnTo>
                  <a:lnTo>
                    <a:pt x="10160" y="13338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74339" y="109890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59"/>
                  </a:lnTo>
                  <a:lnTo>
                    <a:pt x="10160" y="1334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83229" y="111686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74"/>
                  </a:lnTo>
                  <a:lnTo>
                    <a:pt x="10159" y="13341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92120" y="113482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89"/>
                  </a:lnTo>
                  <a:lnTo>
                    <a:pt x="10160" y="13343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01010" y="115278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04"/>
                  </a:lnTo>
                  <a:lnTo>
                    <a:pt x="10159" y="13344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09900" y="117074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19"/>
                  </a:lnTo>
                  <a:lnTo>
                    <a:pt x="10160" y="13346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8789" y="118870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34"/>
                  </a:lnTo>
                  <a:lnTo>
                    <a:pt x="10160" y="13347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28950" y="120922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51"/>
                  </a:lnTo>
                  <a:lnTo>
                    <a:pt x="8889" y="13092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37839" y="122718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66"/>
                  </a:lnTo>
                  <a:lnTo>
                    <a:pt x="8890" y="13094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6729" y="124514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81"/>
                  </a:lnTo>
                  <a:lnTo>
                    <a:pt x="8889" y="1309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55620" y="126310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96"/>
                  </a:lnTo>
                  <a:lnTo>
                    <a:pt x="8890" y="1309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64510" y="128106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11"/>
                  </a:lnTo>
                  <a:lnTo>
                    <a:pt x="10159" y="13355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73400" y="129902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26"/>
                  </a:lnTo>
                  <a:lnTo>
                    <a:pt x="10160" y="13356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82289" y="131698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41"/>
                  </a:lnTo>
                  <a:lnTo>
                    <a:pt x="10160" y="13358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91179" y="133494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56"/>
                  </a:lnTo>
                  <a:lnTo>
                    <a:pt x="10159" y="13359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100070" y="135290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71"/>
                  </a:lnTo>
                  <a:lnTo>
                    <a:pt x="10160" y="13361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110229" y="137343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088"/>
                  </a:lnTo>
                  <a:lnTo>
                    <a:pt x="8889" y="131063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119120" y="139139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03"/>
                  </a:lnTo>
                  <a:lnTo>
                    <a:pt x="8890" y="13107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128010" y="140935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18"/>
                  </a:lnTo>
                  <a:lnTo>
                    <a:pt x="8889" y="13109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136900" y="142731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33"/>
                  </a:lnTo>
                  <a:lnTo>
                    <a:pt x="8889" y="13110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145789" y="144527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48"/>
                  </a:lnTo>
                  <a:lnTo>
                    <a:pt x="10160" y="13369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54679" y="146323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62"/>
                  </a:lnTo>
                  <a:lnTo>
                    <a:pt x="10159" y="13370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163570" y="148119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77"/>
                  </a:lnTo>
                  <a:lnTo>
                    <a:pt x="10160" y="1337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172460" y="149915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192"/>
                  </a:lnTo>
                  <a:lnTo>
                    <a:pt x="10159" y="1337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181350" y="151711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207"/>
                  </a:lnTo>
                  <a:lnTo>
                    <a:pt x="10160" y="1337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190240" y="153542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0320"/>
                  </a:moveTo>
                  <a:lnTo>
                    <a:pt x="5207" y="20320"/>
                  </a:lnTo>
                  <a:lnTo>
                    <a:pt x="5207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113030"/>
                  </a:lnTo>
                  <a:lnTo>
                    <a:pt x="3848" y="113030"/>
                  </a:lnTo>
                  <a:lnTo>
                    <a:pt x="3848" y="128270"/>
                  </a:lnTo>
                  <a:lnTo>
                    <a:pt x="8750" y="128270"/>
                  </a:lnTo>
                  <a:lnTo>
                    <a:pt x="8750" y="133350"/>
                  </a:lnTo>
                  <a:lnTo>
                    <a:pt x="10160" y="133350"/>
                  </a:lnTo>
                  <a:lnTo>
                    <a:pt x="10160" y="128270"/>
                  </a:lnTo>
                  <a:lnTo>
                    <a:pt x="10160" y="113030"/>
                  </a:lnTo>
                  <a:lnTo>
                    <a:pt x="10160" y="2032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199130" y="1553209"/>
              <a:ext cx="10160" cy="135890"/>
            </a:xfrm>
            <a:custGeom>
              <a:avLst/>
              <a:gdLst/>
              <a:ahLst/>
              <a:cxnLst/>
              <a:rect l="l" t="t" r="r" b="b"/>
              <a:pathLst>
                <a:path w="10160" h="135889">
                  <a:moveTo>
                    <a:pt x="10160" y="17780"/>
                  </a:moveTo>
                  <a:lnTo>
                    <a:pt x="4483" y="17780"/>
                  </a:lnTo>
                  <a:lnTo>
                    <a:pt x="4483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13030"/>
                  </a:lnTo>
                  <a:lnTo>
                    <a:pt x="5003" y="113030"/>
                  </a:lnTo>
                  <a:lnTo>
                    <a:pt x="5003" y="135890"/>
                  </a:lnTo>
                  <a:lnTo>
                    <a:pt x="10160" y="135890"/>
                  </a:lnTo>
                  <a:lnTo>
                    <a:pt x="10160" y="113030"/>
                  </a:lnTo>
                  <a:lnTo>
                    <a:pt x="10160" y="1778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209289" y="1573816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92"/>
                  </a:lnTo>
                  <a:lnTo>
                    <a:pt x="8890" y="13505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218179" y="1593605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67"/>
                  </a:lnTo>
                  <a:lnTo>
                    <a:pt x="8889" y="13503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227070" y="1613393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42"/>
                  </a:lnTo>
                  <a:lnTo>
                    <a:pt x="8890" y="13500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235960" y="1633181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17"/>
                  </a:lnTo>
                  <a:lnTo>
                    <a:pt x="8889" y="13498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244850" y="1652969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92"/>
                  </a:lnTo>
                  <a:lnTo>
                    <a:pt x="10160" y="137778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53740" y="167275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66"/>
                  </a:lnTo>
                  <a:lnTo>
                    <a:pt x="10160" y="137753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262629" y="169254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41"/>
                  </a:lnTo>
                  <a:lnTo>
                    <a:pt x="10160" y="1377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271520" y="1712333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16"/>
                  </a:lnTo>
                  <a:lnTo>
                    <a:pt x="10159" y="13770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80409" y="1732121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91"/>
                  </a:lnTo>
                  <a:lnTo>
                    <a:pt x="10160" y="13767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89300" y="175191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66"/>
                  </a:lnTo>
                  <a:lnTo>
                    <a:pt x="10160" y="13765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298190" y="177169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41"/>
                  </a:lnTo>
                  <a:lnTo>
                    <a:pt x="10160" y="1376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307079" y="17914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15"/>
                  </a:lnTo>
                  <a:lnTo>
                    <a:pt x="10160" y="13760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317240" y="1814105"/>
              <a:ext cx="19050" cy="157480"/>
            </a:xfrm>
            <a:custGeom>
              <a:avLst/>
              <a:gdLst/>
              <a:ahLst/>
              <a:cxnLst/>
              <a:rect l="l" t="t" r="r" b="b"/>
              <a:pathLst>
                <a:path w="19050" h="157480">
                  <a:moveTo>
                    <a:pt x="19050" y="42405"/>
                  </a:moveTo>
                  <a:lnTo>
                    <a:pt x="8877" y="19786"/>
                  </a:lnTo>
                  <a:lnTo>
                    <a:pt x="0" y="0"/>
                  </a:lnTo>
                  <a:lnTo>
                    <a:pt x="0" y="114985"/>
                  </a:lnTo>
                  <a:lnTo>
                    <a:pt x="8877" y="134747"/>
                  </a:lnTo>
                  <a:lnTo>
                    <a:pt x="19050" y="157340"/>
                  </a:lnTo>
                  <a:lnTo>
                    <a:pt x="19050" y="424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335020" y="185367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36"/>
                  </a:lnTo>
                  <a:lnTo>
                    <a:pt x="10159" y="137523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343909" y="187346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11"/>
                  </a:lnTo>
                  <a:lnTo>
                    <a:pt x="10160" y="13749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352800" y="189325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86"/>
                  </a:lnTo>
                  <a:lnTo>
                    <a:pt x="10160" y="13747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361690" y="191304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61"/>
                  </a:lnTo>
                  <a:lnTo>
                    <a:pt x="10160" y="13744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370579" y="193283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36"/>
                  </a:lnTo>
                  <a:lnTo>
                    <a:pt x="10160" y="13742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379470" y="195261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10"/>
                  </a:lnTo>
                  <a:lnTo>
                    <a:pt x="10159" y="13739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389629" y="1975233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82"/>
                  </a:lnTo>
                  <a:lnTo>
                    <a:pt x="8890" y="13454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398520" y="1995021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57"/>
                  </a:lnTo>
                  <a:lnTo>
                    <a:pt x="8889" y="13452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07409" y="2014809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31"/>
                  </a:lnTo>
                  <a:lnTo>
                    <a:pt x="8889" y="13449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16300" y="203459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06"/>
                  </a:lnTo>
                  <a:lnTo>
                    <a:pt x="8889" y="13446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25190" y="20543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81"/>
                  </a:lnTo>
                  <a:lnTo>
                    <a:pt x="10160" y="1372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34079" y="207417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56"/>
                  </a:lnTo>
                  <a:lnTo>
                    <a:pt x="10160" y="13724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2970" y="209396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31"/>
                  </a:lnTo>
                  <a:lnTo>
                    <a:pt x="10159" y="13721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51859" y="211375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06"/>
                  </a:lnTo>
                  <a:lnTo>
                    <a:pt x="10160" y="13719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60750" y="213353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580"/>
                  </a:lnTo>
                  <a:lnTo>
                    <a:pt x="10160" y="1371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69640" y="2153326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55"/>
                  </a:lnTo>
                  <a:lnTo>
                    <a:pt x="10160" y="13714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78529" y="217311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30"/>
                  </a:lnTo>
                  <a:lnTo>
                    <a:pt x="10160" y="13711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87420" y="219290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05"/>
                  </a:lnTo>
                  <a:lnTo>
                    <a:pt x="10159" y="13709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97579" y="221551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76"/>
                  </a:lnTo>
                  <a:lnTo>
                    <a:pt x="8890" y="134239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506470" y="2235306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51"/>
                  </a:lnTo>
                  <a:lnTo>
                    <a:pt x="8889" y="13421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515359" y="2255094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26"/>
                  </a:lnTo>
                  <a:lnTo>
                    <a:pt x="8889" y="13418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524250" y="2274882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01"/>
                  </a:lnTo>
                  <a:lnTo>
                    <a:pt x="8889" y="13416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533140" y="229467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75"/>
                  </a:lnTo>
                  <a:lnTo>
                    <a:pt x="10160" y="13696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542029" y="2314458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50"/>
                  </a:lnTo>
                  <a:lnTo>
                    <a:pt x="10160" y="13693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550920" y="233424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25"/>
                  </a:lnTo>
                  <a:lnTo>
                    <a:pt x="10159" y="13691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559809" y="235403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00"/>
                  </a:lnTo>
                  <a:lnTo>
                    <a:pt x="10160" y="13688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569970" y="2376650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71"/>
                  </a:lnTo>
                  <a:lnTo>
                    <a:pt x="8889" y="13403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578859" y="239643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46"/>
                  </a:lnTo>
                  <a:lnTo>
                    <a:pt x="8889" y="13400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87750" y="241622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221"/>
                  </a:lnTo>
                  <a:lnTo>
                    <a:pt x="8889" y="13398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596640" y="243601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196"/>
                  </a:lnTo>
                  <a:lnTo>
                    <a:pt x="8889" y="13395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605529" y="245580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71"/>
                  </a:lnTo>
                  <a:lnTo>
                    <a:pt x="10160" y="13675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614420" y="247559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45"/>
                  </a:lnTo>
                  <a:lnTo>
                    <a:pt x="10159" y="13673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23309" y="2495379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20"/>
                  </a:lnTo>
                  <a:lnTo>
                    <a:pt x="10160" y="13670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32200" y="251516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95"/>
                  </a:lnTo>
                  <a:lnTo>
                    <a:pt x="10160" y="13668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641090" y="253495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70"/>
                  </a:lnTo>
                  <a:lnTo>
                    <a:pt x="10160" y="13665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49979" y="255474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45"/>
                  </a:lnTo>
                  <a:lnTo>
                    <a:pt x="10160" y="13663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658870" y="2574531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20"/>
                  </a:lnTo>
                  <a:lnTo>
                    <a:pt x="10159" y="136606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669029" y="259714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91"/>
                  </a:lnTo>
                  <a:lnTo>
                    <a:pt x="8890" y="133754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677920" y="261693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66"/>
                  </a:lnTo>
                  <a:lnTo>
                    <a:pt x="8889" y="13372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686809" y="2636723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40"/>
                  </a:lnTo>
                  <a:lnTo>
                    <a:pt x="8889" y="133703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5700" y="2656511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15"/>
                  </a:lnTo>
                  <a:lnTo>
                    <a:pt x="8889" y="133678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04590" y="2675889"/>
              <a:ext cx="10160" cy="139700"/>
            </a:xfrm>
            <a:custGeom>
              <a:avLst/>
              <a:gdLst/>
              <a:ahLst/>
              <a:cxnLst/>
              <a:rect l="l" t="t" r="r" b="b"/>
              <a:pathLst>
                <a:path w="10160" h="139700">
                  <a:moveTo>
                    <a:pt x="10160" y="24130"/>
                  </a:moveTo>
                  <a:lnTo>
                    <a:pt x="6883" y="24130"/>
                  </a:lnTo>
                  <a:lnTo>
                    <a:pt x="6883" y="8890"/>
                  </a:lnTo>
                  <a:lnTo>
                    <a:pt x="1803" y="8890"/>
                  </a:lnTo>
                  <a:lnTo>
                    <a:pt x="18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24130"/>
                  </a:lnTo>
                  <a:lnTo>
                    <a:pt x="0" y="114300"/>
                  </a:lnTo>
                  <a:lnTo>
                    <a:pt x="5003" y="114300"/>
                  </a:lnTo>
                  <a:lnTo>
                    <a:pt x="5003" y="139700"/>
                  </a:lnTo>
                  <a:lnTo>
                    <a:pt x="10160" y="139700"/>
                  </a:lnTo>
                  <a:lnTo>
                    <a:pt x="10160" y="114300"/>
                  </a:lnTo>
                  <a:lnTo>
                    <a:pt x="10160" y="2413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13479" y="2697352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60" h="141605">
                  <a:moveTo>
                    <a:pt x="0" y="0"/>
                  </a:moveTo>
                  <a:lnTo>
                    <a:pt x="0" y="115393"/>
                  </a:lnTo>
                  <a:lnTo>
                    <a:pt x="10160" y="14117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22370" y="2719355"/>
              <a:ext cx="10160" cy="142240"/>
            </a:xfrm>
            <a:custGeom>
              <a:avLst/>
              <a:gdLst/>
              <a:ahLst/>
              <a:cxnLst/>
              <a:rect l="l" t="t" r="r" b="b"/>
              <a:pathLst>
                <a:path w="10160" h="142239">
                  <a:moveTo>
                    <a:pt x="0" y="0"/>
                  </a:moveTo>
                  <a:lnTo>
                    <a:pt x="0" y="115946"/>
                  </a:lnTo>
                  <a:lnTo>
                    <a:pt x="10159" y="14172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731259" y="274135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6499"/>
                  </a:lnTo>
                  <a:lnTo>
                    <a:pt x="10160" y="14227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740150" y="2763361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7052"/>
                  </a:lnTo>
                  <a:lnTo>
                    <a:pt x="10160" y="14283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749040" y="2785364"/>
              <a:ext cx="10160" cy="143510"/>
            </a:xfrm>
            <a:custGeom>
              <a:avLst/>
              <a:gdLst/>
              <a:ahLst/>
              <a:cxnLst/>
              <a:rect l="l" t="t" r="r" b="b"/>
              <a:pathLst>
                <a:path w="10160" h="143510">
                  <a:moveTo>
                    <a:pt x="0" y="0"/>
                  </a:moveTo>
                  <a:lnTo>
                    <a:pt x="0" y="117606"/>
                  </a:lnTo>
                  <a:lnTo>
                    <a:pt x="10160" y="14338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757929" y="280736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60" h="144144">
                  <a:moveTo>
                    <a:pt x="0" y="0"/>
                  </a:moveTo>
                  <a:lnTo>
                    <a:pt x="0" y="118159"/>
                  </a:lnTo>
                  <a:lnTo>
                    <a:pt x="10160" y="14393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768090" y="2832512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89" h="141605">
                  <a:moveTo>
                    <a:pt x="0" y="0"/>
                  </a:moveTo>
                  <a:lnTo>
                    <a:pt x="0" y="118791"/>
                  </a:lnTo>
                  <a:lnTo>
                    <a:pt x="8889" y="141347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776979" y="2854515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19344"/>
                  </a:lnTo>
                  <a:lnTo>
                    <a:pt x="8890" y="141900"/>
                  </a:lnTo>
                  <a:lnTo>
                    <a:pt x="8890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785870" y="2876518"/>
              <a:ext cx="10160" cy="146050"/>
            </a:xfrm>
            <a:custGeom>
              <a:avLst/>
              <a:gdLst/>
              <a:ahLst/>
              <a:cxnLst/>
              <a:rect l="l" t="t" r="r" b="b"/>
              <a:pathLst>
                <a:path w="10160" h="146050">
                  <a:moveTo>
                    <a:pt x="0" y="0"/>
                  </a:moveTo>
                  <a:lnTo>
                    <a:pt x="0" y="119898"/>
                  </a:lnTo>
                  <a:lnTo>
                    <a:pt x="10159" y="145676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794759" y="2898520"/>
              <a:ext cx="10160" cy="146685"/>
            </a:xfrm>
            <a:custGeom>
              <a:avLst/>
              <a:gdLst/>
              <a:ahLst/>
              <a:cxnLst/>
              <a:rect l="l" t="t" r="r" b="b"/>
              <a:pathLst>
                <a:path w="10160" h="146685">
                  <a:moveTo>
                    <a:pt x="0" y="0"/>
                  </a:moveTo>
                  <a:lnTo>
                    <a:pt x="0" y="120451"/>
                  </a:lnTo>
                  <a:lnTo>
                    <a:pt x="10160" y="14622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803650" y="2920523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60" h="147319">
                  <a:moveTo>
                    <a:pt x="0" y="0"/>
                  </a:moveTo>
                  <a:lnTo>
                    <a:pt x="0" y="121004"/>
                  </a:lnTo>
                  <a:lnTo>
                    <a:pt x="10160" y="146782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812540" y="2942526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1557"/>
                  </a:lnTo>
                  <a:lnTo>
                    <a:pt x="10160" y="147336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821429" y="2964529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2111"/>
                  </a:lnTo>
                  <a:lnTo>
                    <a:pt x="10160" y="147889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830320" y="2986532"/>
              <a:ext cx="10160" cy="148590"/>
            </a:xfrm>
            <a:custGeom>
              <a:avLst/>
              <a:gdLst/>
              <a:ahLst/>
              <a:cxnLst/>
              <a:rect l="l" t="t" r="r" b="b"/>
              <a:pathLst>
                <a:path w="10160" h="148589">
                  <a:moveTo>
                    <a:pt x="0" y="0"/>
                  </a:moveTo>
                  <a:lnTo>
                    <a:pt x="0" y="122664"/>
                  </a:lnTo>
                  <a:lnTo>
                    <a:pt x="10159" y="148442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839209" y="3008534"/>
              <a:ext cx="10160" cy="149225"/>
            </a:xfrm>
            <a:custGeom>
              <a:avLst/>
              <a:gdLst/>
              <a:ahLst/>
              <a:cxnLst/>
              <a:rect l="l" t="t" r="r" b="b"/>
              <a:pathLst>
                <a:path w="10160" h="149225">
                  <a:moveTo>
                    <a:pt x="0" y="0"/>
                  </a:moveTo>
                  <a:lnTo>
                    <a:pt x="0" y="123217"/>
                  </a:lnTo>
                  <a:lnTo>
                    <a:pt x="10160" y="148995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849370" y="3033680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89" h="146685">
                  <a:moveTo>
                    <a:pt x="0" y="0"/>
                  </a:moveTo>
                  <a:lnTo>
                    <a:pt x="0" y="123849"/>
                  </a:lnTo>
                  <a:lnTo>
                    <a:pt x="8889" y="146406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858259" y="3055683"/>
              <a:ext cx="8890" cy="147320"/>
            </a:xfrm>
            <a:custGeom>
              <a:avLst/>
              <a:gdLst/>
              <a:ahLst/>
              <a:cxnLst/>
              <a:rect l="l" t="t" r="r" b="b"/>
              <a:pathLst>
                <a:path w="8889" h="147319">
                  <a:moveTo>
                    <a:pt x="0" y="0"/>
                  </a:moveTo>
                  <a:lnTo>
                    <a:pt x="0" y="124403"/>
                  </a:lnTo>
                  <a:lnTo>
                    <a:pt x="8889" y="146959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867150" y="3077686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5">
                  <a:moveTo>
                    <a:pt x="0" y="0"/>
                  </a:moveTo>
                  <a:lnTo>
                    <a:pt x="0" y="124956"/>
                  </a:lnTo>
                  <a:lnTo>
                    <a:pt x="8889" y="147512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76040" y="3099689"/>
              <a:ext cx="8890" cy="148590"/>
            </a:xfrm>
            <a:custGeom>
              <a:avLst/>
              <a:gdLst/>
              <a:ahLst/>
              <a:cxnLst/>
              <a:rect l="l" t="t" r="r" b="b"/>
              <a:pathLst>
                <a:path w="8889" h="148589">
                  <a:moveTo>
                    <a:pt x="0" y="0"/>
                  </a:moveTo>
                  <a:lnTo>
                    <a:pt x="0" y="125509"/>
                  </a:lnTo>
                  <a:lnTo>
                    <a:pt x="8889" y="148065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884929" y="3121691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063"/>
                  </a:lnTo>
                  <a:lnTo>
                    <a:pt x="10160" y="15184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893820" y="3143694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616"/>
                  </a:lnTo>
                  <a:lnTo>
                    <a:pt x="10159" y="15239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902709" y="3165697"/>
              <a:ext cx="10160" cy="153035"/>
            </a:xfrm>
            <a:custGeom>
              <a:avLst/>
              <a:gdLst/>
              <a:ahLst/>
              <a:cxnLst/>
              <a:rect l="l" t="t" r="r" b="b"/>
              <a:pathLst>
                <a:path w="10160" h="153035">
                  <a:moveTo>
                    <a:pt x="0" y="0"/>
                  </a:moveTo>
                  <a:lnTo>
                    <a:pt x="0" y="127169"/>
                  </a:lnTo>
                  <a:lnTo>
                    <a:pt x="10160" y="152947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911600" y="3187700"/>
              <a:ext cx="10160" cy="153670"/>
            </a:xfrm>
            <a:custGeom>
              <a:avLst/>
              <a:gdLst/>
              <a:ahLst/>
              <a:cxnLst/>
              <a:rect l="l" t="t" r="r" b="b"/>
              <a:pathLst>
                <a:path w="10160" h="153670">
                  <a:moveTo>
                    <a:pt x="0" y="0"/>
                  </a:moveTo>
                  <a:lnTo>
                    <a:pt x="0" y="127722"/>
                  </a:lnTo>
                  <a:lnTo>
                    <a:pt x="10160" y="153501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920490" y="3209702"/>
              <a:ext cx="10160" cy="154305"/>
            </a:xfrm>
            <a:custGeom>
              <a:avLst/>
              <a:gdLst/>
              <a:ahLst/>
              <a:cxnLst/>
              <a:rect l="l" t="t" r="r" b="b"/>
              <a:pathLst>
                <a:path w="10160" h="154304">
                  <a:moveTo>
                    <a:pt x="0" y="0"/>
                  </a:moveTo>
                  <a:lnTo>
                    <a:pt x="0" y="128276"/>
                  </a:lnTo>
                  <a:lnTo>
                    <a:pt x="10160" y="15405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929379" y="3231705"/>
              <a:ext cx="10160" cy="154940"/>
            </a:xfrm>
            <a:custGeom>
              <a:avLst/>
              <a:gdLst/>
              <a:ahLst/>
              <a:cxnLst/>
              <a:rect l="l" t="t" r="r" b="b"/>
              <a:pathLst>
                <a:path w="10160" h="154939">
                  <a:moveTo>
                    <a:pt x="0" y="0"/>
                  </a:moveTo>
                  <a:lnTo>
                    <a:pt x="0" y="128829"/>
                  </a:lnTo>
                  <a:lnTo>
                    <a:pt x="10160" y="15460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38270" y="3253739"/>
              <a:ext cx="10160" cy="157480"/>
            </a:xfrm>
            <a:custGeom>
              <a:avLst/>
              <a:gdLst/>
              <a:ahLst/>
              <a:cxnLst/>
              <a:rect l="l" t="t" r="r" b="b"/>
              <a:pathLst>
                <a:path w="10160" h="157479">
                  <a:moveTo>
                    <a:pt x="10160" y="25400"/>
                  </a:moveTo>
                  <a:lnTo>
                    <a:pt x="5143" y="25400"/>
                  </a:lnTo>
                  <a:lnTo>
                    <a:pt x="514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29540"/>
                  </a:lnTo>
                  <a:lnTo>
                    <a:pt x="2565" y="129540"/>
                  </a:lnTo>
                  <a:lnTo>
                    <a:pt x="2565" y="142240"/>
                  </a:lnTo>
                  <a:lnTo>
                    <a:pt x="7670" y="142240"/>
                  </a:lnTo>
                  <a:lnTo>
                    <a:pt x="7670" y="157480"/>
                  </a:lnTo>
                  <a:lnTo>
                    <a:pt x="10160" y="157480"/>
                  </a:lnTo>
                  <a:lnTo>
                    <a:pt x="10160" y="142240"/>
                  </a:lnTo>
                  <a:lnTo>
                    <a:pt x="10160" y="129540"/>
                  </a:lnTo>
                  <a:lnTo>
                    <a:pt x="10160" y="2540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947159" y="3275710"/>
              <a:ext cx="10160" cy="161290"/>
            </a:xfrm>
            <a:custGeom>
              <a:avLst/>
              <a:gdLst/>
              <a:ahLst/>
              <a:cxnLst/>
              <a:rect l="l" t="t" r="r" b="b"/>
              <a:pathLst>
                <a:path w="10160" h="161289">
                  <a:moveTo>
                    <a:pt x="0" y="0"/>
                  </a:moveTo>
                  <a:lnTo>
                    <a:pt x="0" y="131423"/>
                  </a:lnTo>
                  <a:lnTo>
                    <a:pt x="10160" y="16116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957320" y="3300729"/>
              <a:ext cx="8890" cy="162560"/>
            </a:xfrm>
            <a:custGeom>
              <a:avLst/>
              <a:gdLst/>
              <a:ahLst/>
              <a:cxnLst/>
              <a:rect l="l" t="t" r="r" b="b"/>
              <a:pathLst>
                <a:path w="8889" h="162560">
                  <a:moveTo>
                    <a:pt x="8890" y="12700"/>
                  </a:moveTo>
                  <a:lnTo>
                    <a:pt x="2501" y="12700"/>
                  </a:lnTo>
                  <a:lnTo>
                    <a:pt x="250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4457" y="135890"/>
                  </a:lnTo>
                  <a:lnTo>
                    <a:pt x="4457" y="162560"/>
                  </a:lnTo>
                  <a:lnTo>
                    <a:pt x="8890" y="162560"/>
                  </a:lnTo>
                  <a:lnTo>
                    <a:pt x="8890" y="135890"/>
                  </a:lnTo>
                  <a:lnTo>
                    <a:pt x="8890" y="1270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66209" y="3323853"/>
              <a:ext cx="8890" cy="165100"/>
            </a:xfrm>
            <a:custGeom>
              <a:avLst/>
              <a:gdLst/>
              <a:ahLst/>
              <a:cxnLst/>
              <a:rect l="l" t="t" r="r" b="b"/>
              <a:pathLst>
                <a:path w="8889" h="165100">
                  <a:moveTo>
                    <a:pt x="0" y="0"/>
                  </a:moveTo>
                  <a:lnTo>
                    <a:pt x="0" y="139054"/>
                  </a:lnTo>
                  <a:lnTo>
                    <a:pt x="8889" y="16508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975100" y="3348173"/>
              <a:ext cx="8890" cy="167005"/>
            </a:xfrm>
            <a:custGeom>
              <a:avLst/>
              <a:gdLst/>
              <a:ahLst/>
              <a:cxnLst/>
              <a:rect l="l" t="t" r="r" b="b"/>
              <a:pathLst>
                <a:path w="8889" h="167004">
                  <a:moveTo>
                    <a:pt x="0" y="0"/>
                  </a:moveTo>
                  <a:lnTo>
                    <a:pt x="0" y="140760"/>
                  </a:lnTo>
                  <a:lnTo>
                    <a:pt x="8889" y="166788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983990" y="3372494"/>
              <a:ext cx="10160" cy="172720"/>
            </a:xfrm>
            <a:custGeom>
              <a:avLst/>
              <a:gdLst/>
              <a:ahLst/>
              <a:cxnLst/>
              <a:rect l="l" t="t" r="r" b="b"/>
              <a:pathLst>
                <a:path w="10160" h="172720">
                  <a:moveTo>
                    <a:pt x="0" y="0"/>
                  </a:moveTo>
                  <a:lnTo>
                    <a:pt x="0" y="142467"/>
                  </a:lnTo>
                  <a:lnTo>
                    <a:pt x="10160" y="17221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992879" y="3396815"/>
              <a:ext cx="10160" cy="173990"/>
            </a:xfrm>
            <a:custGeom>
              <a:avLst/>
              <a:gdLst/>
              <a:ahLst/>
              <a:cxnLst/>
              <a:rect l="l" t="t" r="r" b="b"/>
              <a:pathLst>
                <a:path w="10160" h="173989">
                  <a:moveTo>
                    <a:pt x="0" y="0"/>
                  </a:moveTo>
                  <a:lnTo>
                    <a:pt x="0" y="144173"/>
                  </a:lnTo>
                  <a:lnTo>
                    <a:pt x="10160" y="173919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001770" y="3421136"/>
              <a:ext cx="10160" cy="175895"/>
            </a:xfrm>
            <a:custGeom>
              <a:avLst/>
              <a:gdLst/>
              <a:ahLst/>
              <a:cxnLst/>
              <a:rect l="l" t="t" r="r" b="b"/>
              <a:pathLst>
                <a:path w="10160" h="175895">
                  <a:moveTo>
                    <a:pt x="0" y="0"/>
                  </a:moveTo>
                  <a:lnTo>
                    <a:pt x="0" y="145880"/>
                  </a:lnTo>
                  <a:lnTo>
                    <a:pt x="10159" y="17562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10659" y="3445457"/>
              <a:ext cx="10160" cy="177800"/>
            </a:xfrm>
            <a:custGeom>
              <a:avLst/>
              <a:gdLst/>
              <a:ahLst/>
              <a:cxnLst/>
              <a:rect l="l" t="t" r="r" b="b"/>
              <a:pathLst>
                <a:path w="10160" h="177800">
                  <a:moveTo>
                    <a:pt x="0" y="0"/>
                  </a:moveTo>
                  <a:lnTo>
                    <a:pt x="0" y="147586"/>
                  </a:lnTo>
                  <a:lnTo>
                    <a:pt x="10160" y="17733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019550" y="3469778"/>
              <a:ext cx="10160" cy="179070"/>
            </a:xfrm>
            <a:custGeom>
              <a:avLst/>
              <a:gdLst/>
              <a:ahLst/>
              <a:cxnLst/>
              <a:rect l="l" t="t" r="r" b="b"/>
              <a:pathLst>
                <a:path w="10160" h="179070">
                  <a:moveTo>
                    <a:pt x="0" y="0"/>
                  </a:moveTo>
                  <a:lnTo>
                    <a:pt x="0" y="149293"/>
                  </a:lnTo>
                  <a:lnTo>
                    <a:pt x="10160" y="17903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29709" y="3497573"/>
              <a:ext cx="8890" cy="177800"/>
            </a:xfrm>
            <a:custGeom>
              <a:avLst/>
              <a:gdLst/>
              <a:ahLst/>
              <a:cxnLst/>
              <a:rect l="l" t="t" r="r" b="b"/>
              <a:pathLst>
                <a:path w="8889" h="177800">
                  <a:moveTo>
                    <a:pt x="0" y="0"/>
                  </a:moveTo>
                  <a:lnTo>
                    <a:pt x="0" y="151243"/>
                  </a:lnTo>
                  <a:lnTo>
                    <a:pt x="8889" y="17727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38600" y="3521894"/>
              <a:ext cx="8890" cy="179070"/>
            </a:xfrm>
            <a:custGeom>
              <a:avLst/>
              <a:gdLst/>
              <a:ahLst/>
              <a:cxnLst/>
              <a:rect l="l" t="t" r="r" b="b"/>
              <a:pathLst>
                <a:path w="8889" h="179070">
                  <a:moveTo>
                    <a:pt x="0" y="0"/>
                  </a:moveTo>
                  <a:lnTo>
                    <a:pt x="0" y="152950"/>
                  </a:lnTo>
                  <a:lnTo>
                    <a:pt x="8889" y="178977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47490" y="3546214"/>
              <a:ext cx="8890" cy="180975"/>
            </a:xfrm>
            <a:custGeom>
              <a:avLst/>
              <a:gdLst/>
              <a:ahLst/>
              <a:cxnLst/>
              <a:rect l="l" t="t" r="r" b="b"/>
              <a:pathLst>
                <a:path w="8889" h="180975">
                  <a:moveTo>
                    <a:pt x="0" y="0"/>
                  </a:moveTo>
                  <a:lnTo>
                    <a:pt x="0" y="154656"/>
                  </a:lnTo>
                  <a:lnTo>
                    <a:pt x="8889" y="180684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056379" y="3570535"/>
              <a:ext cx="8890" cy="182880"/>
            </a:xfrm>
            <a:custGeom>
              <a:avLst/>
              <a:gdLst/>
              <a:ahLst/>
              <a:cxnLst/>
              <a:rect l="l" t="t" r="r" b="b"/>
              <a:pathLst>
                <a:path w="8889" h="182879">
                  <a:moveTo>
                    <a:pt x="0" y="0"/>
                  </a:moveTo>
                  <a:lnTo>
                    <a:pt x="0" y="156363"/>
                  </a:lnTo>
                  <a:lnTo>
                    <a:pt x="8890" y="182390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065270" y="359485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60" h="187960">
                  <a:moveTo>
                    <a:pt x="0" y="0"/>
                  </a:moveTo>
                  <a:lnTo>
                    <a:pt x="0" y="158069"/>
                  </a:lnTo>
                  <a:lnTo>
                    <a:pt x="10159" y="18781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74159" y="3619177"/>
              <a:ext cx="10160" cy="189865"/>
            </a:xfrm>
            <a:custGeom>
              <a:avLst/>
              <a:gdLst/>
              <a:ahLst/>
              <a:cxnLst/>
              <a:rect l="l" t="t" r="r" b="b"/>
              <a:pathLst>
                <a:path w="10160" h="189864">
                  <a:moveTo>
                    <a:pt x="0" y="0"/>
                  </a:moveTo>
                  <a:lnTo>
                    <a:pt x="0" y="159776"/>
                  </a:lnTo>
                  <a:lnTo>
                    <a:pt x="10160" y="18952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83050" y="3643498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60" h="191770">
                  <a:moveTo>
                    <a:pt x="0" y="0"/>
                  </a:moveTo>
                  <a:lnTo>
                    <a:pt x="0" y="161482"/>
                  </a:lnTo>
                  <a:lnTo>
                    <a:pt x="10160" y="19122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091940" y="366781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60" h="193039">
                  <a:moveTo>
                    <a:pt x="0" y="0"/>
                  </a:moveTo>
                  <a:lnTo>
                    <a:pt x="0" y="163189"/>
                  </a:lnTo>
                  <a:lnTo>
                    <a:pt x="10160" y="19293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100829" y="3692140"/>
              <a:ext cx="10160" cy="194945"/>
            </a:xfrm>
            <a:custGeom>
              <a:avLst/>
              <a:gdLst/>
              <a:ahLst/>
              <a:cxnLst/>
              <a:rect l="l" t="t" r="r" b="b"/>
              <a:pathLst>
                <a:path w="10160" h="194945">
                  <a:moveTo>
                    <a:pt x="0" y="0"/>
                  </a:moveTo>
                  <a:lnTo>
                    <a:pt x="0" y="164895"/>
                  </a:lnTo>
                  <a:lnTo>
                    <a:pt x="10160" y="19464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109720" y="3716460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60" h="196850">
                  <a:moveTo>
                    <a:pt x="0" y="0"/>
                  </a:moveTo>
                  <a:lnTo>
                    <a:pt x="0" y="166602"/>
                  </a:lnTo>
                  <a:lnTo>
                    <a:pt x="10159" y="196347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118609" y="3740781"/>
              <a:ext cx="10160" cy="198120"/>
            </a:xfrm>
            <a:custGeom>
              <a:avLst/>
              <a:gdLst/>
              <a:ahLst/>
              <a:cxnLst/>
              <a:rect l="l" t="t" r="r" b="b"/>
              <a:pathLst>
                <a:path w="10160" h="198120">
                  <a:moveTo>
                    <a:pt x="0" y="0"/>
                  </a:moveTo>
                  <a:lnTo>
                    <a:pt x="0" y="168308"/>
                  </a:lnTo>
                  <a:lnTo>
                    <a:pt x="10160" y="19805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127500" y="3765102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60" h="200025">
                  <a:moveTo>
                    <a:pt x="0" y="0"/>
                  </a:moveTo>
                  <a:lnTo>
                    <a:pt x="0" y="170015"/>
                  </a:lnTo>
                  <a:lnTo>
                    <a:pt x="10160" y="199760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37659" y="3792897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89" h="198120">
                  <a:moveTo>
                    <a:pt x="0" y="0"/>
                  </a:moveTo>
                  <a:lnTo>
                    <a:pt x="0" y="171965"/>
                  </a:lnTo>
                  <a:lnTo>
                    <a:pt x="8889" y="197993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46550" y="3817619"/>
              <a:ext cx="8890" cy="195580"/>
            </a:xfrm>
            <a:custGeom>
              <a:avLst/>
              <a:gdLst/>
              <a:ahLst/>
              <a:cxnLst/>
              <a:rect l="l" t="t" r="r" b="b"/>
              <a:pathLst>
                <a:path w="8889" h="195579">
                  <a:moveTo>
                    <a:pt x="8890" y="24130"/>
                  </a:moveTo>
                  <a:lnTo>
                    <a:pt x="4546" y="24130"/>
                  </a:lnTo>
                  <a:lnTo>
                    <a:pt x="4546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172720"/>
                  </a:lnTo>
                  <a:lnTo>
                    <a:pt x="3492" y="172720"/>
                  </a:lnTo>
                  <a:lnTo>
                    <a:pt x="3492" y="194310"/>
                  </a:lnTo>
                  <a:lnTo>
                    <a:pt x="7391" y="194310"/>
                  </a:lnTo>
                  <a:lnTo>
                    <a:pt x="7391" y="195580"/>
                  </a:lnTo>
                  <a:lnTo>
                    <a:pt x="8775" y="195580"/>
                  </a:lnTo>
                  <a:lnTo>
                    <a:pt x="8775" y="194310"/>
                  </a:lnTo>
                  <a:lnTo>
                    <a:pt x="8890" y="172720"/>
                  </a:lnTo>
                  <a:lnTo>
                    <a:pt x="8890" y="2413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155440" y="3841539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89" h="171450">
                  <a:moveTo>
                    <a:pt x="0" y="0"/>
                  </a:moveTo>
                  <a:lnTo>
                    <a:pt x="0" y="170965"/>
                  </a:lnTo>
                  <a:lnTo>
                    <a:pt x="8889" y="166096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164329" y="386586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41775"/>
                  </a:lnTo>
                  <a:lnTo>
                    <a:pt x="8890" y="136907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173220" y="3890181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60" h="113029">
                  <a:moveTo>
                    <a:pt x="0" y="0"/>
                  </a:moveTo>
                  <a:lnTo>
                    <a:pt x="0" y="112586"/>
                  </a:lnTo>
                  <a:lnTo>
                    <a:pt x="10159" y="107022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182109" y="3914501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60" h="83820">
                  <a:moveTo>
                    <a:pt x="0" y="0"/>
                  </a:moveTo>
                  <a:lnTo>
                    <a:pt x="0" y="83397"/>
                  </a:lnTo>
                  <a:lnTo>
                    <a:pt x="10160" y="77833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191000" y="3938822"/>
              <a:ext cx="10160" cy="54610"/>
            </a:xfrm>
            <a:custGeom>
              <a:avLst/>
              <a:gdLst/>
              <a:ahLst/>
              <a:cxnLst/>
              <a:rect l="l" t="t" r="r" b="b"/>
              <a:pathLst>
                <a:path w="10160" h="54610">
                  <a:moveTo>
                    <a:pt x="0" y="0"/>
                  </a:moveTo>
                  <a:lnTo>
                    <a:pt x="0" y="54208"/>
                  </a:lnTo>
                  <a:lnTo>
                    <a:pt x="10160" y="4864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199890" y="3963143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20" h="25400">
                  <a:moveTo>
                    <a:pt x="0" y="0"/>
                  </a:moveTo>
                  <a:lnTo>
                    <a:pt x="0" y="25019"/>
                  </a:lnTo>
                  <a:lnTo>
                    <a:pt x="7620" y="20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30810" y="2412301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58420" y="0"/>
                  </a:moveTo>
                  <a:lnTo>
                    <a:pt x="30480" y="14312"/>
                  </a:lnTo>
                  <a:lnTo>
                    <a:pt x="27940" y="15608"/>
                  </a:lnTo>
                  <a:lnTo>
                    <a:pt x="0" y="29908"/>
                  </a:lnTo>
                  <a:lnTo>
                    <a:pt x="22860" y="118808"/>
                  </a:lnTo>
                  <a:lnTo>
                    <a:pt x="27940" y="116065"/>
                  </a:lnTo>
                  <a:lnTo>
                    <a:pt x="30480" y="114693"/>
                  </a:lnTo>
                  <a:lnTo>
                    <a:pt x="58420" y="9958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86689" y="2397985"/>
              <a:ext cx="30480" cy="115570"/>
            </a:xfrm>
            <a:custGeom>
              <a:avLst/>
              <a:gdLst/>
              <a:ahLst/>
              <a:cxnLst/>
              <a:rect l="l" t="t" r="r" b="b"/>
              <a:pathLst>
                <a:path w="30479" h="115569">
                  <a:moveTo>
                    <a:pt x="30480" y="0"/>
                  </a:moveTo>
                  <a:lnTo>
                    <a:pt x="0" y="15608"/>
                  </a:lnTo>
                  <a:lnTo>
                    <a:pt x="0" y="115264"/>
                  </a:lnTo>
                  <a:lnTo>
                    <a:pt x="30480" y="9877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15900" y="2383677"/>
              <a:ext cx="29209" cy="114300"/>
            </a:xfrm>
            <a:custGeom>
              <a:avLst/>
              <a:gdLst/>
              <a:ahLst/>
              <a:cxnLst/>
              <a:rect l="l" t="t" r="r" b="b"/>
              <a:pathLst>
                <a:path w="29210" h="114300">
                  <a:moveTo>
                    <a:pt x="29210" y="0"/>
                  </a:moveTo>
                  <a:lnTo>
                    <a:pt x="0" y="14958"/>
                  </a:lnTo>
                  <a:lnTo>
                    <a:pt x="0" y="113773"/>
                  </a:lnTo>
                  <a:lnTo>
                    <a:pt x="29210" y="9797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2570" y="2369370"/>
              <a:ext cx="30480" cy="113664"/>
            </a:xfrm>
            <a:custGeom>
              <a:avLst/>
              <a:gdLst/>
              <a:ahLst/>
              <a:cxnLst/>
              <a:rect l="l" t="t" r="r" b="b"/>
              <a:pathLst>
                <a:path w="30479" h="113664">
                  <a:moveTo>
                    <a:pt x="30479" y="0"/>
                  </a:moveTo>
                  <a:lnTo>
                    <a:pt x="0" y="15608"/>
                  </a:lnTo>
                  <a:lnTo>
                    <a:pt x="0" y="113655"/>
                  </a:lnTo>
                  <a:lnTo>
                    <a:pt x="30479" y="971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70509" y="2354411"/>
              <a:ext cx="31750" cy="113664"/>
            </a:xfrm>
            <a:custGeom>
              <a:avLst/>
              <a:gdLst/>
              <a:ahLst/>
              <a:cxnLst/>
              <a:rect l="l" t="t" r="r" b="b"/>
              <a:pathLst>
                <a:path w="31750" h="113664">
                  <a:moveTo>
                    <a:pt x="31750" y="0"/>
                  </a:moveTo>
                  <a:lnTo>
                    <a:pt x="0" y="16258"/>
                  </a:lnTo>
                  <a:lnTo>
                    <a:pt x="0" y="113501"/>
                  </a:lnTo>
                  <a:lnTo>
                    <a:pt x="31750" y="9632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99720" y="2340754"/>
              <a:ext cx="29209" cy="111760"/>
            </a:xfrm>
            <a:custGeom>
              <a:avLst/>
              <a:gdLst/>
              <a:ahLst/>
              <a:cxnLst/>
              <a:rect l="l" t="t" r="r" b="b"/>
              <a:pathLst>
                <a:path w="29210" h="111760">
                  <a:moveTo>
                    <a:pt x="29209" y="0"/>
                  </a:moveTo>
                  <a:lnTo>
                    <a:pt x="0" y="14958"/>
                  </a:lnTo>
                  <a:lnTo>
                    <a:pt x="0" y="111359"/>
                  </a:lnTo>
                  <a:lnTo>
                    <a:pt x="29209" y="9556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6390" y="2326446"/>
              <a:ext cx="30480" cy="111760"/>
            </a:xfrm>
            <a:custGeom>
              <a:avLst/>
              <a:gdLst/>
              <a:ahLst/>
              <a:cxnLst/>
              <a:rect l="l" t="t" r="r" b="b"/>
              <a:pathLst>
                <a:path w="30479" h="111760">
                  <a:moveTo>
                    <a:pt x="30480" y="0"/>
                  </a:moveTo>
                  <a:lnTo>
                    <a:pt x="0" y="15608"/>
                  </a:lnTo>
                  <a:lnTo>
                    <a:pt x="0" y="111242"/>
                  </a:lnTo>
                  <a:lnTo>
                    <a:pt x="30480" y="947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54329" y="2311488"/>
              <a:ext cx="31750" cy="111125"/>
            </a:xfrm>
            <a:custGeom>
              <a:avLst/>
              <a:gdLst/>
              <a:ahLst/>
              <a:cxnLst/>
              <a:rect l="l" t="t" r="r" b="b"/>
              <a:pathLst>
                <a:path w="31750" h="111125">
                  <a:moveTo>
                    <a:pt x="31750" y="0"/>
                  </a:moveTo>
                  <a:lnTo>
                    <a:pt x="0" y="16258"/>
                  </a:lnTo>
                  <a:lnTo>
                    <a:pt x="0" y="111088"/>
                  </a:lnTo>
                  <a:lnTo>
                    <a:pt x="31750" y="939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83540" y="2297831"/>
              <a:ext cx="29209" cy="109220"/>
            </a:xfrm>
            <a:custGeom>
              <a:avLst/>
              <a:gdLst/>
              <a:ahLst/>
              <a:cxnLst/>
              <a:rect l="l" t="t" r="r" b="b"/>
              <a:pathLst>
                <a:path w="29209" h="109219">
                  <a:moveTo>
                    <a:pt x="29210" y="0"/>
                  </a:moveTo>
                  <a:lnTo>
                    <a:pt x="0" y="14958"/>
                  </a:lnTo>
                  <a:lnTo>
                    <a:pt x="0" y="108946"/>
                  </a:lnTo>
                  <a:lnTo>
                    <a:pt x="29210" y="93147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10209" y="2282872"/>
              <a:ext cx="31750" cy="109855"/>
            </a:xfrm>
            <a:custGeom>
              <a:avLst/>
              <a:gdLst/>
              <a:ahLst/>
              <a:cxnLst/>
              <a:rect l="l" t="t" r="r" b="b"/>
              <a:pathLst>
                <a:path w="31750" h="109855">
                  <a:moveTo>
                    <a:pt x="31750" y="0"/>
                  </a:moveTo>
                  <a:lnTo>
                    <a:pt x="0" y="16258"/>
                  </a:lnTo>
                  <a:lnTo>
                    <a:pt x="0" y="109479"/>
                  </a:lnTo>
                  <a:lnTo>
                    <a:pt x="31750" y="9230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39419" y="2268565"/>
              <a:ext cx="30480" cy="108585"/>
            </a:xfrm>
            <a:custGeom>
              <a:avLst/>
              <a:gdLst/>
              <a:ahLst/>
              <a:cxnLst/>
              <a:rect l="l" t="t" r="r" b="b"/>
              <a:pathLst>
                <a:path w="30479" h="108585">
                  <a:moveTo>
                    <a:pt x="30479" y="0"/>
                  </a:moveTo>
                  <a:lnTo>
                    <a:pt x="0" y="15608"/>
                  </a:lnTo>
                  <a:lnTo>
                    <a:pt x="0" y="107988"/>
                  </a:lnTo>
                  <a:lnTo>
                    <a:pt x="30479" y="915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67359" y="2254907"/>
              <a:ext cx="29209" cy="106680"/>
            </a:xfrm>
            <a:custGeom>
              <a:avLst/>
              <a:gdLst/>
              <a:ahLst/>
              <a:cxnLst/>
              <a:rect l="l" t="t" r="r" b="b"/>
              <a:pathLst>
                <a:path w="29209" h="106680">
                  <a:moveTo>
                    <a:pt x="29210" y="0"/>
                  </a:moveTo>
                  <a:lnTo>
                    <a:pt x="0" y="14958"/>
                  </a:lnTo>
                  <a:lnTo>
                    <a:pt x="0" y="106533"/>
                  </a:lnTo>
                  <a:lnTo>
                    <a:pt x="29210" y="9073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94030" y="2239949"/>
              <a:ext cx="31750" cy="107314"/>
            </a:xfrm>
            <a:custGeom>
              <a:avLst/>
              <a:gdLst/>
              <a:ahLst/>
              <a:cxnLst/>
              <a:rect l="l" t="t" r="r" b="b"/>
              <a:pathLst>
                <a:path w="31750" h="107314">
                  <a:moveTo>
                    <a:pt x="31750" y="0"/>
                  </a:moveTo>
                  <a:lnTo>
                    <a:pt x="0" y="16258"/>
                  </a:lnTo>
                  <a:lnTo>
                    <a:pt x="0" y="107066"/>
                  </a:lnTo>
                  <a:lnTo>
                    <a:pt x="31750" y="8989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23240" y="2225641"/>
              <a:ext cx="30480" cy="106045"/>
            </a:xfrm>
            <a:custGeom>
              <a:avLst/>
              <a:gdLst/>
              <a:ahLst/>
              <a:cxnLst/>
              <a:rect l="l" t="t" r="r" b="b"/>
              <a:pathLst>
                <a:path w="30479" h="106044">
                  <a:moveTo>
                    <a:pt x="30479" y="0"/>
                  </a:moveTo>
                  <a:lnTo>
                    <a:pt x="0" y="15608"/>
                  </a:lnTo>
                  <a:lnTo>
                    <a:pt x="0" y="105575"/>
                  </a:lnTo>
                  <a:lnTo>
                    <a:pt x="30479" y="890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51180" y="2211333"/>
              <a:ext cx="30480" cy="104775"/>
            </a:xfrm>
            <a:custGeom>
              <a:avLst/>
              <a:gdLst/>
              <a:ahLst/>
              <a:cxnLst/>
              <a:rect l="l" t="t" r="r" b="b"/>
              <a:pathLst>
                <a:path w="30479" h="104775">
                  <a:moveTo>
                    <a:pt x="30479" y="0"/>
                  </a:moveTo>
                  <a:lnTo>
                    <a:pt x="0" y="15608"/>
                  </a:lnTo>
                  <a:lnTo>
                    <a:pt x="0" y="104770"/>
                  </a:lnTo>
                  <a:lnTo>
                    <a:pt x="30479" y="882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79119" y="2197025"/>
              <a:ext cx="30480" cy="104139"/>
            </a:xfrm>
            <a:custGeom>
              <a:avLst/>
              <a:gdLst/>
              <a:ahLst/>
              <a:cxnLst/>
              <a:rect l="l" t="t" r="r" b="b"/>
              <a:pathLst>
                <a:path w="30479" h="104139">
                  <a:moveTo>
                    <a:pt x="30479" y="0"/>
                  </a:moveTo>
                  <a:lnTo>
                    <a:pt x="0" y="15608"/>
                  </a:lnTo>
                  <a:lnTo>
                    <a:pt x="0" y="103966"/>
                  </a:lnTo>
                  <a:lnTo>
                    <a:pt x="30479" y="874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07059" y="2182718"/>
              <a:ext cx="30480" cy="103505"/>
            </a:xfrm>
            <a:custGeom>
              <a:avLst/>
              <a:gdLst/>
              <a:ahLst/>
              <a:cxnLst/>
              <a:rect l="l" t="t" r="r" b="b"/>
              <a:pathLst>
                <a:path w="30479" h="103505">
                  <a:moveTo>
                    <a:pt x="30480" y="0"/>
                  </a:moveTo>
                  <a:lnTo>
                    <a:pt x="0" y="15608"/>
                  </a:lnTo>
                  <a:lnTo>
                    <a:pt x="0" y="103162"/>
                  </a:lnTo>
                  <a:lnTo>
                    <a:pt x="30480" y="866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35000" y="2168410"/>
              <a:ext cx="30480" cy="102870"/>
            </a:xfrm>
            <a:custGeom>
              <a:avLst/>
              <a:gdLst/>
              <a:ahLst/>
              <a:cxnLst/>
              <a:rect l="l" t="t" r="r" b="b"/>
              <a:pathLst>
                <a:path w="30479" h="102869">
                  <a:moveTo>
                    <a:pt x="30479" y="0"/>
                  </a:moveTo>
                  <a:lnTo>
                    <a:pt x="0" y="15608"/>
                  </a:lnTo>
                  <a:lnTo>
                    <a:pt x="0" y="102357"/>
                  </a:lnTo>
                  <a:lnTo>
                    <a:pt x="30479" y="858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62940" y="2154102"/>
              <a:ext cx="30480" cy="101600"/>
            </a:xfrm>
            <a:custGeom>
              <a:avLst/>
              <a:gdLst/>
              <a:ahLst/>
              <a:cxnLst/>
              <a:rect l="l" t="t" r="r" b="b"/>
              <a:pathLst>
                <a:path w="30479" h="101600">
                  <a:moveTo>
                    <a:pt x="30479" y="0"/>
                  </a:moveTo>
                  <a:lnTo>
                    <a:pt x="0" y="15608"/>
                  </a:lnTo>
                  <a:lnTo>
                    <a:pt x="0" y="101553"/>
                  </a:lnTo>
                  <a:lnTo>
                    <a:pt x="30479" y="850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90880" y="2139794"/>
              <a:ext cx="30480" cy="100965"/>
            </a:xfrm>
            <a:custGeom>
              <a:avLst/>
              <a:gdLst/>
              <a:ahLst/>
              <a:cxnLst/>
              <a:rect l="l" t="t" r="r" b="b"/>
              <a:pathLst>
                <a:path w="30479" h="100964">
                  <a:moveTo>
                    <a:pt x="30479" y="0"/>
                  </a:moveTo>
                  <a:lnTo>
                    <a:pt x="0" y="15608"/>
                  </a:lnTo>
                  <a:lnTo>
                    <a:pt x="0" y="100748"/>
                  </a:lnTo>
                  <a:lnTo>
                    <a:pt x="30479" y="842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18819" y="2125486"/>
              <a:ext cx="30480" cy="100330"/>
            </a:xfrm>
            <a:custGeom>
              <a:avLst/>
              <a:gdLst/>
              <a:ahLst/>
              <a:cxnLst/>
              <a:rect l="l" t="t" r="r" b="b"/>
              <a:pathLst>
                <a:path w="30479" h="100330">
                  <a:moveTo>
                    <a:pt x="30479" y="0"/>
                  </a:moveTo>
                  <a:lnTo>
                    <a:pt x="0" y="15608"/>
                  </a:lnTo>
                  <a:lnTo>
                    <a:pt x="0" y="99944"/>
                  </a:lnTo>
                  <a:lnTo>
                    <a:pt x="30479" y="834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46759" y="2111179"/>
              <a:ext cx="30480" cy="99695"/>
            </a:xfrm>
            <a:custGeom>
              <a:avLst/>
              <a:gdLst/>
              <a:ahLst/>
              <a:cxnLst/>
              <a:rect l="l" t="t" r="r" b="b"/>
              <a:pathLst>
                <a:path w="30479" h="99694">
                  <a:moveTo>
                    <a:pt x="30480" y="0"/>
                  </a:moveTo>
                  <a:lnTo>
                    <a:pt x="0" y="15608"/>
                  </a:lnTo>
                  <a:lnTo>
                    <a:pt x="0" y="99140"/>
                  </a:lnTo>
                  <a:lnTo>
                    <a:pt x="30480" y="8265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74700" y="2096871"/>
              <a:ext cx="30480" cy="98425"/>
            </a:xfrm>
            <a:custGeom>
              <a:avLst/>
              <a:gdLst/>
              <a:ahLst/>
              <a:cxnLst/>
              <a:rect l="l" t="t" r="r" b="b"/>
              <a:pathLst>
                <a:path w="30479" h="98425">
                  <a:moveTo>
                    <a:pt x="30479" y="0"/>
                  </a:moveTo>
                  <a:lnTo>
                    <a:pt x="0" y="15608"/>
                  </a:lnTo>
                  <a:lnTo>
                    <a:pt x="0" y="98335"/>
                  </a:lnTo>
                  <a:lnTo>
                    <a:pt x="30479" y="8184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2640" y="2082563"/>
              <a:ext cx="30480" cy="97790"/>
            </a:xfrm>
            <a:custGeom>
              <a:avLst/>
              <a:gdLst/>
              <a:ahLst/>
              <a:cxnLst/>
              <a:rect l="l" t="t" r="r" b="b"/>
              <a:pathLst>
                <a:path w="30480" h="97789">
                  <a:moveTo>
                    <a:pt x="30479" y="0"/>
                  </a:moveTo>
                  <a:lnTo>
                    <a:pt x="0" y="15608"/>
                  </a:lnTo>
                  <a:lnTo>
                    <a:pt x="0" y="97531"/>
                  </a:lnTo>
                  <a:lnTo>
                    <a:pt x="30479" y="810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30580" y="2068255"/>
              <a:ext cx="30480" cy="97155"/>
            </a:xfrm>
            <a:custGeom>
              <a:avLst/>
              <a:gdLst/>
              <a:ahLst/>
              <a:cxnLst/>
              <a:rect l="l" t="t" r="r" b="b"/>
              <a:pathLst>
                <a:path w="30480" h="97155">
                  <a:moveTo>
                    <a:pt x="30479" y="0"/>
                  </a:moveTo>
                  <a:lnTo>
                    <a:pt x="0" y="15608"/>
                  </a:lnTo>
                  <a:lnTo>
                    <a:pt x="0" y="96727"/>
                  </a:lnTo>
                  <a:lnTo>
                    <a:pt x="30479" y="802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58519" y="2053947"/>
              <a:ext cx="30480" cy="96520"/>
            </a:xfrm>
            <a:custGeom>
              <a:avLst/>
              <a:gdLst/>
              <a:ahLst/>
              <a:cxnLst/>
              <a:rect l="l" t="t" r="r" b="b"/>
              <a:pathLst>
                <a:path w="30480" h="96519">
                  <a:moveTo>
                    <a:pt x="30480" y="0"/>
                  </a:moveTo>
                  <a:lnTo>
                    <a:pt x="0" y="15608"/>
                  </a:lnTo>
                  <a:lnTo>
                    <a:pt x="0" y="95922"/>
                  </a:lnTo>
                  <a:lnTo>
                    <a:pt x="30480" y="794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6460" y="2039639"/>
              <a:ext cx="30480" cy="95250"/>
            </a:xfrm>
            <a:custGeom>
              <a:avLst/>
              <a:gdLst/>
              <a:ahLst/>
              <a:cxnLst/>
              <a:rect l="l" t="t" r="r" b="b"/>
              <a:pathLst>
                <a:path w="30480" h="95250">
                  <a:moveTo>
                    <a:pt x="30480" y="0"/>
                  </a:moveTo>
                  <a:lnTo>
                    <a:pt x="0" y="15608"/>
                  </a:lnTo>
                  <a:lnTo>
                    <a:pt x="0" y="95118"/>
                  </a:lnTo>
                  <a:lnTo>
                    <a:pt x="30480" y="786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14400" y="2025331"/>
              <a:ext cx="30480" cy="94615"/>
            </a:xfrm>
            <a:custGeom>
              <a:avLst/>
              <a:gdLst/>
              <a:ahLst/>
              <a:cxnLst/>
              <a:rect l="l" t="t" r="r" b="b"/>
              <a:pathLst>
                <a:path w="30480" h="94614">
                  <a:moveTo>
                    <a:pt x="30480" y="0"/>
                  </a:moveTo>
                  <a:lnTo>
                    <a:pt x="0" y="15608"/>
                  </a:lnTo>
                  <a:lnTo>
                    <a:pt x="0" y="94313"/>
                  </a:lnTo>
                  <a:lnTo>
                    <a:pt x="30480" y="778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42339" y="2011024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79" y="0"/>
                  </a:moveTo>
                  <a:lnTo>
                    <a:pt x="0" y="15608"/>
                  </a:lnTo>
                  <a:lnTo>
                    <a:pt x="0" y="93509"/>
                  </a:lnTo>
                  <a:lnTo>
                    <a:pt x="19050" y="83205"/>
                  </a:lnTo>
                  <a:lnTo>
                    <a:pt x="30479" y="777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70280" y="1996716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5608"/>
                  </a:lnTo>
                  <a:lnTo>
                    <a:pt x="0" y="93240"/>
                  </a:lnTo>
                  <a:lnTo>
                    <a:pt x="30479" y="785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98219" y="1982612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25400" y="2397"/>
                  </a:lnTo>
                  <a:lnTo>
                    <a:pt x="0" y="15404"/>
                  </a:lnTo>
                  <a:lnTo>
                    <a:pt x="0" y="93913"/>
                  </a:lnTo>
                  <a:lnTo>
                    <a:pt x="30480" y="792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026160" y="1969428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668"/>
                  </a:lnTo>
                  <a:lnTo>
                    <a:pt x="30480" y="7901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054100" y="1956243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422"/>
                  </a:lnTo>
                  <a:lnTo>
                    <a:pt x="30480" y="787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82039" y="1943058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3177"/>
                  </a:lnTo>
                  <a:lnTo>
                    <a:pt x="30479" y="7852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109980" y="1929873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2931"/>
                  </a:lnTo>
                  <a:lnTo>
                    <a:pt x="30479" y="782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137919" y="191668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686"/>
                  </a:lnTo>
                  <a:lnTo>
                    <a:pt x="30480" y="780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165860" y="190350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440"/>
                  </a:lnTo>
                  <a:lnTo>
                    <a:pt x="30480" y="777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193800" y="189031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19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221739" y="187713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949"/>
                  </a:lnTo>
                  <a:lnTo>
                    <a:pt x="30479" y="772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49680" y="186395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704"/>
                  </a:lnTo>
                  <a:lnTo>
                    <a:pt x="30479" y="7705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277619" y="185076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80" y="0"/>
                  </a:moveTo>
                  <a:lnTo>
                    <a:pt x="0" y="14383"/>
                  </a:lnTo>
                  <a:lnTo>
                    <a:pt x="0" y="91458"/>
                  </a:lnTo>
                  <a:lnTo>
                    <a:pt x="30480" y="76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305560" y="183758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1213"/>
                  </a:lnTo>
                  <a:lnTo>
                    <a:pt x="30480" y="765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333500" y="182439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0967"/>
                  </a:lnTo>
                  <a:lnTo>
                    <a:pt x="30480" y="763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361439" y="18112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722"/>
                  </a:lnTo>
                  <a:lnTo>
                    <a:pt x="30479" y="760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389380" y="179802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476"/>
                  </a:lnTo>
                  <a:lnTo>
                    <a:pt x="30479" y="758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417319" y="1784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4383"/>
                  </a:lnTo>
                  <a:lnTo>
                    <a:pt x="0" y="90231"/>
                  </a:lnTo>
                  <a:lnTo>
                    <a:pt x="30480" y="755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445260" y="177165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985"/>
                  </a:lnTo>
                  <a:lnTo>
                    <a:pt x="30480" y="753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473200" y="175847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740"/>
                  </a:lnTo>
                  <a:lnTo>
                    <a:pt x="30480" y="750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501139" y="174528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494"/>
                  </a:lnTo>
                  <a:lnTo>
                    <a:pt x="30479" y="7484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529080" y="1732103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249"/>
                  </a:lnTo>
                  <a:lnTo>
                    <a:pt x="30479" y="745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557019" y="171891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80" y="0"/>
                  </a:moveTo>
                  <a:lnTo>
                    <a:pt x="0" y="14383"/>
                  </a:lnTo>
                  <a:lnTo>
                    <a:pt x="0" y="89003"/>
                  </a:lnTo>
                  <a:lnTo>
                    <a:pt x="30480" y="743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584960" y="1705734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758"/>
                  </a:lnTo>
                  <a:lnTo>
                    <a:pt x="30480" y="741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612900" y="1692549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512"/>
                  </a:lnTo>
                  <a:lnTo>
                    <a:pt x="30480" y="738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40839" y="1679364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267"/>
                  </a:lnTo>
                  <a:lnTo>
                    <a:pt x="30480" y="736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668779" y="1666179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021"/>
                  </a:lnTo>
                  <a:lnTo>
                    <a:pt x="30480" y="733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696720" y="1652995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7776"/>
                  </a:lnTo>
                  <a:lnTo>
                    <a:pt x="30480" y="7312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724660" y="1639810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79" y="0"/>
                  </a:moveTo>
                  <a:lnTo>
                    <a:pt x="0" y="14383"/>
                  </a:lnTo>
                  <a:lnTo>
                    <a:pt x="0" y="87530"/>
                  </a:lnTo>
                  <a:lnTo>
                    <a:pt x="30479" y="728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752600" y="1626625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285"/>
                  </a:lnTo>
                  <a:lnTo>
                    <a:pt x="30480" y="726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780539" y="1613441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039"/>
                  </a:lnTo>
                  <a:lnTo>
                    <a:pt x="2540" y="85818"/>
                  </a:lnTo>
                  <a:lnTo>
                    <a:pt x="30480" y="740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808479" y="1600256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344"/>
                  </a:lnTo>
                  <a:lnTo>
                    <a:pt x="30480" y="755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836420" y="1587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803"/>
                  </a:lnTo>
                  <a:lnTo>
                    <a:pt x="30480" y="770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64360" y="15745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17779" y="5324"/>
                  </a:lnTo>
                  <a:lnTo>
                    <a:pt x="0" y="13714"/>
                  </a:lnTo>
                  <a:lnTo>
                    <a:pt x="0" y="90593"/>
                  </a:lnTo>
                  <a:lnTo>
                    <a:pt x="30479" y="77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892300" y="1562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81"/>
                  </a:lnTo>
                  <a:lnTo>
                    <a:pt x="30480" y="777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920239" y="15511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69"/>
                  </a:lnTo>
                  <a:lnTo>
                    <a:pt x="30480" y="777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948179" y="15394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56"/>
                  </a:lnTo>
                  <a:lnTo>
                    <a:pt x="30480" y="7776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976120" y="15277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44"/>
                  </a:lnTo>
                  <a:lnTo>
                    <a:pt x="30480" y="777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004060" y="15159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532"/>
                  </a:lnTo>
                  <a:lnTo>
                    <a:pt x="30479" y="77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032000" y="150427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20"/>
                  </a:lnTo>
                  <a:lnTo>
                    <a:pt x="30480" y="7772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059939" y="149256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07"/>
                  </a:lnTo>
                  <a:lnTo>
                    <a:pt x="30480" y="777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087879" y="148085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95"/>
                  </a:lnTo>
                  <a:lnTo>
                    <a:pt x="30480" y="7770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115820" y="14691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83"/>
                  </a:lnTo>
                  <a:lnTo>
                    <a:pt x="30480" y="7769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143760" y="145742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70"/>
                  </a:lnTo>
                  <a:lnTo>
                    <a:pt x="30479" y="776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171700" y="14457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58"/>
                  </a:lnTo>
                  <a:lnTo>
                    <a:pt x="30480" y="776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199639" y="143399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46"/>
                  </a:lnTo>
                  <a:lnTo>
                    <a:pt x="30480" y="776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227579" y="142228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34"/>
                  </a:lnTo>
                  <a:lnTo>
                    <a:pt x="30480" y="776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255520" y="141057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21"/>
                  </a:lnTo>
                  <a:lnTo>
                    <a:pt x="30480" y="776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283460" y="139885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09"/>
                  </a:lnTo>
                  <a:lnTo>
                    <a:pt x="30479" y="7761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311400" y="138661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929"/>
                  </a:lnTo>
                  <a:lnTo>
                    <a:pt x="31750" y="776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340610" y="1375432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52"/>
                  </a:lnTo>
                  <a:lnTo>
                    <a:pt x="29209" y="77593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367279" y="13637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72"/>
                  </a:lnTo>
                  <a:lnTo>
                    <a:pt x="30480" y="775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395220" y="135147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92"/>
                  </a:lnTo>
                  <a:lnTo>
                    <a:pt x="31750" y="7756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424429" y="134029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15"/>
                  </a:lnTo>
                  <a:lnTo>
                    <a:pt x="29209" y="77556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451100" y="132858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3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480310" y="131633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322"/>
                  </a:lnTo>
                  <a:lnTo>
                    <a:pt x="30479" y="775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508250" y="130515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78"/>
                  </a:lnTo>
                  <a:lnTo>
                    <a:pt x="29210" y="775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534920" y="1292908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31"/>
                  </a:lnTo>
                  <a:lnTo>
                    <a:pt x="31750" y="775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564129" y="128119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86"/>
                  </a:lnTo>
                  <a:lnTo>
                    <a:pt x="30480" y="774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592070" y="1270014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41"/>
                  </a:lnTo>
                  <a:lnTo>
                    <a:pt x="29210" y="7748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618739" y="1257768"/>
              <a:ext cx="31750" cy="90805"/>
            </a:xfrm>
            <a:custGeom>
              <a:avLst/>
              <a:gdLst/>
              <a:ahLst/>
              <a:cxnLst/>
              <a:rect l="l" t="t" r="r" b="b"/>
              <a:pathLst>
                <a:path w="31750" h="90805">
                  <a:moveTo>
                    <a:pt x="31750" y="0"/>
                  </a:moveTo>
                  <a:lnTo>
                    <a:pt x="0" y="13310"/>
                  </a:lnTo>
                  <a:lnTo>
                    <a:pt x="0" y="90794"/>
                  </a:lnTo>
                  <a:lnTo>
                    <a:pt x="31750" y="774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647950" y="12460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49"/>
                  </a:lnTo>
                  <a:lnTo>
                    <a:pt x="30480" y="7745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675889" y="12343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36"/>
                  </a:lnTo>
                  <a:lnTo>
                    <a:pt x="30480" y="774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703829" y="12226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24"/>
                  </a:lnTo>
                  <a:lnTo>
                    <a:pt x="30480" y="7743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731770" y="12109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12"/>
                  </a:lnTo>
                  <a:lnTo>
                    <a:pt x="30480" y="7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759710" y="11992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200"/>
                  </a:lnTo>
                  <a:lnTo>
                    <a:pt x="30479" y="774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787650" y="11874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187"/>
                  </a:lnTo>
                  <a:lnTo>
                    <a:pt x="30480" y="773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815589" y="117577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75"/>
                  </a:lnTo>
                  <a:lnTo>
                    <a:pt x="30480" y="773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843529" y="116406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63"/>
                  </a:lnTo>
                  <a:lnTo>
                    <a:pt x="30480" y="773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871470" y="115235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51"/>
                  </a:lnTo>
                  <a:lnTo>
                    <a:pt x="30480" y="773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899410" y="114063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138"/>
                  </a:lnTo>
                  <a:lnTo>
                    <a:pt x="30479" y="773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927350" y="1117218"/>
              <a:ext cx="58419" cy="102235"/>
            </a:xfrm>
            <a:custGeom>
              <a:avLst/>
              <a:gdLst/>
              <a:ahLst/>
              <a:cxnLst/>
              <a:rect l="l" t="t" r="r" b="b"/>
              <a:pathLst>
                <a:path w="58419" h="102234">
                  <a:moveTo>
                    <a:pt x="58420" y="0"/>
                  </a:moveTo>
                  <a:lnTo>
                    <a:pt x="30480" y="11709"/>
                  </a:lnTo>
                  <a:lnTo>
                    <a:pt x="27940" y="12776"/>
                  </a:lnTo>
                  <a:lnTo>
                    <a:pt x="0" y="24485"/>
                  </a:lnTo>
                  <a:lnTo>
                    <a:pt x="0" y="101841"/>
                  </a:lnTo>
                  <a:lnTo>
                    <a:pt x="30480" y="89052"/>
                  </a:lnTo>
                  <a:lnTo>
                    <a:pt x="58420" y="7731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983229" y="110549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01"/>
                  </a:lnTo>
                  <a:lnTo>
                    <a:pt x="30480" y="773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011170" y="109378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89"/>
                  </a:lnTo>
                  <a:lnTo>
                    <a:pt x="30480" y="7729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039110" y="1082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77"/>
                  </a:lnTo>
                  <a:lnTo>
                    <a:pt x="30479" y="772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067050" y="107035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65"/>
                  </a:lnTo>
                  <a:lnTo>
                    <a:pt x="30480" y="772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094989" y="1058645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52"/>
                  </a:lnTo>
                  <a:lnTo>
                    <a:pt x="30480" y="772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122929" y="104693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0"/>
                  </a:lnTo>
                  <a:lnTo>
                    <a:pt x="30480" y="772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150870" y="103521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28"/>
                  </a:lnTo>
                  <a:lnTo>
                    <a:pt x="30480" y="772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178810" y="102350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15"/>
                  </a:lnTo>
                  <a:lnTo>
                    <a:pt x="30479" y="7722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206750" y="101179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03"/>
                  </a:lnTo>
                  <a:lnTo>
                    <a:pt x="30480" y="772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234689" y="100007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91"/>
                  </a:lnTo>
                  <a:lnTo>
                    <a:pt x="30480" y="77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262629" y="98836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79"/>
                  </a:lnTo>
                  <a:lnTo>
                    <a:pt x="30480" y="7718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290570" y="97665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66"/>
                  </a:lnTo>
                  <a:lnTo>
                    <a:pt x="30479" y="7717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318509" y="96494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54"/>
                  </a:lnTo>
                  <a:lnTo>
                    <a:pt x="30479" y="771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346450" y="95322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42"/>
                  </a:lnTo>
                  <a:lnTo>
                    <a:pt x="25400" y="79282"/>
                  </a:lnTo>
                  <a:lnTo>
                    <a:pt x="30479" y="773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374390" y="94151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3"/>
                  </a:lnTo>
                  <a:lnTo>
                    <a:pt x="30480" y="7861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402329" y="9298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2777"/>
                  </a:lnTo>
                  <a:lnTo>
                    <a:pt x="0" y="91284"/>
                  </a:lnTo>
                  <a:lnTo>
                    <a:pt x="30480" y="798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430270" y="918376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24129" y="2373"/>
                  </a:lnTo>
                  <a:lnTo>
                    <a:pt x="0" y="12489"/>
                  </a:lnTo>
                  <a:lnTo>
                    <a:pt x="0" y="92236"/>
                  </a:lnTo>
                  <a:lnTo>
                    <a:pt x="30479" y="808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458209" y="907930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208"/>
                  </a:lnTo>
                  <a:lnTo>
                    <a:pt x="30479" y="807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486150" y="897485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181"/>
                  </a:lnTo>
                  <a:lnTo>
                    <a:pt x="30479" y="8075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514090" y="88703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54"/>
                  </a:lnTo>
                  <a:lnTo>
                    <a:pt x="30480" y="807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542029" y="87659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26"/>
                  </a:lnTo>
                  <a:lnTo>
                    <a:pt x="30480" y="8070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569970" y="866148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099"/>
                  </a:lnTo>
                  <a:lnTo>
                    <a:pt x="30479" y="806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597909" y="8557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71"/>
                  </a:lnTo>
                  <a:lnTo>
                    <a:pt x="30479" y="8064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625850" y="845257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44"/>
                  </a:lnTo>
                  <a:lnTo>
                    <a:pt x="30479" y="806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653790" y="834812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2017"/>
                  </a:lnTo>
                  <a:lnTo>
                    <a:pt x="30480" y="805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81729" y="8243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989"/>
                  </a:lnTo>
                  <a:lnTo>
                    <a:pt x="30480" y="805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709670" y="813921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62"/>
                  </a:lnTo>
                  <a:lnTo>
                    <a:pt x="30479" y="805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737609" y="80347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34"/>
                  </a:lnTo>
                  <a:lnTo>
                    <a:pt x="30479" y="8050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765550" y="7930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07"/>
                  </a:lnTo>
                  <a:lnTo>
                    <a:pt x="30479" y="8048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793490" y="78258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80"/>
                  </a:lnTo>
                  <a:lnTo>
                    <a:pt x="30480" y="804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21429" y="772139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52"/>
                  </a:lnTo>
                  <a:lnTo>
                    <a:pt x="30480" y="804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49370" y="761694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825"/>
                  </a:lnTo>
                  <a:lnTo>
                    <a:pt x="30479" y="804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77309" y="751248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97"/>
                  </a:lnTo>
                  <a:lnTo>
                    <a:pt x="30479" y="8037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905250" y="7408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70"/>
                  </a:lnTo>
                  <a:lnTo>
                    <a:pt x="30479" y="803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933190" y="729882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217"/>
                  </a:lnTo>
                  <a:lnTo>
                    <a:pt x="31750" y="8031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962400" y="719912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239"/>
                  </a:lnTo>
                  <a:lnTo>
                    <a:pt x="29210" y="8029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989070" y="7094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688"/>
                  </a:lnTo>
                  <a:lnTo>
                    <a:pt x="30479" y="802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017009" y="698546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135"/>
                  </a:lnTo>
                  <a:lnTo>
                    <a:pt x="31750" y="8023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046220" y="688575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09" y="0"/>
                  </a:moveTo>
                  <a:lnTo>
                    <a:pt x="0" y="10920"/>
                  </a:lnTo>
                  <a:lnTo>
                    <a:pt x="0" y="91157"/>
                  </a:lnTo>
                  <a:lnTo>
                    <a:pt x="29209" y="80208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072890" y="6781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606"/>
                  </a:lnTo>
                  <a:lnTo>
                    <a:pt x="30480" y="801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02100" y="66721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577"/>
                  </a:lnTo>
                  <a:lnTo>
                    <a:pt x="30479" y="801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30040" y="657239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075"/>
                  </a:lnTo>
                  <a:lnTo>
                    <a:pt x="29210" y="8012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156709" y="646319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98"/>
                  </a:lnTo>
                  <a:lnTo>
                    <a:pt x="31750" y="8009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185920" y="63587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495"/>
                  </a:lnTo>
                  <a:lnTo>
                    <a:pt x="30479" y="800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213859" y="625903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0993"/>
                  </a:lnTo>
                  <a:lnTo>
                    <a:pt x="29210" y="8004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240529" y="614982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16"/>
                  </a:lnTo>
                  <a:lnTo>
                    <a:pt x="31750" y="800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269740" y="6045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413"/>
                  </a:lnTo>
                  <a:lnTo>
                    <a:pt x="30480" y="799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297679" y="59409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385"/>
                  </a:lnTo>
                  <a:lnTo>
                    <a:pt x="30480" y="7996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325620" y="5836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58"/>
                  </a:lnTo>
                  <a:lnTo>
                    <a:pt x="30479" y="799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353559" y="5732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31"/>
                  </a:lnTo>
                  <a:lnTo>
                    <a:pt x="30479" y="79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381500" y="5627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03"/>
                  </a:lnTo>
                  <a:lnTo>
                    <a:pt x="30479" y="798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409440" y="5523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76"/>
                  </a:lnTo>
                  <a:lnTo>
                    <a:pt x="30480" y="798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437379" y="5418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48"/>
                  </a:lnTo>
                  <a:lnTo>
                    <a:pt x="30480" y="798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465320" y="5314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221"/>
                  </a:lnTo>
                  <a:lnTo>
                    <a:pt x="30479" y="7979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493259" y="5209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94"/>
                  </a:lnTo>
                  <a:lnTo>
                    <a:pt x="30479" y="797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521200" y="5105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66"/>
                  </a:lnTo>
                  <a:lnTo>
                    <a:pt x="30479" y="79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549140" y="5000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39"/>
                  </a:lnTo>
                  <a:lnTo>
                    <a:pt x="30480" y="7971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577079" y="4896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11"/>
                  </a:lnTo>
                  <a:lnTo>
                    <a:pt x="30480" y="7968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605020" y="47919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84"/>
                  </a:lnTo>
                  <a:lnTo>
                    <a:pt x="30479" y="79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632959" y="4687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57"/>
                  </a:lnTo>
                  <a:lnTo>
                    <a:pt x="30479" y="7963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660900" y="4583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29"/>
                  </a:lnTo>
                  <a:lnTo>
                    <a:pt x="30479" y="796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688840" y="4478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002"/>
                  </a:lnTo>
                  <a:lnTo>
                    <a:pt x="30480" y="795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716779" y="4374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974"/>
                  </a:lnTo>
                  <a:lnTo>
                    <a:pt x="30480" y="795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744720" y="4269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47"/>
                  </a:lnTo>
                  <a:lnTo>
                    <a:pt x="30479" y="7952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772659" y="4165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20"/>
                  </a:lnTo>
                  <a:lnTo>
                    <a:pt x="30479" y="7949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800600" y="4060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892"/>
                  </a:lnTo>
                  <a:lnTo>
                    <a:pt x="30479" y="794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828540" y="3956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65"/>
                  </a:lnTo>
                  <a:lnTo>
                    <a:pt x="30480" y="794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856479" y="3851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38"/>
                  </a:lnTo>
                  <a:lnTo>
                    <a:pt x="30480" y="7941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884420" y="3747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810"/>
                  </a:lnTo>
                  <a:lnTo>
                    <a:pt x="30479" y="793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912359" y="3642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83"/>
                  </a:lnTo>
                  <a:lnTo>
                    <a:pt x="30479" y="793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940300" y="3538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55"/>
                  </a:lnTo>
                  <a:lnTo>
                    <a:pt x="30479" y="793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968240" y="34340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28"/>
                  </a:lnTo>
                  <a:lnTo>
                    <a:pt x="30480" y="793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996179" y="3329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01"/>
                  </a:lnTo>
                  <a:lnTo>
                    <a:pt x="30480" y="79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024120" y="32251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73"/>
                  </a:lnTo>
                  <a:lnTo>
                    <a:pt x="30479" y="792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052059" y="31206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46"/>
                  </a:lnTo>
                  <a:lnTo>
                    <a:pt x="30479" y="79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080000" y="3016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18"/>
                  </a:lnTo>
                  <a:lnTo>
                    <a:pt x="30479" y="791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107940" y="29117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91"/>
                  </a:lnTo>
                  <a:lnTo>
                    <a:pt x="30480" y="791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135879" y="28072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64"/>
                  </a:lnTo>
                  <a:lnTo>
                    <a:pt x="30480" y="791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163820" y="27028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36"/>
                  </a:lnTo>
                  <a:lnTo>
                    <a:pt x="30479" y="791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191759" y="2598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09"/>
                  </a:lnTo>
                  <a:lnTo>
                    <a:pt x="30479" y="790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219700" y="2493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481"/>
                  </a:lnTo>
                  <a:lnTo>
                    <a:pt x="30479" y="7905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247640" y="2389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54"/>
                  </a:lnTo>
                  <a:lnTo>
                    <a:pt x="30480" y="790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275579" y="22850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27"/>
                  </a:lnTo>
                  <a:lnTo>
                    <a:pt x="3810" y="88999"/>
                  </a:lnTo>
                  <a:lnTo>
                    <a:pt x="30480" y="780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303520" y="218055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79" h="89535">
                  <a:moveTo>
                    <a:pt x="30479" y="0"/>
                  </a:moveTo>
                  <a:lnTo>
                    <a:pt x="0" y="11395"/>
                  </a:lnTo>
                  <a:lnTo>
                    <a:pt x="0" y="89526"/>
                  </a:lnTo>
                  <a:lnTo>
                    <a:pt x="30479" y="769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331459" y="207610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79" h="88900">
                  <a:moveTo>
                    <a:pt x="30479" y="0"/>
                  </a:moveTo>
                  <a:lnTo>
                    <a:pt x="0" y="11395"/>
                  </a:lnTo>
                  <a:lnTo>
                    <a:pt x="0" y="88486"/>
                  </a:lnTo>
                  <a:lnTo>
                    <a:pt x="30479" y="759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359400" y="197164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79" h="87629">
                  <a:moveTo>
                    <a:pt x="30479" y="0"/>
                  </a:moveTo>
                  <a:lnTo>
                    <a:pt x="0" y="11395"/>
                  </a:lnTo>
                  <a:lnTo>
                    <a:pt x="0" y="87447"/>
                  </a:lnTo>
                  <a:lnTo>
                    <a:pt x="30479" y="749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387340" y="186719"/>
              <a:ext cx="30480" cy="86995"/>
            </a:xfrm>
            <a:custGeom>
              <a:avLst/>
              <a:gdLst/>
              <a:ahLst/>
              <a:cxnLst/>
              <a:rect l="l" t="t" r="r" b="b"/>
              <a:pathLst>
                <a:path w="30479" h="86995">
                  <a:moveTo>
                    <a:pt x="30480" y="0"/>
                  </a:moveTo>
                  <a:lnTo>
                    <a:pt x="0" y="11395"/>
                  </a:lnTo>
                  <a:lnTo>
                    <a:pt x="0" y="86408"/>
                  </a:lnTo>
                  <a:lnTo>
                    <a:pt x="30480" y="738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415279" y="176273"/>
              <a:ext cx="30480" cy="85725"/>
            </a:xfrm>
            <a:custGeom>
              <a:avLst/>
              <a:gdLst/>
              <a:ahLst/>
              <a:cxnLst/>
              <a:rect l="l" t="t" r="r" b="b"/>
              <a:pathLst>
                <a:path w="30479" h="85725">
                  <a:moveTo>
                    <a:pt x="30480" y="0"/>
                  </a:moveTo>
                  <a:lnTo>
                    <a:pt x="0" y="11395"/>
                  </a:lnTo>
                  <a:lnTo>
                    <a:pt x="0" y="85369"/>
                  </a:lnTo>
                  <a:lnTo>
                    <a:pt x="30480" y="728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443220" y="165828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79" h="84454">
                  <a:moveTo>
                    <a:pt x="30479" y="0"/>
                  </a:moveTo>
                  <a:lnTo>
                    <a:pt x="0" y="11395"/>
                  </a:lnTo>
                  <a:lnTo>
                    <a:pt x="0" y="84330"/>
                  </a:lnTo>
                  <a:lnTo>
                    <a:pt x="30479" y="71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471159" y="155382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20">
                  <a:moveTo>
                    <a:pt x="30479" y="0"/>
                  </a:moveTo>
                  <a:lnTo>
                    <a:pt x="0" y="11395"/>
                  </a:lnTo>
                  <a:lnTo>
                    <a:pt x="0" y="83291"/>
                  </a:lnTo>
                  <a:lnTo>
                    <a:pt x="30479" y="707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499100" y="144937"/>
              <a:ext cx="30480" cy="82550"/>
            </a:xfrm>
            <a:custGeom>
              <a:avLst/>
              <a:gdLst/>
              <a:ahLst/>
              <a:cxnLst/>
              <a:rect l="l" t="t" r="r" b="b"/>
              <a:pathLst>
                <a:path w="30479" h="82550">
                  <a:moveTo>
                    <a:pt x="30479" y="0"/>
                  </a:moveTo>
                  <a:lnTo>
                    <a:pt x="0" y="11395"/>
                  </a:lnTo>
                  <a:lnTo>
                    <a:pt x="0" y="82252"/>
                  </a:lnTo>
                  <a:lnTo>
                    <a:pt x="30479" y="697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527040" y="134491"/>
              <a:ext cx="30480" cy="81280"/>
            </a:xfrm>
            <a:custGeom>
              <a:avLst/>
              <a:gdLst/>
              <a:ahLst/>
              <a:cxnLst/>
              <a:rect l="l" t="t" r="r" b="b"/>
              <a:pathLst>
                <a:path w="30479" h="81279">
                  <a:moveTo>
                    <a:pt x="30480" y="0"/>
                  </a:moveTo>
                  <a:lnTo>
                    <a:pt x="0" y="11395"/>
                  </a:lnTo>
                  <a:lnTo>
                    <a:pt x="0" y="81213"/>
                  </a:lnTo>
                  <a:lnTo>
                    <a:pt x="30480" y="686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554979" y="123571"/>
              <a:ext cx="31750" cy="80645"/>
            </a:xfrm>
            <a:custGeom>
              <a:avLst/>
              <a:gdLst/>
              <a:ahLst/>
              <a:cxnLst/>
              <a:rect l="l" t="t" r="r" b="b"/>
              <a:pathLst>
                <a:path w="31750" h="80645">
                  <a:moveTo>
                    <a:pt x="31750" y="0"/>
                  </a:moveTo>
                  <a:lnTo>
                    <a:pt x="0" y="11869"/>
                  </a:lnTo>
                  <a:lnTo>
                    <a:pt x="0" y="80649"/>
                  </a:lnTo>
                  <a:lnTo>
                    <a:pt x="31750" y="6759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584190" y="113600"/>
              <a:ext cx="29209" cy="78740"/>
            </a:xfrm>
            <a:custGeom>
              <a:avLst/>
              <a:gdLst/>
              <a:ahLst/>
              <a:cxnLst/>
              <a:rect l="l" t="t" r="r" b="b"/>
              <a:pathLst>
                <a:path w="29210" h="78739">
                  <a:moveTo>
                    <a:pt x="29210" y="0"/>
                  </a:moveTo>
                  <a:lnTo>
                    <a:pt x="0" y="10920"/>
                  </a:lnTo>
                  <a:lnTo>
                    <a:pt x="0" y="78613"/>
                  </a:lnTo>
                  <a:lnTo>
                    <a:pt x="29210" y="6660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610859" y="103155"/>
              <a:ext cx="30480" cy="78105"/>
            </a:xfrm>
            <a:custGeom>
              <a:avLst/>
              <a:gdLst/>
              <a:ahLst/>
              <a:cxnLst/>
              <a:rect l="l" t="t" r="r" b="b"/>
              <a:pathLst>
                <a:path w="30479" h="78105">
                  <a:moveTo>
                    <a:pt x="30479" y="0"/>
                  </a:moveTo>
                  <a:lnTo>
                    <a:pt x="0" y="11395"/>
                  </a:lnTo>
                  <a:lnTo>
                    <a:pt x="0" y="78096"/>
                  </a:lnTo>
                  <a:lnTo>
                    <a:pt x="30479" y="655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638800" y="92710"/>
              <a:ext cx="31750" cy="77470"/>
            </a:xfrm>
            <a:custGeom>
              <a:avLst/>
              <a:gdLst/>
              <a:ahLst/>
              <a:cxnLst/>
              <a:rect l="l" t="t" r="r" b="b"/>
              <a:pathLst>
                <a:path w="31750" h="77470">
                  <a:moveTo>
                    <a:pt x="30479" y="0"/>
                  </a:moveTo>
                  <a:lnTo>
                    <a:pt x="0" y="11395"/>
                  </a:lnTo>
                  <a:lnTo>
                    <a:pt x="0" y="77057"/>
                  </a:lnTo>
                  <a:lnTo>
                    <a:pt x="31750" y="64006"/>
                  </a:lnTo>
                  <a:lnTo>
                    <a:pt x="31750" y="28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668009" y="92710"/>
              <a:ext cx="25400" cy="65405"/>
            </a:xfrm>
            <a:custGeom>
              <a:avLst/>
              <a:gdLst/>
              <a:ahLst/>
              <a:cxnLst/>
              <a:rect l="l" t="t" r="r" b="b"/>
              <a:pathLst>
                <a:path w="25400" h="65405">
                  <a:moveTo>
                    <a:pt x="1269" y="0"/>
                  </a:moveTo>
                  <a:lnTo>
                    <a:pt x="0" y="474"/>
                  </a:lnTo>
                  <a:lnTo>
                    <a:pt x="0" y="65050"/>
                  </a:lnTo>
                  <a:lnTo>
                    <a:pt x="25400" y="5461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99390" y="5633554"/>
              <a:ext cx="20320" cy="87630"/>
            </a:xfrm>
            <a:custGeom>
              <a:avLst/>
              <a:gdLst/>
              <a:ahLst/>
              <a:cxnLst/>
              <a:rect l="l" t="t" r="r" b="b"/>
              <a:pathLst>
                <a:path w="20320" h="87629">
                  <a:moveTo>
                    <a:pt x="20320" y="0"/>
                  </a:moveTo>
                  <a:lnTo>
                    <a:pt x="10160" y="38188"/>
                  </a:lnTo>
                  <a:lnTo>
                    <a:pt x="8890" y="42951"/>
                  </a:lnTo>
                  <a:lnTo>
                    <a:pt x="0" y="76365"/>
                  </a:lnTo>
                  <a:lnTo>
                    <a:pt x="8890" y="81089"/>
                  </a:lnTo>
                  <a:lnTo>
                    <a:pt x="20320" y="8716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18440" y="5595357"/>
              <a:ext cx="11430" cy="130810"/>
            </a:xfrm>
            <a:custGeom>
              <a:avLst/>
              <a:gdLst/>
              <a:ahLst/>
              <a:cxnLst/>
              <a:rect l="l" t="t" r="r" b="b"/>
              <a:pathLst>
                <a:path w="11429" h="130810">
                  <a:moveTo>
                    <a:pt x="11430" y="0"/>
                  </a:moveTo>
                  <a:lnTo>
                    <a:pt x="0" y="42961"/>
                  </a:lnTo>
                  <a:lnTo>
                    <a:pt x="0" y="124683"/>
                  </a:lnTo>
                  <a:lnTo>
                    <a:pt x="11430" y="130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28600" y="5557169"/>
              <a:ext cx="11430" cy="174625"/>
            </a:xfrm>
            <a:custGeom>
              <a:avLst/>
              <a:gdLst/>
              <a:ahLst/>
              <a:cxnLst/>
              <a:rect l="l" t="t" r="r" b="b"/>
              <a:pathLst>
                <a:path w="11429" h="174625">
                  <a:moveTo>
                    <a:pt x="11429" y="0"/>
                  </a:moveTo>
                  <a:lnTo>
                    <a:pt x="0" y="42961"/>
                  </a:lnTo>
                  <a:lnTo>
                    <a:pt x="0" y="168268"/>
                  </a:lnTo>
                  <a:lnTo>
                    <a:pt x="11429" y="1743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238759" y="5518982"/>
              <a:ext cx="11430" cy="218440"/>
            </a:xfrm>
            <a:custGeom>
              <a:avLst/>
              <a:gdLst/>
              <a:ahLst/>
              <a:cxnLst/>
              <a:rect l="l" t="t" r="r" b="b"/>
              <a:pathLst>
                <a:path w="11429" h="218439">
                  <a:moveTo>
                    <a:pt x="11429" y="0"/>
                  </a:moveTo>
                  <a:lnTo>
                    <a:pt x="0" y="42961"/>
                  </a:lnTo>
                  <a:lnTo>
                    <a:pt x="0" y="211853"/>
                  </a:lnTo>
                  <a:lnTo>
                    <a:pt x="11429" y="2179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48920" y="5480794"/>
              <a:ext cx="11430" cy="261620"/>
            </a:xfrm>
            <a:custGeom>
              <a:avLst/>
              <a:gdLst/>
              <a:ahLst/>
              <a:cxnLst/>
              <a:rect l="l" t="t" r="r" b="b"/>
              <a:pathLst>
                <a:path w="11429" h="261620">
                  <a:moveTo>
                    <a:pt x="11429" y="0"/>
                  </a:moveTo>
                  <a:lnTo>
                    <a:pt x="0" y="42961"/>
                  </a:lnTo>
                  <a:lnTo>
                    <a:pt x="0" y="255438"/>
                  </a:lnTo>
                  <a:lnTo>
                    <a:pt x="11429" y="2615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59079" y="5442606"/>
              <a:ext cx="11430" cy="305435"/>
            </a:xfrm>
            <a:custGeom>
              <a:avLst/>
              <a:gdLst/>
              <a:ahLst/>
              <a:cxnLst/>
              <a:rect l="l" t="t" r="r" b="b"/>
              <a:pathLst>
                <a:path w="11429" h="305435">
                  <a:moveTo>
                    <a:pt x="11430" y="0"/>
                  </a:moveTo>
                  <a:lnTo>
                    <a:pt x="0" y="42961"/>
                  </a:lnTo>
                  <a:lnTo>
                    <a:pt x="0" y="299023"/>
                  </a:lnTo>
                  <a:lnTo>
                    <a:pt x="11430" y="3050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69240" y="5404419"/>
              <a:ext cx="11430" cy="349250"/>
            </a:xfrm>
            <a:custGeom>
              <a:avLst/>
              <a:gdLst/>
              <a:ahLst/>
              <a:cxnLst/>
              <a:rect l="l" t="t" r="r" b="b"/>
              <a:pathLst>
                <a:path w="11429" h="349250">
                  <a:moveTo>
                    <a:pt x="11430" y="0"/>
                  </a:moveTo>
                  <a:lnTo>
                    <a:pt x="0" y="42961"/>
                  </a:lnTo>
                  <a:lnTo>
                    <a:pt x="0" y="342608"/>
                  </a:lnTo>
                  <a:lnTo>
                    <a:pt x="11430" y="348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79400" y="5365750"/>
              <a:ext cx="11430" cy="387350"/>
            </a:xfrm>
            <a:custGeom>
              <a:avLst/>
              <a:gdLst/>
              <a:ahLst/>
              <a:cxnLst/>
              <a:rect l="l" t="t" r="r" b="b"/>
              <a:pathLst>
                <a:path w="11429" h="387350">
                  <a:moveTo>
                    <a:pt x="11430" y="0"/>
                  </a:moveTo>
                  <a:lnTo>
                    <a:pt x="5803" y="0"/>
                  </a:lnTo>
                  <a:lnTo>
                    <a:pt x="5803" y="43180"/>
                  </a:lnTo>
                  <a:lnTo>
                    <a:pt x="0" y="43180"/>
                  </a:lnTo>
                  <a:lnTo>
                    <a:pt x="0" y="345440"/>
                  </a:lnTo>
                  <a:lnTo>
                    <a:pt x="0" y="386080"/>
                  </a:lnTo>
                  <a:lnTo>
                    <a:pt x="63" y="387350"/>
                  </a:lnTo>
                  <a:lnTo>
                    <a:pt x="1422" y="387350"/>
                  </a:lnTo>
                  <a:lnTo>
                    <a:pt x="1422" y="386080"/>
                  </a:lnTo>
                  <a:lnTo>
                    <a:pt x="6451" y="386080"/>
                  </a:lnTo>
                  <a:lnTo>
                    <a:pt x="6451" y="345440"/>
                  </a:lnTo>
                  <a:lnTo>
                    <a:pt x="11430" y="345440"/>
                  </a:lnTo>
                  <a:lnTo>
                    <a:pt x="11430" y="431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89559" y="5328044"/>
              <a:ext cx="11430" cy="388620"/>
            </a:xfrm>
            <a:custGeom>
              <a:avLst/>
              <a:gdLst/>
              <a:ahLst/>
              <a:cxnLst/>
              <a:rect l="l" t="t" r="r" b="b"/>
              <a:pathLst>
                <a:path w="11429" h="388620">
                  <a:moveTo>
                    <a:pt x="11429" y="0"/>
                  </a:moveTo>
                  <a:lnTo>
                    <a:pt x="0" y="42961"/>
                  </a:lnTo>
                  <a:lnTo>
                    <a:pt x="0" y="388075"/>
                  </a:lnTo>
                  <a:lnTo>
                    <a:pt x="11429" y="3405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99720" y="5289856"/>
              <a:ext cx="11430" cy="384175"/>
            </a:xfrm>
            <a:custGeom>
              <a:avLst/>
              <a:gdLst/>
              <a:ahLst/>
              <a:cxnLst/>
              <a:rect l="l" t="t" r="r" b="b"/>
              <a:pathLst>
                <a:path w="11429" h="384175">
                  <a:moveTo>
                    <a:pt x="11429" y="0"/>
                  </a:moveTo>
                  <a:lnTo>
                    <a:pt x="0" y="42961"/>
                  </a:lnTo>
                  <a:lnTo>
                    <a:pt x="0" y="383999"/>
                  </a:lnTo>
                  <a:lnTo>
                    <a:pt x="11429" y="3364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09879" y="5251668"/>
              <a:ext cx="11430" cy="380365"/>
            </a:xfrm>
            <a:custGeom>
              <a:avLst/>
              <a:gdLst/>
              <a:ahLst/>
              <a:cxnLst/>
              <a:rect l="l" t="t" r="r" b="b"/>
              <a:pathLst>
                <a:path w="11429" h="380364">
                  <a:moveTo>
                    <a:pt x="11430" y="0"/>
                  </a:moveTo>
                  <a:lnTo>
                    <a:pt x="0" y="42961"/>
                  </a:lnTo>
                  <a:lnTo>
                    <a:pt x="0" y="379924"/>
                  </a:lnTo>
                  <a:lnTo>
                    <a:pt x="11430" y="3323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20040" y="5213481"/>
              <a:ext cx="11430" cy="375920"/>
            </a:xfrm>
            <a:custGeom>
              <a:avLst/>
              <a:gdLst/>
              <a:ahLst/>
              <a:cxnLst/>
              <a:rect l="l" t="t" r="r" b="b"/>
              <a:pathLst>
                <a:path w="11429" h="375920">
                  <a:moveTo>
                    <a:pt x="11430" y="0"/>
                  </a:moveTo>
                  <a:lnTo>
                    <a:pt x="0" y="42961"/>
                  </a:lnTo>
                  <a:lnTo>
                    <a:pt x="0" y="375848"/>
                  </a:lnTo>
                  <a:lnTo>
                    <a:pt x="11430" y="3283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30200" y="5175293"/>
              <a:ext cx="11430" cy="372110"/>
            </a:xfrm>
            <a:custGeom>
              <a:avLst/>
              <a:gdLst/>
              <a:ahLst/>
              <a:cxnLst/>
              <a:rect l="l" t="t" r="r" b="b"/>
              <a:pathLst>
                <a:path w="11429" h="372110">
                  <a:moveTo>
                    <a:pt x="11429" y="0"/>
                  </a:moveTo>
                  <a:lnTo>
                    <a:pt x="0" y="42961"/>
                  </a:lnTo>
                  <a:lnTo>
                    <a:pt x="0" y="371773"/>
                  </a:lnTo>
                  <a:lnTo>
                    <a:pt x="11429" y="324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40359" y="5137106"/>
              <a:ext cx="11430" cy="368300"/>
            </a:xfrm>
            <a:custGeom>
              <a:avLst/>
              <a:gdLst/>
              <a:ahLst/>
              <a:cxnLst/>
              <a:rect l="l" t="t" r="r" b="b"/>
              <a:pathLst>
                <a:path w="11429" h="368300">
                  <a:moveTo>
                    <a:pt x="11429" y="0"/>
                  </a:moveTo>
                  <a:lnTo>
                    <a:pt x="0" y="42961"/>
                  </a:lnTo>
                  <a:lnTo>
                    <a:pt x="0" y="367697"/>
                  </a:lnTo>
                  <a:lnTo>
                    <a:pt x="11429" y="3201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50520" y="5098918"/>
              <a:ext cx="11430" cy="363855"/>
            </a:xfrm>
            <a:custGeom>
              <a:avLst/>
              <a:gdLst/>
              <a:ahLst/>
              <a:cxnLst/>
              <a:rect l="l" t="t" r="r" b="b"/>
              <a:pathLst>
                <a:path w="11429" h="363854">
                  <a:moveTo>
                    <a:pt x="11429" y="0"/>
                  </a:moveTo>
                  <a:lnTo>
                    <a:pt x="0" y="42961"/>
                  </a:lnTo>
                  <a:lnTo>
                    <a:pt x="0" y="363621"/>
                  </a:lnTo>
                  <a:lnTo>
                    <a:pt x="11429" y="3160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60679" y="5060731"/>
              <a:ext cx="11430" cy="360045"/>
            </a:xfrm>
            <a:custGeom>
              <a:avLst/>
              <a:gdLst/>
              <a:ahLst/>
              <a:cxnLst/>
              <a:rect l="l" t="t" r="r" b="b"/>
              <a:pathLst>
                <a:path w="11429" h="360045">
                  <a:moveTo>
                    <a:pt x="11430" y="0"/>
                  </a:moveTo>
                  <a:lnTo>
                    <a:pt x="0" y="42961"/>
                  </a:lnTo>
                  <a:lnTo>
                    <a:pt x="0" y="359546"/>
                  </a:lnTo>
                  <a:lnTo>
                    <a:pt x="11430" y="312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70840" y="5022543"/>
              <a:ext cx="11430" cy="355600"/>
            </a:xfrm>
            <a:custGeom>
              <a:avLst/>
              <a:gdLst/>
              <a:ahLst/>
              <a:cxnLst/>
              <a:rect l="l" t="t" r="r" b="b"/>
              <a:pathLst>
                <a:path w="11429" h="355600">
                  <a:moveTo>
                    <a:pt x="11430" y="0"/>
                  </a:moveTo>
                  <a:lnTo>
                    <a:pt x="0" y="42961"/>
                  </a:lnTo>
                  <a:lnTo>
                    <a:pt x="0" y="355470"/>
                  </a:lnTo>
                  <a:lnTo>
                    <a:pt x="11430" y="3079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81000" y="4984355"/>
              <a:ext cx="11430" cy="351790"/>
            </a:xfrm>
            <a:custGeom>
              <a:avLst/>
              <a:gdLst/>
              <a:ahLst/>
              <a:cxnLst/>
              <a:rect l="l" t="t" r="r" b="b"/>
              <a:pathLst>
                <a:path w="11429" h="351789">
                  <a:moveTo>
                    <a:pt x="11429" y="0"/>
                  </a:moveTo>
                  <a:lnTo>
                    <a:pt x="0" y="42961"/>
                  </a:lnTo>
                  <a:lnTo>
                    <a:pt x="0" y="351395"/>
                  </a:lnTo>
                  <a:lnTo>
                    <a:pt x="11429" y="3038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91159" y="4946168"/>
              <a:ext cx="11430" cy="347345"/>
            </a:xfrm>
            <a:custGeom>
              <a:avLst/>
              <a:gdLst/>
              <a:ahLst/>
              <a:cxnLst/>
              <a:rect l="l" t="t" r="r" b="b"/>
              <a:pathLst>
                <a:path w="11429" h="347345">
                  <a:moveTo>
                    <a:pt x="11429" y="0"/>
                  </a:moveTo>
                  <a:lnTo>
                    <a:pt x="0" y="42961"/>
                  </a:lnTo>
                  <a:lnTo>
                    <a:pt x="0" y="347319"/>
                  </a:lnTo>
                  <a:lnTo>
                    <a:pt x="11429" y="299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01320" y="4907980"/>
              <a:ext cx="11430" cy="343535"/>
            </a:xfrm>
            <a:custGeom>
              <a:avLst/>
              <a:gdLst/>
              <a:ahLst/>
              <a:cxnLst/>
              <a:rect l="l" t="t" r="r" b="b"/>
              <a:pathLst>
                <a:path w="11429" h="343535">
                  <a:moveTo>
                    <a:pt x="11429" y="0"/>
                  </a:moveTo>
                  <a:lnTo>
                    <a:pt x="0" y="42961"/>
                  </a:lnTo>
                  <a:lnTo>
                    <a:pt x="0" y="343243"/>
                  </a:lnTo>
                  <a:lnTo>
                    <a:pt x="11429" y="2956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11480" y="4869793"/>
              <a:ext cx="11430" cy="339725"/>
            </a:xfrm>
            <a:custGeom>
              <a:avLst/>
              <a:gdLst/>
              <a:ahLst/>
              <a:cxnLst/>
              <a:rect l="l" t="t" r="r" b="b"/>
              <a:pathLst>
                <a:path w="11429" h="339725">
                  <a:moveTo>
                    <a:pt x="11429" y="0"/>
                  </a:moveTo>
                  <a:lnTo>
                    <a:pt x="0" y="42961"/>
                  </a:lnTo>
                  <a:lnTo>
                    <a:pt x="0" y="339168"/>
                  </a:lnTo>
                  <a:lnTo>
                    <a:pt x="11429" y="2916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21640" y="4831605"/>
              <a:ext cx="11430" cy="335280"/>
            </a:xfrm>
            <a:custGeom>
              <a:avLst/>
              <a:gdLst/>
              <a:ahLst/>
              <a:cxnLst/>
              <a:rect l="l" t="t" r="r" b="b"/>
              <a:pathLst>
                <a:path w="11429" h="335279">
                  <a:moveTo>
                    <a:pt x="11429" y="0"/>
                  </a:moveTo>
                  <a:lnTo>
                    <a:pt x="0" y="42961"/>
                  </a:lnTo>
                  <a:lnTo>
                    <a:pt x="0" y="335092"/>
                  </a:lnTo>
                  <a:lnTo>
                    <a:pt x="11429" y="287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31800" y="4793417"/>
              <a:ext cx="11430" cy="331470"/>
            </a:xfrm>
            <a:custGeom>
              <a:avLst/>
              <a:gdLst/>
              <a:ahLst/>
              <a:cxnLst/>
              <a:rect l="l" t="t" r="r" b="b"/>
              <a:pathLst>
                <a:path w="11429" h="331470">
                  <a:moveTo>
                    <a:pt x="11429" y="0"/>
                  </a:moveTo>
                  <a:lnTo>
                    <a:pt x="0" y="42961"/>
                  </a:lnTo>
                  <a:lnTo>
                    <a:pt x="0" y="331017"/>
                  </a:lnTo>
                  <a:lnTo>
                    <a:pt x="11429" y="2834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41959" y="4755230"/>
              <a:ext cx="11430" cy="327025"/>
            </a:xfrm>
            <a:custGeom>
              <a:avLst/>
              <a:gdLst/>
              <a:ahLst/>
              <a:cxnLst/>
              <a:rect l="l" t="t" r="r" b="b"/>
              <a:pathLst>
                <a:path w="11429" h="327025">
                  <a:moveTo>
                    <a:pt x="11430" y="0"/>
                  </a:moveTo>
                  <a:lnTo>
                    <a:pt x="0" y="42961"/>
                  </a:lnTo>
                  <a:lnTo>
                    <a:pt x="0" y="326941"/>
                  </a:lnTo>
                  <a:lnTo>
                    <a:pt x="11430" y="2793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52120" y="4719320"/>
              <a:ext cx="11430" cy="320040"/>
            </a:xfrm>
            <a:custGeom>
              <a:avLst/>
              <a:gdLst/>
              <a:ahLst/>
              <a:cxnLst/>
              <a:rect l="l" t="t" r="r" b="b"/>
              <a:pathLst>
                <a:path w="11429" h="320039">
                  <a:moveTo>
                    <a:pt x="11430" y="0"/>
                  </a:moveTo>
                  <a:lnTo>
                    <a:pt x="8318" y="0"/>
                  </a:lnTo>
                  <a:lnTo>
                    <a:pt x="8318" y="21590"/>
                  </a:lnTo>
                  <a:lnTo>
                    <a:pt x="2540" y="21590"/>
                  </a:lnTo>
                  <a:lnTo>
                    <a:pt x="2540" y="40640"/>
                  </a:lnTo>
                  <a:lnTo>
                    <a:pt x="0" y="40640"/>
                  </a:lnTo>
                  <a:lnTo>
                    <a:pt x="0" y="273050"/>
                  </a:lnTo>
                  <a:lnTo>
                    <a:pt x="0" y="320040"/>
                  </a:lnTo>
                  <a:lnTo>
                    <a:pt x="5778" y="320040"/>
                  </a:lnTo>
                  <a:lnTo>
                    <a:pt x="5778" y="273050"/>
                  </a:lnTo>
                  <a:lnTo>
                    <a:pt x="11430" y="273050"/>
                  </a:lnTo>
                  <a:lnTo>
                    <a:pt x="11430" y="40640"/>
                  </a:lnTo>
                  <a:lnTo>
                    <a:pt x="11430" y="2159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62280" y="4685927"/>
              <a:ext cx="11430" cy="311785"/>
            </a:xfrm>
            <a:custGeom>
              <a:avLst/>
              <a:gdLst/>
              <a:ahLst/>
              <a:cxnLst/>
              <a:rect l="l" t="t" r="r" b="b"/>
              <a:pathLst>
                <a:path w="11429" h="311785">
                  <a:moveTo>
                    <a:pt x="11429" y="0"/>
                  </a:moveTo>
                  <a:lnTo>
                    <a:pt x="0" y="38064"/>
                  </a:lnTo>
                  <a:lnTo>
                    <a:pt x="0" y="311717"/>
                  </a:lnTo>
                  <a:lnTo>
                    <a:pt x="11429" y="2641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72440" y="4652092"/>
              <a:ext cx="11430" cy="303530"/>
            </a:xfrm>
            <a:custGeom>
              <a:avLst/>
              <a:gdLst/>
              <a:ahLst/>
              <a:cxnLst/>
              <a:rect l="l" t="t" r="r" b="b"/>
              <a:pathLst>
                <a:path w="11429" h="303529">
                  <a:moveTo>
                    <a:pt x="11429" y="0"/>
                  </a:moveTo>
                  <a:lnTo>
                    <a:pt x="0" y="38064"/>
                  </a:lnTo>
                  <a:lnTo>
                    <a:pt x="0" y="303289"/>
                  </a:lnTo>
                  <a:lnTo>
                    <a:pt x="11429" y="25574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82600" y="4618257"/>
              <a:ext cx="11430" cy="295275"/>
            </a:xfrm>
            <a:custGeom>
              <a:avLst/>
              <a:gdLst/>
              <a:ahLst/>
              <a:cxnLst/>
              <a:rect l="l" t="t" r="r" b="b"/>
              <a:pathLst>
                <a:path w="11429" h="295275">
                  <a:moveTo>
                    <a:pt x="11429" y="0"/>
                  </a:moveTo>
                  <a:lnTo>
                    <a:pt x="0" y="38064"/>
                  </a:lnTo>
                  <a:lnTo>
                    <a:pt x="0" y="294861"/>
                  </a:lnTo>
                  <a:lnTo>
                    <a:pt x="11429" y="2473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92760" y="4584700"/>
              <a:ext cx="11430" cy="285750"/>
            </a:xfrm>
            <a:custGeom>
              <a:avLst/>
              <a:gdLst/>
              <a:ahLst/>
              <a:cxnLst/>
              <a:rect l="l" t="t" r="r" b="b"/>
              <a:pathLst>
                <a:path w="11429" h="285750">
                  <a:moveTo>
                    <a:pt x="11430" y="0"/>
                  </a:moveTo>
                  <a:lnTo>
                    <a:pt x="5626" y="0"/>
                  </a:lnTo>
                  <a:lnTo>
                    <a:pt x="5626" y="38100"/>
                  </a:lnTo>
                  <a:lnTo>
                    <a:pt x="0" y="38100"/>
                  </a:lnTo>
                  <a:lnTo>
                    <a:pt x="0" y="245110"/>
                  </a:lnTo>
                  <a:lnTo>
                    <a:pt x="0" y="275590"/>
                  </a:lnTo>
                  <a:lnTo>
                    <a:pt x="0" y="285750"/>
                  </a:lnTo>
                  <a:lnTo>
                    <a:pt x="1308" y="285750"/>
                  </a:lnTo>
                  <a:lnTo>
                    <a:pt x="1308" y="275590"/>
                  </a:lnTo>
                  <a:lnTo>
                    <a:pt x="6997" y="275590"/>
                  </a:lnTo>
                  <a:lnTo>
                    <a:pt x="6997" y="245110"/>
                  </a:lnTo>
                  <a:lnTo>
                    <a:pt x="11430" y="245110"/>
                  </a:lnTo>
                  <a:lnTo>
                    <a:pt x="11430" y="381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02919" y="4550587"/>
              <a:ext cx="11430" cy="283845"/>
            </a:xfrm>
            <a:custGeom>
              <a:avLst/>
              <a:gdLst/>
              <a:ahLst/>
              <a:cxnLst/>
              <a:rect l="l" t="t" r="r" b="b"/>
              <a:pathLst>
                <a:path w="11429" h="283845">
                  <a:moveTo>
                    <a:pt x="11429" y="0"/>
                  </a:moveTo>
                  <a:lnTo>
                    <a:pt x="0" y="38064"/>
                  </a:lnTo>
                  <a:lnTo>
                    <a:pt x="0" y="283711"/>
                  </a:lnTo>
                  <a:lnTo>
                    <a:pt x="11429" y="2447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13080" y="4520981"/>
              <a:ext cx="10160" cy="278765"/>
            </a:xfrm>
            <a:custGeom>
              <a:avLst/>
              <a:gdLst/>
              <a:ahLst/>
              <a:cxnLst/>
              <a:rect l="l" t="t" r="r" b="b"/>
              <a:pathLst>
                <a:path w="10159" h="278764">
                  <a:moveTo>
                    <a:pt x="10160" y="0"/>
                  </a:moveTo>
                  <a:lnTo>
                    <a:pt x="0" y="33835"/>
                  </a:lnTo>
                  <a:lnTo>
                    <a:pt x="0" y="278662"/>
                  </a:lnTo>
                  <a:lnTo>
                    <a:pt x="10160" y="24400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23240" y="4482917"/>
              <a:ext cx="11430" cy="282575"/>
            </a:xfrm>
            <a:custGeom>
              <a:avLst/>
              <a:gdLst/>
              <a:ahLst/>
              <a:cxnLst/>
              <a:rect l="l" t="t" r="r" b="b"/>
              <a:pathLst>
                <a:path w="11429" h="282575">
                  <a:moveTo>
                    <a:pt x="11429" y="0"/>
                  </a:moveTo>
                  <a:lnTo>
                    <a:pt x="0" y="38064"/>
                  </a:lnTo>
                  <a:lnTo>
                    <a:pt x="0" y="282072"/>
                  </a:lnTo>
                  <a:lnTo>
                    <a:pt x="11429" y="2430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33400" y="4449081"/>
              <a:ext cx="11430" cy="281305"/>
            </a:xfrm>
            <a:custGeom>
              <a:avLst/>
              <a:gdLst/>
              <a:ahLst/>
              <a:cxnLst/>
              <a:rect l="l" t="t" r="r" b="b"/>
              <a:pathLst>
                <a:path w="11429" h="281304">
                  <a:moveTo>
                    <a:pt x="11429" y="0"/>
                  </a:moveTo>
                  <a:lnTo>
                    <a:pt x="0" y="38064"/>
                  </a:lnTo>
                  <a:lnTo>
                    <a:pt x="0" y="281253"/>
                  </a:lnTo>
                  <a:lnTo>
                    <a:pt x="11429" y="24226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43559" y="4415246"/>
              <a:ext cx="11430" cy="280670"/>
            </a:xfrm>
            <a:custGeom>
              <a:avLst/>
              <a:gdLst/>
              <a:ahLst/>
              <a:cxnLst/>
              <a:rect l="l" t="t" r="r" b="b"/>
              <a:pathLst>
                <a:path w="11429" h="280670">
                  <a:moveTo>
                    <a:pt x="11430" y="0"/>
                  </a:moveTo>
                  <a:lnTo>
                    <a:pt x="0" y="38064"/>
                  </a:lnTo>
                  <a:lnTo>
                    <a:pt x="0" y="280433"/>
                  </a:lnTo>
                  <a:lnTo>
                    <a:pt x="11430" y="24144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53719" y="4385640"/>
              <a:ext cx="10160" cy="275590"/>
            </a:xfrm>
            <a:custGeom>
              <a:avLst/>
              <a:gdLst/>
              <a:ahLst/>
              <a:cxnLst/>
              <a:rect l="l" t="t" r="r" b="b"/>
              <a:pathLst>
                <a:path w="10159" h="275589">
                  <a:moveTo>
                    <a:pt x="10159" y="0"/>
                  </a:moveTo>
                  <a:lnTo>
                    <a:pt x="0" y="33835"/>
                  </a:lnTo>
                  <a:lnTo>
                    <a:pt x="0" y="275384"/>
                  </a:lnTo>
                  <a:lnTo>
                    <a:pt x="10159" y="24073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63880" y="4351805"/>
              <a:ext cx="10160" cy="274955"/>
            </a:xfrm>
            <a:custGeom>
              <a:avLst/>
              <a:gdLst/>
              <a:ahLst/>
              <a:cxnLst/>
              <a:rect l="l" t="t" r="r" b="b"/>
              <a:pathLst>
                <a:path w="10159" h="274954">
                  <a:moveTo>
                    <a:pt x="10160" y="0"/>
                  </a:moveTo>
                  <a:lnTo>
                    <a:pt x="0" y="33835"/>
                  </a:lnTo>
                  <a:lnTo>
                    <a:pt x="0" y="274565"/>
                  </a:lnTo>
                  <a:lnTo>
                    <a:pt x="10160" y="239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74040" y="4313740"/>
              <a:ext cx="11430" cy="278130"/>
            </a:xfrm>
            <a:custGeom>
              <a:avLst/>
              <a:gdLst/>
              <a:ahLst/>
              <a:cxnLst/>
              <a:rect l="l" t="t" r="r" b="b"/>
              <a:pathLst>
                <a:path w="11429" h="278129">
                  <a:moveTo>
                    <a:pt x="11429" y="0"/>
                  </a:moveTo>
                  <a:lnTo>
                    <a:pt x="0" y="38064"/>
                  </a:lnTo>
                  <a:lnTo>
                    <a:pt x="0" y="277975"/>
                  </a:lnTo>
                  <a:lnTo>
                    <a:pt x="11429" y="2389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84200" y="4279905"/>
              <a:ext cx="11430" cy="277495"/>
            </a:xfrm>
            <a:custGeom>
              <a:avLst/>
              <a:gdLst/>
              <a:ahLst/>
              <a:cxnLst/>
              <a:rect l="l" t="t" r="r" b="b"/>
              <a:pathLst>
                <a:path w="11429" h="277495">
                  <a:moveTo>
                    <a:pt x="11429" y="0"/>
                  </a:moveTo>
                  <a:lnTo>
                    <a:pt x="0" y="38064"/>
                  </a:lnTo>
                  <a:lnTo>
                    <a:pt x="0" y="277155"/>
                  </a:lnTo>
                  <a:lnTo>
                    <a:pt x="11429" y="2381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94359" y="4246070"/>
              <a:ext cx="11430" cy="276860"/>
            </a:xfrm>
            <a:custGeom>
              <a:avLst/>
              <a:gdLst/>
              <a:ahLst/>
              <a:cxnLst/>
              <a:rect l="l" t="t" r="r" b="b"/>
              <a:pathLst>
                <a:path w="11429" h="276860">
                  <a:moveTo>
                    <a:pt x="11430" y="0"/>
                  </a:moveTo>
                  <a:lnTo>
                    <a:pt x="0" y="38064"/>
                  </a:lnTo>
                  <a:lnTo>
                    <a:pt x="0" y="276336"/>
                  </a:lnTo>
                  <a:lnTo>
                    <a:pt x="11430" y="2373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604519" y="4216465"/>
              <a:ext cx="10160" cy="271780"/>
            </a:xfrm>
            <a:custGeom>
              <a:avLst/>
              <a:gdLst/>
              <a:ahLst/>
              <a:cxnLst/>
              <a:rect l="l" t="t" r="r" b="b"/>
              <a:pathLst>
                <a:path w="10159" h="271779">
                  <a:moveTo>
                    <a:pt x="10159" y="0"/>
                  </a:moveTo>
                  <a:lnTo>
                    <a:pt x="0" y="33835"/>
                  </a:lnTo>
                  <a:lnTo>
                    <a:pt x="0" y="271287"/>
                  </a:lnTo>
                  <a:lnTo>
                    <a:pt x="10159" y="2366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14680" y="4182629"/>
              <a:ext cx="10160" cy="270510"/>
            </a:xfrm>
            <a:custGeom>
              <a:avLst/>
              <a:gdLst/>
              <a:ahLst/>
              <a:cxnLst/>
              <a:rect l="l" t="t" r="r" b="b"/>
              <a:pathLst>
                <a:path w="10159" h="270510">
                  <a:moveTo>
                    <a:pt x="10160" y="0"/>
                  </a:moveTo>
                  <a:lnTo>
                    <a:pt x="0" y="33835"/>
                  </a:lnTo>
                  <a:lnTo>
                    <a:pt x="0" y="270468"/>
                  </a:lnTo>
                  <a:lnTo>
                    <a:pt x="10160" y="2358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24840" y="4148794"/>
              <a:ext cx="10160" cy="269875"/>
            </a:xfrm>
            <a:custGeom>
              <a:avLst/>
              <a:gdLst/>
              <a:ahLst/>
              <a:cxnLst/>
              <a:rect l="l" t="t" r="r" b="b"/>
              <a:pathLst>
                <a:path w="10159" h="269875">
                  <a:moveTo>
                    <a:pt x="10159" y="0"/>
                  </a:moveTo>
                  <a:lnTo>
                    <a:pt x="0" y="33835"/>
                  </a:lnTo>
                  <a:lnTo>
                    <a:pt x="0" y="269648"/>
                  </a:lnTo>
                  <a:lnTo>
                    <a:pt x="10159" y="23499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35000" y="4110730"/>
              <a:ext cx="11430" cy="273685"/>
            </a:xfrm>
            <a:custGeom>
              <a:avLst/>
              <a:gdLst/>
              <a:ahLst/>
              <a:cxnLst/>
              <a:rect l="l" t="t" r="r" b="b"/>
              <a:pathLst>
                <a:path w="11429" h="273685">
                  <a:moveTo>
                    <a:pt x="11429" y="0"/>
                  </a:moveTo>
                  <a:lnTo>
                    <a:pt x="0" y="38064"/>
                  </a:lnTo>
                  <a:lnTo>
                    <a:pt x="0" y="273058"/>
                  </a:lnTo>
                  <a:lnTo>
                    <a:pt x="11429" y="2340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45159" y="4081124"/>
              <a:ext cx="10160" cy="268605"/>
            </a:xfrm>
            <a:custGeom>
              <a:avLst/>
              <a:gdLst/>
              <a:ahLst/>
              <a:cxnLst/>
              <a:rect l="l" t="t" r="r" b="b"/>
              <a:pathLst>
                <a:path w="10159" h="268604">
                  <a:moveTo>
                    <a:pt x="10160" y="0"/>
                  </a:moveTo>
                  <a:lnTo>
                    <a:pt x="0" y="33835"/>
                  </a:lnTo>
                  <a:lnTo>
                    <a:pt x="0" y="268009"/>
                  </a:lnTo>
                  <a:lnTo>
                    <a:pt x="10160" y="2333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55319" y="4047289"/>
              <a:ext cx="10160" cy="267335"/>
            </a:xfrm>
            <a:custGeom>
              <a:avLst/>
              <a:gdLst/>
              <a:ahLst/>
              <a:cxnLst/>
              <a:rect l="l" t="t" r="r" b="b"/>
              <a:pathLst>
                <a:path w="10159" h="267335">
                  <a:moveTo>
                    <a:pt x="10159" y="0"/>
                  </a:moveTo>
                  <a:lnTo>
                    <a:pt x="0" y="33835"/>
                  </a:lnTo>
                  <a:lnTo>
                    <a:pt x="0" y="267190"/>
                  </a:lnTo>
                  <a:lnTo>
                    <a:pt x="10159" y="232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65480" y="4013453"/>
              <a:ext cx="10160" cy="266700"/>
            </a:xfrm>
            <a:custGeom>
              <a:avLst/>
              <a:gdLst/>
              <a:ahLst/>
              <a:cxnLst/>
              <a:rect l="l" t="t" r="r" b="b"/>
              <a:pathLst>
                <a:path w="10159" h="266700">
                  <a:moveTo>
                    <a:pt x="10160" y="0"/>
                  </a:moveTo>
                  <a:lnTo>
                    <a:pt x="0" y="33835"/>
                  </a:lnTo>
                  <a:lnTo>
                    <a:pt x="0" y="266370"/>
                  </a:lnTo>
                  <a:lnTo>
                    <a:pt x="10160" y="2317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75640" y="3979618"/>
              <a:ext cx="10160" cy="266065"/>
            </a:xfrm>
            <a:custGeom>
              <a:avLst/>
              <a:gdLst/>
              <a:ahLst/>
              <a:cxnLst/>
              <a:rect l="l" t="t" r="r" b="b"/>
              <a:pathLst>
                <a:path w="10159" h="266064">
                  <a:moveTo>
                    <a:pt x="10159" y="0"/>
                  </a:moveTo>
                  <a:lnTo>
                    <a:pt x="0" y="33835"/>
                  </a:lnTo>
                  <a:lnTo>
                    <a:pt x="0" y="265551"/>
                  </a:lnTo>
                  <a:lnTo>
                    <a:pt x="10159" y="2308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85800" y="3941554"/>
              <a:ext cx="11430" cy="269240"/>
            </a:xfrm>
            <a:custGeom>
              <a:avLst/>
              <a:gdLst/>
              <a:ahLst/>
              <a:cxnLst/>
              <a:rect l="l" t="t" r="r" b="b"/>
              <a:pathLst>
                <a:path w="11429" h="269239">
                  <a:moveTo>
                    <a:pt x="11429" y="0"/>
                  </a:moveTo>
                  <a:lnTo>
                    <a:pt x="0" y="38064"/>
                  </a:lnTo>
                  <a:lnTo>
                    <a:pt x="0" y="268960"/>
                  </a:lnTo>
                  <a:lnTo>
                    <a:pt x="11429" y="2299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95959" y="3911948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10160" y="0"/>
                  </a:moveTo>
                  <a:lnTo>
                    <a:pt x="0" y="33835"/>
                  </a:lnTo>
                  <a:lnTo>
                    <a:pt x="0" y="263912"/>
                  </a:lnTo>
                  <a:lnTo>
                    <a:pt x="10160" y="2292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06119" y="3878113"/>
              <a:ext cx="10160" cy="263525"/>
            </a:xfrm>
            <a:custGeom>
              <a:avLst/>
              <a:gdLst/>
              <a:ahLst/>
              <a:cxnLst/>
              <a:rect l="l" t="t" r="r" b="b"/>
              <a:pathLst>
                <a:path w="10159" h="263525">
                  <a:moveTo>
                    <a:pt x="10159" y="0"/>
                  </a:moveTo>
                  <a:lnTo>
                    <a:pt x="0" y="33835"/>
                  </a:lnTo>
                  <a:lnTo>
                    <a:pt x="0" y="263092"/>
                  </a:lnTo>
                  <a:lnTo>
                    <a:pt x="10159" y="2284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16280" y="3844278"/>
              <a:ext cx="10160" cy="262890"/>
            </a:xfrm>
            <a:custGeom>
              <a:avLst/>
              <a:gdLst/>
              <a:ahLst/>
              <a:cxnLst/>
              <a:rect l="l" t="t" r="r" b="b"/>
              <a:pathLst>
                <a:path w="10159" h="262889">
                  <a:moveTo>
                    <a:pt x="10160" y="0"/>
                  </a:moveTo>
                  <a:lnTo>
                    <a:pt x="0" y="33835"/>
                  </a:lnTo>
                  <a:lnTo>
                    <a:pt x="0" y="262273"/>
                  </a:lnTo>
                  <a:lnTo>
                    <a:pt x="10160" y="2276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26440" y="3813809"/>
              <a:ext cx="10160" cy="257810"/>
            </a:xfrm>
            <a:custGeom>
              <a:avLst/>
              <a:gdLst/>
              <a:ahLst/>
              <a:cxnLst/>
              <a:rect l="l" t="t" r="r" b="b"/>
              <a:pathLst>
                <a:path w="10159" h="257810">
                  <a:moveTo>
                    <a:pt x="10160" y="0"/>
                  </a:moveTo>
                  <a:lnTo>
                    <a:pt x="6908" y="0"/>
                  </a:lnTo>
                  <a:lnTo>
                    <a:pt x="6908" y="17780"/>
                  </a:lnTo>
                  <a:lnTo>
                    <a:pt x="0" y="17780"/>
                  </a:lnTo>
                  <a:lnTo>
                    <a:pt x="0" y="223520"/>
                  </a:lnTo>
                  <a:lnTo>
                    <a:pt x="0" y="257810"/>
                  </a:lnTo>
                  <a:lnTo>
                    <a:pt x="5105" y="257810"/>
                  </a:lnTo>
                  <a:lnTo>
                    <a:pt x="5105" y="223520"/>
                  </a:lnTo>
                  <a:lnTo>
                    <a:pt x="10160" y="223520"/>
                  </a:lnTo>
                  <a:lnTo>
                    <a:pt x="10160" y="177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36600" y="3784263"/>
              <a:ext cx="10160" cy="253365"/>
            </a:xfrm>
            <a:custGeom>
              <a:avLst/>
              <a:gdLst/>
              <a:ahLst/>
              <a:cxnLst/>
              <a:rect l="l" t="t" r="r" b="b"/>
              <a:pathLst>
                <a:path w="10159" h="253364">
                  <a:moveTo>
                    <a:pt x="10159" y="0"/>
                  </a:moveTo>
                  <a:lnTo>
                    <a:pt x="0" y="29123"/>
                  </a:lnTo>
                  <a:lnTo>
                    <a:pt x="0" y="252978"/>
                  </a:lnTo>
                  <a:lnTo>
                    <a:pt x="10159" y="21832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46760" y="3755389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60" y="0"/>
                  </a:moveTo>
                  <a:lnTo>
                    <a:pt x="4965" y="0"/>
                  </a:lnTo>
                  <a:lnTo>
                    <a:pt x="4965" y="29210"/>
                  </a:lnTo>
                  <a:lnTo>
                    <a:pt x="0" y="29210"/>
                  </a:lnTo>
                  <a:lnTo>
                    <a:pt x="0" y="215900"/>
                  </a:lnTo>
                  <a:lnTo>
                    <a:pt x="0" y="229870"/>
                  </a:lnTo>
                  <a:lnTo>
                    <a:pt x="0" y="247650"/>
                  </a:lnTo>
                  <a:lnTo>
                    <a:pt x="2463" y="247650"/>
                  </a:lnTo>
                  <a:lnTo>
                    <a:pt x="2463" y="229870"/>
                  </a:lnTo>
                  <a:lnTo>
                    <a:pt x="7518" y="229870"/>
                  </a:lnTo>
                  <a:lnTo>
                    <a:pt x="7518" y="215900"/>
                  </a:lnTo>
                  <a:lnTo>
                    <a:pt x="10160" y="215900"/>
                  </a:lnTo>
                  <a:lnTo>
                    <a:pt x="10160" y="292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56919" y="3726016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718"/>
                  </a:lnTo>
                  <a:lnTo>
                    <a:pt x="10159" y="21566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67080" y="3696892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4790"/>
                  </a:lnTo>
                  <a:lnTo>
                    <a:pt x="10160" y="21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77240" y="3667768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863"/>
                  </a:lnTo>
                  <a:lnTo>
                    <a:pt x="10159" y="21581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87400" y="3638644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935"/>
                  </a:lnTo>
                  <a:lnTo>
                    <a:pt x="10159" y="2158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97559" y="3609521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08"/>
                  </a:lnTo>
                  <a:lnTo>
                    <a:pt x="10160" y="2159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07719" y="3580397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80"/>
                  </a:lnTo>
                  <a:lnTo>
                    <a:pt x="10160" y="216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17880" y="355127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153"/>
                  </a:lnTo>
                  <a:lnTo>
                    <a:pt x="10159" y="2161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28039" y="3522149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26"/>
                  </a:lnTo>
                  <a:lnTo>
                    <a:pt x="10159" y="216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38200" y="3493025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98"/>
                  </a:lnTo>
                  <a:lnTo>
                    <a:pt x="10159" y="2162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48360" y="3463902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371"/>
                  </a:lnTo>
                  <a:lnTo>
                    <a:pt x="10159" y="21631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58519" y="3434778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60" y="0"/>
                  </a:moveTo>
                  <a:lnTo>
                    <a:pt x="0" y="29123"/>
                  </a:lnTo>
                  <a:lnTo>
                    <a:pt x="0" y="245443"/>
                  </a:lnTo>
                  <a:lnTo>
                    <a:pt x="10160" y="2163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68680" y="3405654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16"/>
                  </a:lnTo>
                  <a:lnTo>
                    <a:pt x="10159" y="2164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78839" y="3376530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88"/>
                  </a:lnTo>
                  <a:lnTo>
                    <a:pt x="10159" y="2165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89000" y="3347406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661"/>
                  </a:lnTo>
                  <a:lnTo>
                    <a:pt x="10159" y="2166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99160" y="331828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733"/>
                  </a:lnTo>
                  <a:lnTo>
                    <a:pt x="10159" y="21668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09319" y="3289159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60" y="0"/>
                  </a:moveTo>
                  <a:lnTo>
                    <a:pt x="0" y="29123"/>
                  </a:lnTo>
                  <a:lnTo>
                    <a:pt x="0" y="245806"/>
                  </a:lnTo>
                  <a:lnTo>
                    <a:pt x="10160" y="2167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19480" y="3260035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878"/>
                  </a:lnTo>
                  <a:lnTo>
                    <a:pt x="10159" y="2168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29639" y="3230911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951"/>
                  </a:lnTo>
                  <a:lnTo>
                    <a:pt x="10159" y="21690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39800" y="3201787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024"/>
                  </a:lnTo>
                  <a:lnTo>
                    <a:pt x="10159" y="21697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48689" y="3172664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49728"/>
                  </a:lnTo>
                  <a:lnTo>
                    <a:pt x="11429" y="2170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58850" y="3143540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49800"/>
                  </a:lnTo>
                  <a:lnTo>
                    <a:pt x="11430" y="2171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70280" y="3114416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241"/>
                  </a:lnTo>
                  <a:lnTo>
                    <a:pt x="10159" y="2171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80439" y="3085292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314"/>
                  </a:lnTo>
                  <a:lnTo>
                    <a:pt x="10159" y="2172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90600" y="3056168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386"/>
                  </a:lnTo>
                  <a:lnTo>
                    <a:pt x="10159" y="2173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99489" y="3027045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50090"/>
                  </a:lnTo>
                  <a:lnTo>
                    <a:pt x="11429" y="21740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09650" y="2997921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50163"/>
                  </a:lnTo>
                  <a:lnTo>
                    <a:pt x="11430" y="2174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021080" y="2968797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04"/>
                  </a:lnTo>
                  <a:lnTo>
                    <a:pt x="10159" y="2175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031239" y="2939673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77"/>
                  </a:lnTo>
                  <a:lnTo>
                    <a:pt x="10159" y="2176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040130" y="2910549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380"/>
                  </a:lnTo>
                  <a:lnTo>
                    <a:pt x="11429" y="21769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050289" y="2881426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453"/>
                  </a:lnTo>
                  <a:lnTo>
                    <a:pt x="11429" y="2177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60450" y="2852302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26"/>
                  </a:lnTo>
                  <a:lnTo>
                    <a:pt x="11430" y="21784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070610" y="2823178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98"/>
                  </a:lnTo>
                  <a:lnTo>
                    <a:pt x="11430" y="21791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082039" y="2794054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59" y="0"/>
                  </a:moveTo>
                  <a:lnTo>
                    <a:pt x="0" y="29123"/>
                  </a:lnTo>
                  <a:lnTo>
                    <a:pt x="0" y="247039"/>
                  </a:lnTo>
                  <a:lnTo>
                    <a:pt x="10159" y="2179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090930" y="2764930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743"/>
                  </a:lnTo>
                  <a:lnTo>
                    <a:pt x="11429" y="2180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101089" y="2735807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816"/>
                  </a:lnTo>
                  <a:lnTo>
                    <a:pt x="11429" y="2181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111250" y="2706683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888"/>
                  </a:lnTo>
                  <a:lnTo>
                    <a:pt x="11430" y="2182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121410" y="267755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961"/>
                  </a:lnTo>
                  <a:lnTo>
                    <a:pt x="11430" y="2182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131569" y="2648435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033"/>
                  </a:lnTo>
                  <a:lnTo>
                    <a:pt x="11430" y="21835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141730" y="2619311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06"/>
                  </a:lnTo>
                  <a:lnTo>
                    <a:pt x="11429" y="2184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151889" y="2590188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79"/>
                  </a:lnTo>
                  <a:lnTo>
                    <a:pt x="11429" y="2184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162050" y="2561064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251"/>
                  </a:lnTo>
                  <a:lnTo>
                    <a:pt x="11430" y="2185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172210" y="2531940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24"/>
                  </a:lnTo>
                  <a:lnTo>
                    <a:pt x="11430" y="2186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182369" y="2502816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96"/>
                  </a:lnTo>
                  <a:lnTo>
                    <a:pt x="11430" y="21871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192530" y="247369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469"/>
                  </a:lnTo>
                  <a:lnTo>
                    <a:pt x="11429" y="2187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202689" y="244456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541"/>
                  </a:lnTo>
                  <a:lnTo>
                    <a:pt x="11429" y="2188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212850" y="2386329"/>
              <a:ext cx="21590" cy="281305"/>
            </a:xfrm>
            <a:custGeom>
              <a:avLst/>
              <a:gdLst/>
              <a:ahLst/>
              <a:cxnLst/>
              <a:rect l="l" t="t" r="r" b="b"/>
              <a:pathLst>
                <a:path w="21590" h="281305">
                  <a:moveTo>
                    <a:pt x="21590" y="0"/>
                  </a:moveTo>
                  <a:lnTo>
                    <a:pt x="11430" y="29121"/>
                  </a:lnTo>
                  <a:lnTo>
                    <a:pt x="10160" y="32766"/>
                  </a:lnTo>
                  <a:lnTo>
                    <a:pt x="0" y="61887"/>
                  </a:lnTo>
                  <a:lnTo>
                    <a:pt x="0" y="280733"/>
                  </a:lnTo>
                  <a:lnTo>
                    <a:pt x="10160" y="251688"/>
                  </a:lnTo>
                  <a:lnTo>
                    <a:pt x="11430" y="248056"/>
                  </a:lnTo>
                  <a:lnTo>
                    <a:pt x="21590" y="218998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233169" y="2357197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759"/>
                  </a:lnTo>
                  <a:lnTo>
                    <a:pt x="11430" y="21907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243330" y="2328073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832"/>
                  </a:lnTo>
                  <a:lnTo>
                    <a:pt x="11429" y="2191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253489" y="229894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904"/>
                  </a:lnTo>
                  <a:lnTo>
                    <a:pt x="11429" y="21922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263650" y="2269826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977"/>
                  </a:lnTo>
                  <a:lnTo>
                    <a:pt x="11430" y="2192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273810" y="224070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2049"/>
                  </a:lnTo>
                  <a:lnTo>
                    <a:pt x="11430" y="2193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283970" y="221233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9613" y="0"/>
                  </a:lnTo>
                  <a:lnTo>
                    <a:pt x="9613" y="10160"/>
                  </a:lnTo>
                  <a:lnTo>
                    <a:pt x="3848" y="10160"/>
                  </a:lnTo>
                  <a:lnTo>
                    <a:pt x="3848" y="31750"/>
                  </a:lnTo>
                  <a:lnTo>
                    <a:pt x="0" y="31750"/>
                  </a:lnTo>
                  <a:lnTo>
                    <a:pt x="0" y="218440"/>
                  </a:lnTo>
                  <a:lnTo>
                    <a:pt x="0" y="251460"/>
                  </a:lnTo>
                  <a:lnTo>
                    <a:pt x="5727" y="251460"/>
                  </a:lnTo>
                  <a:lnTo>
                    <a:pt x="5727" y="218440"/>
                  </a:lnTo>
                  <a:lnTo>
                    <a:pt x="11430" y="218440"/>
                  </a:lnTo>
                  <a:lnTo>
                    <a:pt x="11430" y="31750"/>
                  </a:lnTo>
                  <a:lnTo>
                    <a:pt x="11430" y="10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294130" y="2187073"/>
              <a:ext cx="11430" cy="247650"/>
            </a:xfrm>
            <a:custGeom>
              <a:avLst/>
              <a:gdLst/>
              <a:ahLst/>
              <a:cxnLst/>
              <a:rect l="l" t="t" r="r" b="b"/>
              <a:pathLst>
                <a:path w="11430" h="247650">
                  <a:moveTo>
                    <a:pt x="11429" y="0"/>
                  </a:moveTo>
                  <a:lnTo>
                    <a:pt x="0" y="28985"/>
                  </a:lnTo>
                  <a:lnTo>
                    <a:pt x="0" y="247575"/>
                  </a:lnTo>
                  <a:lnTo>
                    <a:pt x="11429" y="214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304289" y="2161309"/>
              <a:ext cx="11430" cy="244475"/>
            </a:xfrm>
            <a:custGeom>
              <a:avLst/>
              <a:gdLst/>
              <a:ahLst/>
              <a:cxnLst/>
              <a:rect l="l" t="t" r="r" b="b"/>
              <a:pathLst>
                <a:path w="11430" h="244475">
                  <a:moveTo>
                    <a:pt x="11429" y="0"/>
                  </a:moveTo>
                  <a:lnTo>
                    <a:pt x="0" y="28985"/>
                  </a:lnTo>
                  <a:lnTo>
                    <a:pt x="0" y="244288"/>
                  </a:lnTo>
                  <a:lnTo>
                    <a:pt x="11429" y="2116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314450" y="2136139"/>
              <a:ext cx="11430" cy="240029"/>
            </a:xfrm>
            <a:custGeom>
              <a:avLst/>
              <a:gdLst/>
              <a:ahLst/>
              <a:cxnLst/>
              <a:rect l="l" t="t" r="r" b="b"/>
              <a:pathLst>
                <a:path w="11430" h="240030">
                  <a:moveTo>
                    <a:pt x="11430" y="0"/>
                  </a:moveTo>
                  <a:lnTo>
                    <a:pt x="5676" y="0"/>
                  </a:lnTo>
                  <a:lnTo>
                    <a:pt x="5676" y="27940"/>
                  </a:lnTo>
                  <a:lnTo>
                    <a:pt x="0" y="27940"/>
                  </a:lnTo>
                  <a:lnTo>
                    <a:pt x="0" y="209550"/>
                  </a:lnTo>
                  <a:lnTo>
                    <a:pt x="0" y="222250"/>
                  </a:lnTo>
                  <a:lnTo>
                    <a:pt x="0" y="240030"/>
                  </a:lnTo>
                  <a:lnTo>
                    <a:pt x="3238" y="240030"/>
                  </a:lnTo>
                  <a:lnTo>
                    <a:pt x="3238" y="222250"/>
                  </a:lnTo>
                  <a:lnTo>
                    <a:pt x="8839" y="222250"/>
                  </a:lnTo>
                  <a:lnTo>
                    <a:pt x="8839" y="209550"/>
                  </a:lnTo>
                  <a:lnTo>
                    <a:pt x="11430" y="209550"/>
                  </a:lnTo>
                  <a:lnTo>
                    <a:pt x="11430" y="279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324610" y="2109780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912"/>
                  </a:lnTo>
                  <a:lnTo>
                    <a:pt x="11430" y="20982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334769" y="2084016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816"/>
                  </a:lnTo>
                  <a:lnTo>
                    <a:pt x="11430" y="209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344930" y="2058251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721"/>
                  </a:lnTo>
                  <a:lnTo>
                    <a:pt x="11429" y="2096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355089" y="2032487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626"/>
                  </a:lnTo>
                  <a:lnTo>
                    <a:pt x="11429" y="2095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365250" y="2006722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531"/>
                  </a:lnTo>
                  <a:lnTo>
                    <a:pt x="11430" y="2094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375410" y="1980958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436"/>
                  </a:lnTo>
                  <a:lnTo>
                    <a:pt x="11430" y="2093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385569" y="1955193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341"/>
                  </a:lnTo>
                  <a:lnTo>
                    <a:pt x="11430" y="2092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395730" y="1929429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245"/>
                  </a:lnTo>
                  <a:lnTo>
                    <a:pt x="11429" y="209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405889" y="1903665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150"/>
                  </a:lnTo>
                  <a:lnTo>
                    <a:pt x="11429" y="2090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416050" y="1877900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8055"/>
                  </a:lnTo>
                  <a:lnTo>
                    <a:pt x="11430" y="208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426210" y="1852135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960"/>
                  </a:lnTo>
                  <a:lnTo>
                    <a:pt x="11430" y="2088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436369" y="1826371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865"/>
                  </a:lnTo>
                  <a:lnTo>
                    <a:pt x="11430" y="2087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446530" y="1800607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770"/>
                  </a:lnTo>
                  <a:lnTo>
                    <a:pt x="11429" y="2086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456689" y="1774842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674"/>
                  </a:lnTo>
                  <a:lnTo>
                    <a:pt x="11429" y="2085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466850" y="1749078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579"/>
                  </a:lnTo>
                  <a:lnTo>
                    <a:pt x="11430" y="20848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477010" y="1723313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484"/>
                  </a:lnTo>
                  <a:lnTo>
                    <a:pt x="11430" y="20839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487169" y="1700769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4168"/>
                  </a:lnTo>
                  <a:lnTo>
                    <a:pt x="10160" y="2083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497330" y="1675005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59" y="0"/>
                  </a:moveTo>
                  <a:lnTo>
                    <a:pt x="0" y="25764"/>
                  </a:lnTo>
                  <a:lnTo>
                    <a:pt x="0" y="234073"/>
                  </a:lnTo>
                  <a:lnTo>
                    <a:pt x="10159" y="2082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507489" y="1646020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29" y="0"/>
                  </a:moveTo>
                  <a:lnTo>
                    <a:pt x="0" y="28985"/>
                  </a:lnTo>
                  <a:lnTo>
                    <a:pt x="0" y="237199"/>
                  </a:lnTo>
                  <a:lnTo>
                    <a:pt x="11429" y="2081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517650" y="1620255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103"/>
                  </a:lnTo>
                  <a:lnTo>
                    <a:pt x="11430" y="20801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527810" y="1594491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008"/>
                  </a:lnTo>
                  <a:lnTo>
                    <a:pt x="11430" y="207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537969" y="1571947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3693"/>
                  </a:lnTo>
                  <a:lnTo>
                    <a:pt x="10160" y="2078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548130" y="1546183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597"/>
                  </a:lnTo>
                  <a:lnTo>
                    <a:pt x="10159" y="20773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558289" y="1517198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723"/>
                  </a:lnTo>
                  <a:lnTo>
                    <a:pt x="11429" y="2076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568450" y="1491433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30" y="0"/>
                  </a:moveTo>
                  <a:lnTo>
                    <a:pt x="0" y="28985"/>
                  </a:lnTo>
                  <a:lnTo>
                    <a:pt x="0" y="236628"/>
                  </a:lnTo>
                  <a:lnTo>
                    <a:pt x="11430" y="2075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578610" y="1468889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312"/>
                  </a:lnTo>
                  <a:lnTo>
                    <a:pt x="10159" y="20745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88769" y="1443125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60" y="0"/>
                  </a:moveTo>
                  <a:lnTo>
                    <a:pt x="0" y="25764"/>
                  </a:lnTo>
                  <a:lnTo>
                    <a:pt x="0" y="233217"/>
                  </a:lnTo>
                  <a:lnTo>
                    <a:pt x="10160" y="2073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598930" y="1417360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122"/>
                  </a:lnTo>
                  <a:lnTo>
                    <a:pt x="10159" y="20726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609089" y="1388375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247"/>
                  </a:lnTo>
                  <a:lnTo>
                    <a:pt x="11429" y="2071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619250" y="1362611"/>
              <a:ext cx="11430" cy="236220"/>
            </a:xfrm>
            <a:custGeom>
              <a:avLst/>
              <a:gdLst/>
              <a:ahLst/>
              <a:cxnLst/>
              <a:rect l="l" t="t" r="r" b="b"/>
              <a:pathLst>
                <a:path w="11430" h="236219">
                  <a:moveTo>
                    <a:pt x="11430" y="0"/>
                  </a:moveTo>
                  <a:lnTo>
                    <a:pt x="0" y="28985"/>
                  </a:lnTo>
                  <a:lnTo>
                    <a:pt x="0" y="236152"/>
                  </a:lnTo>
                  <a:lnTo>
                    <a:pt x="11430" y="2070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29410" y="1340067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836"/>
                  </a:lnTo>
                  <a:lnTo>
                    <a:pt x="10159" y="2069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639570" y="1314303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741"/>
                  </a:lnTo>
                  <a:lnTo>
                    <a:pt x="10160" y="20688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649729" y="1288538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646"/>
                  </a:lnTo>
                  <a:lnTo>
                    <a:pt x="10159" y="2067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659889" y="1262774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551"/>
                  </a:lnTo>
                  <a:lnTo>
                    <a:pt x="10160" y="2066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670050" y="1237009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455"/>
                  </a:lnTo>
                  <a:lnTo>
                    <a:pt x="10160" y="206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680210" y="1211245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360"/>
                  </a:lnTo>
                  <a:lnTo>
                    <a:pt x="10159" y="2065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690370" y="1185480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265"/>
                  </a:lnTo>
                  <a:lnTo>
                    <a:pt x="10160" y="2064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700529" y="1159716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170"/>
                  </a:lnTo>
                  <a:lnTo>
                    <a:pt x="10159" y="2063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710689" y="113395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075"/>
                  </a:lnTo>
                  <a:lnTo>
                    <a:pt x="10160" y="2062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720850" y="1108187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980"/>
                  </a:lnTo>
                  <a:lnTo>
                    <a:pt x="10160" y="2061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731010" y="108242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1884"/>
                  </a:lnTo>
                  <a:lnTo>
                    <a:pt x="10159" y="2060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741170" y="1056658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789"/>
                  </a:lnTo>
                  <a:lnTo>
                    <a:pt x="10160" y="2059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751329" y="1030894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694"/>
                  </a:lnTo>
                  <a:lnTo>
                    <a:pt x="10159" y="2058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761489" y="1005129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99"/>
                  </a:lnTo>
                  <a:lnTo>
                    <a:pt x="10160" y="20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771650" y="979365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04"/>
                  </a:lnTo>
                  <a:lnTo>
                    <a:pt x="10160" y="2056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781810" y="953600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408"/>
                  </a:lnTo>
                  <a:lnTo>
                    <a:pt x="10159" y="2055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791970" y="927836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313"/>
                  </a:lnTo>
                  <a:lnTo>
                    <a:pt x="10160" y="2054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802129" y="902071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218"/>
                  </a:lnTo>
                  <a:lnTo>
                    <a:pt x="10159" y="2053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812289" y="876307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123"/>
                  </a:lnTo>
                  <a:lnTo>
                    <a:pt x="10160" y="20526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822450" y="850542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028"/>
                  </a:lnTo>
                  <a:lnTo>
                    <a:pt x="10160" y="2051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832610" y="824778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933"/>
                  </a:lnTo>
                  <a:lnTo>
                    <a:pt x="10159" y="2050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842770" y="799014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0837"/>
                  </a:lnTo>
                  <a:lnTo>
                    <a:pt x="10160" y="204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852929" y="773249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742"/>
                  </a:lnTo>
                  <a:lnTo>
                    <a:pt x="10159" y="2046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863089" y="747485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430"/>
                  </a:lnTo>
                  <a:lnTo>
                    <a:pt x="10160" y="2043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873250" y="721720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086"/>
                  </a:lnTo>
                  <a:lnTo>
                    <a:pt x="10160" y="203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883410" y="695956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59" y="0"/>
                  </a:moveTo>
                  <a:lnTo>
                    <a:pt x="0" y="25764"/>
                  </a:lnTo>
                  <a:lnTo>
                    <a:pt x="0" y="229742"/>
                  </a:lnTo>
                  <a:lnTo>
                    <a:pt x="10159" y="2036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893570" y="670191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60" y="0"/>
                  </a:moveTo>
                  <a:lnTo>
                    <a:pt x="0" y="25764"/>
                  </a:lnTo>
                  <a:lnTo>
                    <a:pt x="0" y="229399"/>
                  </a:lnTo>
                  <a:lnTo>
                    <a:pt x="10160" y="2032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903729" y="644427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59" y="0"/>
                  </a:moveTo>
                  <a:lnTo>
                    <a:pt x="0" y="25764"/>
                  </a:lnTo>
                  <a:lnTo>
                    <a:pt x="0" y="229055"/>
                  </a:lnTo>
                  <a:lnTo>
                    <a:pt x="10159" y="2029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913889" y="618662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60" y="0"/>
                  </a:moveTo>
                  <a:lnTo>
                    <a:pt x="0" y="25764"/>
                  </a:lnTo>
                  <a:lnTo>
                    <a:pt x="0" y="228711"/>
                  </a:lnTo>
                  <a:lnTo>
                    <a:pt x="10160" y="2026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924050" y="592898"/>
              <a:ext cx="10160" cy="228600"/>
            </a:xfrm>
            <a:custGeom>
              <a:avLst/>
              <a:gdLst/>
              <a:ahLst/>
              <a:cxnLst/>
              <a:rect l="l" t="t" r="r" b="b"/>
              <a:pathLst>
                <a:path w="10160" h="228600">
                  <a:moveTo>
                    <a:pt x="10160" y="0"/>
                  </a:moveTo>
                  <a:lnTo>
                    <a:pt x="0" y="25764"/>
                  </a:lnTo>
                  <a:lnTo>
                    <a:pt x="0" y="228368"/>
                  </a:lnTo>
                  <a:lnTo>
                    <a:pt x="10160" y="2022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932939" y="567134"/>
              <a:ext cx="11430" cy="231775"/>
            </a:xfrm>
            <a:custGeom>
              <a:avLst/>
              <a:gdLst/>
              <a:ahLst/>
              <a:cxnLst/>
              <a:rect l="l" t="t" r="r" b="b"/>
              <a:pathLst>
                <a:path w="11430" h="231775">
                  <a:moveTo>
                    <a:pt x="11430" y="0"/>
                  </a:moveTo>
                  <a:lnTo>
                    <a:pt x="0" y="28985"/>
                  </a:lnTo>
                  <a:lnTo>
                    <a:pt x="0" y="231288"/>
                  </a:lnTo>
                  <a:lnTo>
                    <a:pt x="11430" y="201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943100" y="541369"/>
              <a:ext cx="11430" cy="231140"/>
            </a:xfrm>
            <a:custGeom>
              <a:avLst/>
              <a:gdLst/>
              <a:ahLst/>
              <a:cxnLst/>
              <a:rect l="l" t="t" r="r" b="b"/>
              <a:pathLst>
                <a:path w="11430" h="231140">
                  <a:moveTo>
                    <a:pt x="11430" y="0"/>
                  </a:moveTo>
                  <a:lnTo>
                    <a:pt x="0" y="28985"/>
                  </a:lnTo>
                  <a:lnTo>
                    <a:pt x="0" y="230944"/>
                  </a:lnTo>
                  <a:lnTo>
                    <a:pt x="11430" y="2015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954529" y="515605"/>
              <a:ext cx="10160" cy="227965"/>
            </a:xfrm>
            <a:custGeom>
              <a:avLst/>
              <a:gdLst/>
              <a:ahLst/>
              <a:cxnLst/>
              <a:rect l="l" t="t" r="r" b="b"/>
              <a:pathLst>
                <a:path w="10160" h="227965">
                  <a:moveTo>
                    <a:pt x="10159" y="0"/>
                  </a:moveTo>
                  <a:lnTo>
                    <a:pt x="0" y="25764"/>
                  </a:lnTo>
                  <a:lnTo>
                    <a:pt x="0" y="227337"/>
                  </a:lnTo>
                  <a:lnTo>
                    <a:pt x="10159" y="2012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964689" y="489840"/>
              <a:ext cx="10160" cy="227329"/>
            </a:xfrm>
            <a:custGeom>
              <a:avLst/>
              <a:gdLst/>
              <a:ahLst/>
              <a:cxnLst/>
              <a:rect l="l" t="t" r="r" b="b"/>
              <a:pathLst>
                <a:path w="10160" h="227329">
                  <a:moveTo>
                    <a:pt x="10160" y="0"/>
                  </a:moveTo>
                  <a:lnTo>
                    <a:pt x="0" y="25764"/>
                  </a:lnTo>
                  <a:lnTo>
                    <a:pt x="0" y="226993"/>
                  </a:lnTo>
                  <a:lnTo>
                    <a:pt x="10160" y="200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974850" y="464076"/>
              <a:ext cx="10160" cy="226695"/>
            </a:xfrm>
            <a:custGeom>
              <a:avLst/>
              <a:gdLst/>
              <a:ahLst/>
              <a:cxnLst/>
              <a:rect l="l" t="t" r="r" b="b"/>
              <a:pathLst>
                <a:path w="10160" h="226695">
                  <a:moveTo>
                    <a:pt x="10160" y="0"/>
                  </a:moveTo>
                  <a:lnTo>
                    <a:pt x="0" y="25764"/>
                  </a:lnTo>
                  <a:lnTo>
                    <a:pt x="0" y="226649"/>
                  </a:lnTo>
                  <a:lnTo>
                    <a:pt x="10160" y="2005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983739" y="438311"/>
              <a:ext cx="11430" cy="229870"/>
            </a:xfrm>
            <a:custGeom>
              <a:avLst/>
              <a:gdLst/>
              <a:ahLst/>
              <a:cxnLst/>
              <a:rect l="l" t="t" r="r" b="b"/>
              <a:pathLst>
                <a:path w="11430" h="229870">
                  <a:moveTo>
                    <a:pt x="11430" y="0"/>
                  </a:moveTo>
                  <a:lnTo>
                    <a:pt x="0" y="28985"/>
                  </a:lnTo>
                  <a:lnTo>
                    <a:pt x="0" y="229569"/>
                  </a:lnTo>
                  <a:lnTo>
                    <a:pt x="11430" y="2001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993900" y="412547"/>
              <a:ext cx="11430" cy="229235"/>
            </a:xfrm>
            <a:custGeom>
              <a:avLst/>
              <a:gdLst/>
              <a:ahLst/>
              <a:cxnLst/>
              <a:rect l="l" t="t" r="r" b="b"/>
              <a:pathLst>
                <a:path w="11430" h="229234">
                  <a:moveTo>
                    <a:pt x="11430" y="0"/>
                  </a:moveTo>
                  <a:lnTo>
                    <a:pt x="0" y="28985"/>
                  </a:lnTo>
                  <a:lnTo>
                    <a:pt x="0" y="229226"/>
                  </a:lnTo>
                  <a:lnTo>
                    <a:pt x="11430" y="19985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005329" y="386782"/>
              <a:ext cx="10160" cy="226060"/>
            </a:xfrm>
            <a:custGeom>
              <a:avLst/>
              <a:gdLst/>
              <a:ahLst/>
              <a:cxnLst/>
              <a:rect l="l" t="t" r="r" b="b"/>
              <a:pathLst>
                <a:path w="10160" h="226059">
                  <a:moveTo>
                    <a:pt x="10159" y="0"/>
                  </a:moveTo>
                  <a:lnTo>
                    <a:pt x="0" y="25764"/>
                  </a:lnTo>
                  <a:lnTo>
                    <a:pt x="0" y="225618"/>
                  </a:lnTo>
                  <a:lnTo>
                    <a:pt x="10159" y="1995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015489" y="361018"/>
              <a:ext cx="10160" cy="225425"/>
            </a:xfrm>
            <a:custGeom>
              <a:avLst/>
              <a:gdLst/>
              <a:ahLst/>
              <a:cxnLst/>
              <a:rect l="l" t="t" r="r" b="b"/>
              <a:pathLst>
                <a:path w="10160" h="225425">
                  <a:moveTo>
                    <a:pt x="10160" y="0"/>
                  </a:moveTo>
                  <a:lnTo>
                    <a:pt x="0" y="25764"/>
                  </a:lnTo>
                  <a:lnTo>
                    <a:pt x="0" y="225275"/>
                  </a:lnTo>
                  <a:lnTo>
                    <a:pt x="10160" y="1991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024379" y="335253"/>
              <a:ext cx="11430" cy="228600"/>
            </a:xfrm>
            <a:custGeom>
              <a:avLst/>
              <a:gdLst/>
              <a:ahLst/>
              <a:cxnLst/>
              <a:rect l="l" t="t" r="r" b="b"/>
              <a:pathLst>
                <a:path w="11430" h="228600">
                  <a:moveTo>
                    <a:pt x="11430" y="0"/>
                  </a:moveTo>
                  <a:lnTo>
                    <a:pt x="0" y="28985"/>
                  </a:lnTo>
                  <a:lnTo>
                    <a:pt x="0" y="228195"/>
                  </a:lnTo>
                  <a:lnTo>
                    <a:pt x="11430" y="19882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034539" y="309489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851"/>
                  </a:lnTo>
                  <a:lnTo>
                    <a:pt x="11430" y="19847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044700" y="283725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507"/>
                  </a:lnTo>
                  <a:lnTo>
                    <a:pt x="11430" y="1981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056130" y="257809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5207" y="0"/>
                  </a:lnTo>
                  <a:lnTo>
                    <a:pt x="5207" y="25400"/>
                  </a:lnTo>
                  <a:lnTo>
                    <a:pt x="0" y="25400"/>
                  </a:lnTo>
                  <a:lnTo>
                    <a:pt x="0" y="204470"/>
                  </a:lnTo>
                  <a:lnTo>
                    <a:pt x="0" y="223520"/>
                  </a:lnTo>
                  <a:lnTo>
                    <a:pt x="3911" y="223520"/>
                  </a:lnTo>
                  <a:lnTo>
                    <a:pt x="3911" y="204470"/>
                  </a:lnTo>
                  <a:lnTo>
                    <a:pt x="10160" y="204470"/>
                  </a:lnTo>
                  <a:lnTo>
                    <a:pt x="10160" y="2540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066289" y="232196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0" y="25764"/>
                  </a:lnTo>
                  <a:lnTo>
                    <a:pt x="0" y="223056"/>
                  </a:lnTo>
                  <a:lnTo>
                    <a:pt x="10160" y="1949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075179" y="206431"/>
              <a:ext cx="11430" cy="224790"/>
            </a:xfrm>
            <a:custGeom>
              <a:avLst/>
              <a:gdLst/>
              <a:ahLst/>
              <a:cxnLst/>
              <a:rect l="l" t="t" r="r" b="b"/>
              <a:pathLst>
                <a:path w="11430" h="224790">
                  <a:moveTo>
                    <a:pt x="11430" y="0"/>
                  </a:moveTo>
                  <a:lnTo>
                    <a:pt x="0" y="28985"/>
                  </a:lnTo>
                  <a:lnTo>
                    <a:pt x="0" y="224225"/>
                  </a:lnTo>
                  <a:lnTo>
                    <a:pt x="11430" y="1926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085339" y="180667"/>
              <a:ext cx="11430" cy="222250"/>
            </a:xfrm>
            <a:custGeom>
              <a:avLst/>
              <a:gdLst/>
              <a:ahLst/>
              <a:cxnLst/>
              <a:rect l="l" t="t" r="r" b="b"/>
              <a:pathLst>
                <a:path w="11430" h="222250">
                  <a:moveTo>
                    <a:pt x="11430" y="0"/>
                  </a:moveTo>
                  <a:lnTo>
                    <a:pt x="0" y="28985"/>
                  </a:lnTo>
                  <a:lnTo>
                    <a:pt x="0" y="221880"/>
                  </a:lnTo>
                  <a:lnTo>
                    <a:pt x="11430" y="1902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095500" y="154902"/>
              <a:ext cx="11430" cy="219710"/>
            </a:xfrm>
            <a:custGeom>
              <a:avLst/>
              <a:gdLst/>
              <a:ahLst/>
              <a:cxnLst/>
              <a:rect l="l" t="t" r="r" b="b"/>
              <a:pathLst>
                <a:path w="11430" h="219710">
                  <a:moveTo>
                    <a:pt x="11430" y="0"/>
                  </a:moveTo>
                  <a:lnTo>
                    <a:pt x="0" y="28985"/>
                  </a:lnTo>
                  <a:lnTo>
                    <a:pt x="0" y="219535"/>
                  </a:lnTo>
                  <a:lnTo>
                    <a:pt x="11430" y="1879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105660" y="129138"/>
              <a:ext cx="11430" cy="217804"/>
            </a:xfrm>
            <a:custGeom>
              <a:avLst/>
              <a:gdLst/>
              <a:ahLst/>
              <a:cxnLst/>
              <a:rect l="l" t="t" r="r" b="b"/>
              <a:pathLst>
                <a:path w="11430" h="217804">
                  <a:moveTo>
                    <a:pt x="11429" y="0"/>
                  </a:moveTo>
                  <a:lnTo>
                    <a:pt x="0" y="28985"/>
                  </a:lnTo>
                  <a:lnTo>
                    <a:pt x="0" y="217190"/>
                  </a:lnTo>
                  <a:lnTo>
                    <a:pt x="11429" y="18556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115820" y="103373"/>
              <a:ext cx="11430" cy="215265"/>
            </a:xfrm>
            <a:custGeom>
              <a:avLst/>
              <a:gdLst/>
              <a:ahLst/>
              <a:cxnLst/>
              <a:rect l="l" t="t" r="r" b="b"/>
              <a:pathLst>
                <a:path w="11430" h="215265">
                  <a:moveTo>
                    <a:pt x="11430" y="0"/>
                  </a:moveTo>
                  <a:lnTo>
                    <a:pt x="0" y="28985"/>
                  </a:lnTo>
                  <a:lnTo>
                    <a:pt x="0" y="214845"/>
                  </a:lnTo>
                  <a:lnTo>
                    <a:pt x="11430" y="18322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125979" y="77609"/>
              <a:ext cx="11430" cy="212725"/>
            </a:xfrm>
            <a:custGeom>
              <a:avLst/>
              <a:gdLst/>
              <a:ahLst/>
              <a:cxnLst/>
              <a:rect l="l" t="t" r="r" b="b"/>
              <a:pathLst>
                <a:path w="11430" h="212725">
                  <a:moveTo>
                    <a:pt x="11430" y="0"/>
                  </a:moveTo>
                  <a:lnTo>
                    <a:pt x="0" y="28985"/>
                  </a:lnTo>
                  <a:lnTo>
                    <a:pt x="0" y="212500"/>
                  </a:lnTo>
                  <a:lnTo>
                    <a:pt x="11430" y="18087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136139" y="51845"/>
              <a:ext cx="11430" cy="210185"/>
            </a:xfrm>
            <a:custGeom>
              <a:avLst/>
              <a:gdLst/>
              <a:ahLst/>
              <a:cxnLst/>
              <a:rect l="l" t="t" r="r" b="b"/>
              <a:pathLst>
                <a:path w="11430" h="210185">
                  <a:moveTo>
                    <a:pt x="11430" y="0"/>
                  </a:moveTo>
                  <a:lnTo>
                    <a:pt x="0" y="28985"/>
                  </a:lnTo>
                  <a:lnTo>
                    <a:pt x="0" y="210155"/>
                  </a:lnTo>
                  <a:lnTo>
                    <a:pt x="11430" y="1785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146300" y="26080"/>
              <a:ext cx="11430" cy="208279"/>
            </a:xfrm>
            <a:custGeom>
              <a:avLst/>
              <a:gdLst/>
              <a:ahLst/>
              <a:cxnLst/>
              <a:rect l="l" t="t" r="r" b="b"/>
              <a:pathLst>
                <a:path w="11430" h="208279">
                  <a:moveTo>
                    <a:pt x="11430" y="0"/>
                  </a:moveTo>
                  <a:lnTo>
                    <a:pt x="0" y="28985"/>
                  </a:lnTo>
                  <a:lnTo>
                    <a:pt x="0" y="207811"/>
                  </a:lnTo>
                  <a:lnTo>
                    <a:pt x="11430" y="1761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156460" y="22859"/>
              <a:ext cx="11430" cy="183515"/>
            </a:xfrm>
            <a:custGeom>
              <a:avLst/>
              <a:gdLst/>
              <a:ahLst/>
              <a:cxnLst/>
              <a:rect l="l" t="t" r="r" b="b"/>
              <a:pathLst>
                <a:path w="11430" h="183515">
                  <a:moveTo>
                    <a:pt x="2539" y="0"/>
                  </a:moveTo>
                  <a:lnTo>
                    <a:pt x="0" y="6441"/>
                  </a:lnTo>
                  <a:lnTo>
                    <a:pt x="0" y="182922"/>
                  </a:lnTo>
                  <a:lnTo>
                    <a:pt x="11429" y="151299"/>
                  </a:lnTo>
                  <a:lnTo>
                    <a:pt x="11429" y="276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166620" y="25230"/>
              <a:ext cx="11430" cy="153035"/>
            </a:xfrm>
            <a:custGeom>
              <a:avLst/>
              <a:gdLst/>
              <a:ahLst/>
              <a:cxnLst/>
              <a:rect l="l" t="t" r="r" b="b"/>
              <a:pathLst>
                <a:path w="11430" h="153035">
                  <a:moveTo>
                    <a:pt x="0" y="0"/>
                  </a:moveTo>
                  <a:lnTo>
                    <a:pt x="0" y="152442"/>
                  </a:lnTo>
                  <a:lnTo>
                    <a:pt x="11430" y="120819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176779" y="28391"/>
              <a:ext cx="11430" cy="121285"/>
            </a:xfrm>
            <a:custGeom>
              <a:avLst/>
              <a:gdLst/>
              <a:ahLst/>
              <a:cxnLst/>
              <a:rect l="l" t="t" r="r" b="b"/>
              <a:pathLst>
                <a:path w="11430" h="121285">
                  <a:moveTo>
                    <a:pt x="0" y="0"/>
                  </a:moveTo>
                  <a:lnTo>
                    <a:pt x="0" y="121172"/>
                  </a:lnTo>
                  <a:lnTo>
                    <a:pt x="11430" y="89549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186939" y="31552"/>
              <a:ext cx="11430" cy="90170"/>
            </a:xfrm>
            <a:custGeom>
              <a:avLst/>
              <a:gdLst/>
              <a:ahLst/>
              <a:cxnLst/>
              <a:rect l="l" t="t" r="r" b="b"/>
              <a:pathLst>
                <a:path w="11430" h="90170">
                  <a:moveTo>
                    <a:pt x="0" y="0"/>
                  </a:moveTo>
                  <a:lnTo>
                    <a:pt x="0" y="89901"/>
                  </a:lnTo>
                  <a:lnTo>
                    <a:pt x="11430" y="58278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197100" y="34713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30" h="59055">
                  <a:moveTo>
                    <a:pt x="0" y="0"/>
                  </a:moveTo>
                  <a:lnTo>
                    <a:pt x="0" y="58631"/>
                  </a:lnTo>
                  <a:lnTo>
                    <a:pt x="11430" y="27008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207260" y="378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0" y="0"/>
                  </a:moveTo>
                  <a:lnTo>
                    <a:pt x="0" y="27361"/>
                  </a:lnTo>
                  <a:lnTo>
                    <a:pt x="8889" y="2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3550920" y="5451947"/>
              <a:ext cx="69850" cy="231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620770" y="5416608"/>
              <a:ext cx="13970" cy="275590"/>
            </a:xfrm>
            <a:custGeom>
              <a:avLst/>
              <a:gdLst/>
              <a:ahLst/>
              <a:cxnLst/>
              <a:rect l="l" t="t" r="r" b="b"/>
              <a:pathLst>
                <a:path w="13970" h="275589">
                  <a:moveTo>
                    <a:pt x="13969" y="0"/>
                  </a:moveTo>
                  <a:lnTo>
                    <a:pt x="0" y="35338"/>
                  </a:lnTo>
                  <a:lnTo>
                    <a:pt x="0" y="266601"/>
                  </a:lnTo>
                  <a:lnTo>
                    <a:pt x="11429" y="275531"/>
                  </a:lnTo>
                  <a:lnTo>
                    <a:pt x="13969" y="26859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634740" y="5378057"/>
              <a:ext cx="15240" cy="307340"/>
            </a:xfrm>
            <a:custGeom>
              <a:avLst/>
              <a:gdLst/>
              <a:ahLst/>
              <a:cxnLst/>
              <a:rect l="l" t="t" r="r" b="b"/>
              <a:pathLst>
                <a:path w="15239" h="307339">
                  <a:moveTo>
                    <a:pt x="15239" y="0"/>
                  </a:moveTo>
                  <a:lnTo>
                    <a:pt x="0" y="38551"/>
                  </a:lnTo>
                  <a:lnTo>
                    <a:pt x="0" y="307143"/>
                  </a:lnTo>
                  <a:lnTo>
                    <a:pt x="15239" y="2655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648709" y="5342718"/>
              <a:ext cx="15240" cy="304800"/>
            </a:xfrm>
            <a:custGeom>
              <a:avLst/>
              <a:gdLst/>
              <a:ahLst/>
              <a:cxnLst/>
              <a:rect l="l" t="t" r="r" b="b"/>
              <a:pathLst>
                <a:path w="15239" h="304800">
                  <a:moveTo>
                    <a:pt x="15239" y="0"/>
                  </a:moveTo>
                  <a:lnTo>
                    <a:pt x="0" y="38551"/>
                  </a:lnTo>
                  <a:lnTo>
                    <a:pt x="0" y="304319"/>
                  </a:lnTo>
                  <a:lnTo>
                    <a:pt x="15239" y="262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662679" y="5307380"/>
              <a:ext cx="15240" cy="301625"/>
            </a:xfrm>
            <a:custGeom>
              <a:avLst/>
              <a:gdLst/>
              <a:ahLst/>
              <a:cxnLst/>
              <a:rect l="l" t="t" r="r" b="b"/>
              <a:pathLst>
                <a:path w="15239" h="301625">
                  <a:moveTo>
                    <a:pt x="15240" y="0"/>
                  </a:moveTo>
                  <a:lnTo>
                    <a:pt x="0" y="38551"/>
                  </a:lnTo>
                  <a:lnTo>
                    <a:pt x="0" y="301494"/>
                  </a:lnTo>
                  <a:lnTo>
                    <a:pt x="15240" y="25986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3676650" y="5272041"/>
              <a:ext cx="15240" cy="299085"/>
            </a:xfrm>
            <a:custGeom>
              <a:avLst/>
              <a:gdLst/>
              <a:ahLst/>
              <a:cxnLst/>
              <a:rect l="l" t="t" r="r" b="b"/>
              <a:pathLst>
                <a:path w="15239" h="299085">
                  <a:moveTo>
                    <a:pt x="15239" y="0"/>
                  </a:moveTo>
                  <a:lnTo>
                    <a:pt x="0" y="38551"/>
                  </a:lnTo>
                  <a:lnTo>
                    <a:pt x="0" y="298669"/>
                  </a:lnTo>
                  <a:lnTo>
                    <a:pt x="15239" y="2570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3690620" y="5236702"/>
              <a:ext cx="15240" cy="295910"/>
            </a:xfrm>
            <a:custGeom>
              <a:avLst/>
              <a:gdLst/>
              <a:ahLst/>
              <a:cxnLst/>
              <a:rect l="l" t="t" r="r" b="b"/>
              <a:pathLst>
                <a:path w="15239" h="295910">
                  <a:moveTo>
                    <a:pt x="15239" y="0"/>
                  </a:moveTo>
                  <a:lnTo>
                    <a:pt x="0" y="38551"/>
                  </a:lnTo>
                  <a:lnTo>
                    <a:pt x="0" y="295845"/>
                  </a:lnTo>
                  <a:lnTo>
                    <a:pt x="15239" y="25421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3704590" y="5201364"/>
              <a:ext cx="15240" cy="293370"/>
            </a:xfrm>
            <a:custGeom>
              <a:avLst/>
              <a:gdLst/>
              <a:ahLst/>
              <a:cxnLst/>
              <a:rect l="l" t="t" r="r" b="b"/>
              <a:pathLst>
                <a:path w="15239" h="293370">
                  <a:moveTo>
                    <a:pt x="15239" y="0"/>
                  </a:moveTo>
                  <a:lnTo>
                    <a:pt x="0" y="38551"/>
                  </a:lnTo>
                  <a:lnTo>
                    <a:pt x="0" y="293020"/>
                  </a:lnTo>
                  <a:lnTo>
                    <a:pt x="15239" y="2513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3718559" y="5166025"/>
              <a:ext cx="15240" cy="290195"/>
            </a:xfrm>
            <a:custGeom>
              <a:avLst/>
              <a:gdLst/>
              <a:ahLst/>
              <a:cxnLst/>
              <a:rect l="l" t="t" r="r" b="b"/>
              <a:pathLst>
                <a:path w="15239" h="290195">
                  <a:moveTo>
                    <a:pt x="15239" y="0"/>
                  </a:moveTo>
                  <a:lnTo>
                    <a:pt x="0" y="38551"/>
                  </a:lnTo>
                  <a:lnTo>
                    <a:pt x="0" y="290195"/>
                  </a:lnTo>
                  <a:lnTo>
                    <a:pt x="15239" y="24856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733800" y="5130687"/>
              <a:ext cx="13970" cy="284480"/>
            </a:xfrm>
            <a:custGeom>
              <a:avLst/>
              <a:gdLst/>
              <a:ahLst/>
              <a:cxnLst/>
              <a:rect l="l" t="t" r="r" b="b"/>
              <a:pathLst>
                <a:path w="13970" h="284479">
                  <a:moveTo>
                    <a:pt x="13970" y="0"/>
                  </a:moveTo>
                  <a:lnTo>
                    <a:pt x="0" y="35338"/>
                  </a:lnTo>
                  <a:lnTo>
                    <a:pt x="0" y="283901"/>
                  </a:lnTo>
                  <a:lnTo>
                    <a:pt x="13970" y="2457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3747770" y="5095348"/>
              <a:ext cx="13970" cy="281305"/>
            </a:xfrm>
            <a:custGeom>
              <a:avLst/>
              <a:gdLst/>
              <a:ahLst/>
              <a:cxnLst/>
              <a:rect l="l" t="t" r="r" b="b"/>
              <a:pathLst>
                <a:path w="13970" h="281304">
                  <a:moveTo>
                    <a:pt x="13969" y="0"/>
                  </a:moveTo>
                  <a:lnTo>
                    <a:pt x="0" y="35338"/>
                  </a:lnTo>
                  <a:lnTo>
                    <a:pt x="0" y="281077"/>
                  </a:lnTo>
                  <a:lnTo>
                    <a:pt x="13969" y="2429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3761740" y="5056797"/>
              <a:ext cx="15240" cy="281940"/>
            </a:xfrm>
            <a:custGeom>
              <a:avLst/>
              <a:gdLst/>
              <a:ahLst/>
              <a:cxnLst/>
              <a:rect l="l" t="t" r="r" b="b"/>
              <a:pathLst>
                <a:path w="15239" h="281939">
                  <a:moveTo>
                    <a:pt x="15239" y="0"/>
                  </a:moveTo>
                  <a:lnTo>
                    <a:pt x="0" y="38551"/>
                  </a:lnTo>
                  <a:lnTo>
                    <a:pt x="0" y="281465"/>
                  </a:lnTo>
                  <a:lnTo>
                    <a:pt x="15239" y="23983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775709" y="5021458"/>
              <a:ext cx="15240" cy="278765"/>
            </a:xfrm>
            <a:custGeom>
              <a:avLst/>
              <a:gdLst/>
              <a:ahLst/>
              <a:cxnLst/>
              <a:rect l="l" t="t" r="r" b="b"/>
              <a:pathLst>
                <a:path w="15239" h="278764">
                  <a:moveTo>
                    <a:pt x="15239" y="0"/>
                  </a:moveTo>
                  <a:lnTo>
                    <a:pt x="0" y="38551"/>
                  </a:lnTo>
                  <a:lnTo>
                    <a:pt x="0" y="278640"/>
                  </a:lnTo>
                  <a:lnTo>
                    <a:pt x="15239" y="23700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789679" y="4986120"/>
              <a:ext cx="15240" cy="276225"/>
            </a:xfrm>
            <a:custGeom>
              <a:avLst/>
              <a:gdLst/>
              <a:ahLst/>
              <a:cxnLst/>
              <a:rect l="l" t="t" r="r" b="b"/>
              <a:pathLst>
                <a:path w="15239" h="276225">
                  <a:moveTo>
                    <a:pt x="15240" y="0"/>
                  </a:moveTo>
                  <a:lnTo>
                    <a:pt x="0" y="38551"/>
                  </a:lnTo>
                  <a:lnTo>
                    <a:pt x="0" y="275815"/>
                  </a:lnTo>
                  <a:lnTo>
                    <a:pt x="15240" y="23418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803650" y="4950781"/>
              <a:ext cx="15240" cy="273050"/>
            </a:xfrm>
            <a:custGeom>
              <a:avLst/>
              <a:gdLst/>
              <a:ahLst/>
              <a:cxnLst/>
              <a:rect l="l" t="t" r="r" b="b"/>
              <a:pathLst>
                <a:path w="15239" h="273050">
                  <a:moveTo>
                    <a:pt x="15239" y="0"/>
                  </a:moveTo>
                  <a:lnTo>
                    <a:pt x="0" y="38551"/>
                  </a:lnTo>
                  <a:lnTo>
                    <a:pt x="0" y="272991"/>
                  </a:lnTo>
                  <a:lnTo>
                    <a:pt x="15239" y="23135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3817620" y="4915442"/>
              <a:ext cx="15240" cy="270510"/>
            </a:xfrm>
            <a:custGeom>
              <a:avLst/>
              <a:gdLst/>
              <a:ahLst/>
              <a:cxnLst/>
              <a:rect l="l" t="t" r="r" b="b"/>
              <a:pathLst>
                <a:path w="15239" h="270510">
                  <a:moveTo>
                    <a:pt x="15239" y="0"/>
                  </a:moveTo>
                  <a:lnTo>
                    <a:pt x="0" y="38551"/>
                  </a:lnTo>
                  <a:lnTo>
                    <a:pt x="0" y="270166"/>
                  </a:lnTo>
                  <a:lnTo>
                    <a:pt x="15239" y="228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831590" y="4880104"/>
              <a:ext cx="15240" cy="267970"/>
            </a:xfrm>
            <a:custGeom>
              <a:avLst/>
              <a:gdLst/>
              <a:ahLst/>
              <a:cxnLst/>
              <a:rect l="l" t="t" r="r" b="b"/>
              <a:pathLst>
                <a:path w="15239" h="267970">
                  <a:moveTo>
                    <a:pt x="15239" y="0"/>
                  </a:moveTo>
                  <a:lnTo>
                    <a:pt x="0" y="38551"/>
                  </a:lnTo>
                  <a:lnTo>
                    <a:pt x="0" y="267341"/>
                  </a:lnTo>
                  <a:lnTo>
                    <a:pt x="15239" y="22570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845559" y="4844765"/>
              <a:ext cx="15240" cy="264795"/>
            </a:xfrm>
            <a:custGeom>
              <a:avLst/>
              <a:gdLst/>
              <a:ahLst/>
              <a:cxnLst/>
              <a:rect l="l" t="t" r="r" b="b"/>
              <a:pathLst>
                <a:path w="15239" h="264795">
                  <a:moveTo>
                    <a:pt x="15239" y="0"/>
                  </a:moveTo>
                  <a:lnTo>
                    <a:pt x="0" y="38551"/>
                  </a:lnTo>
                  <a:lnTo>
                    <a:pt x="0" y="264517"/>
                  </a:lnTo>
                  <a:lnTo>
                    <a:pt x="15239" y="22288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3859529" y="4809427"/>
              <a:ext cx="15240" cy="262255"/>
            </a:xfrm>
            <a:custGeom>
              <a:avLst/>
              <a:gdLst/>
              <a:ahLst/>
              <a:cxnLst/>
              <a:rect l="l" t="t" r="r" b="b"/>
              <a:pathLst>
                <a:path w="15239" h="262254">
                  <a:moveTo>
                    <a:pt x="15240" y="0"/>
                  </a:moveTo>
                  <a:lnTo>
                    <a:pt x="0" y="38551"/>
                  </a:lnTo>
                  <a:lnTo>
                    <a:pt x="0" y="261692"/>
                  </a:lnTo>
                  <a:lnTo>
                    <a:pt x="15240" y="22005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3873500" y="4774088"/>
              <a:ext cx="15240" cy="259079"/>
            </a:xfrm>
            <a:custGeom>
              <a:avLst/>
              <a:gdLst/>
              <a:ahLst/>
              <a:cxnLst/>
              <a:rect l="l" t="t" r="r" b="b"/>
              <a:pathLst>
                <a:path w="15239" h="259079">
                  <a:moveTo>
                    <a:pt x="15239" y="0"/>
                  </a:moveTo>
                  <a:lnTo>
                    <a:pt x="0" y="38551"/>
                  </a:lnTo>
                  <a:lnTo>
                    <a:pt x="0" y="258867"/>
                  </a:lnTo>
                  <a:lnTo>
                    <a:pt x="15239" y="2172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3887470" y="4735537"/>
              <a:ext cx="16510" cy="259715"/>
            </a:xfrm>
            <a:custGeom>
              <a:avLst/>
              <a:gdLst/>
              <a:ahLst/>
              <a:cxnLst/>
              <a:rect l="l" t="t" r="r" b="b"/>
              <a:pathLst>
                <a:path w="16510" h="259714">
                  <a:moveTo>
                    <a:pt x="16509" y="0"/>
                  </a:moveTo>
                  <a:lnTo>
                    <a:pt x="0" y="41763"/>
                  </a:lnTo>
                  <a:lnTo>
                    <a:pt x="0" y="259255"/>
                  </a:lnTo>
                  <a:lnTo>
                    <a:pt x="16509" y="214153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902709" y="4700199"/>
              <a:ext cx="15240" cy="253365"/>
            </a:xfrm>
            <a:custGeom>
              <a:avLst/>
              <a:gdLst/>
              <a:ahLst/>
              <a:cxnLst/>
              <a:rect l="l" t="t" r="r" b="b"/>
              <a:pathLst>
                <a:path w="15239" h="253364">
                  <a:moveTo>
                    <a:pt x="15239" y="0"/>
                  </a:moveTo>
                  <a:lnTo>
                    <a:pt x="0" y="38551"/>
                  </a:lnTo>
                  <a:lnTo>
                    <a:pt x="0" y="252961"/>
                  </a:lnTo>
                  <a:lnTo>
                    <a:pt x="15239" y="21132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916679" y="4664860"/>
              <a:ext cx="15240" cy="250190"/>
            </a:xfrm>
            <a:custGeom>
              <a:avLst/>
              <a:gdLst/>
              <a:ahLst/>
              <a:cxnLst/>
              <a:rect l="l" t="t" r="r" b="b"/>
              <a:pathLst>
                <a:path w="15239" h="250189">
                  <a:moveTo>
                    <a:pt x="15240" y="0"/>
                  </a:moveTo>
                  <a:lnTo>
                    <a:pt x="0" y="38551"/>
                  </a:lnTo>
                  <a:lnTo>
                    <a:pt x="0" y="250136"/>
                  </a:lnTo>
                  <a:lnTo>
                    <a:pt x="15240" y="20850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930650" y="4631608"/>
              <a:ext cx="15240" cy="245745"/>
            </a:xfrm>
            <a:custGeom>
              <a:avLst/>
              <a:gdLst/>
              <a:ahLst/>
              <a:cxnLst/>
              <a:rect l="l" t="t" r="r" b="b"/>
              <a:pathLst>
                <a:path w="15239" h="245745">
                  <a:moveTo>
                    <a:pt x="15239" y="0"/>
                  </a:moveTo>
                  <a:lnTo>
                    <a:pt x="6350" y="20401"/>
                  </a:lnTo>
                  <a:lnTo>
                    <a:pt x="0" y="36464"/>
                  </a:lnTo>
                  <a:lnTo>
                    <a:pt x="0" y="245225"/>
                  </a:lnTo>
                  <a:lnTo>
                    <a:pt x="15239" y="20359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944620" y="4599549"/>
              <a:ext cx="15240" cy="239395"/>
            </a:xfrm>
            <a:custGeom>
              <a:avLst/>
              <a:gdLst/>
              <a:ahLst/>
              <a:cxnLst/>
              <a:rect l="l" t="t" r="r" b="b"/>
              <a:pathLst>
                <a:path w="15239" h="239395">
                  <a:moveTo>
                    <a:pt x="15239" y="0"/>
                  </a:moveTo>
                  <a:lnTo>
                    <a:pt x="0" y="34973"/>
                  </a:lnTo>
                  <a:lnTo>
                    <a:pt x="0" y="239121"/>
                  </a:lnTo>
                  <a:lnTo>
                    <a:pt x="15239" y="1974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3958590" y="4567489"/>
              <a:ext cx="15240" cy="233045"/>
            </a:xfrm>
            <a:custGeom>
              <a:avLst/>
              <a:gdLst/>
              <a:ahLst/>
              <a:cxnLst/>
              <a:rect l="l" t="t" r="r" b="b"/>
              <a:pathLst>
                <a:path w="15239" h="233045">
                  <a:moveTo>
                    <a:pt x="15239" y="0"/>
                  </a:moveTo>
                  <a:lnTo>
                    <a:pt x="0" y="34973"/>
                  </a:lnTo>
                  <a:lnTo>
                    <a:pt x="0" y="233017"/>
                  </a:lnTo>
                  <a:lnTo>
                    <a:pt x="5080" y="219140"/>
                  </a:lnTo>
                  <a:lnTo>
                    <a:pt x="15239" y="19537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3972559" y="4535430"/>
              <a:ext cx="15240" cy="230504"/>
            </a:xfrm>
            <a:custGeom>
              <a:avLst/>
              <a:gdLst/>
              <a:ahLst/>
              <a:cxnLst/>
              <a:rect l="l" t="t" r="r" b="b"/>
              <a:pathLst>
                <a:path w="15239" h="230504">
                  <a:moveTo>
                    <a:pt x="15239" y="0"/>
                  </a:moveTo>
                  <a:lnTo>
                    <a:pt x="0" y="34973"/>
                  </a:lnTo>
                  <a:lnTo>
                    <a:pt x="0" y="230405"/>
                  </a:lnTo>
                  <a:lnTo>
                    <a:pt x="15239" y="19475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3986529" y="4503371"/>
              <a:ext cx="15240" cy="229870"/>
            </a:xfrm>
            <a:custGeom>
              <a:avLst/>
              <a:gdLst/>
              <a:ahLst/>
              <a:cxnLst/>
              <a:rect l="l" t="t" r="r" b="b"/>
              <a:pathLst>
                <a:path w="15239" h="229870">
                  <a:moveTo>
                    <a:pt x="15240" y="0"/>
                  </a:moveTo>
                  <a:lnTo>
                    <a:pt x="0" y="34973"/>
                  </a:lnTo>
                  <a:lnTo>
                    <a:pt x="0" y="229789"/>
                  </a:lnTo>
                  <a:lnTo>
                    <a:pt x="15240" y="19414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000500" y="4471311"/>
              <a:ext cx="15240" cy="229235"/>
            </a:xfrm>
            <a:custGeom>
              <a:avLst/>
              <a:gdLst/>
              <a:ahLst/>
              <a:cxnLst/>
              <a:rect l="l" t="t" r="r" b="b"/>
              <a:pathLst>
                <a:path w="15239" h="229235">
                  <a:moveTo>
                    <a:pt x="15239" y="0"/>
                  </a:moveTo>
                  <a:lnTo>
                    <a:pt x="0" y="34973"/>
                  </a:lnTo>
                  <a:lnTo>
                    <a:pt x="0" y="229173"/>
                  </a:lnTo>
                  <a:lnTo>
                    <a:pt x="15239" y="193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014470" y="4439252"/>
              <a:ext cx="15240" cy="228600"/>
            </a:xfrm>
            <a:custGeom>
              <a:avLst/>
              <a:gdLst/>
              <a:ahLst/>
              <a:cxnLst/>
              <a:rect l="l" t="t" r="r" b="b"/>
              <a:pathLst>
                <a:path w="15239" h="228600">
                  <a:moveTo>
                    <a:pt x="15239" y="0"/>
                  </a:moveTo>
                  <a:lnTo>
                    <a:pt x="0" y="34973"/>
                  </a:lnTo>
                  <a:lnTo>
                    <a:pt x="0" y="228557"/>
                  </a:lnTo>
                  <a:lnTo>
                    <a:pt x="15239" y="1929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029709" y="4407193"/>
              <a:ext cx="13970" cy="225425"/>
            </a:xfrm>
            <a:custGeom>
              <a:avLst/>
              <a:gdLst/>
              <a:ahLst/>
              <a:cxnLst/>
              <a:rect l="l" t="t" r="r" b="b"/>
              <a:pathLst>
                <a:path w="13970" h="225425">
                  <a:moveTo>
                    <a:pt x="13969" y="0"/>
                  </a:moveTo>
                  <a:lnTo>
                    <a:pt x="0" y="32059"/>
                  </a:lnTo>
                  <a:lnTo>
                    <a:pt x="0" y="224970"/>
                  </a:lnTo>
                  <a:lnTo>
                    <a:pt x="13969" y="1922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043679" y="4375133"/>
              <a:ext cx="13970" cy="224790"/>
            </a:xfrm>
            <a:custGeom>
              <a:avLst/>
              <a:gdLst/>
              <a:ahLst/>
              <a:cxnLst/>
              <a:rect l="l" t="t" r="r" b="b"/>
              <a:pathLst>
                <a:path w="13970" h="224789">
                  <a:moveTo>
                    <a:pt x="13970" y="0"/>
                  </a:moveTo>
                  <a:lnTo>
                    <a:pt x="0" y="32059"/>
                  </a:lnTo>
                  <a:lnTo>
                    <a:pt x="0" y="224354"/>
                  </a:lnTo>
                  <a:lnTo>
                    <a:pt x="13970" y="1916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057650" y="4340159"/>
              <a:ext cx="15240" cy="226695"/>
            </a:xfrm>
            <a:custGeom>
              <a:avLst/>
              <a:gdLst/>
              <a:ahLst/>
              <a:cxnLst/>
              <a:rect l="l" t="t" r="r" b="b"/>
              <a:pathLst>
                <a:path w="15239" h="226695">
                  <a:moveTo>
                    <a:pt x="15239" y="0"/>
                  </a:moveTo>
                  <a:lnTo>
                    <a:pt x="0" y="34973"/>
                  </a:lnTo>
                  <a:lnTo>
                    <a:pt x="0" y="226652"/>
                  </a:lnTo>
                  <a:lnTo>
                    <a:pt x="15239" y="1910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071620" y="4308100"/>
              <a:ext cx="15240" cy="226060"/>
            </a:xfrm>
            <a:custGeom>
              <a:avLst/>
              <a:gdLst/>
              <a:ahLst/>
              <a:cxnLst/>
              <a:rect l="l" t="t" r="r" b="b"/>
              <a:pathLst>
                <a:path w="15239" h="226060">
                  <a:moveTo>
                    <a:pt x="15239" y="0"/>
                  </a:moveTo>
                  <a:lnTo>
                    <a:pt x="0" y="34973"/>
                  </a:lnTo>
                  <a:lnTo>
                    <a:pt x="0" y="226036"/>
                  </a:lnTo>
                  <a:lnTo>
                    <a:pt x="15239" y="1903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085590" y="427604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5420"/>
                  </a:lnTo>
                  <a:lnTo>
                    <a:pt x="15239" y="189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099559" y="424398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4803"/>
                  </a:lnTo>
                  <a:lnTo>
                    <a:pt x="15239" y="1891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113529" y="4211922"/>
              <a:ext cx="15240" cy="224790"/>
            </a:xfrm>
            <a:custGeom>
              <a:avLst/>
              <a:gdLst/>
              <a:ahLst/>
              <a:cxnLst/>
              <a:rect l="l" t="t" r="r" b="b"/>
              <a:pathLst>
                <a:path w="15239" h="224789">
                  <a:moveTo>
                    <a:pt x="15240" y="0"/>
                  </a:moveTo>
                  <a:lnTo>
                    <a:pt x="0" y="34973"/>
                  </a:lnTo>
                  <a:lnTo>
                    <a:pt x="0" y="224187"/>
                  </a:lnTo>
                  <a:lnTo>
                    <a:pt x="15240" y="1885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127500" y="4179863"/>
              <a:ext cx="15240" cy="224154"/>
            </a:xfrm>
            <a:custGeom>
              <a:avLst/>
              <a:gdLst/>
              <a:ahLst/>
              <a:cxnLst/>
              <a:rect l="l" t="t" r="r" b="b"/>
              <a:pathLst>
                <a:path w="15239" h="224154">
                  <a:moveTo>
                    <a:pt x="15239" y="0"/>
                  </a:moveTo>
                  <a:lnTo>
                    <a:pt x="0" y="34973"/>
                  </a:lnTo>
                  <a:lnTo>
                    <a:pt x="0" y="223571"/>
                  </a:lnTo>
                  <a:lnTo>
                    <a:pt x="15239" y="1879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141470" y="4147803"/>
              <a:ext cx="15240" cy="223520"/>
            </a:xfrm>
            <a:custGeom>
              <a:avLst/>
              <a:gdLst/>
              <a:ahLst/>
              <a:cxnLst/>
              <a:rect l="l" t="t" r="r" b="b"/>
              <a:pathLst>
                <a:path w="15239" h="223520">
                  <a:moveTo>
                    <a:pt x="15239" y="0"/>
                  </a:moveTo>
                  <a:lnTo>
                    <a:pt x="0" y="34973"/>
                  </a:lnTo>
                  <a:lnTo>
                    <a:pt x="0" y="222955"/>
                  </a:lnTo>
                  <a:lnTo>
                    <a:pt x="15239" y="1873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156709" y="4112829"/>
              <a:ext cx="15240" cy="222885"/>
            </a:xfrm>
            <a:custGeom>
              <a:avLst/>
              <a:gdLst/>
              <a:ahLst/>
              <a:cxnLst/>
              <a:rect l="l" t="t" r="r" b="b"/>
              <a:pathLst>
                <a:path w="15239" h="222885">
                  <a:moveTo>
                    <a:pt x="15239" y="0"/>
                  </a:moveTo>
                  <a:lnTo>
                    <a:pt x="0" y="34973"/>
                  </a:lnTo>
                  <a:lnTo>
                    <a:pt x="0" y="222282"/>
                  </a:lnTo>
                  <a:lnTo>
                    <a:pt x="15239" y="186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170679" y="4080770"/>
              <a:ext cx="15240" cy="222250"/>
            </a:xfrm>
            <a:custGeom>
              <a:avLst/>
              <a:gdLst/>
              <a:ahLst/>
              <a:cxnLst/>
              <a:rect l="l" t="t" r="r" b="b"/>
              <a:pathLst>
                <a:path w="15239" h="222250">
                  <a:moveTo>
                    <a:pt x="15240" y="0"/>
                  </a:moveTo>
                  <a:lnTo>
                    <a:pt x="0" y="34973"/>
                  </a:lnTo>
                  <a:lnTo>
                    <a:pt x="0" y="221666"/>
                  </a:lnTo>
                  <a:lnTo>
                    <a:pt x="15240" y="18602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184650" y="4048711"/>
              <a:ext cx="15240" cy="221615"/>
            </a:xfrm>
            <a:custGeom>
              <a:avLst/>
              <a:gdLst/>
              <a:ahLst/>
              <a:cxnLst/>
              <a:rect l="l" t="t" r="r" b="b"/>
              <a:pathLst>
                <a:path w="15239" h="221614">
                  <a:moveTo>
                    <a:pt x="15239" y="0"/>
                  </a:moveTo>
                  <a:lnTo>
                    <a:pt x="0" y="34973"/>
                  </a:lnTo>
                  <a:lnTo>
                    <a:pt x="0" y="221050"/>
                  </a:lnTo>
                  <a:lnTo>
                    <a:pt x="15239" y="185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198620" y="4016651"/>
              <a:ext cx="15240" cy="220979"/>
            </a:xfrm>
            <a:custGeom>
              <a:avLst/>
              <a:gdLst/>
              <a:ahLst/>
              <a:cxnLst/>
              <a:rect l="l" t="t" r="r" b="b"/>
              <a:pathLst>
                <a:path w="15239" h="220979">
                  <a:moveTo>
                    <a:pt x="15239" y="0"/>
                  </a:moveTo>
                  <a:lnTo>
                    <a:pt x="0" y="34973"/>
                  </a:lnTo>
                  <a:lnTo>
                    <a:pt x="0" y="220434"/>
                  </a:lnTo>
                  <a:lnTo>
                    <a:pt x="15239" y="1847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212590" y="3984592"/>
              <a:ext cx="15240" cy="220345"/>
            </a:xfrm>
            <a:custGeom>
              <a:avLst/>
              <a:gdLst/>
              <a:ahLst/>
              <a:cxnLst/>
              <a:rect l="l" t="t" r="r" b="b"/>
              <a:pathLst>
                <a:path w="15239" h="220345">
                  <a:moveTo>
                    <a:pt x="15239" y="0"/>
                  </a:moveTo>
                  <a:lnTo>
                    <a:pt x="0" y="34973"/>
                  </a:lnTo>
                  <a:lnTo>
                    <a:pt x="0" y="219817"/>
                  </a:lnTo>
                  <a:lnTo>
                    <a:pt x="15239" y="18417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226559" y="3952533"/>
              <a:ext cx="15240" cy="219710"/>
            </a:xfrm>
            <a:custGeom>
              <a:avLst/>
              <a:gdLst/>
              <a:ahLst/>
              <a:cxnLst/>
              <a:rect l="l" t="t" r="r" b="b"/>
              <a:pathLst>
                <a:path w="15239" h="219710">
                  <a:moveTo>
                    <a:pt x="15239" y="0"/>
                  </a:moveTo>
                  <a:lnTo>
                    <a:pt x="0" y="34973"/>
                  </a:lnTo>
                  <a:lnTo>
                    <a:pt x="0" y="219201"/>
                  </a:lnTo>
                  <a:lnTo>
                    <a:pt x="15239" y="183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240529" y="3920473"/>
              <a:ext cx="15240" cy="219075"/>
            </a:xfrm>
            <a:custGeom>
              <a:avLst/>
              <a:gdLst/>
              <a:ahLst/>
              <a:cxnLst/>
              <a:rect l="l" t="t" r="r" b="b"/>
              <a:pathLst>
                <a:path w="15239" h="219075">
                  <a:moveTo>
                    <a:pt x="15240" y="0"/>
                  </a:moveTo>
                  <a:lnTo>
                    <a:pt x="0" y="34973"/>
                  </a:lnTo>
                  <a:lnTo>
                    <a:pt x="0" y="218585"/>
                  </a:lnTo>
                  <a:lnTo>
                    <a:pt x="15240" y="18293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254500" y="3888414"/>
              <a:ext cx="15240" cy="218440"/>
            </a:xfrm>
            <a:custGeom>
              <a:avLst/>
              <a:gdLst/>
              <a:ahLst/>
              <a:cxnLst/>
              <a:rect l="l" t="t" r="r" b="b"/>
              <a:pathLst>
                <a:path w="15239" h="218439">
                  <a:moveTo>
                    <a:pt x="15239" y="0"/>
                  </a:moveTo>
                  <a:lnTo>
                    <a:pt x="0" y="34973"/>
                  </a:lnTo>
                  <a:lnTo>
                    <a:pt x="0" y="217969"/>
                  </a:lnTo>
                  <a:lnTo>
                    <a:pt x="15239" y="18232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268470" y="3856354"/>
              <a:ext cx="15240" cy="217804"/>
            </a:xfrm>
            <a:custGeom>
              <a:avLst/>
              <a:gdLst/>
              <a:ahLst/>
              <a:cxnLst/>
              <a:rect l="l" t="t" r="r" b="b"/>
              <a:pathLst>
                <a:path w="15239" h="217804">
                  <a:moveTo>
                    <a:pt x="15239" y="0"/>
                  </a:moveTo>
                  <a:lnTo>
                    <a:pt x="0" y="34973"/>
                  </a:lnTo>
                  <a:lnTo>
                    <a:pt x="0" y="217352"/>
                  </a:lnTo>
                  <a:lnTo>
                    <a:pt x="15239" y="1817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282440" y="3824295"/>
              <a:ext cx="15240" cy="217170"/>
            </a:xfrm>
            <a:custGeom>
              <a:avLst/>
              <a:gdLst/>
              <a:ahLst/>
              <a:cxnLst/>
              <a:rect l="l" t="t" r="r" b="b"/>
              <a:pathLst>
                <a:path w="15239" h="217170">
                  <a:moveTo>
                    <a:pt x="15239" y="0"/>
                  </a:moveTo>
                  <a:lnTo>
                    <a:pt x="0" y="34973"/>
                  </a:lnTo>
                  <a:lnTo>
                    <a:pt x="0" y="216736"/>
                  </a:lnTo>
                  <a:lnTo>
                    <a:pt x="15239" y="1810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296409" y="3792236"/>
              <a:ext cx="15240" cy="216535"/>
            </a:xfrm>
            <a:custGeom>
              <a:avLst/>
              <a:gdLst/>
              <a:ahLst/>
              <a:cxnLst/>
              <a:rect l="l" t="t" r="r" b="b"/>
              <a:pathLst>
                <a:path w="15239" h="216535">
                  <a:moveTo>
                    <a:pt x="15239" y="0"/>
                  </a:moveTo>
                  <a:lnTo>
                    <a:pt x="0" y="34973"/>
                  </a:lnTo>
                  <a:lnTo>
                    <a:pt x="0" y="216120"/>
                  </a:lnTo>
                  <a:lnTo>
                    <a:pt x="15239" y="18047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310379" y="3757262"/>
              <a:ext cx="16510" cy="218440"/>
            </a:xfrm>
            <a:custGeom>
              <a:avLst/>
              <a:gdLst/>
              <a:ahLst/>
              <a:cxnLst/>
              <a:rect l="l" t="t" r="r" b="b"/>
              <a:pathLst>
                <a:path w="16510" h="218439">
                  <a:moveTo>
                    <a:pt x="16510" y="0"/>
                  </a:moveTo>
                  <a:lnTo>
                    <a:pt x="0" y="37888"/>
                  </a:lnTo>
                  <a:lnTo>
                    <a:pt x="0" y="218418"/>
                  </a:lnTo>
                  <a:lnTo>
                    <a:pt x="16510" y="17980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325620" y="3727191"/>
              <a:ext cx="15240" cy="213360"/>
            </a:xfrm>
            <a:custGeom>
              <a:avLst/>
              <a:gdLst/>
              <a:ahLst/>
              <a:cxnLst/>
              <a:rect l="l" t="t" r="r" b="b"/>
              <a:pathLst>
                <a:path w="15239" h="213360">
                  <a:moveTo>
                    <a:pt x="15239" y="0"/>
                  </a:moveTo>
                  <a:lnTo>
                    <a:pt x="7619" y="15498"/>
                  </a:lnTo>
                  <a:lnTo>
                    <a:pt x="0" y="32985"/>
                  </a:lnTo>
                  <a:lnTo>
                    <a:pt x="0" y="212844"/>
                  </a:lnTo>
                  <a:lnTo>
                    <a:pt x="12700" y="183138"/>
                  </a:lnTo>
                  <a:lnTo>
                    <a:pt x="15239" y="1779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339590" y="3698776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8975"/>
                  </a:lnTo>
                  <a:lnTo>
                    <a:pt x="15239" y="1780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353559" y="367036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025"/>
                  </a:lnTo>
                  <a:lnTo>
                    <a:pt x="15239" y="1780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367529" y="364194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075"/>
                  </a:lnTo>
                  <a:lnTo>
                    <a:pt x="15240" y="17813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381500" y="361353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25"/>
                  </a:lnTo>
                  <a:lnTo>
                    <a:pt x="15239" y="1781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395470" y="358511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75"/>
                  </a:lnTo>
                  <a:lnTo>
                    <a:pt x="15239" y="1782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409440" y="355670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25"/>
                  </a:lnTo>
                  <a:lnTo>
                    <a:pt x="15239" y="1782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423409" y="3528288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75"/>
                  </a:lnTo>
                  <a:lnTo>
                    <a:pt x="15239" y="1783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4438650" y="3499873"/>
              <a:ext cx="13970" cy="207010"/>
            </a:xfrm>
            <a:custGeom>
              <a:avLst/>
              <a:gdLst/>
              <a:ahLst/>
              <a:cxnLst/>
              <a:rect l="l" t="t" r="r" b="b"/>
              <a:pathLst>
                <a:path w="13970" h="207010">
                  <a:moveTo>
                    <a:pt x="13970" y="0"/>
                  </a:moveTo>
                  <a:lnTo>
                    <a:pt x="0" y="28414"/>
                  </a:lnTo>
                  <a:lnTo>
                    <a:pt x="0" y="206746"/>
                  </a:lnTo>
                  <a:lnTo>
                    <a:pt x="13970" y="17838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452620" y="346887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379"/>
                  </a:lnTo>
                  <a:lnTo>
                    <a:pt x="15239" y="1784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466590" y="3440460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29"/>
                  </a:lnTo>
                  <a:lnTo>
                    <a:pt x="15239" y="1784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480559" y="341204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79"/>
                  </a:lnTo>
                  <a:lnTo>
                    <a:pt x="15239" y="1785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494529" y="338363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529"/>
                  </a:lnTo>
                  <a:lnTo>
                    <a:pt x="15240" y="17858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508500" y="335521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579"/>
                  </a:lnTo>
                  <a:lnTo>
                    <a:pt x="15239" y="178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522470" y="33268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29"/>
                  </a:lnTo>
                  <a:lnTo>
                    <a:pt x="15239" y="178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536440" y="329838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79"/>
                  </a:lnTo>
                  <a:lnTo>
                    <a:pt x="15239" y="1787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550409" y="3269972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729"/>
                  </a:lnTo>
                  <a:lnTo>
                    <a:pt x="15239" y="1787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564379" y="3238974"/>
              <a:ext cx="16510" cy="212725"/>
            </a:xfrm>
            <a:custGeom>
              <a:avLst/>
              <a:gdLst/>
              <a:ahLst/>
              <a:cxnLst/>
              <a:rect l="l" t="t" r="r" b="b"/>
              <a:pathLst>
                <a:path w="16510" h="212725">
                  <a:moveTo>
                    <a:pt x="16510" y="0"/>
                  </a:moveTo>
                  <a:lnTo>
                    <a:pt x="0" y="33581"/>
                  </a:lnTo>
                  <a:lnTo>
                    <a:pt x="0" y="212363"/>
                  </a:lnTo>
                  <a:lnTo>
                    <a:pt x="16510" y="17884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579620" y="321056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34"/>
                  </a:lnTo>
                  <a:lnTo>
                    <a:pt x="15239" y="1788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593590" y="318214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84"/>
                  </a:lnTo>
                  <a:lnTo>
                    <a:pt x="15239" y="1789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607559" y="315373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934"/>
                  </a:lnTo>
                  <a:lnTo>
                    <a:pt x="15239" y="1789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621529" y="312531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40" y="0"/>
                  </a:moveTo>
                  <a:lnTo>
                    <a:pt x="0" y="30997"/>
                  </a:lnTo>
                  <a:lnTo>
                    <a:pt x="0" y="209984"/>
                  </a:lnTo>
                  <a:lnTo>
                    <a:pt x="15240" y="1790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635500" y="30969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34"/>
                  </a:lnTo>
                  <a:lnTo>
                    <a:pt x="15239" y="1790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649470" y="306848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84"/>
                  </a:lnTo>
                  <a:lnTo>
                    <a:pt x="15239" y="1791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663440" y="304007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34"/>
                  </a:lnTo>
                  <a:lnTo>
                    <a:pt x="15239" y="1791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677409" y="301165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84"/>
                  </a:lnTo>
                  <a:lnTo>
                    <a:pt x="15239" y="1792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691379" y="2983242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234"/>
                  </a:lnTo>
                  <a:lnTo>
                    <a:pt x="15240" y="17929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705350" y="2954827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284"/>
                  </a:lnTo>
                  <a:lnTo>
                    <a:pt x="15239" y="1793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720590" y="29264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7756"/>
                  </a:lnTo>
                  <a:lnTo>
                    <a:pt x="13970" y="17939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734559" y="289541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389"/>
                  </a:lnTo>
                  <a:lnTo>
                    <a:pt x="15239" y="17944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748529" y="286700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439"/>
                  </a:lnTo>
                  <a:lnTo>
                    <a:pt x="15240" y="17949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762500" y="283858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489"/>
                  </a:lnTo>
                  <a:lnTo>
                    <a:pt x="15239" y="1795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776470" y="281017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39"/>
                  </a:lnTo>
                  <a:lnTo>
                    <a:pt x="15239" y="1795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790440" y="278175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89"/>
                  </a:lnTo>
                  <a:lnTo>
                    <a:pt x="15239" y="1796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804409" y="2753341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639"/>
                  </a:lnTo>
                  <a:lnTo>
                    <a:pt x="15239" y="1796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818379" y="272492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689"/>
                  </a:lnTo>
                  <a:lnTo>
                    <a:pt x="15240" y="17974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833620" y="26965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69" y="0"/>
                  </a:moveTo>
                  <a:lnTo>
                    <a:pt x="0" y="28414"/>
                  </a:lnTo>
                  <a:lnTo>
                    <a:pt x="0" y="208160"/>
                  </a:lnTo>
                  <a:lnTo>
                    <a:pt x="13969" y="1797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4847590" y="2668097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8210"/>
                  </a:lnTo>
                  <a:lnTo>
                    <a:pt x="13970" y="179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4861559" y="263709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843"/>
                  </a:lnTo>
                  <a:lnTo>
                    <a:pt x="15239" y="1799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875529" y="260868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0894"/>
                  </a:lnTo>
                  <a:lnTo>
                    <a:pt x="15240" y="17995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4889500" y="258027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44"/>
                  </a:lnTo>
                  <a:lnTo>
                    <a:pt x="15239" y="180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4903470" y="2551855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94"/>
                  </a:lnTo>
                  <a:lnTo>
                    <a:pt x="15239" y="1800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4917440" y="252344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44"/>
                  </a:lnTo>
                  <a:lnTo>
                    <a:pt x="15239" y="1801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4931409" y="2495026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94"/>
                  </a:lnTo>
                  <a:lnTo>
                    <a:pt x="15239" y="1801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4945379" y="2466611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144"/>
                  </a:lnTo>
                  <a:lnTo>
                    <a:pt x="15240" y="18020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4959350" y="2409786"/>
              <a:ext cx="29209" cy="240029"/>
            </a:xfrm>
            <a:custGeom>
              <a:avLst/>
              <a:gdLst/>
              <a:ahLst/>
              <a:cxnLst/>
              <a:rect l="l" t="t" r="r" b="b"/>
              <a:pathLst>
                <a:path w="29210" h="240030">
                  <a:moveTo>
                    <a:pt x="29210" y="0"/>
                  </a:moveTo>
                  <a:lnTo>
                    <a:pt x="15240" y="28409"/>
                  </a:lnTo>
                  <a:lnTo>
                    <a:pt x="13970" y="31000"/>
                  </a:lnTo>
                  <a:lnTo>
                    <a:pt x="0" y="59410"/>
                  </a:lnTo>
                  <a:lnTo>
                    <a:pt x="0" y="239610"/>
                  </a:lnTo>
                  <a:lnTo>
                    <a:pt x="13970" y="211239"/>
                  </a:lnTo>
                  <a:lnTo>
                    <a:pt x="15240" y="208661"/>
                  </a:lnTo>
                  <a:lnTo>
                    <a:pt x="29210" y="180301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4987290" y="2378784"/>
              <a:ext cx="16510" cy="213995"/>
            </a:xfrm>
            <a:custGeom>
              <a:avLst/>
              <a:gdLst/>
              <a:ahLst/>
              <a:cxnLst/>
              <a:rect l="l" t="t" r="r" b="b"/>
              <a:pathLst>
                <a:path w="16510" h="213994">
                  <a:moveTo>
                    <a:pt x="16510" y="0"/>
                  </a:moveTo>
                  <a:lnTo>
                    <a:pt x="0" y="33581"/>
                  </a:lnTo>
                  <a:lnTo>
                    <a:pt x="0" y="213877"/>
                  </a:lnTo>
                  <a:lnTo>
                    <a:pt x="16510" y="180355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5002529" y="235036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348"/>
                  </a:lnTo>
                  <a:lnTo>
                    <a:pt x="15240" y="18040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5016500" y="232195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398"/>
                  </a:lnTo>
                  <a:lnTo>
                    <a:pt x="15239" y="1804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5030470" y="229353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448"/>
                  </a:lnTo>
                  <a:lnTo>
                    <a:pt x="15239" y="1805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5044440" y="226512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498"/>
                  </a:lnTo>
                  <a:lnTo>
                    <a:pt x="15239" y="180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5058409" y="2236710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548"/>
                  </a:lnTo>
                  <a:lnTo>
                    <a:pt x="15239" y="1806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5072379" y="220829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40" y="0"/>
                  </a:moveTo>
                  <a:lnTo>
                    <a:pt x="0" y="30997"/>
                  </a:lnTo>
                  <a:lnTo>
                    <a:pt x="0" y="211598"/>
                  </a:lnTo>
                  <a:lnTo>
                    <a:pt x="15240" y="18065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5086350" y="2179881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48"/>
                  </a:lnTo>
                  <a:lnTo>
                    <a:pt x="15239" y="1807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5100320" y="2151466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98"/>
                  </a:lnTo>
                  <a:lnTo>
                    <a:pt x="15239" y="1807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5114290" y="2125349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3810" y="20950"/>
                  </a:lnTo>
                  <a:lnTo>
                    <a:pt x="0" y="28700"/>
                  </a:lnTo>
                  <a:lnTo>
                    <a:pt x="0" y="209451"/>
                  </a:lnTo>
                  <a:lnTo>
                    <a:pt x="15239" y="1785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5129529" y="2099742"/>
              <a:ext cx="13970" cy="204470"/>
            </a:xfrm>
            <a:custGeom>
              <a:avLst/>
              <a:gdLst/>
              <a:ahLst/>
              <a:cxnLst/>
              <a:rect l="l" t="t" r="r" b="b"/>
              <a:pathLst>
                <a:path w="13970" h="204469">
                  <a:moveTo>
                    <a:pt x="13970" y="0"/>
                  </a:moveTo>
                  <a:lnTo>
                    <a:pt x="0" y="25606"/>
                  </a:lnTo>
                  <a:lnTo>
                    <a:pt x="0" y="204114"/>
                  </a:lnTo>
                  <a:lnTo>
                    <a:pt x="2540" y="198957"/>
                  </a:lnTo>
                  <a:lnTo>
                    <a:pt x="13970" y="1779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5143500" y="2074135"/>
              <a:ext cx="13970" cy="203835"/>
            </a:xfrm>
            <a:custGeom>
              <a:avLst/>
              <a:gdLst/>
              <a:ahLst/>
              <a:cxnLst/>
              <a:rect l="l" t="t" r="r" b="b"/>
              <a:pathLst>
                <a:path w="13970" h="203835">
                  <a:moveTo>
                    <a:pt x="13970" y="0"/>
                  </a:moveTo>
                  <a:lnTo>
                    <a:pt x="0" y="25606"/>
                  </a:lnTo>
                  <a:lnTo>
                    <a:pt x="0" y="203556"/>
                  </a:lnTo>
                  <a:lnTo>
                    <a:pt x="13970" y="17788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5157470" y="2046201"/>
              <a:ext cx="15240" cy="206375"/>
            </a:xfrm>
            <a:custGeom>
              <a:avLst/>
              <a:gdLst/>
              <a:ahLst/>
              <a:cxnLst/>
              <a:rect l="l" t="t" r="r" b="b"/>
              <a:pathLst>
                <a:path w="15239" h="206375">
                  <a:moveTo>
                    <a:pt x="15239" y="0"/>
                  </a:moveTo>
                  <a:lnTo>
                    <a:pt x="0" y="27934"/>
                  </a:lnTo>
                  <a:lnTo>
                    <a:pt x="0" y="205814"/>
                  </a:lnTo>
                  <a:lnTo>
                    <a:pt x="15239" y="1778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5171440" y="202059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745"/>
                  </a:lnTo>
                  <a:lnTo>
                    <a:pt x="15239" y="1777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5185409" y="199498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676"/>
                  </a:lnTo>
                  <a:lnTo>
                    <a:pt x="15239" y="1776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5199379" y="196938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40" y="0"/>
                  </a:moveTo>
                  <a:lnTo>
                    <a:pt x="0" y="27934"/>
                  </a:lnTo>
                  <a:lnTo>
                    <a:pt x="0" y="205606"/>
                  </a:lnTo>
                  <a:lnTo>
                    <a:pt x="15240" y="17759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5213350" y="194377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537"/>
                  </a:lnTo>
                  <a:lnTo>
                    <a:pt x="15239" y="177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5227320" y="191816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467"/>
                  </a:lnTo>
                  <a:lnTo>
                    <a:pt x="15239" y="1774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5241290" y="189256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398"/>
                  </a:lnTo>
                  <a:lnTo>
                    <a:pt x="15239" y="1773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5256529" y="1866955"/>
              <a:ext cx="13970" cy="203200"/>
            </a:xfrm>
            <a:custGeom>
              <a:avLst/>
              <a:gdLst/>
              <a:ahLst/>
              <a:cxnLst/>
              <a:rect l="l" t="t" r="r" b="b"/>
              <a:pathLst>
                <a:path w="13970" h="203200">
                  <a:moveTo>
                    <a:pt x="13970" y="0"/>
                  </a:moveTo>
                  <a:lnTo>
                    <a:pt x="0" y="25606"/>
                  </a:lnTo>
                  <a:lnTo>
                    <a:pt x="0" y="202994"/>
                  </a:lnTo>
                  <a:lnTo>
                    <a:pt x="13970" y="1773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5270500" y="1839020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253"/>
                  </a:lnTo>
                  <a:lnTo>
                    <a:pt x="15239" y="17724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5284470" y="1813413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83"/>
                  </a:lnTo>
                  <a:lnTo>
                    <a:pt x="15239" y="1771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5298440" y="1787807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14"/>
                  </a:lnTo>
                  <a:lnTo>
                    <a:pt x="15239" y="1771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5312409" y="176220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5045"/>
                  </a:lnTo>
                  <a:lnTo>
                    <a:pt x="15239" y="1770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5326379" y="173659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975"/>
                  </a:lnTo>
                  <a:lnTo>
                    <a:pt x="15240" y="17696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5340350" y="171098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906"/>
                  </a:lnTo>
                  <a:lnTo>
                    <a:pt x="15239" y="1768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5354320" y="168538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836"/>
                  </a:lnTo>
                  <a:lnTo>
                    <a:pt x="15239" y="1768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5368290" y="165977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767"/>
                  </a:lnTo>
                  <a:lnTo>
                    <a:pt x="15239" y="1767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5382259" y="163416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698"/>
                  </a:lnTo>
                  <a:lnTo>
                    <a:pt x="15239" y="1766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5396229" y="1608561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628"/>
                  </a:lnTo>
                  <a:lnTo>
                    <a:pt x="15240" y="176618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5410200" y="1580626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10" h="207010">
                  <a:moveTo>
                    <a:pt x="16510" y="0"/>
                  </a:moveTo>
                  <a:lnTo>
                    <a:pt x="0" y="30262"/>
                  </a:lnTo>
                  <a:lnTo>
                    <a:pt x="0" y="206887"/>
                  </a:lnTo>
                  <a:lnTo>
                    <a:pt x="16510" y="17654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425440" y="1555019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483"/>
                  </a:lnTo>
                  <a:lnTo>
                    <a:pt x="15239" y="1764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439409" y="152941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414"/>
                  </a:lnTo>
                  <a:lnTo>
                    <a:pt x="15239" y="176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5453379" y="150380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4344"/>
                  </a:lnTo>
                  <a:lnTo>
                    <a:pt x="15240" y="17633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467350" y="147820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75"/>
                  </a:lnTo>
                  <a:lnTo>
                    <a:pt x="15239" y="1762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481320" y="145259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06"/>
                  </a:lnTo>
                  <a:lnTo>
                    <a:pt x="15239" y="1761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495290" y="142698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136"/>
                  </a:lnTo>
                  <a:lnTo>
                    <a:pt x="15239" y="1761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509259" y="140138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067"/>
                  </a:lnTo>
                  <a:lnTo>
                    <a:pt x="15239" y="1760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523229" y="137577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3997"/>
                  </a:lnTo>
                  <a:lnTo>
                    <a:pt x="15240" y="17598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538470" y="1350167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69" y="0"/>
                  </a:moveTo>
                  <a:lnTo>
                    <a:pt x="0" y="25606"/>
                  </a:lnTo>
                  <a:lnTo>
                    <a:pt x="0" y="201594"/>
                  </a:lnTo>
                  <a:lnTo>
                    <a:pt x="13969" y="1759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552440" y="1324560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70" y="0"/>
                  </a:moveTo>
                  <a:lnTo>
                    <a:pt x="0" y="25606"/>
                  </a:lnTo>
                  <a:lnTo>
                    <a:pt x="0" y="201524"/>
                  </a:lnTo>
                  <a:lnTo>
                    <a:pt x="13970" y="1758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5566409" y="129662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783"/>
                  </a:lnTo>
                  <a:lnTo>
                    <a:pt x="15239" y="175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580379" y="127101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713"/>
                  </a:lnTo>
                  <a:lnTo>
                    <a:pt x="15240" y="17570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594350" y="124541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644"/>
                  </a:lnTo>
                  <a:lnTo>
                    <a:pt x="15239" y="175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608320" y="121980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75"/>
                  </a:lnTo>
                  <a:lnTo>
                    <a:pt x="15239" y="1755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5622290" y="119419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05"/>
                  </a:lnTo>
                  <a:lnTo>
                    <a:pt x="15239" y="1754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5636259" y="116859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436"/>
                  </a:lnTo>
                  <a:lnTo>
                    <a:pt x="15239" y="1754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5650229" y="114298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366"/>
                  </a:lnTo>
                  <a:lnTo>
                    <a:pt x="15240" y="17535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5664200" y="1115051"/>
              <a:ext cx="16510" cy="205740"/>
            </a:xfrm>
            <a:custGeom>
              <a:avLst/>
              <a:gdLst/>
              <a:ahLst/>
              <a:cxnLst/>
              <a:rect l="l" t="t" r="r" b="b"/>
              <a:pathLst>
                <a:path w="16510" h="205740">
                  <a:moveTo>
                    <a:pt x="16510" y="0"/>
                  </a:moveTo>
                  <a:lnTo>
                    <a:pt x="0" y="30262"/>
                  </a:lnTo>
                  <a:lnTo>
                    <a:pt x="0" y="205625"/>
                  </a:lnTo>
                  <a:lnTo>
                    <a:pt x="16510" y="17528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5679440" y="108944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221"/>
                  </a:lnTo>
                  <a:lnTo>
                    <a:pt x="15239" y="1752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5693409" y="106383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152"/>
                  </a:lnTo>
                  <a:lnTo>
                    <a:pt x="15239" y="17514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5707379" y="1038231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3083"/>
                  </a:lnTo>
                  <a:lnTo>
                    <a:pt x="15240" y="17507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5721350" y="101262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013"/>
                  </a:lnTo>
                  <a:lnTo>
                    <a:pt x="15239" y="1750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5735320" y="98701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944"/>
                  </a:lnTo>
                  <a:lnTo>
                    <a:pt x="15239" y="1749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5749290" y="96141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74"/>
                  </a:lnTo>
                  <a:lnTo>
                    <a:pt x="15239" y="1748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5763259" y="93580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05"/>
                  </a:lnTo>
                  <a:lnTo>
                    <a:pt x="15239" y="1747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5777229" y="91019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2736"/>
                  </a:lnTo>
                  <a:lnTo>
                    <a:pt x="15240" y="17472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5791200" y="88459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666"/>
                  </a:lnTo>
                  <a:lnTo>
                    <a:pt x="15239" y="1746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805170" y="85898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597"/>
                  </a:lnTo>
                  <a:lnTo>
                    <a:pt x="15239" y="1745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5819140" y="83337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527"/>
                  </a:lnTo>
                  <a:lnTo>
                    <a:pt x="15239" y="17451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5834379" y="80544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452"/>
                  </a:lnTo>
                  <a:lnTo>
                    <a:pt x="15240" y="1744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5848350" y="77983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82"/>
                  </a:lnTo>
                  <a:lnTo>
                    <a:pt x="15239" y="1743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5862320" y="75423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13"/>
                  </a:lnTo>
                  <a:lnTo>
                    <a:pt x="15239" y="1743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5876290" y="72862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243"/>
                  </a:lnTo>
                  <a:lnTo>
                    <a:pt x="15239" y="1742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5890259" y="70301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174"/>
                  </a:lnTo>
                  <a:lnTo>
                    <a:pt x="15239" y="1741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5904229" y="67741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105"/>
                  </a:lnTo>
                  <a:lnTo>
                    <a:pt x="15240" y="17409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918200" y="65180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035"/>
                  </a:lnTo>
                  <a:lnTo>
                    <a:pt x="15239" y="1740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5932170" y="62619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1966"/>
                  </a:lnTo>
                  <a:lnTo>
                    <a:pt x="15239" y="1739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947409" y="600591"/>
              <a:ext cx="13970" cy="200025"/>
            </a:xfrm>
            <a:custGeom>
              <a:avLst/>
              <a:gdLst/>
              <a:ahLst/>
              <a:cxnLst/>
              <a:rect l="l" t="t" r="r" b="b"/>
              <a:pathLst>
                <a:path w="13970" h="200025">
                  <a:moveTo>
                    <a:pt x="13969" y="0"/>
                  </a:moveTo>
                  <a:lnTo>
                    <a:pt x="0" y="25606"/>
                  </a:lnTo>
                  <a:lnTo>
                    <a:pt x="0" y="199562"/>
                  </a:lnTo>
                  <a:lnTo>
                    <a:pt x="13969" y="1738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5961379" y="57265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821"/>
                  </a:lnTo>
                  <a:lnTo>
                    <a:pt x="15240" y="17381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975350" y="54705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751"/>
                  </a:lnTo>
                  <a:lnTo>
                    <a:pt x="15239" y="1737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5989320" y="52144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82"/>
                  </a:lnTo>
                  <a:lnTo>
                    <a:pt x="15239" y="1736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6003290" y="49583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12"/>
                  </a:lnTo>
                  <a:lnTo>
                    <a:pt x="15239" y="17360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6017259" y="47023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543"/>
                  </a:lnTo>
                  <a:lnTo>
                    <a:pt x="15239" y="173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6031229" y="44462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474"/>
                  </a:lnTo>
                  <a:lnTo>
                    <a:pt x="15240" y="17346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045200" y="41901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404"/>
                  </a:lnTo>
                  <a:lnTo>
                    <a:pt x="15239" y="17339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059170" y="39341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335"/>
                  </a:lnTo>
                  <a:lnTo>
                    <a:pt x="15239" y="1733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073140" y="367804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265"/>
                  </a:lnTo>
                  <a:lnTo>
                    <a:pt x="15239" y="1732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087109" y="339869"/>
              <a:ext cx="16510" cy="203835"/>
            </a:xfrm>
            <a:custGeom>
              <a:avLst/>
              <a:gdLst/>
              <a:ahLst/>
              <a:cxnLst/>
              <a:rect l="l" t="t" r="r" b="b"/>
              <a:pathLst>
                <a:path w="16510" h="203834">
                  <a:moveTo>
                    <a:pt x="16510" y="0"/>
                  </a:moveTo>
                  <a:lnTo>
                    <a:pt x="0" y="30262"/>
                  </a:lnTo>
                  <a:lnTo>
                    <a:pt x="0" y="203524"/>
                  </a:lnTo>
                  <a:lnTo>
                    <a:pt x="16510" y="1731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102350" y="31426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120"/>
                  </a:lnTo>
                  <a:lnTo>
                    <a:pt x="15239" y="17311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6116320" y="288656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051"/>
                  </a:lnTo>
                  <a:lnTo>
                    <a:pt x="15239" y="1730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130290" y="263049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982"/>
                  </a:lnTo>
                  <a:lnTo>
                    <a:pt x="12700" y="177640"/>
                  </a:lnTo>
                  <a:lnTo>
                    <a:pt x="15239" y="17262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144259" y="23744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737"/>
                  </a:lnTo>
                  <a:lnTo>
                    <a:pt x="15239" y="1706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158229" y="211836"/>
              <a:ext cx="15240" cy="198755"/>
            </a:xfrm>
            <a:custGeom>
              <a:avLst/>
              <a:gdLst/>
              <a:ahLst/>
              <a:cxnLst/>
              <a:rect l="l" t="t" r="r" b="b"/>
              <a:pathLst>
                <a:path w="15239" h="198754">
                  <a:moveTo>
                    <a:pt x="15240" y="0"/>
                  </a:moveTo>
                  <a:lnTo>
                    <a:pt x="0" y="27934"/>
                  </a:lnTo>
                  <a:lnTo>
                    <a:pt x="0" y="198740"/>
                  </a:lnTo>
                  <a:lnTo>
                    <a:pt x="15240" y="16862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172200" y="186229"/>
              <a:ext cx="15240" cy="196850"/>
            </a:xfrm>
            <a:custGeom>
              <a:avLst/>
              <a:gdLst/>
              <a:ahLst/>
              <a:cxnLst/>
              <a:rect l="l" t="t" r="r" b="b"/>
              <a:pathLst>
                <a:path w="15239" h="196850">
                  <a:moveTo>
                    <a:pt x="15239" y="0"/>
                  </a:moveTo>
                  <a:lnTo>
                    <a:pt x="0" y="27934"/>
                  </a:lnTo>
                  <a:lnTo>
                    <a:pt x="0" y="196743"/>
                  </a:lnTo>
                  <a:lnTo>
                    <a:pt x="15239" y="1666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6186170" y="160623"/>
              <a:ext cx="15240" cy="194945"/>
            </a:xfrm>
            <a:custGeom>
              <a:avLst/>
              <a:gdLst/>
              <a:ahLst/>
              <a:cxnLst/>
              <a:rect l="l" t="t" r="r" b="b"/>
              <a:pathLst>
                <a:path w="15239" h="194945">
                  <a:moveTo>
                    <a:pt x="15239" y="0"/>
                  </a:moveTo>
                  <a:lnTo>
                    <a:pt x="0" y="27934"/>
                  </a:lnTo>
                  <a:lnTo>
                    <a:pt x="0" y="194747"/>
                  </a:lnTo>
                  <a:lnTo>
                    <a:pt x="15239" y="164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6200140" y="135016"/>
              <a:ext cx="15240" cy="193040"/>
            </a:xfrm>
            <a:custGeom>
              <a:avLst/>
              <a:gdLst/>
              <a:ahLst/>
              <a:cxnLst/>
              <a:rect l="l" t="t" r="r" b="b"/>
              <a:pathLst>
                <a:path w="15239" h="193040">
                  <a:moveTo>
                    <a:pt x="15239" y="0"/>
                  </a:moveTo>
                  <a:lnTo>
                    <a:pt x="0" y="27934"/>
                  </a:lnTo>
                  <a:lnTo>
                    <a:pt x="0" y="192750"/>
                  </a:lnTo>
                  <a:lnTo>
                    <a:pt x="15239" y="1626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6214109" y="109410"/>
              <a:ext cx="15240" cy="191135"/>
            </a:xfrm>
            <a:custGeom>
              <a:avLst/>
              <a:gdLst/>
              <a:ahLst/>
              <a:cxnLst/>
              <a:rect l="l" t="t" r="r" b="b"/>
              <a:pathLst>
                <a:path w="15239" h="191135">
                  <a:moveTo>
                    <a:pt x="15239" y="0"/>
                  </a:moveTo>
                  <a:lnTo>
                    <a:pt x="0" y="27934"/>
                  </a:lnTo>
                  <a:lnTo>
                    <a:pt x="0" y="190753"/>
                  </a:lnTo>
                  <a:lnTo>
                    <a:pt x="15239" y="16064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6229350" y="83803"/>
              <a:ext cx="13970" cy="186690"/>
            </a:xfrm>
            <a:custGeom>
              <a:avLst/>
              <a:gdLst/>
              <a:ahLst/>
              <a:cxnLst/>
              <a:rect l="l" t="t" r="r" b="b"/>
              <a:pathLst>
                <a:path w="13970" h="186690">
                  <a:moveTo>
                    <a:pt x="13970" y="0"/>
                  </a:moveTo>
                  <a:lnTo>
                    <a:pt x="0" y="25606"/>
                  </a:lnTo>
                  <a:lnTo>
                    <a:pt x="0" y="186247"/>
                  </a:lnTo>
                  <a:lnTo>
                    <a:pt x="13970" y="15864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6243320" y="58196"/>
              <a:ext cx="13970" cy="184785"/>
            </a:xfrm>
            <a:custGeom>
              <a:avLst/>
              <a:gdLst/>
              <a:ahLst/>
              <a:cxnLst/>
              <a:rect l="l" t="t" r="r" b="b"/>
              <a:pathLst>
                <a:path w="13970" h="184785">
                  <a:moveTo>
                    <a:pt x="13969" y="0"/>
                  </a:moveTo>
                  <a:lnTo>
                    <a:pt x="0" y="25606"/>
                  </a:lnTo>
                  <a:lnTo>
                    <a:pt x="0" y="184250"/>
                  </a:lnTo>
                  <a:lnTo>
                    <a:pt x="13969" y="156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6257290" y="30262"/>
              <a:ext cx="15240" cy="184785"/>
            </a:xfrm>
            <a:custGeom>
              <a:avLst/>
              <a:gdLst/>
              <a:ahLst/>
              <a:cxnLst/>
              <a:rect l="l" t="t" r="r" b="b"/>
              <a:pathLst>
                <a:path w="15239" h="184785">
                  <a:moveTo>
                    <a:pt x="15239" y="0"/>
                  </a:moveTo>
                  <a:lnTo>
                    <a:pt x="0" y="27934"/>
                  </a:lnTo>
                  <a:lnTo>
                    <a:pt x="0" y="184581"/>
                  </a:lnTo>
                  <a:lnTo>
                    <a:pt x="15239" y="15446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6271259" y="4655"/>
              <a:ext cx="15240" cy="182880"/>
            </a:xfrm>
            <a:custGeom>
              <a:avLst/>
              <a:gdLst/>
              <a:ahLst/>
              <a:cxnLst/>
              <a:rect l="l" t="t" r="r" b="b"/>
              <a:pathLst>
                <a:path w="15239" h="182880">
                  <a:moveTo>
                    <a:pt x="15239" y="0"/>
                  </a:moveTo>
                  <a:lnTo>
                    <a:pt x="0" y="27934"/>
                  </a:lnTo>
                  <a:lnTo>
                    <a:pt x="0" y="182585"/>
                  </a:lnTo>
                  <a:lnTo>
                    <a:pt x="15239" y="1524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285230" y="0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39" h="160020">
                  <a:moveTo>
                    <a:pt x="1524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0" y="160020"/>
                  </a:lnTo>
                  <a:lnTo>
                    <a:pt x="7518" y="160020"/>
                  </a:lnTo>
                  <a:lnTo>
                    <a:pt x="7518" y="129540"/>
                  </a:lnTo>
                  <a:lnTo>
                    <a:pt x="15240" y="1295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6299200" y="0"/>
              <a:ext cx="15240" cy="132080"/>
            </a:xfrm>
            <a:custGeom>
              <a:avLst/>
              <a:gdLst/>
              <a:ahLst/>
              <a:cxnLst/>
              <a:rect l="l" t="t" r="r" b="b"/>
              <a:pathLst>
                <a:path w="15239" h="132080">
                  <a:moveTo>
                    <a:pt x="12700" y="0"/>
                  </a:moveTo>
                  <a:lnTo>
                    <a:pt x="0" y="0"/>
                  </a:lnTo>
                  <a:lnTo>
                    <a:pt x="0" y="132034"/>
                  </a:lnTo>
                  <a:lnTo>
                    <a:pt x="15239" y="101921"/>
                  </a:lnTo>
                  <a:lnTo>
                    <a:pt x="15239" y="146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6313170" y="731"/>
              <a:ext cx="15240" cy="104139"/>
            </a:xfrm>
            <a:custGeom>
              <a:avLst/>
              <a:gdLst/>
              <a:ahLst/>
              <a:cxnLst/>
              <a:rect l="l" t="t" r="r" b="b"/>
              <a:pathLst>
                <a:path w="15239" h="104139">
                  <a:moveTo>
                    <a:pt x="0" y="0"/>
                  </a:moveTo>
                  <a:lnTo>
                    <a:pt x="0" y="103699"/>
                  </a:lnTo>
                  <a:lnTo>
                    <a:pt x="15239" y="73586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6327140" y="8774"/>
              <a:ext cx="15240" cy="68580"/>
            </a:xfrm>
            <a:custGeom>
              <a:avLst/>
              <a:gdLst/>
              <a:ahLst/>
              <a:cxnLst/>
              <a:rect l="l" t="t" r="r" b="b"/>
              <a:pathLst>
                <a:path w="15239" h="68580">
                  <a:moveTo>
                    <a:pt x="0" y="0"/>
                  </a:moveTo>
                  <a:lnTo>
                    <a:pt x="0" y="68052"/>
                  </a:lnTo>
                  <a:lnTo>
                    <a:pt x="15239" y="37940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6341109" y="16817"/>
              <a:ext cx="12700" cy="33020"/>
            </a:xfrm>
            <a:custGeom>
              <a:avLst/>
              <a:gdLst/>
              <a:ahLst/>
              <a:cxnLst/>
              <a:rect l="l" t="t" r="r" b="b"/>
              <a:pathLst>
                <a:path w="12700" h="33020">
                  <a:moveTo>
                    <a:pt x="0" y="0"/>
                  </a:moveTo>
                  <a:lnTo>
                    <a:pt x="0" y="32406"/>
                  </a:lnTo>
                  <a:lnTo>
                    <a:pt x="12700" y="7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121150" y="37490"/>
              <a:ext cx="33020" cy="72390"/>
            </a:xfrm>
            <a:custGeom>
              <a:avLst/>
              <a:gdLst/>
              <a:ahLst/>
              <a:cxnLst/>
              <a:rect l="l" t="t" r="r" b="b"/>
              <a:pathLst>
                <a:path w="33020" h="72389">
                  <a:moveTo>
                    <a:pt x="33020" y="0"/>
                  </a:moveTo>
                  <a:lnTo>
                    <a:pt x="17780" y="9664"/>
                  </a:lnTo>
                  <a:lnTo>
                    <a:pt x="16510" y="10464"/>
                  </a:lnTo>
                  <a:lnTo>
                    <a:pt x="0" y="20929"/>
                  </a:lnTo>
                  <a:lnTo>
                    <a:pt x="17780" y="48437"/>
                  </a:lnTo>
                  <a:lnTo>
                    <a:pt x="33020" y="7200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152900" y="27010"/>
              <a:ext cx="17780" cy="108585"/>
            </a:xfrm>
            <a:custGeom>
              <a:avLst/>
              <a:gdLst/>
              <a:ahLst/>
              <a:cxnLst/>
              <a:rect l="l" t="t" r="r" b="b"/>
              <a:pathLst>
                <a:path w="17779" h="108585">
                  <a:moveTo>
                    <a:pt x="17779" y="0"/>
                  </a:moveTo>
                  <a:lnTo>
                    <a:pt x="0" y="11275"/>
                  </a:lnTo>
                  <a:lnTo>
                    <a:pt x="0" y="80522"/>
                  </a:lnTo>
                  <a:lnTo>
                    <a:pt x="17779" y="108025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169409" y="25400"/>
              <a:ext cx="17780" cy="135255"/>
            </a:xfrm>
            <a:custGeom>
              <a:avLst/>
              <a:gdLst/>
              <a:ahLst/>
              <a:cxnLst/>
              <a:rect l="l" t="t" r="r" b="b"/>
              <a:pathLst>
                <a:path w="17779" h="135255">
                  <a:moveTo>
                    <a:pt x="3810" y="0"/>
                  </a:moveTo>
                  <a:lnTo>
                    <a:pt x="0" y="2416"/>
                  </a:lnTo>
                  <a:lnTo>
                    <a:pt x="0" y="107672"/>
                  </a:lnTo>
                  <a:lnTo>
                    <a:pt x="17779" y="135175"/>
                  </a:lnTo>
                  <a:lnTo>
                    <a:pt x="17779" y="203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185920" y="43890"/>
              <a:ext cx="17780" cy="142240"/>
            </a:xfrm>
            <a:custGeom>
              <a:avLst/>
              <a:gdLst/>
              <a:ahLst/>
              <a:cxnLst/>
              <a:rect l="l" t="t" r="r" b="b"/>
              <a:pathLst>
                <a:path w="17779" h="142240">
                  <a:moveTo>
                    <a:pt x="0" y="0"/>
                  </a:moveTo>
                  <a:lnTo>
                    <a:pt x="0" y="114720"/>
                  </a:lnTo>
                  <a:lnTo>
                    <a:pt x="17779" y="1422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202429" y="67927"/>
              <a:ext cx="17780" cy="144145"/>
            </a:xfrm>
            <a:custGeom>
              <a:avLst/>
              <a:gdLst/>
              <a:ahLst/>
              <a:cxnLst/>
              <a:rect l="l" t="t" r="r" b="b"/>
              <a:pathLst>
                <a:path w="17779" h="144145">
                  <a:moveTo>
                    <a:pt x="0" y="0"/>
                  </a:moveTo>
                  <a:lnTo>
                    <a:pt x="0" y="116222"/>
                  </a:lnTo>
                  <a:lnTo>
                    <a:pt x="17780" y="14372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4218940" y="9196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5">
                  <a:moveTo>
                    <a:pt x="0" y="0"/>
                  </a:moveTo>
                  <a:lnTo>
                    <a:pt x="0" y="117724"/>
                  </a:lnTo>
                  <a:lnTo>
                    <a:pt x="17780" y="14522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4234179" y="114153"/>
              <a:ext cx="19050" cy="148590"/>
            </a:xfrm>
            <a:custGeom>
              <a:avLst/>
              <a:gdLst/>
              <a:ahLst/>
              <a:cxnLst/>
              <a:rect l="l" t="t" r="r" b="b"/>
              <a:pathLst>
                <a:path w="19050" h="148590">
                  <a:moveTo>
                    <a:pt x="0" y="0"/>
                  </a:moveTo>
                  <a:lnTo>
                    <a:pt x="0" y="119110"/>
                  </a:lnTo>
                  <a:lnTo>
                    <a:pt x="19050" y="148578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250690" y="138190"/>
              <a:ext cx="17780" cy="148590"/>
            </a:xfrm>
            <a:custGeom>
              <a:avLst/>
              <a:gdLst/>
              <a:ahLst/>
              <a:cxnLst/>
              <a:rect l="l" t="t" r="r" b="b"/>
              <a:pathLst>
                <a:path w="17779" h="148590">
                  <a:moveTo>
                    <a:pt x="0" y="0"/>
                  </a:moveTo>
                  <a:lnTo>
                    <a:pt x="0" y="120611"/>
                  </a:lnTo>
                  <a:lnTo>
                    <a:pt x="17780" y="14811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267200" y="162227"/>
              <a:ext cx="17780" cy="149860"/>
            </a:xfrm>
            <a:custGeom>
              <a:avLst/>
              <a:gdLst/>
              <a:ahLst/>
              <a:cxnLst/>
              <a:rect l="l" t="t" r="r" b="b"/>
              <a:pathLst>
                <a:path w="17779" h="149860">
                  <a:moveTo>
                    <a:pt x="0" y="0"/>
                  </a:moveTo>
                  <a:lnTo>
                    <a:pt x="0" y="122113"/>
                  </a:lnTo>
                  <a:lnTo>
                    <a:pt x="17779" y="14961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283709" y="186265"/>
              <a:ext cx="17780" cy="151130"/>
            </a:xfrm>
            <a:custGeom>
              <a:avLst/>
              <a:gdLst/>
              <a:ahLst/>
              <a:cxnLst/>
              <a:rect l="l" t="t" r="r" b="b"/>
              <a:pathLst>
                <a:path w="17779" h="151129">
                  <a:moveTo>
                    <a:pt x="0" y="0"/>
                  </a:moveTo>
                  <a:lnTo>
                    <a:pt x="0" y="123614"/>
                  </a:lnTo>
                  <a:lnTo>
                    <a:pt x="17779" y="15111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300220" y="210302"/>
              <a:ext cx="17780" cy="153035"/>
            </a:xfrm>
            <a:custGeom>
              <a:avLst/>
              <a:gdLst/>
              <a:ahLst/>
              <a:cxnLst/>
              <a:rect l="l" t="t" r="r" b="b"/>
              <a:pathLst>
                <a:path w="17779" h="153035">
                  <a:moveTo>
                    <a:pt x="0" y="0"/>
                  </a:moveTo>
                  <a:lnTo>
                    <a:pt x="0" y="125116"/>
                  </a:lnTo>
                  <a:lnTo>
                    <a:pt x="17779" y="15261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316729" y="234339"/>
              <a:ext cx="17780" cy="154305"/>
            </a:xfrm>
            <a:custGeom>
              <a:avLst/>
              <a:gdLst/>
              <a:ahLst/>
              <a:cxnLst/>
              <a:rect l="l" t="t" r="r" b="b"/>
              <a:pathLst>
                <a:path w="17779" h="154304">
                  <a:moveTo>
                    <a:pt x="0" y="0"/>
                  </a:moveTo>
                  <a:lnTo>
                    <a:pt x="0" y="126618"/>
                  </a:lnTo>
                  <a:lnTo>
                    <a:pt x="17780" y="1541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4331970" y="256527"/>
              <a:ext cx="17780" cy="155575"/>
            </a:xfrm>
            <a:custGeom>
              <a:avLst/>
              <a:gdLst/>
              <a:ahLst/>
              <a:cxnLst/>
              <a:rect l="l" t="t" r="r" b="b"/>
              <a:pathLst>
                <a:path w="17779" h="155575">
                  <a:moveTo>
                    <a:pt x="0" y="0"/>
                  </a:moveTo>
                  <a:lnTo>
                    <a:pt x="0" y="128004"/>
                  </a:lnTo>
                  <a:lnTo>
                    <a:pt x="17779" y="1555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4348479" y="280565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29505"/>
                  </a:lnTo>
                  <a:lnTo>
                    <a:pt x="16510" y="155044"/>
                  </a:lnTo>
                  <a:lnTo>
                    <a:pt x="17780" y="15689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4364990" y="30460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07"/>
                  </a:lnTo>
                  <a:lnTo>
                    <a:pt x="17780" y="15695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4381500" y="32863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60"/>
                  </a:lnTo>
                  <a:lnTo>
                    <a:pt x="17779" y="15700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4398009" y="3526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14"/>
                  </a:lnTo>
                  <a:lnTo>
                    <a:pt x="17779" y="15705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4414520" y="3767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67"/>
                  </a:lnTo>
                  <a:lnTo>
                    <a:pt x="17779" y="157111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431029" y="400751"/>
              <a:ext cx="16510" cy="155575"/>
            </a:xfrm>
            <a:custGeom>
              <a:avLst/>
              <a:gdLst/>
              <a:ahLst/>
              <a:cxnLst/>
              <a:rect l="l" t="t" r="r" b="b"/>
              <a:pathLst>
                <a:path w="16510" h="155575">
                  <a:moveTo>
                    <a:pt x="0" y="0"/>
                  </a:moveTo>
                  <a:lnTo>
                    <a:pt x="0" y="131221"/>
                  </a:lnTo>
                  <a:lnTo>
                    <a:pt x="16510" y="155311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4446270" y="422940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270"/>
                  </a:lnTo>
                  <a:lnTo>
                    <a:pt x="17779" y="15721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4462779" y="4469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23"/>
                  </a:lnTo>
                  <a:lnTo>
                    <a:pt x="17780" y="15726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4479290" y="4710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77"/>
                  </a:lnTo>
                  <a:lnTo>
                    <a:pt x="17780" y="1573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4495800" y="49505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30"/>
                  </a:lnTo>
                  <a:lnTo>
                    <a:pt x="17779" y="15737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512309" y="51908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84"/>
                  </a:lnTo>
                  <a:lnTo>
                    <a:pt x="17779" y="15742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4527550" y="5412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533"/>
                  </a:lnTo>
                  <a:lnTo>
                    <a:pt x="17779" y="15747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544059" y="56531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587"/>
                  </a:lnTo>
                  <a:lnTo>
                    <a:pt x="17779" y="1575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560570" y="589352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40"/>
                  </a:lnTo>
                  <a:lnTo>
                    <a:pt x="17779" y="15758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577079" y="6133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93"/>
                  </a:lnTo>
                  <a:lnTo>
                    <a:pt x="17780" y="15763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593590" y="637426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747"/>
                  </a:lnTo>
                  <a:lnTo>
                    <a:pt x="17780" y="15769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608829" y="659615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1796"/>
                  </a:lnTo>
                  <a:lnTo>
                    <a:pt x="19050" y="15959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626609" y="685501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1854"/>
                  </a:lnTo>
                  <a:lnTo>
                    <a:pt x="16510" y="155945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641850" y="7076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03"/>
                  </a:lnTo>
                  <a:lnTo>
                    <a:pt x="17779" y="15784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658359" y="731727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57"/>
                  </a:lnTo>
                  <a:lnTo>
                    <a:pt x="17779" y="1579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674870" y="75576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10"/>
                  </a:lnTo>
                  <a:lnTo>
                    <a:pt x="17779" y="15795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691379" y="779801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63"/>
                  </a:lnTo>
                  <a:lnTo>
                    <a:pt x="17780" y="15800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707890" y="803838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2117"/>
                  </a:lnTo>
                  <a:lnTo>
                    <a:pt x="16510" y="156208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723129" y="826027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2166"/>
                  </a:lnTo>
                  <a:lnTo>
                    <a:pt x="19050" y="15996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739640" y="85006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20"/>
                  </a:lnTo>
                  <a:lnTo>
                    <a:pt x="17780" y="15816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756150" y="87410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73"/>
                  </a:lnTo>
                  <a:lnTo>
                    <a:pt x="17779" y="15821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772659" y="8981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27"/>
                  </a:lnTo>
                  <a:lnTo>
                    <a:pt x="17779" y="1582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789170" y="9221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80"/>
                  </a:lnTo>
                  <a:lnTo>
                    <a:pt x="17779" y="1583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805679" y="946213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33"/>
                  </a:lnTo>
                  <a:lnTo>
                    <a:pt x="17780" y="15837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820920" y="968402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83"/>
                  </a:lnTo>
                  <a:lnTo>
                    <a:pt x="17779" y="15842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837429" y="9924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36"/>
                  </a:lnTo>
                  <a:lnTo>
                    <a:pt x="17780" y="15848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853940" y="10164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90"/>
                  </a:lnTo>
                  <a:lnTo>
                    <a:pt x="17780" y="15853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870450" y="104051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43"/>
                  </a:lnTo>
                  <a:lnTo>
                    <a:pt x="17779" y="15858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886959" y="106455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97"/>
                  </a:lnTo>
                  <a:lnTo>
                    <a:pt x="17779" y="1586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903470" y="1088588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750"/>
                  </a:lnTo>
                  <a:lnTo>
                    <a:pt x="17779" y="15869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919979" y="1112625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2803"/>
                  </a:lnTo>
                  <a:lnTo>
                    <a:pt x="16510" y="156894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935220" y="1134814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853"/>
                  </a:lnTo>
                  <a:lnTo>
                    <a:pt x="17779" y="15879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951729" y="11588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06"/>
                  </a:lnTo>
                  <a:lnTo>
                    <a:pt x="17780" y="15885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968240" y="11828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60"/>
                  </a:lnTo>
                  <a:lnTo>
                    <a:pt x="17780" y="15890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984750" y="12069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013"/>
                  </a:lnTo>
                  <a:lnTo>
                    <a:pt x="17779" y="15895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5001259" y="1230963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3067"/>
                  </a:lnTo>
                  <a:lnTo>
                    <a:pt x="16510" y="157157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5016500" y="12531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16"/>
                  </a:lnTo>
                  <a:lnTo>
                    <a:pt x="17779" y="15906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5033009" y="12771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69"/>
                  </a:lnTo>
                  <a:lnTo>
                    <a:pt x="17779" y="15911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5049520" y="13012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23"/>
                  </a:lnTo>
                  <a:lnTo>
                    <a:pt x="17779" y="15916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5066029" y="1325263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76"/>
                  </a:lnTo>
                  <a:lnTo>
                    <a:pt x="17780" y="15922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5082540" y="1349300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330"/>
                  </a:lnTo>
                  <a:lnTo>
                    <a:pt x="17780" y="15927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5097779" y="1371489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90">
                  <a:moveTo>
                    <a:pt x="0" y="0"/>
                  </a:moveTo>
                  <a:lnTo>
                    <a:pt x="0" y="133379"/>
                  </a:lnTo>
                  <a:lnTo>
                    <a:pt x="19050" y="16117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5114290" y="13955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432"/>
                  </a:lnTo>
                  <a:lnTo>
                    <a:pt x="17780" y="15937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5130800" y="141956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486"/>
                  </a:lnTo>
                  <a:lnTo>
                    <a:pt x="17779" y="1594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5147309" y="14436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39"/>
                  </a:lnTo>
                  <a:lnTo>
                    <a:pt x="17779" y="15948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5163820" y="14676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93"/>
                  </a:lnTo>
                  <a:lnTo>
                    <a:pt x="17779" y="15953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5180329" y="14916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646"/>
                  </a:lnTo>
                  <a:lnTo>
                    <a:pt x="17780" y="15959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5196840" y="1515713"/>
              <a:ext cx="16510" cy="158115"/>
            </a:xfrm>
            <a:custGeom>
              <a:avLst/>
              <a:gdLst/>
              <a:ahLst/>
              <a:cxnLst/>
              <a:rect l="l" t="t" r="r" b="b"/>
              <a:pathLst>
                <a:path w="16510" h="158114">
                  <a:moveTo>
                    <a:pt x="0" y="0"/>
                  </a:moveTo>
                  <a:lnTo>
                    <a:pt x="0" y="133700"/>
                  </a:lnTo>
                  <a:lnTo>
                    <a:pt x="16510" y="15779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5212079" y="15379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749"/>
                  </a:lnTo>
                  <a:lnTo>
                    <a:pt x="17780" y="15969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5228590" y="15619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02"/>
                  </a:lnTo>
                  <a:lnTo>
                    <a:pt x="17780" y="15974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5245100" y="15859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56"/>
                  </a:lnTo>
                  <a:lnTo>
                    <a:pt x="17779" y="1598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5261609" y="161001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09"/>
                  </a:lnTo>
                  <a:lnTo>
                    <a:pt x="17779" y="15985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5278120" y="1634050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63"/>
                  </a:lnTo>
                  <a:lnTo>
                    <a:pt x="17779" y="1599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5294629" y="1658087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16"/>
                  </a:lnTo>
                  <a:lnTo>
                    <a:pt x="17780" y="15996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5309870" y="1680276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65"/>
                  </a:lnTo>
                  <a:lnTo>
                    <a:pt x="17779" y="16000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5326379" y="170431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19"/>
                  </a:lnTo>
                  <a:lnTo>
                    <a:pt x="17780" y="16006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5342890" y="17283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72"/>
                  </a:lnTo>
                  <a:lnTo>
                    <a:pt x="17780" y="16011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5359400" y="17523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26"/>
                  </a:lnTo>
                  <a:lnTo>
                    <a:pt x="17779" y="1601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5375909" y="17764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79"/>
                  </a:lnTo>
                  <a:lnTo>
                    <a:pt x="17779" y="16022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5391150" y="1798613"/>
              <a:ext cx="19050" cy="162560"/>
            </a:xfrm>
            <a:custGeom>
              <a:avLst/>
              <a:gdLst/>
              <a:ahLst/>
              <a:cxnLst/>
              <a:rect l="l" t="t" r="r" b="b"/>
              <a:pathLst>
                <a:path w="19050" h="162560">
                  <a:moveTo>
                    <a:pt x="0" y="0"/>
                  </a:moveTo>
                  <a:lnTo>
                    <a:pt x="0" y="134329"/>
                  </a:lnTo>
                  <a:lnTo>
                    <a:pt x="19050" y="16212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5407659" y="18226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382"/>
                  </a:lnTo>
                  <a:lnTo>
                    <a:pt x="17779" y="16032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5424170" y="18466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35"/>
                  </a:lnTo>
                  <a:lnTo>
                    <a:pt x="17779" y="16037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5440679" y="18707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89"/>
                  </a:lnTo>
                  <a:lnTo>
                    <a:pt x="17780" y="16043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5457190" y="189476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42"/>
                  </a:lnTo>
                  <a:lnTo>
                    <a:pt x="17780" y="16048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5473700" y="191880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96"/>
                  </a:lnTo>
                  <a:lnTo>
                    <a:pt x="17779" y="1605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5490209" y="1942837"/>
              <a:ext cx="16510" cy="158750"/>
            </a:xfrm>
            <a:custGeom>
              <a:avLst/>
              <a:gdLst/>
              <a:ahLst/>
              <a:cxnLst/>
              <a:rect l="l" t="t" r="r" b="b"/>
              <a:pathLst>
                <a:path w="16510" h="158750">
                  <a:moveTo>
                    <a:pt x="0" y="0"/>
                  </a:moveTo>
                  <a:lnTo>
                    <a:pt x="0" y="134649"/>
                  </a:lnTo>
                  <a:lnTo>
                    <a:pt x="16510" y="15874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5505450" y="1965025"/>
              <a:ext cx="17780" cy="161925"/>
            </a:xfrm>
            <a:custGeom>
              <a:avLst/>
              <a:gdLst/>
              <a:ahLst/>
              <a:cxnLst/>
              <a:rect l="l" t="t" r="r" b="b"/>
              <a:pathLst>
                <a:path w="17779" h="161925">
                  <a:moveTo>
                    <a:pt x="0" y="0"/>
                  </a:moveTo>
                  <a:lnTo>
                    <a:pt x="0" y="134699"/>
                  </a:lnTo>
                  <a:lnTo>
                    <a:pt x="10160" y="149524"/>
                  </a:lnTo>
                  <a:lnTo>
                    <a:pt x="17779" y="161590"/>
                  </a:lnTo>
                  <a:lnTo>
                    <a:pt x="17779" y="27185"/>
                  </a:lnTo>
                  <a:lnTo>
                    <a:pt x="7620" y="1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5521959" y="199020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404"/>
                  </a:lnTo>
                  <a:lnTo>
                    <a:pt x="17779" y="16255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5538470" y="201634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9"/>
                  </a:lnTo>
                  <a:lnTo>
                    <a:pt x="17779" y="1625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5554979" y="204249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3"/>
                  </a:lnTo>
                  <a:lnTo>
                    <a:pt x="17780" y="162547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5571490" y="206864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87"/>
                  </a:lnTo>
                  <a:lnTo>
                    <a:pt x="17780" y="162541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5586729" y="2092782"/>
              <a:ext cx="19050" cy="165100"/>
            </a:xfrm>
            <a:custGeom>
              <a:avLst/>
              <a:gdLst/>
              <a:ahLst/>
              <a:cxnLst/>
              <a:rect l="l" t="t" r="r" b="b"/>
              <a:pathLst>
                <a:path w="19050" h="165100">
                  <a:moveTo>
                    <a:pt x="0" y="0"/>
                  </a:moveTo>
                  <a:lnTo>
                    <a:pt x="0" y="134382"/>
                  </a:lnTo>
                  <a:lnTo>
                    <a:pt x="19050" y="164546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5603240" y="211893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6"/>
                  </a:lnTo>
                  <a:lnTo>
                    <a:pt x="17780" y="16253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5619750" y="214507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0"/>
                  </a:lnTo>
                  <a:lnTo>
                    <a:pt x="17779" y="16252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5636259" y="217122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64"/>
                  </a:lnTo>
                  <a:lnTo>
                    <a:pt x="17779" y="16251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5652770" y="219737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9"/>
                  </a:lnTo>
                  <a:lnTo>
                    <a:pt x="17779" y="1625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5669279" y="222352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3"/>
                  </a:lnTo>
                  <a:lnTo>
                    <a:pt x="17780" y="162506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5684520" y="2247662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7"/>
                  </a:lnTo>
                  <a:lnTo>
                    <a:pt x="17779" y="16250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5701029" y="227381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2"/>
                  </a:lnTo>
                  <a:lnTo>
                    <a:pt x="17780" y="16249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5717540" y="229995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6"/>
                  </a:lnTo>
                  <a:lnTo>
                    <a:pt x="17780" y="16249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5734050" y="232610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0"/>
                  </a:lnTo>
                  <a:lnTo>
                    <a:pt x="17779" y="16248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5750560" y="2352268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30">
                  <a:moveTo>
                    <a:pt x="34290" y="54305"/>
                  </a:moveTo>
                  <a:lnTo>
                    <a:pt x="17780" y="28155"/>
                  </a:lnTo>
                  <a:lnTo>
                    <a:pt x="16510" y="26149"/>
                  </a:lnTo>
                  <a:lnTo>
                    <a:pt x="0" y="0"/>
                  </a:lnTo>
                  <a:lnTo>
                    <a:pt x="0" y="134315"/>
                  </a:lnTo>
                  <a:lnTo>
                    <a:pt x="16510" y="160464"/>
                  </a:lnTo>
                  <a:lnTo>
                    <a:pt x="34290" y="188620"/>
                  </a:lnTo>
                  <a:lnTo>
                    <a:pt x="34290" y="543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5783579" y="240455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313"/>
                  </a:lnTo>
                  <a:lnTo>
                    <a:pt x="16510" y="160455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5798820" y="242869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7"/>
                  </a:lnTo>
                  <a:lnTo>
                    <a:pt x="17779" y="16246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5815329" y="245483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2"/>
                  </a:lnTo>
                  <a:lnTo>
                    <a:pt x="17780" y="16245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5831840" y="248098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6"/>
                  </a:lnTo>
                  <a:lnTo>
                    <a:pt x="17780" y="16244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5848350" y="250713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0"/>
                  </a:lnTo>
                  <a:lnTo>
                    <a:pt x="17779" y="16244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5864859" y="253328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84"/>
                  </a:lnTo>
                  <a:lnTo>
                    <a:pt x="17779" y="16243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5880100" y="255742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279"/>
                  </a:lnTo>
                  <a:lnTo>
                    <a:pt x="19050" y="164444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5896609" y="258357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73"/>
                  </a:lnTo>
                  <a:lnTo>
                    <a:pt x="17779" y="16242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5913120" y="260971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7"/>
                  </a:lnTo>
                  <a:lnTo>
                    <a:pt x="17779" y="16242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5929629" y="263586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1"/>
                  </a:lnTo>
                  <a:lnTo>
                    <a:pt x="17780" y="16241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5946140" y="266201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6"/>
                  </a:lnTo>
                  <a:lnTo>
                    <a:pt x="17780" y="16240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5962650" y="268816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0"/>
                  </a:lnTo>
                  <a:lnTo>
                    <a:pt x="17779" y="16240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5977890" y="271230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45"/>
                  </a:lnTo>
                  <a:lnTo>
                    <a:pt x="17780" y="16239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5994400" y="273844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9"/>
                  </a:lnTo>
                  <a:lnTo>
                    <a:pt x="17779" y="16239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6010909" y="276459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3"/>
                  </a:lnTo>
                  <a:lnTo>
                    <a:pt x="17779" y="16238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6027420" y="279074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7"/>
                  </a:lnTo>
                  <a:lnTo>
                    <a:pt x="17779" y="16238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6043929" y="281689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1"/>
                  </a:lnTo>
                  <a:lnTo>
                    <a:pt x="17780" y="16237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6060440" y="284304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216"/>
                  </a:lnTo>
                  <a:lnTo>
                    <a:pt x="16510" y="160358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6075679" y="286718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10"/>
                  </a:lnTo>
                  <a:lnTo>
                    <a:pt x="17780" y="16236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6092190" y="289332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04"/>
                  </a:lnTo>
                  <a:lnTo>
                    <a:pt x="17780" y="16235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6108700" y="291947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9"/>
                  </a:lnTo>
                  <a:lnTo>
                    <a:pt x="17779" y="1623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6125209" y="294562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3"/>
                  </a:lnTo>
                  <a:lnTo>
                    <a:pt x="17779" y="16234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6141720" y="297177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7"/>
                  </a:lnTo>
                  <a:lnTo>
                    <a:pt x="17779" y="16234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6158229" y="2997923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1"/>
                  </a:lnTo>
                  <a:lnTo>
                    <a:pt x="17780" y="16233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6173470" y="302206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6"/>
                  </a:lnTo>
                  <a:lnTo>
                    <a:pt x="17779" y="16233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6189979" y="304820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0"/>
                  </a:lnTo>
                  <a:lnTo>
                    <a:pt x="17780" y="16232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6206490" y="307435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64"/>
                  </a:lnTo>
                  <a:lnTo>
                    <a:pt x="17780" y="16231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6223000" y="310050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9"/>
                  </a:lnTo>
                  <a:lnTo>
                    <a:pt x="17779" y="1623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6239509" y="312665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3"/>
                  </a:lnTo>
                  <a:lnTo>
                    <a:pt x="17779" y="16230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6254750" y="315079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48"/>
                  </a:lnTo>
                  <a:lnTo>
                    <a:pt x="19050" y="16431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6272529" y="3178951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41"/>
                  </a:lnTo>
                  <a:lnTo>
                    <a:pt x="16510" y="160284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6287770" y="320308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6"/>
                  </a:lnTo>
                  <a:lnTo>
                    <a:pt x="17779" y="16229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6304279" y="322923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0"/>
                  </a:lnTo>
                  <a:lnTo>
                    <a:pt x="17780" y="16228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6320790" y="325538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24"/>
                  </a:lnTo>
                  <a:lnTo>
                    <a:pt x="17780" y="16227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6337300" y="328153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19"/>
                  </a:lnTo>
                  <a:lnTo>
                    <a:pt x="17779" y="16227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6353809" y="3307682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13"/>
                  </a:lnTo>
                  <a:lnTo>
                    <a:pt x="16510" y="160256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6369050" y="3331820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07"/>
                  </a:lnTo>
                  <a:lnTo>
                    <a:pt x="19050" y="16427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6385559" y="335796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02"/>
                  </a:lnTo>
                  <a:lnTo>
                    <a:pt x="17779" y="162255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6402070" y="338411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6"/>
                  </a:lnTo>
                  <a:lnTo>
                    <a:pt x="17779" y="16225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6418579" y="341026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0"/>
                  </a:lnTo>
                  <a:lnTo>
                    <a:pt x="17780" y="162244"/>
                  </a:lnTo>
                  <a:lnTo>
                    <a:pt x="17780" y="30510"/>
                  </a:lnTo>
                  <a:lnTo>
                    <a:pt x="3810" y="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6435090" y="3438550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1948"/>
                  </a:lnTo>
                  <a:lnTo>
                    <a:pt x="1270" y="133959"/>
                  </a:lnTo>
                  <a:lnTo>
                    <a:pt x="17780" y="163273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6451600" y="3467476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2093"/>
                  </a:lnTo>
                  <a:lnTo>
                    <a:pt x="17779" y="16366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6466840" y="3494177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451"/>
                  </a:lnTo>
                  <a:lnTo>
                    <a:pt x="17780" y="16402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6483350" y="3523103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840"/>
                  </a:lnTo>
                  <a:lnTo>
                    <a:pt x="17779" y="164410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6499859" y="3552028"/>
              <a:ext cx="17780" cy="165100"/>
            </a:xfrm>
            <a:custGeom>
              <a:avLst/>
              <a:gdLst/>
              <a:ahLst/>
              <a:cxnLst/>
              <a:rect l="l" t="t" r="r" b="b"/>
              <a:pathLst>
                <a:path w="17779" h="165100">
                  <a:moveTo>
                    <a:pt x="0" y="0"/>
                  </a:moveTo>
                  <a:lnTo>
                    <a:pt x="0" y="133229"/>
                  </a:lnTo>
                  <a:lnTo>
                    <a:pt x="17780" y="16479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6516369" y="3580955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3618"/>
                  </a:lnTo>
                  <a:lnTo>
                    <a:pt x="17779" y="165187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6532880" y="3609880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4006"/>
                  </a:lnTo>
                  <a:lnTo>
                    <a:pt x="17779" y="16557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6549390" y="3638806"/>
              <a:ext cx="16510" cy="163830"/>
            </a:xfrm>
            <a:custGeom>
              <a:avLst/>
              <a:gdLst/>
              <a:ahLst/>
              <a:cxnLst/>
              <a:rect l="l" t="t" r="r" b="b"/>
              <a:pathLst>
                <a:path w="16509" h="163829">
                  <a:moveTo>
                    <a:pt x="0" y="0"/>
                  </a:moveTo>
                  <a:lnTo>
                    <a:pt x="0" y="134395"/>
                  </a:lnTo>
                  <a:lnTo>
                    <a:pt x="16509" y="163710"/>
                  </a:lnTo>
                  <a:lnTo>
                    <a:pt x="16509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6564630" y="3665507"/>
              <a:ext cx="17780" cy="166370"/>
            </a:xfrm>
            <a:custGeom>
              <a:avLst/>
              <a:gdLst/>
              <a:ahLst/>
              <a:cxnLst/>
              <a:rect l="l" t="t" r="r" b="b"/>
              <a:pathLst>
                <a:path w="17779" h="166370">
                  <a:moveTo>
                    <a:pt x="0" y="0"/>
                  </a:moveTo>
                  <a:lnTo>
                    <a:pt x="0" y="134754"/>
                  </a:lnTo>
                  <a:lnTo>
                    <a:pt x="17779" y="16632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6581140" y="3694433"/>
              <a:ext cx="17780" cy="167005"/>
            </a:xfrm>
            <a:custGeom>
              <a:avLst/>
              <a:gdLst/>
              <a:ahLst/>
              <a:cxnLst/>
              <a:rect l="l" t="t" r="r" b="b"/>
              <a:pathLst>
                <a:path w="17779" h="167004">
                  <a:moveTo>
                    <a:pt x="0" y="0"/>
                  </a:moveTo>
                  <a:lnTo>
                    <a:pt x="0" y="135143"/>
                  </a:lnTo>
                  <a:lnTo>
                    <a:pt x="17779" y="16671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6597650" y="3723359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532"/>
                  </a:lnTo>
                  <a:lnTo>
                    <a:pt x="17779" y="167101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6614159" y="3752285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920"/>
                  </a:lnTo>
                  <a:lnTo>
                    <a:pt x="17780" y="167490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6630669" y="3781211"/>
              <a:ext cx="17780" cy="168275"/>
            </a:xfrm>
            <a:custGeom>
              <a:avLst/>
              <a:gdLst/>
              <a:ahLst/>
              <a:cxnLst/>
              <a:rect l="l" t="t" r="r" b="b"/>
              <a:pathLst>
                <a:path w="17779" h="168275">
                  <a:moveTo>
                    <a:pt x="0" y="0"/>
                  </a:moveTo>
                  <a:lnTo>
                    <a:pt x="0" y="136309"/>
                  </a:lnTo>
                  <a:lnTo>
                    <a:pt x="17779" y="167879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6647180" y="3810136"/>
              <a:ext cx="16510" cy="166370"/>
            </a:xfrm>
            <a:custGeom>
              <a:avLst/>
              <a:gdLst/>
              <a:ahLst/>
              <a:cxnLst/>
              <a:rect l="l" t="t" r="r" b="b"/>
              <a:pathLst>
                <a:path w="16509" h="166370">
                  <a:moveTo>
                    <a:pt x="0" y="0"/>
                  </a:moveTo>
                  <a:lnTo>
                    <a:pt x="0" y="136698"/>
                  </a:lnTo>
                  <a:lnTo>
                    <a:pt x="16510" y="166012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6662419" y="3836837"/>
              <a:ext cx="17780" cy="168910"/>
            </a:xfrm>
            <a:custGeom>
              <a:avLst/>
              <a:gdLst/>
              <a:ahLst/>
              <a:cxnLst/>
              <a:rect l="l" t="t" r="r" b="b"/>
              <a:pathLst>
                <a:path w="17779" h="168910">
                  <a:moveTo>
                    <a:pt x="0" y="0"/>
                  </a:moveTo>
                  <a:lnTo>
                    <a:pt x="0" y="137057"/>
                  </a:lnTo>
                  <a:lnTo>
                    <a:pt x="17779" y="16862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6678930" y="3865763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445"/>
                  </a:lnTo>
                  <a:lnTo>
                    <a:pt x="17779" y="16901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6695440" y="3894689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834"/>
                  </a:lnTo>
                  <a:lnTo>
                    <a:pt x="17779" y="16940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6711950" y="3923615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223"/>
                  </a:lnTo>
                  <a:lnTo>
                    <a:pt x="17779" y="169793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6728459" y="3952541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612"/>
                  </a:lnTo>
                  <a:lnTo>
                    <a:pt x="17780" y="17018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6743700" y="3979241"/>
              <a:ext cx="19050" cy="173355"/>
            </a:xfrm>
            <a:custGeom>
              <a:avLst/>
              <a:gdLst/>
              <a:ahLst/>
              <a:cxnLst/>
              <a:rect l="l" t="t" r="r" b="b"/>
              <a:pathLst>
                <a:path w="19050" h="173354">
                  <a:moveTo>
                    <a:pt x="0" y="0"/>
                  </a:moveTo>
                  <a:lnTo>
                    <a:pt x="0" y="138971"/>
                  </a:lnTo>
                  <a:lnTo>
                    <a:pt x="19050" y="172795"/>
                  </a:lnTo>
                  <a:lnTo>
                    <a:pt x="19050" y="33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6760209" y="4008167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359"/>
                  </a:lnTo>
                  <a:lnTo>
                    <a:pt x="17780" y="17092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6776719" y="4037093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748"/>
                  </a:lnTo>
                  <a:lnTo>
                    <a:pt x="17779" y="171318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6793230" y="4066019"/>
              <a:ext cx="17780" cy="172085"/>
            </a:xfrm>
            <a:custGeom>
              <a:avLst/>
              <a:gdLst/>
              <a:ahLst/>
              <a:cxnLst/>
              <a:rect l="l" t="t" r="r" b="b"/>
              <a:pathLst>
                <a:path w="17779" h="172085">
                  <a:moveTo>
                    <a:pt x="0" y="0"/>
                  </a:moveTo>
                  <a:lnTo>
                    <a:pt x="0" y="140137"/>
                  </a:lnTo>
                  <a:lnTo>
                    <a:pt x="17779" y="17170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6809740" y="4094945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526"/>
                  </a:lnTo>
                  <a:lnTo>
                    <a:pt x="17779" y="17209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6826250" y="4123871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914"/>
                  </a:lnTo>
                  <a:lnTo>
                    <a:pt x="17779" y="17248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6842759" y="4152797"/>
              <a:ext cx="16510" cy="170815"/>
            </a:xfrm>
            <a:custGeom>
              <a:avLst/>
              <a:gdLst/>
              <a:ahLst/>
              <a:cxnLst/>
              <a:rect l="l" t="t" r="r" b="b"/>
              <a:pathLst>
                <a:path w="16509" h="170814">
                  <a:moveTo>
                    <a:pt x="0" y="0"/>
                  </a:moveTo>
                  <a:lnTo>
                    <a:pt x="0" y="141303"/>
                  </a:lnTo>
                  <a:lnTo>
                    <a:pt x="16510" y="170618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6858000" y="4179497"/>
              <a:ext cx="17780" cy="173355"/>
            </a:xfrm>
            <a:custGeom>
              <a:avLst/>
              <a:gdLst/>
              <a:ahLst/>
              <a:cxnLst/>
              <a:rect l="l" t="t" r="r" b="b"/>
              <a:pathLst>
                <a:path w="17779" h="173354">
                  <a:moveTo>
                    <a:pt x="0" y="0"/>
                  </a:moveTo>
                  <a:lnTo>
                    <a:pt x="0" y="141662"/>
                  </a:lnTo>
                  <a:lnTo>
                    <a:pt x="17779" y="17323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6874509" y="4208424"/>
              <a:ext cx="17780" cy="175895"/>
            </a:xfrm>
            <a:custGeom>
              <a:avLst/>
              <a:gdLst/>
              <a:ahLst/>
              <a:cxnLst/>
              <a:rect l="l" t="t" r="r" b="b"/>
              <a:pathLst>
                <a:path w="17779" h="175895">
                  <a:moveTo>
                    <a:pt x="0" y="0"/>
                  </a:moveTo>
                  <a:lnTo>
                    <a:pt x="0" y="142051"/>
                  </a:lnTo>
                  <a:lnTo>
                    <a:pt x="8890" y="157836"/>
                  </a:lnTo>
                  <a:lnTo>
                    <a:pt x="17780" y="175698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6891019" y="4237349"/>
              <a:ext cx="17780" cy="180340"/>
            </a:xfrm>
            <a:custGeom>
              <a:avLst/>
              <a:gdLst/>
              <a:ahLst/>
              <a:cxnLst/>
              <a:rect l="l" t="t" r="r" b="b"/>
              <a:pathLst>
                <a:path w="17779" h="180339">
                  <a:moveTo>
                    <a:pt x="0" y="0"/>
                  </a:moveTo>
                  <a:lnTo>
                    <a:pt x="0" y="144221"/>
                  </a:lnTo>
                  <a:lnTo>
                    <a:pt x="17779" y="179946"/>
                  </a:lnTo>
                  <a:lnTo>
                    <a:pt x="17779" y="33278"/>
                  </a:lnTo>
                  <a:lnTo>
                    <a:pt x="2539" y="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6907530" y="4268225"/>
              <a:ext cx="17780" cy="182245"/>
            </a:xfrm>
            <a:custGeom>
              <a:avLst/>
              <a:gdLst/>
              <a:ahLst/>
              <a:cxnLst/>
              <a:rect l="l" t="t" r="r" b="b"/>
              <a:pathLst>
                <a:path w="17779" h="182245">
                  <a:moveTo>
                    <a:pt x="0" y="0"/>
                  </a:moveTo>
                  <a:lnTo>
                    <a:pt x="0" y="146519"/>
                  </a:lnTo>
                  <a:lnTo>
                    <a:pt x="17779" y="18224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6924040" y="4299455"/>
              <a:ext cx="17780" cy="184785"/>
            </a:xfrm>
            <a:custGeom>
              <a:avLst/>
              <a:gdLst/>
              <a:ahLst/>
              <a:cxnLst/>
              <a:rect l="l" t="t" r="r" b="b"/>
              <a:pathLst>
                <a:path w="17779" h="184785">
                  <a:moveTo>
                    <a:pt x="0" y="0"/>
                  </a:moveTo>
                  <a:lnTo>
                    <a:pt x="0" y="148462"/>
                  </a:lnTo>
                  <a:lnTo>
                    <a:pt x="17779" y="184188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6940550" y="4330686"/>
              <a:ext cx="17780" cy="186690"/>
            </a:xfrm>
            <a:custGeom>
              <a:avLst/>
              <a:gdLst/>
              <a:ahLst/>
              <a:cxnLst/>
              <a:rect l="l" t="t" r="r" b="b"/>
              <a:pathLst>
                <a:path w="17779" h="186689">
                  <a:moveTo>
                    <a:pt x="0" y="0"/>
                  </a:moveTo>
                  <a:lnTo>
                    <a:pt x="0" y="150406"/>
                  </a:lnTo>
                  <a:lnTo>
                    <a:pt x="17779" y="18613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6955790" y="4359514"/>
              <a:ext cx="17780" cy="187960"/>
            </a:xfrm>
            <a:custGeom>
              <a:avLst/>
              <a:gdLst/>
              <a:ahLst/>
              <a:cxnLst/>
              <a:rect l="l" t="t" r="r" b="b"/>
              <a:pathLst>
                <a:path w="17779" h="187960">
                  <a:moveTo>
                    <a:pt x="0" y="0"/>
                  </a:moveTo>
                  <a:lnTo>
                    <a:pt x="0" y="152200"/>
                  </a:lnTo>
                  <a:lnTo>
                    <a:pt x="17779" y="1879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6972300" y="4390744"/>
              <a:ext cx="17780" cy="189865"/>
            </a:xfrm>
            <a:custGeom>
              <a:avLst/>
              <a:gdLst/>
              <a:ahLst/>
              <a:cxnLst/>
              <a:rect l="l" t="t" r="r" b="b"/>
              <a:pathLst>
                <a:path w="17779" h="189864">
                  <a:moveTo>
                    <a:pt x="0" y="0"/>
                  </a:moveTo>
                  <a:lnTo>
                    <a:pt x="0" y="154143"/>
                  </a:lnTo>
                  <a:lnTo>
                    <a:pt x="17779" y="18986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6988809" y="4421974"/>
              <a:ext cx="17780" cy="192405"/>
            </a:xfrm>
            <a:custGeom>
              <a:avLst/>
              <a:gdLst/>
              <a:ahLst/>
              <a:cxnLst/>
              <a:rect l="l" t="t" r="r" b="b"/>
              <a:pathLst>
                <a:path w="17779" h="192404">
                  <a:moveTo>
                    <a:pt x="0" y="0"/>
                  </a:moveTo>
                  <a:lnTo>
                    <a:pt x="0" y="156087"/>
                  </a:lnTo>
                  <a:lnTo>
                    <a:pt x="17780" y="191812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005319" y="4453204"/>
              <a:ext cx="17780" cy="194310"/>
            </a:xfrm>
            <a:custGeom>
              <a:avLst/>
              <a:gdLst/>
              <a:ahLst/>
              <a:cxnLst/>
              <a:rect l="l" t="t" r="r" b="b"/>
              <a:pathLst>
                <a:path w="17779" h="194310">
                  <a:moveTo>
                    <a:pt x="0" y="0"/>
                  </a:moveTo>
                  <a:lnTo>
                    <a:pt x="0" y="158030"/>
                  </a:lnTo>
                  <a:lnTo>
                    <a:pt x="17779" y="19375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021830" y="4484435"/>
              <a:ext cx="17780" cy="196215"/>
            </a:xfrm>
            <a:custGeom>
              <a:avLst/>
              <a:gdLst/>
              <a:ahLst/>
              <a:cxnLst/>
              <a:rect l="l" t="t" r="r" b="b"/>
              <a:pathLst>
                <a:path w="17779" h="196214">
                  <a:moveTo>
                    <a:pt x="0" y="0"/>
                  </a:moveTo>
                  <a:lnTo>
                    <a:pt x="0" y="159974"/>
                  </a:lnTo>
                  <a:lnTo>
                    <a:pt x="17779" y="19569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037069" y="4513263"/>
              <a:ext cx="17780" cy="198120"/>
            </a:xfrm>
            <a:custGeom>
              <a:avLst/>
              <a:gdLst/>
              <a:ahLst/>
              <a:cxnLst/>
              <a:rect l="l" t="t" r="r" b="b"/>
              <a:pathLst>
                <a:path w="17779" h="198120">
                  <a:moveTo>
                    <a:pt x="0" y="0"/>
                  </a:moveTo>
                  <a:lnTo>
                    <a:pt x="0" y="161768"/>
                  </a:lnTo>
                  <a:lnTo>
                    <a:pt x="17779" y="197493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053580" y="4544493"/>
              <a:ext cx="17780" cy="200025"/>
            </a:xfrm>
            <a:custGeom>
              <a:avLst/>
              <a:gdLst/>
              <a:ahLst/>
              <a:cxnLst/>
              <a:rect l="l" t="t" r="r" b="b"/>
              <a:pathLst>
                <a:path w="17779" h="200025">
                  <a:moveTo>
                    <a:pt x="0" y="0"/>
                  </a:moveTo>
                  <a:lnTo>
                    <a:pt x="0" y="163711"/>
                  </a:lnTo>
                  <a:lnTo>
                    <a:pt x="17779" y="19943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070090" y="4575723"/>
              <a:ext cx="17780" cy="201930"/>
            </a:xfrm>
            <a:custGeom>
              <a:avLst/>
              <a:gdLst/>
              <a:ahLst/>
              <a:cxnLst/>
              <a:rect l="l" t="t" r="r" b="b"/>
              <a:pathLst>
                <a:path w="17779" h="201929">
                  <a:moveTo>
                    <a:pt x="0" y="0"/>
                  </a:moveTo>
                  <a:lnTo>
                    <a:pt x="0" y="165655"/>
                  </a:lnTo>
                  <a:lnTo>
                    <a:pt x="17779" y="20138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086600" y="4606954"/>
              <a:ext cx="17780" cy="203835"/>
            </a:xfrm>
            <a:custGeom>
              <a:avLst/>
              <a:gdLst/>
              <a:ahLst/>
              <a:cxnLst/>
              <a:rect l="l" t="t" r="r" b="b"/>
              <a:pathLst>
                <a:path w="17779" h="203835">
                  <a:moveTo>
                    <a:pt x="0" y="0"/>
                  </a:moveTo>
                  <a:lnTo>
                    <a:pt x="0" y="167598"/>
                  </a:lnTo>
                  <a:lnTo>
                    <a:pt x="17779" y="20332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103109" y="4638184"/>
              <a:ext cx="17780" cy="205740"/>
            </a:xfrm>
            <a:custGeom>
              <a:avLst/>
              <a:gdLst/>
              <a:ahLst/>
              <a:cxnLst/>
              <a:rect l="l" t="t" r="r" b="b"/>
              <a:pathLst>
                <a:path w="17779" h="205739">
                  <a:moveTo>
                    <a:pt x="0" y="0"/>
                  </a:moveTo>
                  <a:lnTo>
                    <a:pt x="0" y="169542"/>
                  </a:lnTo>
                  <a:lnTo>
                    <a:pt x="17780" y="205268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119619" y="4669414"/>
              <a:ext cx="17780" cy="207645"/>
            </a:xfrm>
            <a:custGeom>
              <a:avLst/>
              <a:gdLst/>
              <a:ahLst/>
              <a:cxnLst/>
              <a:rect l="l" t="t" r="r" b="b"/>
              <a:pathLst>
                <a:path w="17779" h="207645">
                  <a:moveTo>
                    <a:pt x="0" y="0"/>
                  </a:moveTo>
                  <a:lnTo>
                    <a:pt x="0" y="171485"/>
                  </a:lnTo>
                  <a:lnTo>
                    <a:pt x="17779" y="20721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136130" y="4700645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09" h="207010">
                  <a:moveTo>
                    <a:pt x="0" y="0"/>
                  </a:moveTo>
                  <a:lnTo>
                    <a:pt x="0" y="173429"/>
                  </a:lnTo>
                  <a:lnTo>
                    <a:pt x="16510" y="206603"/>
                  </a:lnTo>
                  <a:lnTo>
                    <a:pt x="16510" y="3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151369" y="4729472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75223"/>
                  </a:lnTo>
                  <a:lnTo>
                    <a:pt x="17779" y="21094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167880" y="4760703"/>
              <a:ext cx="17780" cy="213360"/>
            </a:xfrm>
            <a:custGeom>
              <a:avLst/>
              <a:gdLst/>
              <a:ahLst/>
              <a:cxnLst/>
              <a:rect l="l" t="t" r="r" b="b"/>
              <a:pathLst>
                <a:path w="17779" h="213360">
                  <a:moveTo>
                    <a:pt x="0" y="0"/>
                  </a:moveTo>
                  <a:lnTo>
                    <a:pt x="0" y="177167"/>
                  </a:lnTo>
                  <a:lnTo>
                    <a:pt x="17779" y="212892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184390" y="4791933"/>
              <a:ext cx="17780" cy="215265"/>
            </a:xfrm>
            <a:custGeom>
              <a:avLst/>
              <a:gdLst/>
              <a:ahLst/>
              <a:cxnLst/>
              <a:rect l="l" t="t" r="r" b="b"/>
              <a:pathLst>
                <a:path w="17779" h="215264">
                  <a:moveTo>
                    <a:pt x="0" y="0"/>
                  </a:moveTo>
                  <a:lnTo>
                    <a:pt x="0" y="179110"/>
                  </a:lnTo>
                  <a:lnTo>
                    <a:pt x="17779" y="21483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200900" y="4823164"/>
              <a:ext cx="17780" cy="217170"/>
            </a:xfrm>
            <a:custGeom>
              <a:avLst/>
              <a:gdLst/>
              <a:ahLst/>
              <a:cxnLst/>
              <a:rect l="l" t="t" r="r" b="b"/>
              <a:pathLst>
                <a:path w="17779" h="217170">
                  <a:moveTo>
                    <a:pt x="0" y="0"/>
                  </a:moveTo>
                  <a:lnTo>
                    <a:pt x="0" y="181054"/>
                  </a:lnTo>
                  <a:lnTo>
                    <a:pt x="17779" y="21677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217409" y="4854394"/>
              <a:ext cx="17780" cy="219075"/>
            </a:xfrm>
            <a:custGeom>
              <a:avLst/>
              <a:gdLst/>
              <a:ahLst/>
              <a:cxnLst/>
              <a:rect l="l" t="t" r="r" b="b"/>
              <a:pathLst>
                <a:path w="17779" h="219075">
                  <a:moveTo>
                    <a:pt x="0" y="0"/>
                  </a:moveTo>
                  <a:lnTo>
                    <a:pt x="0" y="182997"/>
                  </a:lnTo>
                  <a:lnTo>
                    <a:pt x="17780" y="218723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232650" y="4883222"/>
              <a:ext cx="19050" cy="223520"/>
            </a:xfrm>
            <a:custGeom>
              <a:avLst/>
              <a:gdLst/>
              <a:ahLst/>
              <a:cxnLst/>
              <a:rect l="l" t="t" r="r" b="b"/>
              <a:pathLst>
                <a:path w="19050" h="223520">
                  <a:moveTo>
                    <a:pt x="0" y="0"/>
                  </a:moveTo>
                  <a:lnTo>
                    <a:pt x="0" y="184791"/>
                  </a:lnTo>
                  <a:lnTo>
                    <a:pt x="19050" y="223069"/>
                  </a:lnTo>
                  <a:lnTo>
                    <a:pt x="19050" y="3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249159" y="4914452"/>
              <a:ext cx="17780" cy="222885"/>
            </a:xfrm>
            <a:custGeom>
              <a:avLst/>
              <a:gdLst/>
              <a:ahLst/>
              <a:cxnLst/>
              <a:rect l="l" t="t" r="r" b="b"/>
              <a:pathLst>
                <a:path w="17779" h="222885">
                  <a:moveTo>
                    <a:pt x="0" y="0"/>
                  </a:moveTo>
                  <a:lnTo>
                    <a:pt x="0" y="186735"/>
                  </a:lnTo>
                  <a:lnTo>
                    <a:pt x="17780" y="222460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7265669" y="4945683"/>
              <a:ext cx="17780" cy="224790"/>
            </a:xfrm>
            <a:custGeom>
              <a:avLst/>
              <a:gdLst/>
              <a:ahLst/>
              <a:cxnLst/>
              <a:rect l="l" t="t" r="r" b="b"/>
              <a:pathLst>
                <a:path w="17779" h="224789">
                  <a:moveTo>
                    <a:pt x="0" y="0"/>
                  </a:moveTo>
                  <a:lnTo>
                    <a:pt x="0" y="188678"/>
                  </a:lnTo>
                  <a:lnTo>
                    <a:pt x="17779" y="22440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7282180" y="4976913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90622"/>
                  </a:lnTo>
                  <a:lnTo>
                    <a:pt x="10160" y="211036"/>
                  </a:lnTo>
                  <a:lnTo>
                    <a:pt x="17779" y="2045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7298690" y="5008143"/>
              <a:ext cx="17780" cy="174625"/>
            </a:xfrm>
            <a:custGeom>
              <a:avLst/>
              <a:gdLst/>
              <a:ahLst/>
              <a:cxnLst/>
              <a:rect l="l" t="t" r="r" b="b"/>
              <a:pathLst>
                <a:path w="17779" h="174625">
                  <a:moveTo>
                    <a:pt x="0" y="0"/>
                  </a:moveTo>
                  <a:lnTo>
                    <a:pt x="0" y="174380"/>
                  </a:lnTo>
                  <a:lnTo>
                    <a:pt x="17779" y="15918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7315200" y="5039373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39">
                  <a:moveTo>
                    <a:pt x="0" y="0"/>
                  </a:moveTo>
                  <a:lnTo>
                    <a:pt x="0" y="129041"/>
                  </a:lnTo>
                  <a:lnTo>
                    <a:pt x="17779" y="11384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7330440" y="5068201"/>
              <a:ext cx="17780" cy="87630"/>
            </a:xfrm>
            <a:custGeom>
              <a:avLst/>
              <a:gdLst/>
              <a:ahLst/>
              <a:cxnLst/>
              <a:rect l="l" t="t" r="r" b="b"/>
              <a:pathLst>
                <a:path w="17779" h="87629">
                  <a:moveTo>
                    <a:pt x="0" y="0"/>
                  </a:moveTo>
                  <a:lnTo>
                    <a:pt x="0" y="87190"/>
                  </a:lnTo>
                  <a:lnTo>
                    <a:pt x="17779" y="7199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7346950" y="5099432"/>
              <a:ext cx="15240" cy="41910"/>
            </a:xfrm>
            <a:custGeom>
              <a:avLst/>
              <a:gdLst/>
              <a:ahLst/>
              <a:cxnLst/>
              <a:rect l="l" t="t" r="r" b="b"/>
              <a:pathLst>
                <a:path w="15240" h="41910">
                  <a:moveTo>
                    <a:pt x="0" y="0"/>
                  </a:moveTo>
                  <a:lnTo>
                    <a:pt x="0" y="41851"/>
                  </a:lnTo>
                  <a:lnTo>
                    <a:pt x="15240" y="28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6746240" y="3581400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0" y="22804"/>
                  </a:moveTo>
                  <a:lnTo>
                    <a:pt x="8889" y="22804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22804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4" name="object 1164"/>
          <p:cNvGrpSpPr/>
          <p:nvPr/>
        </p:nvGrpSpPr>
        <p:grpSpPr>
          <a:xfrm>
            <a:off x="6753859" y="3581400"/>
            <a:ext cx="44450" cy="47625"/>
            <a:chOff x="6753859" y="3581400"/>
            <a:chExt cx="44450" cy="47625"/>
          </a:xfrm>
        </p:grpSpPr>
        <p:sp>
          <p:nvSpPr>
            <p:cNvPr id="1165" name="object 1165"/>
            <p:cNvSpPr/>
            <p:nvPr/>
          </p:nvSpPr>
          <p:spPr>
            <a:xfrm>
              <a:off x="6753859" y="35814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0" y="27111"/>
                  </a:moveTo>
                  <a:lnTo>
                    <a:pt x="8890" y="27111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27111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6762749" y="358140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90" h="32385">
                  <a:moveTo>
                    <a:pt x="0" y="32136"/>
                  </a:moveTo>
                  <a:lnTo>
                    <a:pt x="8890" y="32136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32136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6771639" y="3581400"/>
              <a:ext cx="8890" cy="37465"/>
            </a:xfrm>
            <a:custGeom>
              <a:avLst/>
              <a:gdLst/>
              <a:ahLst/>
              <a:cxnLst/>
              <a:rect l="l" t="t" r="r" b="b"/>
              <a:pathLst>
                <a:path w="8890" h="37464">
                  <a:moveTo>
                    <a:pt x="0" y="37161"/>
                  </a:moveTo>
                  <a:lnTo>
                    <a:pt x="8889" y="37161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37161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6779259" y="3581400"/>
              <a:ext cx="10160" cy="42545"/>
            </a:xfrm>
            <a:custGeom>
              <a:avLst/>
              <a:gdLst/>
              <a:ahLst/>
              <a:cxnLst/>
              <a:rect l="l" t="t" r="r" b="b"/>
              <a:pathLst>
                <a:path w="10159" h="42545">
                  <a:moveTo>
                    <a:pt x="0" y="42186"/>
                  </a:moveTo>
                  <a:lnTo>
                    <a:pt x="10160" y="42186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42186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6788149" y="3581400"/>
              <a:ext cx="10160" cy="47625"/>
            </a:xfrm>
            <a:custGeom>
              <a:avLst/>
              <a:gdLst/>
              <a:ahLst/>
              <a:cxnLst/>
              <a:rect l="l" t="t" r="r" b="b"/>
              <a:pathLst>
                <a:path w="10159" h="47625">
                  <a:moveTo>
                    <a:pt x="0" y="47210"/>
                  </a:moveTo>
                  <a:lnTo>
                    <a:pt x="10159" y="47210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4721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0" name="object 1170"/>
          <p:cNvGrpSpPr/>
          <p:nvPr/>
        </p:nvGrpSpPr>
        <p:grpSpPr>
          <a:xfrm>
            <a:off x="6797040" y="3581400"/>
            <a:ext cx="26670" cy="47625"/>
            <a:chOff x="6797040" y="3581400"/>
            <a:chExt cx="26670" cy="47625"/>
          </a:xfrm>
        </p:grpSpPr>
        <p:sp>
          <p:nvSpPr>
            <p:cNvPr id="1171" name="object 1171"/>
            <p:cNvSpPr/>
            <p:nvPr/>
          </p:nvSpPr>
          <p:spPr>
            <a:xfrm>
              <a:off x="6797040" y="3581400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59" h="46989">
                  <a:moveTo>
                    <a:pt x="0" y="46989"/>
                  </a:moveTo>
                  <a:lnTo>
                    <a:pt x="10159" y="46989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46989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6805930" y="3581400"/>
              <a:ext cx="10160" cy="47625"/>
            </a:xfrm>
            <a:custGeom>
              <a:avLst/>
              <a:gdLst/>
              <a:ahLst/>
              <a:cxnLst/>
              <a:rect l="l" t="t" r="r" b="b"/>
              <a:pathLst>
                <a:path w="10159" h="47625">
                  <a:moveTo>
                    <a:pt x="0" y="47252"/>
                  </a:moveTo>
                  <a:lnTo>
                    <a:pt x="10160" y="47252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47252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6814820" y="3581400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0" y="22416"/>
                  </a:moveTo>
                  <a:lnTo>
                    <a:pt x="8889" y="22416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22416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4" name="object 1174"/>
          <p:cNvGrpSpPr/>
          <p:nvPr/>
        </p:nvGrpSpPr>
        <p:grpSpPr>
          <a:xfrm>
            <a:off x="6884669" y="2231186"/>
            <a:ext cx="392430" cy="969644"/>
            <a:chOff x="6884669" y="2231186"/>
            <a:chExt cx="392430" cy="969644"/>
          </a:xfrm>
        </p:grpSpPr>
        <p:sp>
          <p:nvSpPr>
            <p:cNvPr id="1175" name="object 1175"/>
            <p:cNvSpPr/>
            <p:nvPr/>
          </p:nvSpPr>
          <p:spPr>
            <a:xfrm>
              <a:off x="6884669" y="3196216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4">
                  <a:moveTo>
                    <a:pt x="0" y="4183"/>
                  </a:moveTo>
                  <a:lnTo>
                    <a:pt x="8889" y="4183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4183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6893559" y="317189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0" y="28500"/>
                  </a:moveTo>
                  <a:lnTo>
                    <a:pt x="8890" y="2850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2850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6902449" y="3147582"/>
              <a:ext cx="8890" cy="53340"/>
            </a:xfrm>
            <a:custGeom>
              <a:avLst/>
              <a:gdLst/>
              <a:ahLst/>
              <a:cxnLst/>
              <a:rect l="l" t="t" r="r" b="b"/>
              <a:pathLst>
                <a:path w="8890" h="53339">
                  <a:moveTo>
                    <a:pt x="0" y="52817"/>
                  </a:moveTo>
                  <a:lnTo>
                    <a:pt x="8890" y="52817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52817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6910069" y="3123266"/>
              <a:ext cx="10160" cy="77470"/>
            </a:xfrm>
            <a:custGeom>
              <a:avLst/>
              <a:gdLst/>
              <a:ahLst/>
              <a:cxnLst/>
              <a:rect l="l" t="t" r="r" b="b"/>
              <a:pathLst>
                <a:path w="10159" h="77469">
                  <a:moveTo>
                    <a:pt x="0" y="77133"/>
                  </a:moveTo>
                  <a:lnTo>
                    <a:pt x="10159" y="77133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77133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6918959" y="3098949"/>
              <a:ext cx="10160" cy="101600"/>
            </a:xfrm>
            <a:custGeom>
              <a:avLst/>
              <a:gdLst/>
              <a:ahLst/>
              <a:cxnLst/>
              <a:rect l="l" t="t" r="r" b="b"/>
              <a:pathLst>
                <a:path w="10159" h="101600">
                  <a:moveTo>
                    <a:pt x="0" y="101450"/>
                  </a:moveTo>
                  <a:lnTo>
                    <a:pt x="10160" y="10145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10145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6927849" y="3078106"/>
              <a:ext cx="8890" cy="122555"/>
            </a:xfrm>
            <a:custGeom>
              <a:avLst/>
              <a:gdLst/>
              <a:ahLst/>
              <a:cxnLst/>
              <a:rect l="l" t="t" r="r" b="b"/>
              <a:pathLst>
                <a:path w="8890" h="122555">
                  <a:moveTo>
                    <a:pt x="0" y="122293"/>
                  </a:moveTo>
                  <a:lnTo>
                    <a:pt x="8890" y="122293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122293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6936739" y="3053789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90" h="146685">
                  <a:moveTo>
                    <a:pt x="0" y="146610"/>
                  </a:moveTo>
                  <a:lnTo>
                    <a:pt x="8889" y="146610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14661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6945629" y="3029472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90" h="171450">
                  <a:moveTo>
                    <a:pt x="0" y="170927"/>
                  </a:moveTo>
                  <a:lnTo>
                    <a:pt x="8890" y="170927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170927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6954519" y="3005156"/>
              <a:ext cx="8890" cy="195580"/>
            </a:xfrm>
            <a:custGeom>
              <a:avLst/>
              <a:gdLst/>
              <a:ahLst/>
              <a:cxnLst/>
              <a:rect l="l" t="t" r="r" b="b"/>
              <a:pathLst>
                <a:path w="8890" h="195580">
                  <a:moveTo>
                    <a:pt x="0" y="195243"/>
                  </a:moveTo>
                  <a:lnTo>
                    <a:pt x="8889" y="195243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195243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6962139" y="2980839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59" y="0"/>
                  </a:moveTo>
                  <a:lnTo>
                    <a:pt x="0" y="27790"/>
                  </a:lnTo>
                  <a:lnTo>
                    <a:pt x="0" y="211416"/>
                  </a:lnTo>
                  <a:lnTo>
                    <a:pt x="10159" y="183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6971029" y="2956522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60" y="0"/>
                  </a:moveTo>
                  <a:lnTo>
                    <a:pt x="0" y="27790"/>
                  </a:lnTo>
                  <a:lnTo>
                    <a:pt x="0" y="210897"/>
                  </a:lnTo>
                  <a:lnTo>
                    <a:pt x="10160" y="18251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6979919" y="2932205"/>
              <a:ext cx="10160" cy="210820"/>
            </a:xfrm>
            <a:custGeom>
              <a:avLst/>
              <a:gdLst/>
              <a:ahLst/>
              <a:cxnLst/>
              <a:rect l="l" t="t" r="r" b="b"/>
              <a:pathLst>
                <a:path w="10159" h="210819">
                  <a:moveTo>
                    <a:pt x="10159" y="0"/>
                  </a:moveTo>
                  <a:lnTo>
                    <a:pt x="0" y="27790"/>
                  </a:lnTo>
                  <a:lnTo>
                    <a:pt x="0" y="210378"/>
                  </a:lnTo>
                  <a:lnTo>
                    <a:pt x="10159" y="18199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6988809" y="2907889"/>
              <a:ext cx="10160" cy="210185"/>
            </a:xfrm>
            <a:custGeom>
              <a:avLst/>
              <a:gdLst/>
              <a:ahLst/>
              <a:cxnLst/>
              <a:rect l="l" t="t" r="r" b="b"/>
              <a:pathLst>
                <a:path w="10159" h="210185">
                  <a:moveTo>
                    <a:pt x="10160" y="0"/>
                  </a:moveTo>
                  <a:lnTo>
                    <a:pt x="0" y="27790"/>
                  </a:lnTo>
                  <a:lnTo>
                    <a:pt x="0" y="209860"/>
                  </a:lnTo>
                  <a:lnTo>
                    <a:pt x="10160" y="1814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6997700" y="2887979"/>
              <a:ext cx="8890" cy="204470"/>
            </a:xfrm>
            <a:custGeom>
              <a:avLst/>
              <a:gdLst/>
              <a:ahLst/>
              <a:cxnLst/>
              <a:rect l="l" t="t" r="r" b="b"/>
              <a:pathLst>
                <a:path w="8890" h="204469">
                  <a:moveTo>
                    <a:pt x="8890" y="0"/>
                  </a:moveTo>
                  <a:lnTo>
                    <a:pt x="8128" y="0"/>
                  </a:lnTo>
                  <a:lnTo>
                    <a:pt x="8128" y="2540"/>
                  </a:lnTo>
                  <a:lnTo>
                    <a:pt x="3898" y="2540"/>
                  </a:lnTo>
                  <a:lnTo>
                    <a:pt x="3898" y="22860"/>
                  </a:lnTo>
                  <a:lnTo>
                    <a:pt x="0" y="22860"/>
                  </a:lnTo>
                  <a:lnTo>
                    <a:pt x="0" y="180340"/>
                  </a:lnTo>
                  <a:lnTo>
                    <a:pt x="0" y="204470"/>
                  </a:lnTo>
                  <a:lnTo>
                    <a:pt x="4483" y="204470"/>
                  </a:lnTo>
                  <a:lnTo>
                    <a:pt x="4483" y="180340"/>
                  </a:lnTo>
                  <a:lnTo>
                    <a:pt x="8890" y="180340"/>
                  </a:lnTo>
                  <a:lnTo>
                    <a:pt x="8890" y="2286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7006589" y="2865655"/>
              <a:ext cx="8890" cy="202565"/>
            </a:xfrm>
            <a:custGeom>
              <a:avLst/>
              <a:gdLst/>
              <a:ahLst/>
              <a:cxnLst/>
              <a:rect l="l" t="t" r="r" b="b"/>
              <a:pathLst>
                <a:path w="8890" h="202564">
                  <a:moveTo>
                    <a:pt x="8889" y="0"/>
                  </a:moveTo>
                  <a:lnTo>
                    <a:pt x="0" y="21755"/>
                  </a:lnTo>
                  <a:lnTo>
                    <a:pt x="0" y="202422"/>
                  </a:lnTo>
                  <a:lnTo>
                    <a:pt x="8889" y="177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7015479" y="2843900"/>
              <a:ext cx="8890" cy="199390"/>
            </a:xfrm>
            <a:custGeom>
              <a:avLst/>
              <a:gdLst/>
              <a:ahLst/>
              <a:cxnLst/>
              <a:rect l="l" t="t" r="r" b="b"/>
              <a:pathLst>
                <a:path w="8890" h="199389">
                  <a:moveTo>
                    <a:pt x="8890" y="0"/>
                  </a:moveTo>
                  <a:lnTo>
                    <a:pt x="0" y="21755"/>
                  </a:lnTo>
                  <a:lnTo>
                    <a:pt x="0" y="199342"/>
                  </a:lnTo>
                  <a:lnTo>
                    <a:pt x="8890" y="1745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7023099" y="2822144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59" h="200025">
                  <a:moveTo>
                    <a:pt x="10159" y="0"/>
                  </a:moveTo>
                  <a:lnTo>
                    <a:pt x="0" y="24863"/>
                  </a:lnTo>
                  <a:lnTo>
                    <a:pt x="0" y="199810"/>
                  </a:lnTo>
                  <a:lnTo>
                    <a:pt x="10159" y="1714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7031989" y="2800388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59" h="196850">
                  <a:moveTo>
                    <a:pt x="10159" y="0"/>
                  </a:moveTo>
                  <a:lnTo>
                    <a:pt x="0" y="24863"/>
                  </a:lnTo>
                  <a:lnTo>
                    <a:pt x="0" y="196731"/>
                  </a:lnTo>
                  <a:lnTo>
                    <a:pt x="10159" y="1683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7040880" y="277875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59" h="193039">
                  <a:moveTo>
                    <a:pt x="10160" y="0"/>
                  </a:moveTo>
                  <a:lnTo>
                    <a:pt x="5168" y="0"/>
                  </a:lnTo>
                  <a:lnTo>
                    <a:pt x="5168" y="24130"/>
                  </a:lnTo>
                  <a:lnTo>
                    <a:pt x="0" y="24130"/>
                  </a:lnTo>
                  <a:lnTo>
                    <a:pt x="0" y="167640"/>
                  </a:lnTo>
                  <a:lnTo>
                    <a:pt x="0" y="182880"/>
                  </a:lnTo>
                  <a:lnTo>
                    <a:pt x="0" y="193040"/>
                  </a:lnTo>
                  <a:lnTo>
                    <a:pt x="1981" y="193040"/>
                  </a:lnTo>
                  <a:lnTo>
                    <a:pt x="1981" y="182880"/>
                  </a:lnTo>
                  <a:lnTo>
                    <a:pt x="6908" y="182880"/>
                  </a:lnTo>
                  <a:lnTo>
                    <a:pt x="6908" y="167640"/>
                  </a:lnTo>
                  <a:lnTo>
                    <a:pt x="10160" y="167640"/>
                  </a:lnTo>
                  <a:lnTo>
                    <a:pt x="10160" y="241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049769" y="275998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9183"/>
                  </a:lnTo>
                  <a:lnTo>
                    <a:pt x="8889" y="1673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058659" y="2738228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112"/>
                  </a:lnTo>
                  <a:lnTo>
                    <a:pt x="8890" y="1672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067549" y="2716472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042"/>
                  </a:lnTo>
                  <a:lnTo>
                    <a:pt x="8890" y="1672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075169" y="2694716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2089"/>
                  </a:lnTo>
                  <a:lnTo>
                    <a:pt x="10159" y="167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7085329" y="267296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901"/>
                  </a:lnTo>
                  <a:lnTo>
                    <a:pt x="8890" y="1670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7092949" y="2651204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948"/>
                  </a:lnTo>
                  <a:lnTo>
                    <a:pt x="10159" y="1670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7101839" y="2629448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878"/>
                  </a:lnTo>
                  <a:lnTo>
                    <a:pt x="10159" y="1669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7110729" y="261080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699"/>
                  </a:lnTo>
                  <a:lnTo>
                    <a:pt x="8890" y="1668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7119619" y="258904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8628"/>
                  </a:lnTo>
                  <a:lnTo>
                    <a:pt x="8889" y="166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7128509" y="2567288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558"/>
                  </a:lnTo>
                  <a:lnTo>
                    <a:pt x="8890" y="16673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7137399" y="254553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487"/>
                  </a:lnTo>
                  <a:lnTo>
                    <a:pt x="8890" y="1666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7145019" y="2523777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535"/>
                  </a:lnTo>
                  <a:lnTo>
                    <a:pt x="10159" y="1665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7153909" y="2502021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60" y="0"/>
                  </a:moveTo>
                  <a:lnTo>
                    <a:pt x="0" y="24863"/>
                  </a:lnTo>
                  <a:lnTo>
                    <a:pt x="0" y="191464"/>
                  </a:lnTo>
                  <a:lnTo>
                    <a:pt x="10160" y="1665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7162799" y="248337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286"/>
                  </a:lnTo>
                  <a:lnTo>
                    <a:pt x="8890" y="166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7171689" y="2458509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323"/>
                  </a:lnTo>
                  <a:lnTo>
                    <a:pt x="10159" y="1663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7180579" y="2439861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145"/>
                  </a:lnTo>
                  <a:lnTo>
                    <a:pt x="8890" y="1663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7189469" y="2418105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89" y="0"/>
                  </a:moveTo>
                  <a:lnTo>
                    <a:pt x="0" y="21755"/>
                  </a:lnTo>
                  <a:lnTo>
                    <a:pt x="0" y="188074"/>
                  </a:lnTo>
                  <a:lnTo>
                    <a:pt x="8889" y="1662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7198359" y="239634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004"/>
                  </a:lnTo>
                  <a:lnTo>
                    <a:pt x="8890" y="166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7205979" y="2374593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1051"/>
                  </a:lnTo>
                  <a:lnTo>
                    <a:pt x="10160" y="16610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7214869" y="2352837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59" y="0"/>
                  </a:moveTo>
                  <a:lnTo>
                    <a:pt x="0" y="24863"/>
                  </a:lnTo>
                  <a:lnTo>
                    <a:pt x="0" y="190981"/>
                  </a:lnTo>
                  <a:lnTo>
                    <a:pt x="10159" y="16603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223759" y="2331081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0910"/>
                  </a:lnTo>
                  <a:lnTo>
                    <a:pt x="10160" y="1659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232649" y="2312433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90" y="0"/>
                  </a:moveTo>
                  <a:lnTo>
                    <a:pt x="0" y="21755"/>
                  </a:lnTo>
                  <a:lnTo>
                    <a:pt x="0" y="187731"/>
                  </a:lnTo>
                  <a:lnTo>
                    <a:pt x="8890" y="165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241539" y="2290677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89" y="0"/>
                  </a:moveTo>
                  <a:lnTo>
                    <a:pt x="0" y="21755"/>
                  </a:lnTo>
                  <a:lnTo>
                    <a:pt x="0" y="187661"/>
                  </a:lnTo>
                  <a:lnTo>
                    <a:pt x="8889" y="165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250430" y="2269489"/>
              <a:ext cx="8890" cy="186690"/>
            </a:xfrm>
            <a:custGeom>
              <a:avLst/>
              <a:gdLst/>
              <a:ahLst/>
              <a:cxnLst/>
              <a:rect l="l" t="t" r="r" b="b"/>
              <a:pathLst>
                <a:path w="8890" h="186689">
                  <a:moveTo>
                    <a:pt x="8890" y="0"/>
                  </a:moveTo>
                  <a:lnTo>
                    <a:pt x="8204" y="0"/>
                  </a:lnTo>
                  <a:lnTo>
                    <a:pt x="8204" y="2540"/>
                  </a:lnTo>
                  <a:lnTo>
                    <a:pt x="3721" y="2540"/>
                  </a:lnTo>
                  <a:lnTo>
                    <a:pt x="3721" y="21590"/>
                  </a:lnTo>
                  <a:lnTo>
                    <a:pt x="0" y="21590"/>
                  </a:lnTo>
                  <a:lnTo>
                    <a:pt x="0" y="165100"/>
                  </a:lnTo>
                  <a:lnTo>
                    <a:pt x="0" y="186690"/>
                  </a:lnTo>
                  <a:lnTo>
                    <a:pt x="4521" y="186690"/>
                  </a:lnTo>
                  <a:lnTo>
                    <a:pt x="4521" y="165100"/>
                  </a:lnTo>
                  <a:lnTo>
                    <a:pt x="8890" y="165100"/>
                  </a:lnTo>
                  <a:lnTo>
                    <a:pt x="8890" y="2159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258049" y="225024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59" h="187960">
                  <a:moveTo>
                    <a:pt x="10159" y="0"/>
                  </a:moveTo>
                  <a:lnTo>
                    <a:pt x="0" y="21783"/>
                  </a:lnTo>
                  <a:lnTo>
                    <a:pt x="0" y="187557"/>
                  </a:lnTo>
                  <a:lnTo>
                    <a:pt x="10159" y="1626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266939" y="2231186"/>
              <a:ext cx="10160" cy="185420"/>
            </a:xfrm>
            <a:custGeom>
              <a:avLst/>
              <a:gdLst/>
              <a:ahLst/>
              <a:cxnLst/>
              <a:rect l="l" t="t" r="r" b="b"/>
              <a:pathLst>
                <a:path w="10159" h="185419">
                  <a:moveTo>
                    <a:pt x="10159" y="0"/>
                  </a:moveTo>
                  <a:lnTo>
                    <a:pt x="0" y="21783"/>
                  </a:lnTo>
                  <a:lnTo>
                    <a:pt x="0" y="184791"/>
                  </a:lnTo>
                  <a:lnTo>
                    <a:pt x="10159" y="1598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0" name="object 1220"/>
          <p:cNvGrpSpPr/>
          <p:nvPr/>
        </p:nvGrpSpPr>
        <p:grpSpPr>
          <a:xfrm>
            <a:off x="7275830" y="2065089"/>
            <a:ext cx="78740" cy="329565"/>
            <a:chOff x="7275830" y="2065089"/>
            <a:chExt cx="78740" cy="329565"/>
          </a:xfrm>
        </p:grpSpPr>
        <p:sp>
          <p:nvSpPr>
            <p:cNvPr id="1221" name="object 1221"/>
            <p:cNvSpPr/>
            <p:nvPr/>
          </p:nvSpPr>
          <p:spPr>
            <a:xfrm>
              <a:off x="7275830" y="2212126"/>
              <a:ext cx="10160" cy="182245"/>
            </a:xfrm>
            <a:custGeom>
              <a:avLst/>
              <a:gdLst/>
              <a:ahLst/>
              <a:cxnLst/>
              <a:rect l="l" t="t" r="r" b="b"/>
              <a:pathLst>
                <a:path w="10159" h="182244">
                  <a:moveTo>
                    <a:pt x="10160" y="0"/>
                  </a:moveTo>
                  <a:lnTo>
                    <a:pt x="0" y="21783"/>
                  </a:lnTo>
                  <a:lnTo>
                    <a:pt x="0" y="182025"/>
                  </a:lnTo>
                  <a:lnTo>
                    <a:pt x="10160" y="1570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284720" y="2193065"/>
              <a:ext cx="10160" cy="179705"/>
            </a:xfrm>
            <a:custGeom>
              <a:avLst/>
              <a:gdLst/>
              <a:ahLst/>
              <a:cxnLst/>
              <a:rect l="l" t="t" r="r" b="b"/>
              <a:pathLst>
                <a:path w="10159" h="179705">
                  <a:moveTo>
                    <a:pt x="10159" y="0"/>
                  </a:moveTo>
                  <a:lnTo>
                    <a:pt x="0" y="21783"/>
                  </a:lnTo>
                  <a:lnTo>
                    <a:pt x="0" y="179259"/>
                  </a:lnTo>
                  <a:lnTo>
                    <a:pt x="10159" y="1543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293610" y="2176728"/>
              <a:ext cx="8890" cy="173990"/>
            </a:xfrm>
            <a:custGeom>
              <a:avLst/>
              <a:gdLst/>
              <a:ahLst/>
              <a:cxnLst/>
              <a:rect l="l" t="t" r="r" b="b"/>
              <a:pathLst>
                <a:path w="8890" h="173989">
                  <a:moveTo>
                    <a:pt x="8890" y="0"/>
                  </a:moveTo>
                  <a:lnTo>
                    <a:pt x="0" y="19060"/>
                  </a:lnTo>
                  <a:lnTo>
                    <a:pt x="0" y="173770"/>
                  </a:lnTo>
                  <a:lnTo>
                    <a:pt x="8890" y="151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302500" y="2157667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90" h="171450">
                  <a:moveTo>
                    <a:pt x="8890" y="0"/>
                  </a:moveTo>
                  <a:lnTo>
                    <a:pt x="0" y="19060"/>
                  </a:lnTo>
                  <a:lnTo>
                    <a:pt x="0" y="171004"/>
                  </a:lnTo>
                  <a:lnTo>
                    <a:pt x="8890" y="149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7311390" y="2138607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9060"/>
                  </a:lnTo>
                  <a:lnTo>
                    <a:pt x="0" y="168237"/>
                  </a:lnTo>
                  <a:lnTo>
                    <a:pt x="8889" y="1464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7319010" y="2119547"/>
              <a:ext cx="10160" cy="168910"/>
            </a:xfrm>
            <a:custGeom>
              <a:avLst/>
              <a:gdLst/>
              <a:ahLst/>
              <a:cxnLst/>
              <a:rect l="l" t="t" r="r" b="b"/>
              <a:pathLst>
                <a:path w="10159" h="168910">
                  <a:moveTo>
                    <a:pt x="10160" y="0"/>
                  </a:moveTo>
                  <a:lnTo>
                    <a:pt x="0" y="21783"/>
                  </a:lnTo>
                  <a:lnTo>
                    <a:pt x="0" y="168589"/>
                  </a:lnTo>
                  <a:lnTo>
                    <a:pt x="10160" y="1436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7327900" y="2100486"/>
              <a:ext cx="10160" cy="166370"/>
            </a:xfrm>
            <a:custGeom>
              <a:avLst/>
              <a:gdLst/>
              <a:ahLst/>
              <a:cxnLst/>
              <a:rect l="l" t="t" r="r" b="b"/>
              <a:pathLst>
                <a:path w="10159" h="166369">
                  <a:moveTo>
                    <a:pt x="10159" y="0"/>
                  </a:moveTo>
                  <a:lnTo>
                    <a:pt x="0" y="21783"/>
                  </a:lnTo>
                  <a:lnTo>
                    <a:pt x="0" y="165823"/>
                  </a:lnTo>
                  <a:lnTo>
                    <a:pt x="10159" y="1408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7336790" y="2081426"/>
              <a:ext cx="10160" cy="163195"/>
            </a:xfrm>
            <a:custGeom>
              <a:avLst/>
              <a:gdLst/>
              <a:ahLst/>
              <a:cxnLst/>
              <a:rect l="l" t="t" r="r" b="b"/>
              <a:pathLst>
                <a:path w="10159" h="163194">
                  <a:moveTo>
                    <a:pt x="10159" y="0"/>
                  </a:moveTo>
                  <a:lnTo>
                    <a:pt x="0" y="21783"/>
                  </a:lnTo>
                  <a:lnTo>
                    <a:pt x="0" y="163057"/>
                  </a:lnTo>
                  <a:lnTo>
                    <a:pt x="10159" y="1381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7345680" y="2065089"/>
              <a:ext cx="8890" cy="158115"/>
            </a:xfrm>
            <a:custGeom>
              <a:avLst/>
              <a:gdLst/>
              <a:ahLst/>
              <a:cxnLst/>
              <a:rect l="l" t="t" r="r" b="b"/>
              <a:pathLst>
                <a:path w="8890" h="158114">
                  <a:moveTo>
                    <a:pt x="8890" y="0"/>
                  </a:moveTo>
                  <a:lnTo>
                    <a:pt x="0" y="19060"/>
                  </a:lnTo>
                  <a:lnTo>
                    <a:pt x="0" y="157568"/>
                  </a:lnTo>
                  <a:lnTo>
                    <a:pt x="8890" y="1357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0" name="object 1230"/>
          <p:cNvGrpSpPr/>
          <p:nvPr/>
        </p:nvGrpSpPr>
        <p:grpSpPr>
          <a:xfrm>
            <a:off x="7354569" y="716946"/>
            <a:ext cx="715010" cy="1483995"/>
            <a:chOff x="7354569" y="716946"/>
            <a:chExt cx="715010" cy="1483995"/>
          </a:xfrm>
        </p:grpSpPr>
        <p:sp>
          <p:nvSpPr>
            <p:cNvPr id="1231" name="object 1231"/>
            <p:cNvSpPr/>
            <p:nvPr/>
          </p:nvSpPr>
          <p:spPr>
            <a:xfrm>
              <a:off x="7354569" y="2046028"/>
              <a:ext cx="8890" cy="154940"/>
            </a:xfrm>
            <a:custGeom>
              <a:avLst/>
              <a:gdLst/>
              <a:ahLst/>
              <a:cxnLst/>
              <a:rect l="l" t="t" r="r" b="b"/>
              <a:pathLst>
                <a:path w="8890" h="154939">
                  <a:moveTo>
                    <a:pt x="8889" y="0"/>
                  </a:moveTo>
                  <a:lnTo>
                    <a:pt x="0" y="19060"/>
                  </a:lnTo>
                  <a:lnTo>
                    <a:pt x="0" y="154802"/>
                  </a:lnTo>
                  <a:lnTo>
                    <a:pt x="8889" y="132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7363459" y="2026968"/>
              <a:ext cx="8890" cy="152400"/>
            </a:xfrm>
            <a:custGeom>
              <a:avLst/>
              <a:gdLst/>
              <a:ahLst/>
              <a:cxnLst/>
              <a:rect l="l" t="t" r="r" b="b"/>
              <a:pathLst>
                <a:path w="8890" h="152400">
                  <a:moveTo>
                    <a:pt x="8890" y="0"/>
                  </a:moveTo>
                  <a:lnTo>
                    <a:pt x="0" y="19060"/>
                  </a:lnTo>
                  <a:lnTo>
                    <a:pt x="0" y="152036"/>
                  </a:lnTo>
                  <a:lnTo>
                    <a:pt x="8890" y="130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7372349" y="2007907"/>
              <a:ext cx="8890" cy="149860"/>
            </a:xfrm>
            <a:custGeom>
              <a:avLst/>
              <a:gdLst/>
              <a:ahLst/>
              <a:cxnLst/>
              <a:rect l="l" t="t" r="r" b="b"/>
              <a:pathLst>
                <a:path w="8890" h="149860">
                  <a:moveTo>
                    <a:pt x="8890" y="0"/>
                  </a:moveTo>
                  <a:lnTo>
                    <a:pt x="0" y="19060"/>
                  </a:lnTo>
                  <a:lnTo>
                    <a:pt x="0" y="149270"/>
                  </a:lnTo>
                  <a:lnTo>
                    <a:pt x="8890" y="1274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7381239" y="1988847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90" h="146685">
                  <a:moveTo>
                    <a:pt x="8889" y="0"/>
                  </a:moveTo>
                  <a:lnTo>
                    <a:pt x="0" y="19060"/>
                  </a:lnTo>
                  <a:lnTo>
                    <a:pt x="0" y="146504"/>
                  </a:lnTo>
                  <a:lnTo>
                    <a:pt x="8889" y="124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7388859" y="1969787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59" h="147319">
                  <a:moveTo>
                    <a:pt x="10160" y="0"/>
                  </a:moveTo>
                  <a:lnTo>
                    <a:pt x="0" y="21783"/>
                  </a:lnTo>
                  <a:lnTo>
                    <a:pt x="0" y="146856"/>
                  </a:lnTo>
                  <a:lnTo>
                    <a:pt x="10160" y="1219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7397749" y="195072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4089"/>
                  </a:lnTo>
                  <a:lnTo>
                    <a:pt x="10159" y="119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7406640" y="193420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4521" y="0"/>
                  </a:lnTo>
                  <a:lnTo>
                    <a:pt x="4521" y="19050"/>
                  </a:lnTo>
                  <a:lnTo>
                    <a:pt x="0" y="19050"/>
                  </a:lnTo>
                  <a:lnTo>
                    <a:pt x="0" y="123190"/>
                  </a:lnTo>
                  <a:lnTo>
                    <a:pt x="0" y="138430"/>
                  </a:lnTo>
                  <a:lnTo>
                    <a:pt x="3238" y="138430"/>
                  </a:lnTo>
                  <a:lnTo>
                    <a:pt x="3238" y="123190"/>
                  </a:lnTo>
                  <a:lnTo>
                    <a:pt x="8890" y="123190"/>
                  </a:lnTo>
                  <a:lnTo>
                    <a:pt x="8890" y="190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7415529" y="1915329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6676"/>
                  </a:lnTo>
                  <a:lnTo>
                    <a:pt x="8890" y="117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7424419" y="189626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89" y="0"/>
                  </a:moveTo>
                  <a:lnTo>
                    <a:pt x="0" y="19060"/>
                  </a:lnTo>
                  <a:lnTo>
                    <a:pt x="0" y="136857"/>
                  </a:lnTo>
                  <a:lnTo>
                    <a:pt x="8889" y="1179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7433309" y="187720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7038"/>
                  </a:lnTo>
                  <a:lnTo>
                    <a:pt x="8890" y="1181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440929" y="1858148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39916"/>
                  </a:lnTo>
                  <a:lnTo>
                    <a:pt x="10160" y="1183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449819" y="183908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59" y="0"/>
                  </a:moveTo>
                  <a:lnTo>
                    <a:pt x="0" y="21783"/>
                  </a:lnTo>
                  <a:lnTo>
                    <a:pt x="0" y="140097"/>
                  </a:lnTo>
                  <a:lnTo>
                    <a:pt x="10159" y="1185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458709" y="182002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40277"/>
                  </a:lnTo>
                  <a:lnTo>
                    <a:pt x="10160" y="1187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7467599" y="1800966"/>
              <a:ext cx="10160" cy="140970"/>
            </a:xfrm>
            <a:custGeom>
              <a:avLst/>
              <a:gdLst/>
              <a:ahLst/>
              <a:cxnLst/>
              <a:rect l="l" t="t" r="r" b="b"/>
              <a:pathLst>
                <a:path w="10159" h="140969">
                  <a:moveTo>
                    <a:pt x="10159" y="0"/>
                  </a:moveTo>
                  <a:lnTo>
                    <a:pt x="0" y="21783"/>
                  </a:lnTo>
                  <a:lnTo>
                    <a:pt x="0" y="140458"/>
                  </a:lnTo>
                  <a:lnTo>
                    <a:pt x="10159" y="1188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7476489" y="178462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7916"/>
                  </a:lnTo>
                  <a:lnTo>
                    <a:pt x="8889" y="119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485379" y="176556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9060"/>
                  </a:lnTo>
                  <a:lnTo>
                    <a:pt x="0" y="138097"/>
                  </a:lnTo>
                  <a:lnTo>
                    <a:pt x="8890" y="1192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494269" y="1746508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8278"/>
                  </a:lnTo>
                  <a:lnTo>
                    <a:pt x="8889" y="119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7501889" y="172744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155"/>
                  </a:lnTo>
                  <a:lnTo>
                    <a:pt x="10159" y="1195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510779" y="170838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60" y="0"/>
                  </a:moveTo>
                  <a:lnTo>
                    <a:pt x="0" y="21783"/>
                  </a:lnTo>
                  <a:lnTo>
                    <a:pt x="0" y="141336"/>
                  </a:lnTo>
                  <a:lnTo>
                    <a:pt x="10160" y="1197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519669" y="1689327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517"/>
                  </a:lnTo>
                  <a:lnTo>
                    <a:pt x="10159" y="1199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528559" y="1672990"/>
              <a:ext cx="8890" cy="139065"/>
            </a:xfrm>
            <a:custGeom>
              <a:avLst/>
              <a:gdLst/>
              <a:ahLst/>
              <a:cxnLst/>
              <a:rect l="l" t="t" r="r" b="b"/>
              <a:pathLst>
                <a:path w="8890" h="139064">
                  <a:moveTo>
                    <a:pt x="8890" y="0"/>
                  </a:moveTo>
                  <a:lnTo>
                    <a:pt x="0" y="19060"/>
                  </a:lnTo>
                  <a:lnTo>
                    <a:pt x="0" y="138975"/>
                  </a:lnTo>
                  <a:lnTo>
                    <a:pt x="8890" y="1200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537449" y="165392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156"/>
                  </a:lnTo>
                  <a:lnTo>
                    <a:pt x="8890" y="1202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546339" y="163486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337"/>
                  </a:lnTo>
                  <a:lnTo>
                    <a:pt x="8889" y="1204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555229" y="161580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517"/>
                  </a:lnTo>
                  <a:lnTo>
                    <a:pt x="8890" y="1206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564119" y="1596748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698"/>
                  </a:lnTo>
                  <a:lnTo>
                    <a:pt x="8889" y="1208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7571739" y="157768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59" y="0"/>
                  </a:moveTo>
                  <a:lnTo>
                    <a:pt x="0" y="21783"/>
                  </a:lnTo>
                  <a:lnTo>
                    <a:pt x="0" y="142576"/>
                  </a:lnTo>
                  <a:lnTo>
                    <a:pt x="10159" y="12099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7580629" y="155862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1783"/>
                  </a:lnTo>
                  <a:lnTo>
                    <a:pt x="0" y="142757"/>
                  </a:lnTo>
                  <a:lnTo>
                    <a:pt x="10160" y="1211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589519" y="1542290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5">
                  <a:moveTo>
                    <a:pt x="8889" y="0"/>
                  </a:moveTo>
                  <a:lnTo>
                    <a:pt x="0" y="19060"/>
                  </a:lnTo>
                  <a:lnTo>
                    <a:pt x="0" y="140215"/>
                  </a:lnTo>
                  <a:lnTo>
                    <a:pt x="8889" y="121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598409" y="152323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396"/>
                  </a:lnTo>
                  <a:lnTo>
                    <a:pt x="8890" y="1215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607299" y="150417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576"/>
                  </a:lnTo>
                  <a:lnTo>
                    <a:pt x="8890" y="1216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616190" y="1466049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17780" y="0"/>
                  </a:moveTo>
                  <a:lnTo>
                    <a:pt x="8890" y="19062"/>
                  </a:lnTo>
                  <a:lnTo>
                    <a:pt x="7620" y="21793"/>
                  </a:lnTo>
                  <a:lnTo>
                    <a:pt x="0" y="38125"/>
                  </a:lnTo>
                  <a:lnTo>
                    <a:pt x="0" y="159829"/>
                  </a:lnTo>
                  <a:lnTo>
                    <a:pt x="7620" y="143637"/>
                  </a:lnTo>
                  <a:lnTo>
                    <a:pt x="8890" y="140944"/>
                  </a:lnTo>
                  <a:lnTo>
                    <a:pt x="17780" y="12205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632699" y="1446988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3816"/>
                  </a:lnTo>
                  <a:lnTo>
                    <a:pt x="10159" y="1222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641589" y="143065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19060"/>
                  </a:lnTo>
                  <a:lnTo>
                    <a:pt x="0" y="141274"/>
                  </a:lnTo>
                  <a:lnTo>
                    <a:pt x="8889" y="1223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650479" y="141159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90" y="0"/>
                  </a:moveTo>
                  <a:lnTo>
                    <a:pt x="0" y="19060"/>
                  </a:lnTo>
                  <a:lnTo>
                    <a:pt x="0" y="141455"/>
                  </a:lnTo>
                  <a:lnTo>
                    <a:pt x="8890" y="1225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659369" y="139253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89" y="0"/>
                  </a:moveTo>
                  <a:lnTo>
                    <a:pt x="0" y="19060"/>
                  </a:lnTo>
                  <a:lnTo>
                    <a:pt x="0" y="141635"/>
                  </a:lnTo>
                  <a:lnTo>
                    <a:pt x="8889" y="1227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668259" y="137347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816"/>
                  </a:lnTo>
                  <a:lnTo>
                    <a:pt x="8890" y="122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677149" y="135441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997"/>
                  </a:lnTo>
                  <a:lnTo>
                    <a:pt x="8890" y="123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684769" y="133534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4875"/>
                  </a:lnTo>
                  <a:lnTo>
                    <a:pt x="10159" y="12329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693659" y="131628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60" y="0"/>
                  </a:moveTo>
                  <a:lnTo>
                    <a:pt x="0" y="21783"/>
                  </a:lnTo>
                  <a:lnTo>
                    <a:pt x="0" y="145056"/>
                  </a:lnTo>
                  <a:lnTo>
                    <a:pt x="10160" y="1234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702549" y="129722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5236"/>
                  </a:lnTo>
                  <a:lnTo>
                    <a:pt x="10159" y="12366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711439" y="1280891"/>
              <a:ext cx="8890" cy="142875"/>
            </a:xfrm>
            <a:custGeom>
              <a:avLst/>
              <a:gdLst/>
              <a:ahLst/>
              <a:cxnLst/>
              <a:rect l="l" t="t" r="r" b="b"/>
              <a:pathLst>
                <a:path w="8890" h="142875">
                  <a:moveTo>
                    <a:pt x="8889" y="0"/>
                  </a:moveTo>
                  <a:lnTo>
                    <a:pt x="0" y="19060"/>
                  </a:lnTo>
                  <a:lnTo>
                    <a:pt x="0" y="142694"/>
                  </a:lnTo>
                  <a:lnTo>
                    <a:pt x="8889" y="123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720330" y="1262379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7073" y="0"/>
                  </a:lnTo>
                  <a:lnTo>
                    <a:pt x="7073" y="7620"/>
                  </a:lnTo>
                  <a:lnTo>
                    <a:pt x="0" y="7620"/>
                  </a:lnTo>
                  <a:lnTo>
                    <a:pt x="0" y="123190"/>
                  </a:lnTo>
                  <a:lnTo>
                    <a:pt x="0" y="142240"/>
                  </a:lnTo>
                  <a:lnTo>
                    <a:pt x="4521" y="142240"/>
                  </a:lnTo>
                  <a:lnTo>
                    <a:pt x="4521" y="123190"/>
                  </a:lnTo>
                  <a:lnTo>
                    <a:pt x="8890" y="123190"/>
                  </a:lnTo>
                  <a:lnTo>
                    <a:pt x="8890" y="7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729219" y="1245849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4">
                  <a:moveTo>
                    <a:pt x="8889" y="0"/>
                  </a:moveTo>
                  <a:lnTo>
                    <a:pt x="0" y="16905"/>
                  </a:lnTo>
                  <a:lnTo>
                    <a:pt x="0" y="139978"/>
                  </a:lnTo>
                  <a:lnTo>
                    <a:pt x="8889" y="1210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738109" y="1228943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6905"/>
                  </a:lnTo>
                  <a:lnTo>
                    <a:pt x="0" y="138004"/>
                  </a:lnTo>
                  <a:lnTo>
                    <a:pt x="8890" y="119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745729" y="1212038"/>
              <a:ext cx="10160" cy="139065"/>
            </a:xfrm>
            <a:custGeom>
              <a:avLst/>
              <a:gdLst/>
              <a:ahLst/>
              <a:cxnLst/>
              <a:rect l="l" t="t" r="r" b="b"/>
              <a:pathLst>
                <a:path w="10159" h="139065">
                  <a:moveTo>
                    <a:pt x="10160" y="0"/>
                  </a:moveTo>
                  <a:lnTo>
                    <a:pt x="0" y="19320"/>
                  </a:lnTo>
                  <a:lnTo>
                    <a:pt x="0" y="138727"/>
                  </a:lnTo>
                  <a:lnTo>
                    <a:pt x="10160" y="1171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7754619" y="119513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59" h="137159">
                  <a:moveTo>
                    <a:pt x="10159" y="0"/>
                  </a:moveTo>
                  <a:lnTo>
                    <a:pt x="0" y="19320"/>
                  </a:lnTo>
                  <a:lnTo>
                    <a:pt x="0" y="136753"/>
                  </a:lnTo>
                  <a:lnTo>
                    <a:pt x="10159" y="1151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7763509" y="1178226"/>
              <a:ext cx="10160" cy="135255"/>
            </a:xfrm>
            <a:custGeom>
              <a:avLst/>
              <a:gdLst/>
              <a:ahLst/>
              <a:cxnLst/>
              <a:rect l="l" t="t" r="r" b="b"/>
              <a:pathLst>
                <a:path w="10159" h="135255">
                  <a:moveTo>
                    <a:pt x="10160" y="0"/>
                  </a:moveTo>
                  <a:lnTo>
                    <a:pt x="0" y="19320"/>
                  </a:lnTo>
                  <a:lnTo>
                    <a:pt x="0" y="134779"/>
                  </a:lnTo>
                  <a:lnTo>
                    <a:pt x="10160" y="113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7772399" y="1163736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90" h="130809">
                  <a:moveTo>
                    <a:pt x="8890" y="0"/>
                  </a:moveTo>
                  <a:lnTo>
                    <a:pt x="0" y="16905"/>
                  </a:lnTo>
                  <a:lnTo>
                    <a:pt x="0" y="130390"/>
                  </a:lnTo>
                  <a:lnTo>
                    <a:pt x="8890" y="11151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7781289" y="1146830"/>
              <a:ext cx="8890" cy="128905"/>
            </a:xfrm>
            <a:custGeom>
              <a:avLst/>
              <a:gdLst/>
              <a:ahLst/>
              <a:cxnLst/>
              <a:rect l="l" t="t" r="r" b="b"/>
              <a:pathLst>
                <a:path w="8890" h="128905">
                  <a:moveTo>
                    <a:pt x="8889" y="0"/>
                  </a:moveTo>
                  <a:lnTo>
                    <a:pt x="0" y="16905"/>
                  </a:lnTo>
                  <a:lnTo>
                    <a:pt x="0" y="128416"/>
                  </a:lnTo>
                  <a:lnTo>
                    <a:pt x="8889" y="109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7790179" y="1129925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16905"/>
                  </a:lnTo>
                  <a:lnTo>
                    <a:pt x="0" y="126442"/>
                  </a:lnTo>
                  <a:lnTo>
                    <a:pt x="8890" y="1075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7797799" y="1113019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59" h="127634">
                  <a:moveTo>
                    <a:pt x="10159" y="0"/>
                  </a:moveTo>
                  <a:lnTo>
                    <a:pt x="0" y="19320"/>
                  </a:lnTo>
                  <a:lnTo>
                    <a:pt x="0" y="127165"/>
                  </a:lnTo>
                  <a:lnTo>
                    <a:pt x="10159" y="1055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7806689" y="1096114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59" h="125730">
                  <a:moveTo>
                    <a:pt x="10159" y="0"/>
                  </a:moveTo>
                  <a:lnTo>
                    <a:pt x="0" y="19320"/>
                  </a:lnTo>
                  <a:lnTo>
                    <a:pt x="0" y="125191"/>
                  </a:lnTo>
                  <a:lnTo>
                    <a:pt x="10159" y="1036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7815579" y="1079208"/>
              <a:ext cx="10160" cy="123825"/>
            </a:xfrm>
            <a:custGeom>
              <a:avLst/>
              <a:gdLst/>
              <a:ahLst/>
              <a:cxnLst/>
              <a:rect l="l" t="t" r="r" b="b"/>
              <a:pathLst>
                <a:path w="10159" h="123825">
                  <a:moveTo>
                    <a:pt x="10160" y="0"/>
                  </a:moveTo>
                  <a:lnTo>
                    <a:pt x="0" y="19320"/>
                  </a:lnTo>
                  <a:lnTo>
                    <a:pt x="0" y="123217"/>
                  </a:lnTo>
                  <a:lnTo>
                    <a:pt x="10160" y="1016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7824469" y="1064718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90" h="119380">
                  <a:moveTo>
                    <a:pt x="8889" y="0"/>
                  </a:moveTo>
                  <a:lnTo>
                    <a:pt x="0" y="16905"/>
                  </a:lnTo>
                  <a:lnTo>
                    <a:pt x="0" y="118828"/>
                  </a:lnTo>
                  <a:lnTo>
                    <a:pt x="8889" y="99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7833359" y="1047812"/>
              <a:ext cx="8890" cy="117475"/>
            </a:xfrm>
            <a:custGeom>
              <a:avLst/>
              <a:gdLst/>
              <a:ahLst/>
              <a:cxnLst/>
              <a:rect l="l" t="t" r="r" b="b"/>
              <a:pathLst>
                <a:path w="8890" h="117475">
                  <a:moveTo>
                    <a:pt x="8890" y="0"/>
                  </a:moveTo>
                  <a:lnTo>
                    <a:pt x="0" y="16905"/>
                  </a:lnTo>
                  <a:lnTo>
                    <a:pt x="0" y="116854"/>
                  </a:lnTo>
                  <a:lnTo>
                    <a:pt x="8890" y="979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7842249" y="1030906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90" h="114934">
                  <a:moveTo>
                    <a:pt x="8890" y="0"/>
                  </a:moveTo>
                  <a:lnTo>
                    <a:pt x="0" y="16905"/>
                  </a:lnTo>
                  <a:lnTo>
                    <a:pt x="0" y="114880"/>
                  </a:lnTo>
                  <a:lnTo>
                    <a:pt x="8890" y="960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7851139" y="1014001"/>
              <a:ext cx="8890" cy="113030"/>
            </a:xfrm>
            <a:custGeom>
              <a:avLst/>
              <a:gdLst/>
              <a:ahLst/>
              <a:cxnLst/>
              <a:rect l="l" t="t" r="r" b="b"/>
              <a:pathLst>
                <a:path w="8890" h="113030">
                  <a:moveTo>
                    <a:pt x="8889" y="0"/>
                  </a:moveTo>
                  <a:lnTo>
                    <a:pt x="0" y="16905"/>
                  </a:lnTo>
                  <a:lnTo>
                    <a:pt x="0" y="112906"/>
                  </a:lnTo>
                  <a:lnTo>
                    <a:pt x="8889" y="940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7860029" y="997095"/>
              <a:ext cx="8890" cy="111125"/>
            </a:xfrm>
            <a:custGeom>
              <a:avLst/>
              <a:gdLst/>
              <a:ahLst/>
              <a:cxnLst/>
              <a:rect l="l" t="t" r="r" b="b"/>
              <a:pathLst>
                <a:path w="8890" h="111125">
                  <a:moveTo>
                    <a:pt x="8890" y="0"/>
                  </a:moveTo>
                  <a:lnTo>
                    <a:pt x="0" y="16905"/>
                  </a:lnTo>
                  <a:lnTo>
                    <a:pt x="0" y="110932"/>
                  </a:lnTo>
                  <a:lnTo>
                    <a:pt x="8890" y="920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7867649" y="980190"/>
              <a:ext cx="10160" cy="111760"/>
            </a:xfrm>
            <a:custGeom>
              <a:avLst/>
              <a:gdLst/>
              <a:ahLst/>
              <a:cxnLst/>
              <a:rect l="l" t="t" r="r" b="b"/>
              <a:pathLst>
                <a:path w="10159" h="111759">
                  <a:moveTo>
                    <a:pt x="10159" y="0"/>
                  </a:moveTo>
                  <a:lnTo>
                    <a:pt x="0" y="19320"/>
                  </a:lnTo>
                  <a:lnTo>
                    <a:pt x="0" y="111655"/>
                  </a:lnTo>
                  <a:lnTo>
                    <a:pt x="10159" y="900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7876539" y="963284"/>
              <a:ext cx="10160" cy="109855"/>
            </a:xfrm>
            <a:custGeom>
              <a:avLst/>
              <a:gdLst/>
              <a:ahLst/>
              <a:cxnLst/>
              <a:rect l="l" t="t" r="r" b="b"/>
              <a:pathLst>
                <a:path w="10159" h="109855">
                  <a:moveTo>
                    <a:pt x="10159" y="0"/>
                  </a:moveTo>
                  <a:lnTo>
                    <a:pt x="0" y="19320"/>
                  </a:lnTo>
                  <a:lnTo>
                    <a:pt x="0" y="109681"/>
                  </a:lnTo>
                  <a:lnTo>
                    <a:pt x="10159" y="88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7885429" y="94879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292"/>
                  </a:lnTo>
                  <a:lnTo>
                    <a:pt x="8890" y="86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7894319" y="931888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89" y="0"/>
                  </a:moveTo>
                  <a:lnTo>
                    <a:pt x="0" y="16905"/>
                  </a:lnTo>
                  <a:lnTo>
                    <a:pt x="0" y="103318"/>
                  </a:lnTo>
                  <a:lnTo>
                    <a:pt x="1270" y="100621"/>
                  </a:lnTo>
                  <a:lnTo>
                    <a:pt x="8889" y="863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7903209" y="914982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90" y="0"/>
                  </a:moveTo>
                  <a:lnTo>
                    <a:pt x="0" y="16905"/>
                  </a:lnTo>
                  <a:lnTo>
                    <a:pt x="0" y="103261"/>
                  </a:lnTo>
                  <a:lnTo>
                    <a:pt x="8890" y="866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7912099" y="898077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90" y="0"/>
                  </a:moveTo>
                  <a:lnTo>
                    <a:pt x="0" y="16905"/>
                  </a:lnTo>
                  <a:lnTo>
                    <a:pt x="0" y="103523"/>
                  </a:lnTo>
                  <a:lnTo>
                    <a:pt x="8890" y="868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7920989" y="881171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89" y="0"/>
                  </a:moveTo>
                  <a:lnTo>
                    <a:pt x="0" y="16905"/>
                  </a:lnTo>
                  <a:lnTo>
                    <a:pt x="0" y="103785"/>
                  </a:lnTo>
                  <a:lnTo>
                    <a:pt x="8889" y="871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7928609" y="864266"/>
              <a:ext cx="10160" cy="106680"/>
            </a:xfrm>
            <a:custGeom>
              <a:avLst/>
              <a:gdLst/>
              <a:ahLst/>
              <a:cxnLst/>
              <a:rect l="l" t="t" r="r" b="b"/>
              <a:pathLst>
                <a:path w="10159" h="106680">
                  <a:moveTo>
                    <a:pt x="10160" y="0"/>
                  </a:moveTo>
                  <a:lnTo>
                    <a:pt x="0" y="19320"/>
                  </a:lnTo>
                  <a:lnTo>
                    <a:pt x="0" y="106425"/>
                  </a:lnTo>
                  <a:lnTo>
                    <a:pt x="10160" y="874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7937499" y="849775"/>
              <a:ext cx="8890" cy="104775"/>
            </a:xfrm>
            <a:custGeom>
              <a:avLst/>
              <a:gdLst/>
              <a:ahLst/>
              <a:cxnLst/>
              <a:rect l="l" t="t" r="r" b="b"/>
              <a:pathLst>
                <a:path w="8890" h="104775">
                  <a:moveTo>
                    <a:pt x="8890" y="0"/>
                  </a:moveTo>
                  <a:lnTo>
                    <a:pt x="0" y="16905"/>
                  </a:lnTo>
                  <a:lnTo>
                    <a:pt x="0" y="104272"/>
                  </a:lnTo>
                  <a:lnTo>
                    <a:pt x="8890" y="876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7946389" y="830455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59" h="107315">
                  <a:moveTo>
                    <a:pt x="10159" y="0"/>
                  </a:moveTo>
                  <a:lnTo>
                    <a:pt x="0" y="19320"/>
                  </a:lnTo>
                  <a:lnTo>
                    <a:pt x="0" y="106949"/>
                  </a:lnTo>
                  <a:lnTo>
                    <a:pt x="10159" y="8792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7955279" y="81596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4797"/>
                  </a:lnTo>
                  <a:lnTo>
                    <a:pt x="8890" y="88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7964169" y="799058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89" y="0"/>
                  </a:moveTo>
                  <a:lnTo>
                    <a:pt x="0" y="16905"/>
                  </a:lnTo>
                  <a:lnTo>
                    <a:pt x="0" y="105059"/>
                  </a:lnTo>
                  <a:lnTo>
                    <a:pt x="8889" y="884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7973059" y="782153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321"/>
                  </a:lnTo>
                  <a:lnTo>
                    <a:pt x="8890" y="886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7980679" y="765247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7961"/>
                  </a:lnTo>
                  <a:lnTo>
                    <a:pt x="10160" y="88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7989569" y="748342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59" y="0"/>
                  </a:moveTo>
                  <a:lnTo>
                    <a:pt x="0" y="19320"/>
                  </a:lnTo>
                  <a:lnTo>
                    <a:pt x="0" y="108223"/>
                  </a:lnTo>
                  <a:lnTo>
                    <a:pt x="10159" y="89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7998459" y="731436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8485"/>
                  </a:lnTo>
                  <a:lnTo>
                    <a:pt x="10160" y="89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8007349" y="716946"/>
              <a:ext cx="8890" cy="106680"/>
            </a:xfrm>
            <a:custGeom>
              <a:avLst/>
              <a:gdLst/>
              <a:ahLst/>
              <a:cxnLst/>
              <a:rect l="l" t="t" r="r" b="b"/>
              <a:pathLst>
                <a:path w="8890" h="106680">
                  <a:moveTo>
                    <a:pt x="8890" y="0"/>
                  </a:moveTo>
                  <a:lnTo>
                    <a:pt x="0" y="16905"/>
                  </a:lnTo>
                  <a:lnTo>
                    <a:pt x="0" y="106332"/>
                  </a:lnTo>
                  <a:lnTo>
                    <a:pt x="8890" y="896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8016239" y="717549"/>
              <a:ext cx="8890" cy="89535"/>
            </a:xfrm>
            <a:custGeom>
              <a:avLst/>
              <a:gdLst/>
              <a:ahLst/>
              <a:cxnLst/>
              <a:rect l="l" t="t" r="r" b="b"/>
              <a:pathLst>
                <a:path w="8890" h="89534">
                  <a:moveTo>
                    <a:pt x="0" y="89085"/>
                  </a:moveTo>
                  <a:lnTo>
                    <a:pt x="8889" y="89085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89085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8025129" y="717549"/>
              <a:ext cx="8890" cy="73025"/>
            </a:xfrm>
            <a:custGeom>
              <a:avLst/>
              <a:gdLst/>
              <a:ahLst/>
              <a:cxnLst/>
              <a:rect l="l" t="t" r="r" b="b"/>
              <a:pathLst>
                <a:path w="8890" h="73025">
                  <a:moveTo>
                    <a:pt x="0" y="72442"/>
                  </a:moveTo>
                  <a:lnTo>
                    <a:pt x="8890" y="72442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72442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8034019" y="717549"/>
              <a:ext cx="8890" cy="55880"/>
            </a:xfrm>
            <a:custGeom>
              <a:avLst/>
              <a:gdLst/>
              <a:ahLst/>
              <a:cxnLst/>
              <a:rect l="l" t="t" r="r" b="b"/>
              <a:pathLst>
                <a:path w="8890" h="55879">
                  <a:moveTo>
                    <a:pt x="0" y="55798"/>
                  </a:moveTo>
                  <a:lnTo>
                    <a:pt x="8889" y="55798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55798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8041639" y="717549"/>
              <a:ext cx="10160" cy="41910"/>
            </a:xfrm>
            <a:custGeom>
              <a:avLst/>
              <a:gdLst/>
              <a:ahLst/>
              <a:cxnLst/>
              <a:rect l="l" t="t" r="r" b="b"/>
              <a:pathLst>
                <a:path w="10159" h="41909">
                  <a:moveTo>
                    <a:pt x="0" y="41533"/>
                  </a:moveTo>
                  <a:lnTo>
                    <a:pt x="10159" y="41533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41533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8050529" y="717549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0" y="24889"/>
                  </a:moveTo>
                  <a:lnTo>
                    <a:pt x="10160" y="24889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24889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8059419" y="71754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4">
                  <a:moveTo>
                    <a:pt x="0" y="8246"/>
                  </a:moveTo>
                  <a:lnTo>
                    <a:pt x="10159" y="8246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8246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2" name="object 1312"/>
          <p:cNvGrpSpPr/>
          <p:nvPr/>
        </p:nvGrpSpPr>
        <p:grpSpPr>
          <a:xfrm>
            <a:off x="8338819" y="3810"/>
            <a:ext cx="135890" cy="156845"/>
            <a:chOff x="8338819" y="3810"/>
            <a:chExt cx="135890" cy="156845"/>
          </a:xfrm>
        </p:grpSpPr>
        <p:sp>
          <p:nvSpPr>
            <p:cNvPr id="1313" name="object 1313"/>
            <p:cNvSpPr/>
            <p:nvPr/>
          </p:nvSpPr>
          <p:spPr>
            <a:xfrm>
              <a:off x="8338819" y="74602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90" h="1905">
                  <a:moveTo>
                    <a:pt x="0" y="1597"/>
                  </a:moveTo>
                  <a:lnTo>
                    <a:pt x="8889" y="1597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1597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8346439" y="56248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59" h="20319">
                  <a:moveTo>
                    <a:pt x="0" y="19951"/>
                  </a:moveTo>
                  <a:lnTo>
                    <a:pt x="10159" y="19951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19951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8355329" y="37895"/>
              <a:ext cx="10160" cy="38735"/>
            </a:xfrm>
            <a:custGeom>
              <a:avLst/>
              <a:gdLst/>
              <a:ahLst/>
              <a:cxnLst/>
              <a:rect l="l" t="t" r="r" b="b"/>
              <a:pathLst>
                <a:path w="10159" h="38735">
                  <a:moveTo>
                    <a:pt x="0" y="38304"/>
                  </a:moveTo>
                  <a:lnTo>
                    <a:pt x="10160" y="38304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38304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8364219" y="22163"/>
              <a:ext cx="8890" cy="54610"/>
            </a:xfrm>
            <a:custGeom>
              <a:avLst/>
              <a:gdLst/>
              <a:ahLst/>
              <a:cxnLst/>
              <a:rect l="l" t="t" r="r" b="b"/>
              <a:pathLst>
                <a:path w="8890" h="54610">
                  <a:moveTo>
                    <a:pt x="0" y="54036"/>
                  </a:moveTo>
                  <a:lnTo>
                    <a:pt x="8889" y="54036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54036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8373109" y="3810"/>
              <a:ext cx="8890" cy="72390"/>
            </a:xfrm>
            <a:custGeom>
              <a:avLst/>
              <a:gdLst/>
              <a:ahLst/>
              <a:cxnLst/>
              <a:rect l="l" t="t" r="r" b="b"/>
              <a:pathLst>
                <a:path w="8890" h="72390">
                  <a:moveTo>
                    <a:pt x="0" y="72390"/>
                  </a:moveTo>
                  <a:lnTo>
                    <a:pt x="8890" y="7239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7239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8382000" y="3809"/>
              <a:ext cx="8890" cy="156845"/>
            </a:xfrm>
            <a:custGeom>
              <a:avLst/>
              <a:gdLst/>
              <a:ahLst/>
              <a:cxnLst/>
              <a:rect l="l" t="t" r="r" b="b"/>
              <a:pathLst>
                <a:path w="8890" h="156845">
                  <a:moveTo>
                    <a:pt x="8890" y="0"/>
                  </a:moveTo>
                  <a:lnTo>
                    <a:pt x="0" y="0"/>
                  </a:lnTo>
                  <a:lnTo>
                    <a:pt x="0" y="72390"/>
                  </a:lnTo>
                  <a:lnTo>
                    <a:pt x="0" y="156476"/>
                  </a:lnTo>
                  <a:lnTo>
                    <a:pt x="8890" y="156476"/>
                  </a:lnTo>
                  <a:lnTo>
                    <a:pt x="8890" y="723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8390889" y="3810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0"/>
                  </a:lnTo>
                  <a:lnTo>
                    <a:pt x="0" y="141468"/>
                  </a:lnTo>
                  <a:lnTo>
                    <a:pt x="8889" y="1264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8399779" y="3810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0"/>
                  </a:lnTo>
                  <a:lnTo>
                    <a:pt x="0" y="126464"/>
                  </a:lnTo>
                  <a:lnTo>
                    <a:pt x="8890" y="111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8407399" y="3810"/>
              <a:ext cx="10160" cy="113664"/>
            </a:xfrm>
            <a:custGeom>
              <a:avLst/>
              <a:gdLst/>
              <a:ahLst/>
              <a:cxnLst/>
              <a:rect l="l" t="t" r="r" b="b"/>
              <a:pathLst>
                <a:path w="10159" h="113664">
                  <a:moveTo>
                    <a:pt x="10159" y="0"/>
                  </a:moveTo>
                  <a:lnTo>
                    <a:pt x="0" y="0"/>
                  </a:lnTo>
                  <a:lnTo>
                    <a:pt x="0" y="113603"/>
                  </a:lnTo>
                  <a:lnTo>
                    <a:pt x="10159" y="9645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8416289" y="3810"/>
              <a:ext cx="8890" cy="99060"/>
            </a:xfrm>
            <a:custGeom>
              <a:avLst/>
              <a:gdLst/>
              <a:ahLst/>
              <a:cxnLst/>
              <a:rect l="l" t="t" r="r" b="b"/>
              <a:pathLst>
                <a:path w="8890" h="99060">
                  <a:moveTo>
                    <a:pt x="8889" y="0"/>
                  </a:moveTo>
                  <a:lnTo>
                    <a:pt x="0" y="0"/>
                  </a:lnTo>
                  <a:lnTo>
                    <a:pt x="0" y="98599"/>
                  </a:lnTo>
                  <a:lnTo>
                    <a:pt x="8889" y="83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8425179" y="3810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59" h="83820">
                  <a:moveTo>
                    <a:pt x="10160" y="0"/>
                  </a:moveTo>
                  <a:lnTo>
                    <a:pt x="0" y="0"/>
                  </a:lnTo>
                  <a:lnTo>
                    <a:pt x="0" y="83594"/>
                  </a:lnTo>
                  <a:lnTo>
                    <a:pt x="10160" y="664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8434069" y="3810"/>
              <a:ext cx="8890" cy="69215"/>
            </a:xfrm>
            <a:custGeom>
              <a:avLst/>
              <a:gdLst/>
              <a:ahLst/>
              <a:cxnLst/>
              <a:rect l="l" t="t" r="r" b="b"/>
              <a:pathLst>
                <a:path w="8890" h="69215">
                  <a:moveTo>
                    <a:pt x="8889" y="0"/>
                  </a:moveTo>
                  <a:lnTo>
                    <a:pt x="0" y="0"/>
                  </a:lnTo>
                  <a:lnTo>
                    <a:pt x="0" y="68590"/>
                  </a:lnTo>
                  <a:lnTo>
                    <a:pt x="8889" y="53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8442959" y="3810"/>
              <a:ext cx="8890" cy="53975"/>
            </a:xfrm>
            <a:custGeom>
              <a:avLst/>
              <a:gdLst/>
              <a:ahLst/>
              <a:cxnLst/>
              <a:rect l="l" t="t" r="r" b="b"/>
              <a:pathLst>
                <a:path w="8890" h="53975">
                  <a:moveTo>
                    <a:pt x="8890" y="0"/>
                  </a:moveTo>
                  <a:lnTo>
                    <a:pt x="0" y="0"/>
                  </a:lnTo>
                  <a:lnTo>
                    <a:pt x="0" y="53586"/>
                  </a:lnTo>
                  <a:lnTo>
                    <a:pt x="8890" y="385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8451849" y="3810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5">
                  <a:moveTo>
                    <a:pt x="8890" y="0"/>
                  </a:moveTo>
                  <a:lnTo>
                    <a:pt x="0" y="0"/>
                  </a:lnTo>
                  <a:lnTo>
                    <a:pt x="0" y="38582"/>
                  </a:lnTo>
                  <a:lnTo>
                    <a:pt x="8890" y="235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8459469" y="3810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4">
                  <a:moveTo>
                    <a:pt x="10159" y="0"/>
                  </a:moveTo>
                  <a:lnTo>
                    <a:pt x="0" y="0"/>
                  </a:lnTo>
                  <a:lnTo>
                    <a:pt x="0" y="25721"/>
                  </a:lnTo>
                  <a:lnTo>
                    <a:pt x="10159" y="85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8468359" y="381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6350" y="0"/>
                  </a:moveTo>
                  <a:lnTo>
                    <a:pt x="0" y="0"/>
                  </a:lnTo>
                  <a:lnTo>
                    <a:pt x="0" y="1071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9" name="object 1329"/>
          <p:cNvGrpSpPr/>
          <p:nvPr/>
        </p:nvGrpSpPr>
        <p:grpSpPr>
          <a:xfrm>
            <a:off x="-1270" y="6195977"/>
            <a:ext cx="9146540" cy="662305"/>
            <a:chOff x="-1270" y="6195977"/>
            <a:chExt cx="9146540" cy="662305"/>
          </a:xfrm>
        </p:grpSpPr>
        <p:sp>
          <p:nvSpPr>
            <p:cNvPr id="1330" name="object 1330"/>
            <p:cNvSpPr/>
            <p:nvPr/>
          </p:nvSpPr>
          <p:spPr>
            <a:xfrm>
              <a:off x="-1270" y="6220460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-1270" y="62611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-1270" y="62814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-1270" y="63004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-1270" y="63207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-1270" y="63423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-1270" y="636143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-1270" y="63817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-1270" y="64020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-1270" y="64223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-1270" y="64427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-1270" y="646303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-1270" y="64833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-1270" y="65036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-1270" y="65239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-1270" y="65443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-1270" y="65633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-1270" y="65849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-1270" y="66040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-1270" y="662432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-1270" y="66446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-1270" y="66649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-1270" y="668528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-1270" y="67056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-1270" y="67259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-1270" y="67462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-1270" y="676656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-1270" y="67868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-1270" y="68072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-1270" y="68275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0" y="6846570"/>
              <a:ext cx="9144000" cy="11430"/>
            </a:xfrm>
            <a:custGeom>
              <a:avLst/>
              <a:gdLst/>
              <a:ahLst/>
              <a:cxnLst/>
              <a:rect l="l" t="t" r="r" b="b"/>
              <a:pathLst>
                <a:path w="9144000" h="11429">
                  <a:moveTo>
                    <a:pt x="0" y="1142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2590800" y="6295390"/>
              <a:ext cx="417830" cy="322580"/>
            </a:xfrm>
            <a:custGeom>
              <a:avLst/>
              <a:gdLst/>
              <a:ahLst/>
              <a:cxnLst/>
              <a:rect l="l" t="t" r="r" b="b"/>
              <a:pathLst>
                <a:path w="417830" h="322579">
                  <a:moveTo>
                    <a:pt x="95250" y="0"/>
                  </a:moveTo>
                  <a:lnTo>
                    <a:pt x="0" y="0"/>
                  </a:lnTo>
                  <a:lnTo>
                    <a:pt x="417354" y="32210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267715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4" y="0"/>
                  </a:moveTo>
                  <a:lnTo>
                    <a:pt x="0" y="0"/>
                  </a:lnTo>
                  <a:lnTo>
                    <a:pt x="292041" y="292041"/>
                  </a:lnTo>
                  <a:lnTo>
                    <a:pt x="642619" y="562610"/>
                  </a:lnTo>
                  <a:lnTo>
                    <a:pt x="671058" y="562610"/>
                  </a:lnTo>
                  <a:lnTo>
                    <a:pt x="10802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277621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28752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297434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307340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317245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327152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33705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50800" y="0"/>
                  </a:moveTo>
                  <a:lnTo>
                    <a:pt x="0" y="0"/>
                  </a:lnTo>
                  <a:lnTo>
                    <a:pt x="562610" y="562609"/>
                  </a:lnTo>
                  <a:lnTo>
                    <a:pt x="670560" y="562609"/>
                  </a:lnTo>
                  <a:lnTo>
                    <a:pt x="134158" y="26208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3491771" y="6317521"/>
              <a:ext cx="648970" cy="541020"/>
            </a:xfrm>
            <a:custGeom>
              <a:avLst/>
              <a:gdLst/>
              <a:ahLst/>
              <a:cxnLst/>
              <a:rect l="l" t="t" r="r" b="b"/>
              <a:pathLst>
                <a:path w="648970" h="541020">
                  <a:moveTo>
                    <a:pt x="0" y="0"/>
                  </a:moveTo>
                  <a:lnTo>
                    <a:pt x="540478" y="540478"/>
                  </a:lnTo>
                  <a:lnTo>
                    <a:pt x="648428" y="540478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3636259" y="6362949"/>
              <a:ext cx="603250" cy="495300"/>
            </a:xfrm>
            <a:custGeom>
              <a:avLst/>
              <a:gdLst/>
              <a:ahLst/>
              <a:cxnLst/>
              <a:rect l="l" t="t" r="r" b="b"/>
              <a:pathLst>
                <a:path w="603250" h="495300">
                  <a:moveTo>
                    <a:pt x="0" y="0"/>
                  </a:moveTo>
                  <a:lnTo>
                    <a:pt x="495050" y="495050"/>
                  </a:lnTo>
                  <a:lnTo>
                    <a:pt x="603000" y="495050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3780747" y="6408378"/>
              <a:ext cx="558165" cy="450215"/>
            </a:xfrm>
            <a:custGeom>
              <a:avLst/>
              <a:gdLst/>
              <a:ahLst/>
              <a:cxnLst/>
              <a:rect l="l" t="t" r="r" b="b"/>
              <a:pathLst>
                <a:path w="558164" h="450215">
                  <a:moveTo>
                    <a:pt x="0" y="0"/>
                  </a:moveTo>
                  <a:lnTo>
                    <a:pt x="449622" y="449622"/>
                  </a:lnTo>
                  <a:lnTo>
                    <a:pt x="557572" y="449622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3925236" y="6453806"/>
              <a:ext cx="512445" cy="404495"/>
            </a:xfrm>
            <a:custGeom>
              <a:avLst/>
              <a:gdLst/>
              <a:ahLst/>
              <a:cxnLst/>
              <a:rect l="l" t="t" r="r" b="b"/>
              <a:pathLst>
                <a:path w="512445" h="404495">
                  <a:moveTo>
                    <a:pt x="0" y="0"/>
                  </a:moveTo>
                  <a:lnTo>
                    <a:pt x="404193" y="404193"/>
                  </a:lnTo>
                  <a:lnTo>
                    <a:pt x="512143" y="40419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4069724" y="6499234"/>
              <a:ext cx="466725" cy="358775"/>
            </a:xfrm>
            <a:custGeom>
              <a:avLst/>
              <a:gdLst/>
              <a:ahLst/>
              <a:cxnLst/>
              <a:rect l="l" t="t" r="r" b="b"/>
              <a:pathLst>
                <a:path w="466725" h="358775">
                  <a:moveTo>
                    <a:pt x="0" y="0"/>
                  </a:moveTo>
                  <a:lnTo>
                    <a:pt x="358765" y="358765"/>
                  </a:lnTo>
                  <a:lnTo>
                    <a:pt x="466715" y="358765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4214212" y="6544662"/>
              <a:ext cx="421640" cy="313690"/>
            </a:xfrm>
            <a:custGeom>
              <a:avLst/>
              <a:gdLst/>
              <a:ahLst/>
              <a:cxnLst/>
              <a:rect l="l" t="t" r="r" b="b"/>
              <a:pathLst>
                <a:path w="421639" h="313690">
                  <a:moveTo>
                    <a:pt x="0" y="0"/>
                  </a:moveTo>
                  <a:lnTo>
                    <a:pt x="313337" y="313337"/>
                  </a:lnTo>
                  <a:lnTo>
                    <a:pt x="421287" y="313337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4358700" y="6590090"/>
              <a:ext cx="375920" cy="267970"/>
            </a:xfrm>
            <a:custGeom>
              <a:avLst/>
              <a:gdLst/>
              <a:ahLst/>
              <a:cxnLst/>
              <a:rect l="l" t="t" r="r" b="b"/>
              <a:pathLst>
                <a:path w="375920" h="267970">
                  <a:moveTo>
                    <a:pt x="0" y="0"/>
                  </a:moveTo>
                  <a:lnTo>
                    <a:pt x="267909" y="267909"/>
                  </a:lnTo>
                  <a:lnTo>
                    <a:pt x="375859" y="267909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4502576" y="6635326"/>
              <a:ext cx="331470" cy="222885"/>
            </a:xfrm>
            <a:custGeom>
              <a:avLst/>
              <a:gdLst/>
              <a:ahLst/>
              <a:cxnLst/>
              <a:rect l="l" t="t" r="r" b="b"/>
              <a:pathLst>
                <a:path w="331470" h="222884">
                  <a:moveTo>
                    <a:pt x="0" y="0"/>
                  </a:moveTo>
                  <a:lnTo>
                    <a:pt x="222841" y="222673"/>
                  </a:lnTo>
                  <a:lnTo>
                    <a:pt x="331043" y="222673"/>
                  </a:lnTo>
                  <a:lnTo>
                    <a:pt x="158067" y="4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4647676" y="6680946"/>
              <a:ext cx="285115" cy="177165"/>
            </a:xfrm>
            <a:custGeom>
              <a:avLst/>
              <a:gdLst/>
              <a:ahLst/>
              <a:cxnLst/>
              <a:rect l="l" t="t" r="r" b="b"/>
              <a:pathLst>
                <a:path w="285114" h="177165">
                  <a:moveTo>
                    <a:pt x="0" y="0"/>
                  </a:moveTo>
                  <a:lnTo>
                    <a:pt x="177053" y="177053"/>
                  </a:lnTo>
                  <a:lnTo>
                    <a:pt x="285003" y="17705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4790312" y="6725792"/>
              <a:ext cx="420497" cy="132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0" y="6295390"/>
              <a:ext cx="419734" cy="322580"/>
            </a:xfrm>
            <a:custGeom>
              <a:avLst/>
              <a:gdLst/>
              <a:ahLst/>
              <a:cxnLst/>
              <a:rect l="l" t="t" r="r" b="b"/>
              <a:pathLst>
                <a:path w="419734" h="322579">
                  <a:moveTo>
                    <a:pt x="96557" y="0"/>
                  </a:moveTo>
                  <a:lnTo>
                    <a:pt x="0" y="0"/>
                  </a:lnTo>
                  <a:lnTo>
                    <a:pt x="419227" y="322426"/>
                  </a:lnTo>
                  <a:lnTo>
                    <a:pt x="96557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8762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291880" y="291880"/>
                  </a:lnTo>
                  <a:lnTo>
                    <a:pt x="64389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1866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3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168" y="562610"/>
                  </a:lnTo>
                  <a:lnTo>
                    <a:pt x="108133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28575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384663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10828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318" y="562610"/>
                  </a:lnTo>
                  <a:lnTo>
                    <a:pt x="108283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4838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58270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71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0781" y="562610"/>
                  </a:lnTo>
                  <a:lnTo>
                    <a:pt x="1081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68198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779779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5207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830" y="562610"/>
                  </a:lnTo>
                  <a:lnTo>
                    <a:pt x="135374" y="2615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901686" y="6317315"/>
              <a:ext cx="649605" cy="541020"/>
            </a:xfrm>
            <a:custGeom>
              <a:avLst/>
              <a:gdLst/>
              <a:ahLst/>
              <a:cxnLst/>
              <a:rect l="l" t="t" r="r" b="b"/>
              <a:pathLst>
                <a:path w="649605" h="541020">
                  <a:moveTo>
                    <a:pt x="0" y="0"/>
                  </a:moveTo>
                  <a:lnTo>
                    <a:pt x="540276" y="540684"/>
                  </a:lnTo>
                  <a:lnTo>
                    <a:pt x="648984" y="540684"/>
                  </a:lnTo>
                  <a:lnTo>
                    <a:pt x="157862" y="49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1045352" y="6362421"/>
              <a:ext cx="604520" cy="495934"/>
            </a:xfrm>
            <a:custGeom>
              <a:avLst/>
              <a:gdLst/>
              <a:ahLst/>
              <a:cxnLst/>
              <a:rect l="l" t="t" r="r" b="b"/>
              <a:pathLst>
                <a:path w="604519" h="495934">
                  <a:moveTo>
                    <a:pt x="0" y="0"/>
                  </a:moveTo>
                  <a:lnTo>
                    <a:pt x="495952" y="495578"/>
                  </a:lnTo>
                  <a:lnTo>
                    <a:pt x="604377" y="495578"/>
                  </a:lnTo>
                  <a:lnTo>
                    <a:pt x="158590" y="49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1189133" y="6407563"/>
              <a:ext cx="560070" cy="450850"/>
            </a:xfrm>
            <a:custGeom>
              <a:avLst/>
              <a:gdLst/>
              <a:ahLst/>
              <a:cxnLst/>
              <a:rect l="l" t="t" r="r" b="b"/>
              <a:pathLst>
                <a:path w="560069" h="450850">
                  <a:moveTo>
                    <a:pt x="0" y="0"/>
                  </a:moveTo>
                  <a:lnTo>
                    <a:pt x="450436" y="450436"/>
                  </a:lnTo>
                  <a:lnTo>
                    <a:pt x="559656" y="450436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1334349" y="6453155"/>
              <a:ext cx="513715" cy="405130"/>
            </a:xfrm>
            <a:custGeom>
              <a:avLst/>
              <a:gdLst/>
              <a:ahLst/>
              <a:cxnLst/>
              <a:rect l="l" t="t" r="r" b="b"/>
              <a:pathLst>
                <a:path w="513714" h="405129">
                  <a:moveTo>
                    <a:pt x="0" y="0"/>
                  </a:moveTo>
                  <a:lnTo>
                    <a:pt x="405149" y="404844"/>
                  </a:lnTo>
                  <a:lnTo>
                    <a:pt x="513500" y="404844"/>
                  </a:lnTo>
                  <a:lnTo>
                    <a:pt x="158382" y="49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1477921" y="6498231"/>
              <a:ext cx="469265" cy="360045"/>
            </a:xfrm>
            <a:custGeom>
              <a:avLst/>
              <a:gdLst/>
              <a:ahLst/>
              <a:cxnLst/>
              <a:rect l="l" t="t" r="r" b="b"/>
              <a:pathLst>
                <a:path w="469264" h="360045">
                  <a:moveTo>
                    <a:pt x="0" y="0"/>
                  </a:moveTo>
                  <a:lnTo>
                    <a:pt x="359768" y="359768"/>
                  </a:lnTo>
                  <a:lnTo>
                    <a:pt x="468988" y="3597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1622316" y="6543566"/>
              <a:ext cx="424180" cy="314960"/>
            </a:xfrm>
            <a:custGeom>
              <a:avLst/>
              <a:gdLst/>
              <a:ahLst/>
              <a:cxnLst/>
              <a:rect l="l" t="t" r="r" b="b"/>
              <a:pathLst>
                <a:path w="424180" h="314959">
                  <a:moveTo>
                    <a:pt x="0" y="0"/>
                  </a:moveTo>
                  <a:lnTo>
                    <a:pt x="314433" y="314433"/>
                  </a:lnTo>
                  <a:lnTo>
                    <a:pt x="423653" y="314433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1766710" y="6588900"/>
              <a:ext cx="378460" cy="269240"/>
            </a:xfrm>
            <a:custGeom>
              <a:avLst/>
              <a:gdLst/>
              <a:ahLst/>
              <a:cxnLst/>
              <a:rect l="l" t="t" r="r" b="b"/>
              <a:pathLst>
                <a:path w="378460" h="269240">
                  <a:moveTo>
                    <a:pt x="0" y="0"/>
                  </a:moveTo>
                  <a:lnTo>
                    <a:pt x="269099" y="269099"/>
                  </a:lnTo>
                  <a:lnTo>
                    <a:pt x="378319" y="269099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1911104" y="6634234"/>
              <a:ext cx="333375" cy="224154"/>
            </a:xfrm>
            <a:custGeom>
              <a:avLst/>
              <a:gdLst/>
              <a:ahLst/>
              <a:cxnLst/>
              <a:rect l="l" t="t" r="r" b="b"/>
              <a:pathLst>
                <a:path w="333375" h="224154">
                  <a:moveTo>
                    <a:pt x="0" y="0"/>
                  </a:moveTo>
                  <a:lnTo>
                    <a:pt x="223765" y="223765"/>
                  </a:lnTo>
                  <a:lnTo>
                    <a:pt x="332775" y="223765"/>
                  </a:lnTo>
                  <a:lnTo>
                    <a:pt x="158706" y="49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2055499" y="6679569"/>
              <a:ext cx="287655" cy="178435"/>
            </a:xfrm>
            <a:custGeom>
              <a:avLst/>
              <a:gdLst/>
              <a:ahLst/>
              <a:cxnLst/>
              <a:rect l="l" t="t" r="r" b="b"/>
              <a:pathLst>
                <a:path w="287655" h="178434">
                  <a:moveTo>
                    <a:pt x="0" y="0"/>
                  </a:moveTo>
                  <a:lnTo>
                    <a:pt x="178431" y="178431"/>
                  </a:lnTo>
                  <a:lnTo>
                    <a:pt x="287651" y="17843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2199893" y="6724903"/>
              <a:ext cx="423926" cy="133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5943600" y="6295390"/>
              <a:ext cx="425450" cy="328930"/>
            </a:xfrm>
            <a:custGeom>
              <a:avLst/>
              <a:gdLst/>
              <a:ahLst/>
              <a:cxnLst/>
              <a:rect l="l" t="t" r="r" b="b"/>
              <a:pathLst>
                <a:path w="425450" h="328929">
                  <a:moveTo>
                    <a:pt x="96520" y="0"/>
                  </a:moveTo>
                  <a:lnTo>
                    <a:pt x="0" y="0"/>
                  </a:lnTo>
                  <a:lnTo>
                    <a:pt x="425430" y="32891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602995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414" y="0"/>
                  </a:moveTo>
                  <a:lnTo>
                    <a:pt x="0" y="0"/>
                  </a:lnTo>
                  <a:lnTo>
                    <a:pt x="294288" y="294288"/>
                  </a:lnTo>
                  <a:lnTo>
                    <a:pt x="641349" y="562609"/>
                  </a:lnTo>
                  <a:lnTo>
                    <a:pt x="672600" y="562609"/>
                  </a:lnTo>
                  <a:lnTo>
                    <a:pt x="11041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61302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1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631" y="562610"/>
                  </a:lnTo>
                  <a:lnTo>
                    <a:pt x="108021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622807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33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2526" y="562610"/>
                  </a:lnTo>
                  <a:lnTo>
                    <a:pt x="11033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6328263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96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706" y="562610"/>
                  </a:lnTo>
                  <a:lnTo>
                    <a:pt x="108096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64274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59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652652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957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1144" y="562610"/>
                  </a:lnTo>
                  <a:lnTo>
                    <a:pt x="108957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6625331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208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818" y="562610"/>
                  </a:lnTo>
                  <a:lnTo>
                    <a:pt x="10820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672464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49529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069" y="562610"/>
                  </a:lnTo>
                  <a:lnTo>
                    <a:pt x="136016" y="27153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6846377" y="6318057"/>
              <a:ext cx="649605" cy="540385"/>
            </a:xfrm>
            <a:custGeom>
              <a:avLst/>
              <a:gdLst/>
              <a:ahLst/>
              <a:cxnLst/>
              <a:rect l="l" t="t" r="r" b="b"/>
              <a:pathLst>
                <a:path w="649604" h="540384">
                  <a:moveTo>
                    <a:pt x="0" y="0"/>
                  </a:moveTo>
                  <a:lnTo>
                    <a:pt x="539942" y="539942"/>
                  </a:lnTo>
                  <a:lnTo>
                    <a:pt x="649162" y="53994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6990771" y="6363391"/>
              <a:ext cx="603885" cy="494665"/>
            </a:xfrm>
            <a:custGeom>
              <a:avLst/>
              <a:gdLst/>
              <a:ahLst/>
              <a:cxnLst/>
              <a:rect l="l" t="t" r="r" b="b"/>
              <a:pathLst>
                <a:path w="603884" h="494665">
                  <a:moveTo>
                    <a:pt x="0" y="0"/>
                  </a:moveTo>
                  <a:lnTo>
                    <a:pt x="494608" y="494608"/>
                  </a:lnTo>
                  <a:lnTo>
                    <a:pt x="603828" y="49460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7135165" y="6408725"/>
              <a:ext cx="558165" cy="449580"/>
            </a:xfrm>
            <a:custGeom>
              <a:avLst/>
              <a:gdLst/>
              <a:ahLst/>
              <a:cxnLst/>
              <a:rect l="l" t="t" r="r" b="b"/>
              <a:pathLst>
                <a:path w="558165" h="449579">
                  <a:moveTo>
                    <a:pt x="0" y="0"/>
                  </a:moveTo>
                  <a:lnTo>
                    <a:pt x="449274" y="449274"/>
                  </a:lnTo>
                  <a:lnTo>
                    <a:pt x="557622" y="449274"/>
                  </a:lnTo>
                  <a:lnTo>
                    <a:pt x="158371" y="49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7279560" y="6454060"/>
              <a:ext cx="513715" cy="404495"/>
            </a:xfrm>
            <a:custGeom>
              <a:avLst/>
              <a:gdLst/>
              <a:ahLst/>
              <a:cxnLst/>
              <a:rect l="l" t="t" r="r" b="b"/>
              <a:pathLst>
                <a:path w="513715" h="404495">
                  <a:moveTo>
                    <a:pt x="0" y="0"/>
                  </a:moveTo>
                  <a:lnTo>
                    <a:pt x="403940" y="403940"/>
                  </a:lnTo>
                  <a:lnTo>
                    <a:pt x="513160" y="403940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7423954" y="6499394"/>
              <a:ext cx="467995" cy="358775"/>
            </a:xfrm>
            <a:custGeom>
              <a:avLst/>
              <a:gdLst/>
              <a:ahLst/>
              <a:cxnLst/>
              <a:rect l="l" t="t" r="r" b="b"/>
              <a:pathLst>
                <a:path w="467995" h="358775">
                  <a:moveTo>
                    <a:pt x="0" y="0"/>
                  </a:moveTo>
                  <a:lnTo>
                    <a:pt x="358605" y="358605"/>
                  </a:lnTo>
                  <a:lnTo>
                    <a:pt x="467825" y="358605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7568348" y="6544728"/>
              <a:ext cx="422909" cy="313690"/>
            </a:xfrm>
            <a:custGeom>
              <a:avLst/>
              <a:gdLst/>
              <a:ahLst/>
              <a:cxnLst/>
              <a:rect l="l" t="t" r="r" b="b"/>
              <a:pathLst>
                <a:path w="422909" h="313690">
                  <a:moveTo>
                    <a:pt x="0" y="0"/>
                  </a:moveTo>
                  <a:lnTo>
                    <a:pt x="313271" y="313271"/>
                  </a:lnTo>
                  <a:lnTo>
                    <a:pt x="422491" y="31327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7713878" y="6590419"/>
              <a:ext cx="376555" cy="267970"/>
            </a:xfrm>
            <a:custGeom>
              <a:avLst/>
              <a:gdLst/>
              <a:ahLst/>
              <a:cxnLst/>
              <a:rect l="l" t="t" r="r" b="b"/>
              <a:pathLst>
                <a:path w="376554" h="267970">
                  <a:moveTo>
                    <a:pt x="0" y="0"/>
                  </a:moveTo>
                  <a:lnTo>
                    <a:pt x="267782" y="267580"/>
                  </a:lnTo>
                  <a:lnTo>
                    <a:pt x="376021" y="267580"/>
                  </a:lnTo>
                  <a:lnTo>
                    <a:pt x="158067" y="49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7857137" y="6635397"/>
              <a:ext cx="332105" cy="222885"/>
            </a:xfrm>
            <a:custGeom>
              <a:avLst/>
              <a:gdLst/>
              <a:ahLst/>
              <a:cxnLst/>
              <a:rect l="l" t="t" r="r" b="b"/>
              <a:pathLst>
                <a:path w="332104" h="222884">
                  <a:moveTo>
                    <a:pt x="0" y="0"/>
                  </a:moveTo>
                  <a:lnTo>
                    <a:pt x="222602" y="222602"/>
                  </a:lnTo>
                  <a:lnTo>
                    <a:pt x="331822" y="22260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8001531" y="6680731"/>
              <a:ext cx="287020" cy="177800"/>
            </a:xfrm>
            <a:custGeom>
              <a:avLst/>
              <a:gdLst/>
              <a:ahLst/>
              <a:cxnLst/>
              <a:rect l="l" t="t" r="r" b="b"/>
              <a:pathLst>
                <a:path w="287020" h="177800">
                  <a:moveTo>
                    <a:pt x="0" y="0"/>
                  </a:moveTo>
                  <a:lnTo>
                    <a:pt x="177268" y="177268"/>
                  </a:lnTo>
                  <a:lnTo>
                    <a:pt x="286488" y="1772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8147374" y="6726520"/>
              <a:ext cx="418775" cy="13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0" y="6212840"/>
              <a:ext cx="9144000" cy="645160"/>
            </a:xfrm>
            <a:custGeom>
              <a:avLst/>
              <a:gdLst/>
              <a:ahLst/>
              <a:cxnLst/>
              <a:rect l="l" t="t" r="r" b="b"/>
              <a:pathLst>
                <a:path w="9144000" h="645159">
                  <a:moveTo>
                    <a:pt x="9144000" y="645160"/>
                  </a:moveTo>
                  <a:lnTo>
                    <a:pt x="0" y="645160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645160"/>
                  </a:lnTo>
                  <a:close/>
                </a:path>
              </a:pathLst>
            </a:custGeom>
            <a:solidFill>
              <a:srgbClr val="00004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4182109" y="685394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8889" y="0"/>
                  </a:moveTo>
                  <a:lnTo>
                    <a:pt x="0" y="4056"/>
                  </a:lnTo>
                  <a:lnTo>
                    <a:pt x="8889" y="40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4189729" y="685046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890" y="0"/>
                  </a:moveTo>
                  <a:lnTo>
                    <a:pt x="0" y="4056"/>
                  </a:lnTo>
                  <a:lnTo>
                    <a:pt x="0" y="7533"/>
                  </a:lnTo>
                  <a:lnTo>
                    <a:pt x="8890" y="75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4198620" y="6846409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5">
                  <a:moveTo>
                    <a:pt x="8889" y="0"/>
                  </a:moveTo>
                  <a:lnTo>
                    <a:pt x="0" y="4056"/>
                  </a:lnTo>
                  <a:lnTo>
                    <a:pt x="0" y="11590"/>
                  </a:lnTo>
                  <a:lnTo>
                    <a:pt x="8889" y="115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4206239" y="6842932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40">
                  <a:moveTo>
                    <a:pt x="8889" y="0"/>
                  </a:moveTo>
                  <a:lnTo>
                    <a:pt x="0" y="4056"/>
                  </a:lnTo>
                  <a:lnTo>
                    <a:pt x="0" y="15067"/>
                  </a:lnTo>
                  <a:lnTo>
                    <a:pt x="8889" y="1506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4215129" y="6838876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890" y="0"/>
                  </a:moveTo>
                  <a:lnTo>
                    <a:pt x="0" y="4056"/>
                  </a:lnTo>
                  <a:lnTo>
                    <a:pt x="0" y="19123"/>
                  </a:lnTo>
                  <a:lnTo>
                    <a:pt x="8890" y="1912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4222750" y="6835399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89" h="22859">
                  <a:moveTo>
                    <a:pt x="8889" y="0"/>
                  </a:moveTo>
                  <a:lnTo>
                    <a:pt x="0" y="4056"/>
                  </a:lnTo>
                  <a:lnTo>
                    <a:pt x="0" y="22601"/>
                  </a:lnTo>
                  <a:lnTo>
                    <a:pt x="8889" y="2260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4231639" y="683134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4056"/>
                  </a:lnTo>
                  <a:lnTo>
                    <a:pt x="0" y="26657"/>
                  </a:lnTo>
                  <a:lnTo>
                    <a:pt x="2539" y="26657"/>
                  </a:lnTo>
                  <a:lnTo>
                    <a:pt x="8889" y="23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4239259" y="682786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4056"/>
                  </a:lnTo>
                  <a:lnTo>
                    <a:pt x="0" y="27878"/>
                  </a:lnTo>
                  <a:lnTo>
                    <a:pt x="8889" y="239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4248150" y="682380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7985"/>
                  </a:lnTo>
                  <a:lnTo>
                    <a:pt x="8889" y="24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4255770" y="6820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077"/>
                  </a:lnTo>
                  <a:lnTo>
                    <a:pt x="8889" y="241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4264659" y="68162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185"/>
                  </a:lnTo>
                  <a:lnTo>
                    <a:pt x="8889" y="242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4272279" y="681221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8856"/>
                  </a:lnTo>
                  <a:lnTo>
                    <a:pt x="10160" y="243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4281170" y="68087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384"/>
                  </a:lnTo>
                  <a:lnTo>
                    <a:pt x="8889" y="244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4288789" y="680468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9056"/>
                  </a:lnTo>
                  <a:lnTo>
                    <a:pt x="10160" y="245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4297679" y="680120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584"/>
                  </a:lnTo>
                  <a:lnTo>
                    <a:pt x="8890" y="24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4306570" y="679715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691"/>
                  </a:lnTo>
                  <a:lnTo>
                    <a:pt x="8889" y="247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4314189" y="67936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783"/>
                  </a:lnTo>
                  <a:lnTo>
                    <a:pt x="8889" y="24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4323079" y="678961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891"/>
                  </a:lnTo>
                  <a:lnTo>
                    <a:pt x="8890" y="249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4330700" y="67861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983"/>
                  </a:lnTo>
                  <a:lnTo>
                    <a:pt x="8889" y="250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4339589" y="67820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090"/>
                  </a:lnTo>
                  <a:lnTo>
                    <a:pt x="8889" y="251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4347209" y="67786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182"/>
                  </a:lnTo>
                  <a:lnTo>
                    <a:pt x="8889" y="25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4356100" y="67745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290"/>
                  </a:lnTo>
                  <a:lnTo>
                    <a:pt x="8889" y="25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4363720" y="67710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382"/>
                  </a:lnTo>
                  <a:lnTo>
                    <a:pt x="8889" y="254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4372609" y="676701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489"/>
                  </a:lnTo>
                  <a:lnTo>
                    <a:pt x="8889" y="25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4380229" y="676353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4056"/>
                  </a:lnTo>
                  <a:lnTo>
                    <a:pt x="0" y="29582"/>
                  </a:lnTo>
                  <a:lnTo>
                    <a:pt x="8890" y="256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4389120" y="675948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689"/>
                  </a:lnTo>
                  <a:lnTo>
                    <a:pt x="8889" y="257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4396739" y="675600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781"/>
                  </a:lnTo>
                  <a:lnTo>
                    <a:pt x="8889" y="258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4405629" y="67519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4056"/>
                  </a:lnTo>
                  <a:lnTo>
                    <a:pt x="0" y="29889"/>
                  </a:lnTo>
                  <a:lnTo>
                    <a:pt x="8890" y="259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4413250" y="674847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29981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4422139" y="674441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088"/>
                  </a:lnTo>
                  <a:lnTo>
                    <a:pt x="8889" y="261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4429759" y="674093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180"/>
                  </a:lnTo>
                  <a:lnTo>
                    <a:pt x="8889" y="262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4438650" y="67368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288"/>
                  </a:lnTo>
                  <a:lnTo>
                    <a:pt x="8889" y="26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4446270" y="673340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380"/>
                  </a:lnTo>
                  <a:lnTo>
                    <a:pt x="8889" y="26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4455159" y="67293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487"/>
                  </a:lnTo>
                  <a:lnTo>
                    <a:pt x="8889" y="265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4462779" y="672587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579"/>
                  </a:lnTo>
                  <a:lnTo>
                    <a:pt x="8890" y="266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4471670" y="672181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687"/>
                  </a:lnTo>
                  <a:lnTo>
                    <a:pt x="8889" y="267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4479289" y="671775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358"/>
                  </a:lnTo>
                  <a:lnTo>
                    <a:pt x="10160" y="268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4488179" y="671428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886"/>
                  </a:lnTo>
                  <a:lnTo>
                    <a:pt x="8890" y="26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4495800" y="6710223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558"/>
                  </a:lnTo>
                  <a:lnTo>
                    <a:pt x="10160" y="270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4504689" y="670674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1086"/>
                  </a:lnTo>
                  <a:lnTo>
                    <a:pt x="8889" y="271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4513579" y="670269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4056"/>
                  </a:lnTo>
                  <a:lnTo>
                    <a:pt x="0" y="31193"/>
                  </a:lnTo>
                  <a:lnTo>
                    <a:pt x="8890" y="2724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4521200" y="669921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286"/>
                  </a:lnTo>
                  <a:lnTo>
                    <a:pt x="8889" y="273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4530089" y="669515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393"/>
                  </a:lnTo>
                  <a:lnTo>
                    <a:pt x="8889" y="274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4537709" y="66916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485"/>
                  </a:lnTo>
                  <a:lnTo>
                    <a:pt x="8889" y="27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4546600" y="6687622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593"/>
                  </a:lnTo>
                  <a:lnTo>
                    <a:pt x="8889" y="27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4554220" y="668414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685"/>
                  </a:lnTo>
                  <a:lnTo>
                    <a:pt x="8889" y="277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4563109" y="668008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792"/>
                  </a:lnTo>
                  <a:lnTo>
                    <a:pt x="8889" y="278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4570729" y="667661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1884"/>
                  </a:lnTo>
                  <a:lnTo>
                    <a:pt x="8890" y="279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4579620" y="667255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992"/>
                  </a:lnTo>
                  <a:lnTo>
                    <a:pt x="8889" y="280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4587239" y="666907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084"/>
                  </a:lnTo>
                  <a:lnTo>
                    <a:pt x="8889" y="281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4596129" y="666502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2191"/>
                  </a:lnTo>
                  <a:lnTo>
                    <a:pt x="8890" y="282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4603750" y="666154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283"/>
                  </a:lnTo>
                  <a:lnTo>
                    <a:pt x="8889" y="283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4612639" y="6657488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391"/>
                  </a:lnTo>
                  <a:lnTo>
                    <a:pt x="8889" y="284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4620259" y="665401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483"/>
                  </a:lnTo>
                  <a:lnTo>
                    <a:pt x="8889" y="285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4629150" y="664995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590"/>
                  </a:lnTo>
                  <a:lnTo>
                    <a:pt x="8889" y="286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4636770" y="66464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683"/>
                  </a:lnTo>
                  <a:lnTo>
                    <a:pt x="8889" y="28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4645659" y="664242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790"/>
                  </a:lnTo>
                  <a:lnTo>
                    <a:pt x="8889" y="288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4653279" y="663894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90" y="0"/>
                  </a:moveTo>
                  <a:lnTo>
                    <a:pt x="0" y="4056"/>
                  </a:lnTo>
                  <a:lnTo>
                    <a:pt x="0" y="32882"/>
                  </a:lnTo>
                  <a:lnTo>
                    <a:pt x="8890" y="289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4662170" y="663488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990"/>
                  </a:lnTo>
                  <a:lnTo>
                    <a:pt x="8889" y="290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4669789" y="663140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082"/>
                  </a:lnTo>
                  <a:lnTo>
                    <a:pt x="8889" y="291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4678679" y="6627353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90" y="0"/>
                  </a:moveTo>
                  <a:lnTo>
                    <a:pt x="0" y="4056"/>
                  </a:lnTo>
                  <a:lnTo>
                    <a:pt x="0" y="33189"/>
                  </a:lnTo>
                  <a:lnTo>
                    <a:pt x="8890" y="292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4686300" y="6623296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0" y="4636"/>
                  </a:lnTo>
                  <a:lnTo>
                    <a:pt x="0" y="33861"/>
                  </a:lnTo>
                  <a:lnTo>
                    <a:pt x="10160" y="293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4695189" y="661981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389"/>
                  </a:lnTo>
                  <a:lnTo>
                    <a:pt x="8889" y="294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4702809" y="6616082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2539" y="3157"/>
                  </a:lnTo>
                  <a:lnTo>
                    <a:pt x="0" y="4316"/>
                  </a:lnTo>
                  <a:lnTo>
                    <a:pt x="0" y="33741"/>
                  </a:lnTo>
                  <a:lnTo>
                    <a:pt x="10160" y="292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4711700" y="661292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49"/>
                  </a:lnTo>
                  <a:lnTo>
                    <a:pt x="8889" y="290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4720589" y="660924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84"/>
                  </a:lnTo>
                  <a:lnTo>
                    <a:pt x="8889" y="287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4728209" y="660608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56"/>
                  </a:lnTo>
                  <a:lnTo>
                    <a:pt x="8889" y="28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4737100" y="660240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191"/>
                  </a:lnTo>
                  <a:lnTo>
                    <a:pt x="8889" y="282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4744720" y="659924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963"/>
                  </a:lnTo>
                  <a:lnTo>
                    <a:pt x="8889" y="28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4753609" y="65955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698"/>
                  </a:lnTo>
                  <a:lnTo>
                    <a:pt x="8889" y="27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4761229" y="659240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470"/>
                  </a:lnTo>
                  <a:lnTo>
                    <a:pt x="8890" y="275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4770120" y="658871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205"/>
                  </a:lnTo>
                  <a:lnTo>
                    <a:pt x="8889" y="272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4777739" y="6585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77"/>
                  </a:lnTo>
                  <a:lnTo>
                    <a:pt x="8889" y="270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4786629" y="65818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683"/>
                  </a:lnTo>
                  <a:lnTo>
                    <a:pt x="0" y="30712"/>
                  </a:lnTo>
                  <a:lnTo>
                    <a:pt x="8890" y="267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4794250" y="657871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484"/>
                  </a:lnTo>
                  <a:lnTo>
                    <a:pt x="8889" y="265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4803139" y="657503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19"/>
                  </a:lnTo>
                  <a:lnTo>
                    <a:pt x="8889" y="26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4810759" y="65718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29991"/>
                  </a:lnTo>
                  <a:lnTo>
                    <a:pt x="8889" y="26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4819650" y="656819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26"/>
                  </a:lnTo>
                  <a:lnTo>
                    <a:pt x="8889" y="25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4827270" y="65650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498"/>
                  </a:lnTo>
                  <a:lnTo>
                    <a:pt x="8889" y="255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4836159" y="656135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233"/>
                  </a:lnTo>
                  <a:lnTo>
                    <a:pt x="8889" y="25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4843779" y="655819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683"/>
                  </a:lnTo>
                  <a:lnTo>
                    <a:pt x="0" y="29005"/>
                  </a:lnTo>
                  <a:lnTo>
                    <a:pt x="8890" y="250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4852670" y="655451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740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4860289" y="65513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512"/>
                  </a:lnTo>
                  <a:lnTo>
                    <a:pt x="8889" y="245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4869179" y="65476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683"/>
                  </a:lnTo>
                  <a:lnTo>
                    <a:pt x="0" y="28247"/>
                  </a:lnTo>
                  <a:lnTo>
                    <a:pt x="2540" y="27119"/>
                  </a:lnTo>
                  <a:lnTo>
                    <a:pt x="8890" y="246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4876800" y="654451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281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4885689" y="654082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474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4893309" y="6537146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209"/>
                  </a:lnTo>
                  <a:lnTo>
                    <a:pt x="0" y="29166"/>
                  </a:lnTo>
                  <a:lnTo>
                    <a:pt x="10160" y="2517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4902200" y="65339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833"/>
                  </a:lnTo>
                  <a:lnTo>
                    <a:pt x="8889" y="253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4909820" y="653030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209"/>
                  </a:lnTo>
                  <a:lnTo>
                    <a:pt x="0" y="29524"/>
                  </a:lnTo>
                  <a:lnTo>
                    <a:pt x="10159" y="25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4918709" y="6527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9191"/>
                  </a:lnTo>
                  <a:lnTo>
                    <a:pt x="8889" y="257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4926330" y="6520307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17780" y="0"/>
                  </a:moveTo>
                  <a:lnTo>
                    <a:pt x="10160" y="3162"/>
                  </a:lnTo>
                  <a:lnTo>
                    <a:pt x="8890" y="3683"/>
                  </a:lnTo>
                  <a:lnTo>
                    <a:pt x="0" y="7378"/>
                  </a:lnTo>
                  <a:lnTo>
                    <a:pt x="0" y="33045"/>
                  </a:lnTo>
                  <a:lnTo>
                    <a:pt x="8890" y="29552"/>
                  </a:lnTo>
                  <a:lnTo>
                    <a:pt x="10160" y="29057"/>
                  </a:lnTo>
                  <a:lnTo>
                    <a:pt x="17780" y="2606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4944109" y="651662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43"/>
                  </a:lnTo>
                  <a:lnTo>
                    <a:pt x="8889" y="2625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4951729" y="65134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29908"/>
                  </a:lnTo>
                  <a:lnTo>
                    <a:pt x="8890" y="264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4960620" y="65097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101"/>
                  </a:lnTo>
                  <a:lnTo>
                    <a:pt x="8889" y="266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4968239" y="650662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66"/>
                  </a:lnTo>
                  <a:lnTo>
                    <a:pt x="8889" y="267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4977129" y="65029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30459"/>
                  </a:lnTo>
                  <a:lnTo>
                    <a:pt x="8890" y="26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4984750" y="649978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625"/>
                  </a:lnTo>
                  <a:lnTo>
                    <a:pt x="8889" y="271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4993639" y="649609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818"/>
                  </a:lnTo>
                  <a:lnTo>
                    <a:pt x="8889" y="273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5001259" y="649294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83"/>
                  </a:lnTo>
                  <a:lnTo>
                    <a:pt x="8889" y="27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5010150" y="6489258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176"/>
                  </a:lnTo>
                  <a:lnTo>
                    <a:pt x="8889" y="276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5017770" y="648610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342"/>
                  </a:lnTo>
                  <a:lnTo>
                    <a:pt x="8889" y="278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5026659" y="648241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535"/>
                  </a:lnTo>
                  <a:lnTo>
                    <a:pt x="8889" y="280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5034279" y="64792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700"/>
                  </a:lnTo>
                  <a:lnTo>
                    <a:pt x="8890" y="28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5043170" y="647557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893"/>
                  </a:lnTo>
                  <a:lnTo>
                    <a:pt x="8889" y="28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5050789" y="647241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059"/>
                  </a:lnTo>
                  <a:lnTo>
                    <a:pt x="8889" y="28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5059679" y="6468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683"/>
                  </a:lnTo>
                  <a:lnTo>
                    <a:pt x="0" y="32252"/>
                  </a:lnTo>
                  <a:lnTo>
                    <a:pt x="8890" y="287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5067300" y="64655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17"/>
                  </a:lnTo>
                  <a:lnTo>
                    <a:pt x="8889" y="289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5076189" y="646189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10"/>
                  </a:lnTo>
                  <a:lnTo>
                    <a:pt x="8889" y="291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5083809" y="645873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775"/>
                  </a:lnTo>
                  <a:lnTo>
                    <a:pt x="8889" y="292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5092700" y="645505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68"/>
                  </a:lnTo>
                  <a:lnTo>
                    <a:pt x="8889" y="294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5100320" y="645189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134"/>
                  </a:lnTo>
                  <a:lnTo>
                    <a:pt x="8889" y="29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5109209" y="6448211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327"/>
                  </a:lnTo>
                  <a:lnTo>
                    <a:pt x="8889" y="29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5116829" y="6444527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89">
                  <a:moveTo>
                    <a:pt x="10160" y="0"/>
                  </a:moveTo>
                  <a:lnTo>
                    <a:pt x="0" y="4209"/>
                  </a:lnTo>
                  <a:lnTo>
                    <a:pt x="0" y="34018"/>
                  </a:lnTo>
                  <a:lnTo>
                    <a:pt x="10160" y="30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5125720" y="6441369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3685"/>
                  </a:lnTo>
                  <a:lnTo>
                    <a:pt x="8889" y="301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5133339" y="6437686"/>
              <a:ext cx="10160" cy="34925"/>
            </a:xfrm>
            <a:custGeom>
              <a:avLst/>
              <a:gdLst/>
              <a:ahLst/>
              <a:cxnLst/>
              <a:rect l="l" t="t" r="r" b="b"/>
              <a:pathLst>
                <a:path w="10160" h="34925">
                  <a:moveTo>
                    <a:pt x="10160" y="0"/>
                  </a:moveTo>
                  <a:lnTo>
                    <a:pt x="0" y="4209"/>
                  </a:lnTo>
                  <a:lnTo>
                    <a:pt x="0" y="34377"/>
                  </a:lnTo>
                  <a:lnTo>
                    <a:pt x="10160" y="3038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5142229" y="643452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683"/>
                  </a:lnTo>
                  <a:lnTo>
                    <a:pt x="0" y="34044"/>
                  </a:lnTo>
                  <a:lnTo>
                    <a:pt x="8890" y="30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5151120" y="6430845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4237"/>
                  </a:lnTo>
                  <a:lnTo>
                    <a:pt x="8889" y="307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5158739" y="6427821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6350" y="918"/>
                  </a:lnTo>
                  <a:lnTo>
                    <a:pt x="0" y="3549"/>
                  </a:lnTo>
                  <a:lnTo>
                    <a:pt x="0" y="34268"/>
                  </a:lnTo>
                  <a:lnTo>
                    <a:pt x="8889" y="30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5167629" y="642460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213"/>
                  </a:lnTo>
                  <a:lnTo>
                    <a:pt x="0" y="33991"/>
                  </a:lnTo>
                  <a:lnTo>
                    <a:pt x="8890" y="305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5175250" y="6421853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213"/>
                  </a:lnTo>
                  <a:lnTo>
                    <a:pt x="0" y="33753"/>
                  </a:lnTo>
                  <a:lnTo>
                    <a:pt x="8889" y="302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5184139" y="641863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476"/>
                  </a:lnTo>
                  <a:lnTo>
                    <a:pt x="8889" y="299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5191759" y="6415885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239"/>
                  </a:lnTo>
                  <a:lnTo>
                    <a:pt x="8889" y="29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5200650" y="641267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962"/>
                  </a:lnTo>
                  <a:lnTo>
                    <a:pt x="8889" y="294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5208270" y="640991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725"/>
                  </a:lnTo>
                  <a:lnTo>
                    <a:pt x="8889" y="292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5217159" y="640670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448"/>
                  </a:lnTo>
                  <a:lnTo>
                    <a:pt x="8889" y="28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5224779" y="640394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213"/>
                  </a:lnTo>
                  <a:lnTo>
                    <a:pt x="0" y="32210"/>
                  </a:lnTo>
                  <a:lnTo>
                    <a:pt x="8890" y="287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5233670" y="6400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3213"/>
                  </a:lnTo>
                  <a:lnTo>
                    <a:pt x="0" y="31933"/>
                  </a:lnTo>
                  <a:lnTo>
                    <a:pt x="8889" y="284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5241289" y="63979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696"/>
                  </a:lnTo>
                  <a:lnTo>
                    <a:pt x="8889" y="282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5250179" y="639476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213"/>
                  </a:lnTo>
                  <a:lnTo>
                    <a:pt x="0" y="31419"/>
                  </a:lnTo>
                  <a:lnTo>
                    <a:pt x="8890" y="279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5257800" y="639201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182"/>
                  </a:lnTo>
                  <a:lnTo>
                    <a:pt x="8889" y="276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5266689" y="638879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905"/>
                  </a:lnTo>
                  <a:lnTo>
                    <a:pt x="8889" y="274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5274309" y="638604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667"/>
                  </a:lnTo>
                  <a:lnTo>
                    <a:pt x="8889" y="271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5283200" y="638282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390"/>
                  </a:lnTo>
                  <a:lnTo>
                    <a:pt x="8889" y="269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5290820" y="638007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53"/>
                  </a:lnTo>
                  <a:lnTo>
                    <a:pt x="8889" y="266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5299709" y="63768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6"/>
                  </a:lnTo>
                  <a:lnTo>
                    <a:pt x="8889" y="263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5307329" y="637410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39"/>
                  </a:lnTo>
                  <a:lnTo>
                    <a:pt x="8890" y="261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5316220" y="637089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362"/>
                  </a:lnTo>
                  <a:lnTo>
                    <a:pt x="5079" y="27367"/>
                  </a:lnTo>
                  <a:lnTo>
                    <a:pt x="8889" y="260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5323839" y="636767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672"/>
                  </a:lnTo>
                  <a:lnTo>
                    <a:pt x="0" y="29695"/>
                  </a:lnTo>
                  <a:lnTo>
                    <a:pt x="10160" y="2615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5332729" y="636492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348"/>
                  </a:lnTo>
                  <a:lnTo>
                    <a:pt x="8890" y="262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5340350" y="6361710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3672"/>
                  </a:lnTo>
                  <a:lnTo>
                    <a:pt x="0" y="29904"/>
                  </a:lnTo>
                  <a:lnTo>
                    <a:pt x="10160" y="263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5349239" y="6358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557"/>
                  </a:lnTo>
                  <a:lnTo>
                    <a:pt x="8889" y="264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5358129" y="63557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70"/>
                  </a:lnTo>
                  <a:lnTo>
                    <a:pt x="8890" y="265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5365750" y="635298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767"/>
                  </a:lnTo>
                  <a:lnTo>
                    <a:pt x="8889" y="26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5374639" y="63497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9"/>
                  </a:lnTo>
                  <a:lnTo>
                    <a:pt x="8889" y="267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5382259" y="634701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976"/>
                  </a:lnTo>
                  <a:lnTo>
                    <a:pt x="8889" y="268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5391150" y="634380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088"/>
                  </a:lnTo>
                  <a:lnTo>
                    <a:pt x="8889" y="2698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5398770" y="634105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85"/>
                  </a:lnTo>
                  <a:lnTo>
                    <a:pt x="8889" y="270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5407659" y="63378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297"/>
                  </a:lnTo>
                  <a:lnTo>
                    <a:pt x="8889" y="2719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5415279" y="633508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213"/>
                  </a:lnTo>
                  <a:lnTo>
                    <a:pt x="0" y="30394"/>
                  </a:lnTo>
                  <a:lnTo>
                    <a:pt x="8890" y="272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5424170" y="63318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506"/>
                  </a:lnTo>
                  <a:lnTo>
                    <a:pt x="8889" y="27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5431789" y="632928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3810" y="1664"/>
                  </a:lnTo>
                  <a:lnTo>
                    <a:pt x="0" y="3041"/>
                  </a:lnTo>
                  <a:lnTo>
                    <a:pt x="0" y="30431"/>
                  </a:lnTo>
                  <a:lnTo>
                    <a:pt x="8889" y="273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5440679" y="63263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42"/>
                  </a:lnTo>
                  <a:lnTo>
                    <a:pt x="8890" y="271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5448300" y="632387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80"/>
                  </a:lnTo>
                  <a:lnTo>
                    <a:pt x="8889" y="2697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5457189" y="63209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91"/>
                  </a:lnTo>
                  <a:lnTo>
                    <a:pt x="8889" y="267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5464809" y="63184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729"/>
                  </a:lnTo>
                  <a:lnTo>
                    <a:pt x="8889" y="266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5473700" y="63155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540"/>
                  </a:lnTo>
                  <a:lnTo>
                    <a:pt x="8889" y="264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5481320" y="63130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378"/>
                  </a:lnTo>
                  <a:lnTo>
                    <a:pt x="8889" y="262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5490209" y="63101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89"/>
                  </a:lnTo>
                  <a:lnTo>
                    <a:pt x="8889" y="2608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5497829" y="630765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2912"/>
                  </a:lnTo>
                  <a:lnTo>
                    <a:pt x="0" y="29027"/>
                  </a:lnTo>
                  <a:lnTo>
                    <a:pt x="8890" y="259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5506720" y="63047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838"/>
                  </a:lnTo>
                  <a:lnTo>
                    <a:pt x="8889" y="257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5514339" y="630224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676"/>
                  </a:lnTo>
                  <a:lnTo>
                    <a:pt x="8889" y="255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5523229" y="6299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912"/>
                  </a:lnTo>
                  <a:lnTo>
                    <a:pt x="0" y="28487"/>
                  </a:lnTo>
                  <a:lnTo>
                    <a:pt x="8890" y="253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5530850" y="629641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42"/>
                  </a:lnTo>
                  <a:lnTo>
                    <a:pt x="8889" y="25640"/>
                  </a:lnTo>
                  <a:lnTo>
                    <a:pt x="10160" y="252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5539739" y="62939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137"/>
                  </a:lnTo>
                  <a:lnTo>
                    <a:pt x="8889" y="25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5547359" y="629101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30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5556250" y="628851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520"/>
                  </a:lnTo>
                  <a:lnTo>
                    <a:pt x="8889" y="25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5565139" y="62856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727"/>
                  </a:lnTo>
                  <a:lnTo>
                    <a:pt x="8889" y="260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5572759" y="62831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904"/>
                  </a:lnTo>
                  <a:lnTo>
                    <a:pt x="8889" y="261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5581650" y="62801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10"/>
                  </a:lnTo>
                  <a:lnTo>
                    <a:pt x="8889" y="26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5589270" y="62776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288"/>
                  </a:lnTo>
                  <a:lnTo>
                    <a:pt x="8889" y="2658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5598159" y="627478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494"/>
                  </a:lnTo>
                  <a:lnTo>
                    <a:pt x="8889" y="26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5605779" y="6272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2912"/>
                  </a:lnTo>
                  <a:lnTo>
                    <a:pt x="0" y="29671"/>
                  </a:lnTo>
                  <a:lnTo>
                    <a:pt x="8890" y="26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5614670" y="626937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78"/>
                  </a:lnTo>
                  <a:lnTo>
                    <a:pt x="8889" y="271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5622289" y="626688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55"/>
                  </a:lnTo>
                  <a:lnTo>
                    <a:pt x="8889" y="273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5631179" y="62639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61"/>
                  </a:lnTo>
                  <a:lnTo>
                    <a:pt x="8890" y="27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5638800" y="62614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439"/>
                  </a:lnTo>
                  <a:lnTo>
                    <a:pt x="8889" y="27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5647689" y="6258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645"/>
                  </a:lnTo>
                  <a:lnTo>
                    <a:pt x="8889" y="279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5655309" y="625606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822"/>
                  </a:lnTo>
                  <a:lnTo>
                    <a:pt x="8889" y="281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5664200" y="625315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1029"/>
                  </a:lnTo>
                  <a:lnTo>
                    <a:pt x="8889" y="283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5671820" y="625065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206"/>
                  </a:lnTo>
                  <a:lnTo>
                    <a:pt x="8889" y="285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5680709" y="624774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412"/>
                  </a:lnTo>
                  <a:lnTo>
                    <a:pt x="8889" y="287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5688329" y="624524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912"/>
                  </a:lnTo>
                  <a:lnTo>
                    <a:pt x="0" y="31590"/>
                  </a:lnTo>
                  <a:lnTo>
                    <a:pt x="8890" y="288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5697220" y="62423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796"/>
                  </a:lnTo>
                  <a:lnTo>
                    <a:pt x="8889" y="290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5704839" y="623983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973"/>
                  </a:lnTo>
                  <a:lnTo>
                    <a:pt x="8889" y="292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5713729" y="6236926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2912"/>
                  </a:lnTo>
                  <a:lnTo>
                    <a:pt x="0" y="32180"/>
                  </a:lnTo>
                  <a:lnTo>
                    <a:pt x="8890" y="294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5721350" y="623443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2357"/>
                  </a:lnTo>
                  <a:lnTo>
                    <a:pt x="8889" y="296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5730239" y="623443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651"/>
                  </a:lnTo>
                  <a:lnTo>
                    <a:pt x="8889" y="26946"/>
                  </a:lnTo>
                  <a:lnTo>
                    <a:pt x="8889" y="1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5737859" y="6248284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0" y="0"/>
                  </a:moveTo>
                  <a:lnTo>
                    <a:pt x="0" y="13478"/>
                  </a:lnTo>
                  <a:lnTo>
                    <a:pt x="6350" y="11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2396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80" y="0"/>
                  </a:moveTo>
                  <a:lnTo>
                    <a:pt x="0" y="2255"/>
                  </a:lnTo>
                  <a:lnTo>
                    <a:pt x="5080" y="2255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2400300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0160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60" y="6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2409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10160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60" y="101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2418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2426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2435859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89" h="21590">
                  <a:moveTo>
                    <a:pt x="8889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89" y="214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2443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2452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2461259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89" y="248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2470150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39" y="27760"/>
                  </a:lnTo>
                  <a:lnTo>
                    <a:pt x="8889" y="249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2479040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2486659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2495550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60" y="2508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2504440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2513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2522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2529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60" y="252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2538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2547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2556509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89" y="253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2565400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89" y="253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2573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2581909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2590800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89" y="255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2599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2608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2617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2625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60" y="256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2633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2642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2651759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89" y="25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2660650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89" y="258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2668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2677159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89" y="259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2686050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89" y="259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2694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2703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2711450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60" y="260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2720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60" y="261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2729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2738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2747009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89" y="262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2754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2763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2772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2781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2790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2799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2806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2815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2824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2833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2842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2849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2858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2867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2876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2885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2893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2901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2910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2919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2928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2937509" y="661385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2945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2954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2962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2971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2980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2988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2997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3006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3014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3023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3031490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3040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3049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3058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3067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3074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3083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3092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3101340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3110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3117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3126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3135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3144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3153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3161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3169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3178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3187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3196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3205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3221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3230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3239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3248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3257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3265170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59" y="25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3274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3282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3291839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89" y="251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3300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90" y="2513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3308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3317239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89" y="251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3326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90" y="2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3335020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89" y="250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3343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3351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60" y="250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3360420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59" y="2506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3369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3378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3387089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89" y="25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3394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60" y="2503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3403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3412489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89" y="25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3421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90" y="250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3430270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89" y="249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3437889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3446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60" y="2497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3455670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89" y="249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3464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3473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3481070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59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59" y="243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3489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60" y="238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3498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3507739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89" y="228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3516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90" y="223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3524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3533139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3542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90" y="223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3550920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89" y="2235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3559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3567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60" y="223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3576320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59" y="223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3585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3594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3602989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89" y="224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3610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60" y="224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3619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3628389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3637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90" y="22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3646170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89" y="22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3655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3663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3671570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59" y="2251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3680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60" y="22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3689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3698239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89" y="22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3707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90" y="225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3714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3723639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3732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90" y="225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3741420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89" y="226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3750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3757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60" y="221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3766820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59" y="2190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3775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3784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79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3793489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89" y="218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3801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60" y="220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3810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3818889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89" y="22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3827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90" y="227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3836670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89" y="229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3844289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3853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60" y="234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3862070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89" y="236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3870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3879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3887470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59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59" y="243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3896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60" y="24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3905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3914139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89" y="249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3923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90" y="2518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3930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3939539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3948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90" y="258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3957320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89" y="26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3966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3973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60" y="265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3982720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59" y="267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3991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4000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4009389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89" y="27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4017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60" y="276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4025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4034789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89" y="28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4043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70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90" y="25927"/>
                  </a:lnTo>
                  <a:lnTo>
                    <a:pt x="8890" y="13161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4052570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1253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79" y="0"/>
                  </a:moveTo>
                  <a:lnTo>
                    <a:pt x="0" y="2255"/>
                  </a:lnTo>
                  <a:lnTo>
                    <a:pt x="5079" y="2255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1257299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10159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59" y="6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1266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59">
                  <a:moveTo>
                    <a:pt x="10159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59" y="101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1275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1283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1292860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90" h="21590">
                  <a:moveTo>
                    <a:pt x="8890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90" y="214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1300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1309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1318260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1327149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40" y="27760"/>
                  </a:lnTo>
                  <a:lnTo>
                    <a:pt x="8890" y="24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1336040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1343660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1352549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59" y="2508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1361440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1370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1379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1386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59" y="25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1395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1404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1413510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90" y="253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1422399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90" y="25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1430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1438910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1447799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90" y="255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1456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1465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1474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1482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59" y="256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1490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1499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1508760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90" y="257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1517649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90" y="258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1525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1534160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90" y="25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1543049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90" y="25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1551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1560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1568449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59" y="260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1577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59" y="26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1586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1595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1604010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90" y="262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1611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1620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1629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1638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1647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1656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1663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1672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1681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1690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1699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1706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1715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1724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1733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1742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1750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1758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1767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1776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1785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1794509" y="661385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1802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1811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1819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1828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1837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1845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1854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1863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1871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1880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1888490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1897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1906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1915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1924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1931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1940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1949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1958340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1967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1974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1983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1992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2001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2010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2018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2026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2035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2044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2053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2062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2078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2087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2096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2105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2114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2122169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60" y="251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2131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2139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2148840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90" y="25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2157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89" y="251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2165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2174240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90" y="251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2183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89" y="251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2192019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90" y="250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2200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2208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59" y="250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2217419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60" y="250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2226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2235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2244090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90" y="25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2251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59" y="25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2260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2269490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90" y="250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2278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89" y="250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2287269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90" y="249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2294890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2303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59" y="249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2312669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90" y="24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2321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2330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2338069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60" y="243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2346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59" y="238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2355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2364740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90" y="228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2373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89" y="223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2381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2390140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2399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89" y="223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2407919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90" y="223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2416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2424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59" y="223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2433319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60" y="2238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2442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2451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2459990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90" y="224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2467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59" y="224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2476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2485390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2494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89" y="224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2503169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90" y="224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2512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2520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2528569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60" y="2251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2537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59" y="22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2546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2555240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90" y="225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2564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89" y="225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2571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2580640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2589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89" y="225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2598419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90" y="226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2607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2614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59" y="221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2623819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60" y="219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2632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2641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80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2650490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90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90" y="218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2658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59" y="220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2667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2675890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90" y="2250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2684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89" y="227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2693669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90" y="229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2701290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2710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59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59" y="23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2719069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90" y="236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2727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2736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2744469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60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60" y="243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2753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59" y="24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2762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2771140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90" y="249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2780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89" y="2518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2787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2796540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2805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89" y="258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2814319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90" y="260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2823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2830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59" y="265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2839719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60" y="2674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2848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2857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2866390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90" y="273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2874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59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59" y="276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2882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2891790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90" y="280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2900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69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89" y="25927"/>
                  </a:lnTo>
                  <a:lnTo>
                    <a:pt x="8889" y="1316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2909569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21590" y="6812851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09" h="25400">
                  <a:moveTo>
                    <a:pt x="16510" y="0"/>
                  </a:moveTo>
                  <a:lnTo>
                    <a:pt x="7620" y="3797"/>
                  </a:lnTo>
                  <a:lnTo>
                    <a:pt x="0" y="7048"/>
                  </a:lnTo>
                  <a:lnTo>
                    <a:pt x="6350" y="24828"/>
                  </a:lnTo>
                  <a:lnTo>
                    <a:pt x="7620" y="24345"/>
                  </a:lnTo>
                  <a:lnTo>
                    <a:pt x="16510" y="2089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36829" y="6809042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60" y="0"/>
                  </a:moveTo>
                  <a:lnTo>
                    <a:pt x="0" y="4342"/>
                  </a:lnTo>
                  <a:lnTo>
                    <a:pt x="0" y="25190"/>
                  </a:lnTo>
                  <a:lnTo>
                    <a:pt x="10160" y="212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45720" y="68057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89" y="0"/>
                  </a:moveTo>
                  <a:lnTo>
                    <a:pt x="0" y="3800"/>
                  </a:lnTo>
                  <a:lnTo>
                    <a:pt x="0" y="25000"/>
                  </a:lnTo>
                  <a:lnTo>
                    <a:pt x="8889" y="215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54610" y="68019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90" y="0"/>
                  </a:moveTo>
                  <a:lnTo>
                    <a:pt x="0" y="3800"/>
                  </a:lnTo>
                  <a:lnTo>
                    <a:pt x="0" y="25353"/>
                  </a:lnTo>
                  <a:lnTo>
                    <a:pt x="8890" y="21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63499" y="679818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4">
                  <a:moveTo>
                    <a:pt x="8890" y="0"/>
                  </a:moveTo>
                  <a:lnTo>
                    <a:pt x="0" y="3800"/>
                  </a:lnTo>
                  <a:lnTo>
                    <a:pt x="0" y="25705"/>
                  </a:lnTo>
                  <a:lnTo>
                    <a:pt x="8890" y="222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71119" y="679438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60" y="0"/>
                  </a:moveTo>
                  <a:lnTo>
                    <a:pt x="0" y="4342"/>
                  </a:lnTo>
                  <a:lnTo>
                    <a:pt x="0" y="26551"/>
                  </a:lnTo>
                  <a:lnTo>
                    <a:pt x="10160" y="226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80010" y="679112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3800"/>
                  </a:lnTo>
                  <a:lnTo>
                    <a:pt x="0" y="26361"/>
                  </a:lnTo>
                  <a:lnTo>
                    <a:pt x="8890" y="229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88899" y="67873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3800"/>
                  </a:lnTo>
                  <a:lnTo>
                    <a:pt x="0" y="26714"/>
                  </a:lnTo>
                  <a:lnTo>
                    <a:pt x="8890" y="232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97790" y="67835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90" y="0"/>
                  </a:moveTo>
                  <a:lnTo>
                    <a:pt x="0" y="3800"/>
                  </a:lnTo>
                  <a:lnTo>
                    <a:pt x="0" y="27067"/>
                  </a:lnTo>
                  <a:lnTo>
                    <a:pt x="8890" y="236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105409" y="678027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369"/>
                  </a:lnTo>
                  <a:lnTo>
                    <a:pt x="8889" y="239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114300" y="677647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722"/>
                  </a:lnTo>
                  <a:lnTo>
                    <a:pt x="8889" y="242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123190" y="67726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800"/>
                  </a:lnTo>
                  <a:lnTo>
                    <a:pt x="0" y="28075"/>
                  </a:lnTo>
                  <a:lnTo>
                    <a:pt x="8890" y="246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130809" y="676887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342"/>
                  </a:lnTo>
                  <a:lnTo>
                    <a:pt x="0" y="28920"/>
                  </a:lnTo>
                  <a:lnTo>
                    <a:pt x="10159" y="249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139700" y="67656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800"/>
                  </a:lnTo>
                  <a:lnTo>
                    <a:pt x="0" y="28730"/>
                  </a:lnTo>
                  <a:lnTo>
                    <a:pt x="8889" y="252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148590" y="67618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800"/>
                  </a:lnTo>
                  <a:lnTo>
                    <a:pt x="0" y="29083"/>
                  </a:lnTo>
                  <a:lnTo>
                    <a:pt x="3810" y="27606"/>
                  </a:lnTo>
                  <a:lnTo>
                    <a:pt x="8890" y="254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157479" y="67580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247"/>
                  </a:lnTo>
                  <a:lnTo>
                    <a:pt x="8889" y="254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165100" y="675421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342"/>
                  </a:lnTo>
                  <a:lnTo>
                    <a:pt x="0" y="29808"/>
                  </a:lnTo>
                  <a:lnTo>
                    <a:pt x="10160" y="2549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173990" y="67509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287"/>
                  </a:lnTo>
                  <a:lnTo>
                    <a:pt x="8890" y="255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182879" y="67471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09"/>
                  </a:lnTo>
                  <a:lnTo>
                    <a:pt x="8889" y="255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191769" y="67433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31"/>
                  </a:lnTo>
                  <a:lnTo>
                    <a:pt x="8890" y="25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199390" y="67400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50"/>
                  </a:lnTo>
                  <a:lnTo>
                    <a:pt x="8889" y="255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208279" y="67362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71"/>
                  </a:lnTo>
                  <a:lnTo>
                    <a:pt x="8890" y="255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217170" y="67324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93"/>
                  </a:lnTo>
                  <a:lnTo>
                    <a:pt x="8889" y="256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224789" y="6728699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29955"/>
                  </a:lnTo>
                  <a:lnTo>
                    <a:pt x="10160" y="2563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233679" y="67254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34"/>
                  </a:lnTo>
                  <a:lnTo>
                    <a:pt x="8890" y="256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242570" y="672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55"/>
                  </a:lnTo>
                  <a:lnTo>
                    <a:pt x="8889" y="25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251459" y="67178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77"/>
                  </a:lnTo>
                  <a:lnTo>
                    <a:pt x="8889" y="256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259079" y="67145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96"/>
                  </a:lnTo>
                  <a:lnTo>
                    <a:pt x="8890" y="257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267970" y="6710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18"/>
                  </a:lnTo>
                  <a:lnTo>
                    <a:pt x="8889" y="257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276859" y="67069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39"/>
                  </a:lnTo>
                  <a:lnTo>
                    <a:pt x="8889" y="257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285750" y="67031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61"/>
                  </a:lnTo>
                  <a:lnTo>
                    <a:pt x="8889" y="257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293370" y="66999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80"/>
                  </a:lnTo>
                  <a:lnTo>
                    <a:pt x="8889" y="25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302259" y="66961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02"/>
                  </a:lnTo>
                  <a:lnTo>
                    <a:pt x="8889" y="258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311150" y="66923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23"/>
                  </a:lnTo>
                  <a:lnTo>
                    <a:pt x="8889" y="258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318770" y="668852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342"/>
                  </a:lnTo>
                  <a:lnTo>
                    <a:pt x="0" y="30185"/>
                  </a:lnTo>
                  <a:lnTo>
                    <a:pt x="10159" y="25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327659" y="66852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64"/>
                  </a:lnTo>
                  <a:lnTo>
                    <a:pt x="8889" y="258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336550" y="66814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86"/>
                  </a:lnTo>
                  <a:lnTo>
                    <a:pt x="8889" y="259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345439" y="66776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08"/>
                  </a:lnTo>
                  <a:lnTo>
                    <a:pt x="8889" y="259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353059" y="66744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26"/>
                  </a:lnTo>
                  <a:lnTo>
                    <a:pt x="8889" y="25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361950" y="66706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48"/>
                  </a:lnTo>
                  <a:lnTo>
                    <a:pt x="8889" y="259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370839" y="66668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70"/>
                  </a:lnTo>
                  <a:lnTo>
                    <a:pt x="8889" y="259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378459" y="6663012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30331"/>
                  </a:lnTo>
                  <a:lnTo>
                    <a:pt x="10160" y="260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387350" y="66597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10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396239" y="6655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32"/>
                  </a:lnTo>
                  <a:lnTo>
                    <a:pt x="8889" y="2605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405129" y="665215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854"/>
                  </a:lnTo>
                  <a:lnTo>
                    <a:pt x="8890" y="260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412749" y="664835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342"/>
                  </a:lnTo>
                  <a:lnTo>
                    <a:pt x="0" y="30415"/>
                  </a:lnTo>
                  <a:lnTo>
                    <a:pt x="10159" y="2609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421639" y="66450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894"/>
                  </a:lnTo>
                  <a:lnTo>
                    <a:pt x="8889" y="261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430529" y="66412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16"/>
                  </a:lnTo>
                  <a:lnTo>
                    <a:pt x="8890" y="261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439420" y="66374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38"/>
                  </a:lnTo>
                  <a:lnTo>
                    <a:pt x="8889" y="261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447039" y="66342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57"/>
                  </a:lnTo>
                  <a:lnTo>
                    <a:pt x="8889" y="261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455929" y="66304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78"/>
                  </a:lnTo>
                  <a:lnTo>
                    <a:pt x="8890" y="262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464820" y="66266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00"/>
                  </a:lnTo>
                  <a:lnTo>
                    <a:pt x="8889" y="262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472439" y="662284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562"/>
                  </a:lnTo>
                  <a:lnTo>
                    <a:pt x="10159" y="26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481329" y="66195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41"/>
                  </a:lnTo>
                  <a:lnTo>
                    <a:pt x="8890" y="262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490220" y="66157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62"/>
                  </a:lnTo>
                  <a:lnTo>
                    <a:pt x="8889" y="26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499110" y="66119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84"/>
                  </a:lnTo>
                  <a:lnTo>
                    <a:pt x="8890" y="263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506729" y="66087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03"/>
                  </a:lnTo>
                  <a:lnTo>
                    <a:pt x="8890" y="263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515620" y="66049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25"/>
                  </a:lnTo>
                  <a:lnTo>
                    <a:pt x="8889" y="263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524510" y="66011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46"/>
                  </a:lnTo>
                  <a:lnTo>
                    <a:pt x="8890" y="263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533399" y="65973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68"/>
                  </a:lnTo>
                  <a:lnTo>
                    <a:pt x="8890" y="263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541020" y="6594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87"/>
                  </a:lnTo>
                  <a:lnTo>
                    <a:pt x="8889" y="26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549910" y="65902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09"/>
                  </a:lnTo>
                  <a:lnTo>
                    <a:pt x="8890" y="264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558799" y="65864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30"/>
                  </a:lnTo>
                  <a:lnTo>
                    <a:pt x="8890" y="264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566420" y="658266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792"/>
                  </a:lnTo>
                  <a:lnTo>
                    <a:pt x="10159" y="264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575310" y="65794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71"/>
                  </a:lnTo>
                  <a:lnTo>
                    <a:pt x="8890" y="264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584199" y="65756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93"/>
                  </a:lnTo>
                  <a:lnTo>
                    <a:pt x="8890" y="265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593089" y="65718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15"/>
                  </a:lnTo>
                  <a:lnTo>
                    <a:pt x="8889" y="26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600710" y="65685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33"/>
                  </a:lnTo>
                  <a:lnTo>
                    <a:pt x="8890" y="265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609599" y="65647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55"/>
                  </a:lnTo>
                  <a:lnTo>
                    <a:pt x="8890" y="265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618489" y="65609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77"/>
                  </a:lnTo>
                  <a:lnTo>
                    <a:pt x="8889" y="265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627379" y="65571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99"/>
                  </a:lnTo>
                  <a:lnTo>
                    <a:pt x="8890" y="26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634999" y="65538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17"/>
                  </a:lnTo>
                  <a:lnTo>
                    <a:pt x="8890" y="266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643889" y="65500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439"/>
                  </a:lnTo>
                  <a:lnTo>
                    <a:pt x="8889" y="266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652779" y="65462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61"/>
                  </a:lnTo>
                  <a:lnTo>
                    <a:pt x="8890" y="266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660399" y="654255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8890" y="482"/>
                  </a:lnTo>
                  <a:lnTo>
                    <a:pt x="0" y="4282"/>
                  </a:lnTo>
                  <a:lnTo>
                    <a:pt x="0" y="30962"/>
                  </a:lnTo>
                  <a:lnTo>
                    <a:pt x="10159" y="266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669289" y="653966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375"/>
                  </a:lnTo>
                  <a:lnTo>
                    <a:pt x="0" y="30077"/>
                  </a:lnTo>
                  <a:lnTo>
                    <a:pt x="8889" y="26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678179" y="6536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375"/>
                  </a:lnTo>
                  <a:lnTo>
                    <a:pt x="0" y="29674"/>
                  </a:lnTo>
                  <a:lnTo>
                    <a:pt x="8890" y="25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687070" y="65329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375"/>
                  </a:lnTo>
                  <a:lnTo>
                    <a:pt x="0" y="29271"/>
                  </a:lnTo>
                  <a:lnTo>
                    <a:pt x="8889" y="25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694689" y="653002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375"/>
                  </a:lnTo>
                  <a:lnTo>
                    <a:pt x="0" y="28925"/>
                  </a:lnTo>
                  <a:lnTo>
                    <a:pt x="8889" y="251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703579" y="652664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523"/>
                  </a:lnTo>
                  <a:lnTo>
                    <a:pt x="7620" y="25284"/>
                  </a:lnTo>
                  <a:lnTo>
                    <a:pt x="8890" y="248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712470" y="65232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78"/>
                  </a:lnTo>
                  <a:lnTo>
                    <a:pt x="8889" y="248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720089" y="651989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59" y="0"/>
                  </a:moveTo>
                  <a:lnTo>
                    <a:pt x="0" y="3857"/>
                  </a:lnTo>
                  <a:lnTo>
                    <a:pt x="0" y="28666"/>
                  </a:lnTo>
                  <a:lnTo>
                    <a:pt x="10159" y="2481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728979" y="651700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190"/>
                  </a:lnTo>
                  <a:lnTo>
                    <a:pt x="8890" y="248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737870" y="65136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97"/>
                  </a:lnTo>
                  <a:lnTo>
                    <a:pt x="8889" y="248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746760" y="651025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03"/>
                  </a:lnTo>
                  <a:lnTo>
                    <a:pt x="8890" y="248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754379" y="650687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691"/>
                  </a:lnTo>
                  <a:lnTo>
                    <a:pt x="10160" y="248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763270" y="650398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15"/>
                  </a:lnTo>
                  <a:lnTo>
                    <a:pt x="8889" y="248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772160" y="650060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2"/>
                  </a:lnTo>
                  <a:lnTo>
                    <a:pt x="8890" y="24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781049" y="64972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8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788670" y="649433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34"/>
                  </a:lnTo>
                  <a:lnTo>
                    <a:pt x="8889" y="248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797560" y="649096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0"/>
                  </a:lnTo>
                  <a:lnTo>
                    <a:pt x="8890" y="248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806449" y="648758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7"/>
                  </a:lnTo>
                  <a:lnTo>
                    <a:pt x="8890" y="248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814069" y="64842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735"/>
                  </a:lnTo>
                  <a:lnTo>
                    <a:pt x="10160" y="24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822960" y="64813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59"/>
                  </a:lnTo>
                  <a:lnTo>
                    <a:pt x="8890" y="248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831849" y="647794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65"/>
                  </a:lnTo>
                  <a:lnTo>
                    <a:pt x="8890" y="248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840740" y="647456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2"/>
                  </a:lnTo>
                  <a:lnTo>
                    <a:pt x="8890" y="24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848360" y="64716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8"/>
                  </a:lnTo>
                  <a:lnTo>
                    <a:pt x="8890" y="249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857249" y="646830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84"/>
                  </a:lnTo>
                  <a:lnTo>
                    <a:pt x="8890" y="249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866140" y="646492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91"/>
                  </a:lnTo>
                  <a:lnTo>
                    <a:pt x="8890" y="2492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875029" y="6458661"/>
              <a:ext cx="16510" cy="31750"/>
            </a:xfrm>
            <a:custGeom>
              <a:avLst/>
              <a:gdLst/>
              <a:ahLst/>
              <a:cxnLst/>
              <a:rect l="l" t="t" r="r" b="b"/>
              <a:pathLst>
                <a:path w="16509" h="31750">
                  <a:moveTo>
                    <a:pt x="16510" y="0"/>
                  </a:moveTo>
                  <a:lnTo>
                    <a:pt x="8890" y="2895"/>
                  </a:lnTo>
                  <a:lnTo>
                    <a:pt x="7620" y="3378"/>
                  </a:lnTo>
                  <a:lnTo>
                    <a:pt x="0" y="6273"/>
                  </a:lnTo>
                  <a:lnTo>
                    <a:pt x="0" y="31191"/>
                  </a:lnTo>
                  <a:lnTo>
                    <a:pt x="7620" y="28308"/>
                  </a:lnTo>
                  <a:lnTo>
                    <a:pt x="8890" y="27825"/>
                  </a:lnTo>
                  <a:lnTo>
                    <a:pt x="16510" y="2493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891540" y="645528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09"/>
                  </a:lnTo>
                  <a:lnTo>
                    <a:pt x="8890" y="249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900429" y="6451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16"/>
                  </a:lnTo>
                  <a:lnTo>
                    <a:pt x="8889" y="249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908049" y="644853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03"/>
                  </a:lnTo>
                  <a:lnTo>
                    <a:pt x="10159" y="249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916940" y="64456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28"/>
                  </a:lnTo>
                  <a:lnTo>
                    <a:pt x="8890" y="249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925829" y="64422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34"/>
                  </a:lnTo>
                  <a:lnTo>
                    <a:pt x="8889" y="249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934719" y="6438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1"/>
                  </a:lnTo>
                  <a:lnTo>
                    <a:pt x="8890" y="249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942340" y="643599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6"/>
                  </a:lnTo>
                  <a:lnTo>
                    <a:pt x="8890" y="249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951229" y="643261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53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960119" y="64292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59"/>
                  </a:lnTo>
                  <a:lnTo>
                    <a:pt x="8890" y="249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969010" y="642586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66"/>
                  </a:lnTo>
                  <a:lnTo>
                    <a:pt x="8890" y="249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976629" y="642297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71"/>
                  </a:lnTo>
                  <a:lnTo>
                    <a:pt x="8889" y="250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985519" y="641959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78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994410" y="64162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84"/>
                  </a:lnTo>
                  <a:lnTo>
                    <a:pt x="8890" y="250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1002029" y="641284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72"/>
                  </a:lnTo>
                  <a:lnTo>
                    <a:pt x="10159" y="2502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1010919" y="64099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97"/>
                  </a:lnTo>
                  <a:lnTo>
                    <a:pt x="8890" y="250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1019810" y="640657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03"/>
                  </a:lnTo>
                  <a:lnTo>
                    <a:pt x="8890" y="25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1028699" y="640320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0"/>
                  </a:lnTo>
                  <a:lnTo>
                    <a:pt x="8890" y="250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1036319" y="640031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5"/>
                  </a:lnTo>
                  <a:lnTo>
                    <a:pt x="8890" y="250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1045210" y="639693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2"/>
                  </a:lnTo>
                  <a:lnTo>
                    <a:pt x="8890" y="250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1054099" y="63935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8"/>
                  </a:lnTo>
                  <a:lnTo>
                    <a:pt x="8890" y="250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1062990" y="639018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35"/>
                  </a:lnTo>
                  <a:lnTo>
                    <a:pt x="8890" y="250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1070610" y="638729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0"/>
                  </a:lnTo>
                  <a:lnTo>
                    <a:pt x="8890" y="2507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1079499" y="638391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7"/>
                  </a:lnTo>
                  <a:lnTo>
                    <a:pt x="8890" y="250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1088390" y="63805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53"/>
                  </a:lnTo>
                  <a:lnTo>
                    <a:pt x="8890" y="250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1096010" y="637716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941"/>
                  </a:lnTo>
                  <a:lnTo>
                    <a:pt x="10159" y="2509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1104899" y="637427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65"/>
                  </a:lnTo>
                  <a:lnTo>
                    <a:pt x="8890" y="2509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1113790" y="63708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72"/>
                  </a:lnTo>
                  <a:lnTo>
                    <a:pt x="8890" y="251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1122679" y="636752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478"/>
                  </a:lnTo>
                  <a:lnTo>
                    <a:pt x="8889" y="251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1130299" y="636462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84"/>
                  </a:lnTo>
                  <a:lnTo>
                    <a:pt x="8890" y="251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1139190" y="636144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5079" y="1252"/>
                  </a:lnTo>
                  <a:lnTo>
                    <a:pt x="0" y="3180"/>
                  </a:lnTo>
                  <a:lnTo>
                    <a:pt x="0" y="28296"/>
                  </a:lnTo>
                  <a:lnTo>
                    <a:pt x="8890" y="2492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1148079" y="635852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89" y="0"/>
                  </a:moveTo>
                  <a:lnTo>
                    <a:pt x="0" y="2921"/>
                  </a:lnTo>
                  <a:lnTo>
                    <a:pt x="0" y="27849"/>
                  </a:lnTo>
                  <a:lnTo>
                    <a:pt x="8889" y="24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1155699" y="6355604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10159" y="0"/>
                  </a:moveTo>
                  <a:lnTo>
                    <a:pt x="0" y="3338"/>
                  </a:lnTo>
                  <a:lnTo>
                    <a:pt x="0" y="27883"/>
                  </a:lnTo>
                  <a:lnTo>
                    <a:pt x="10159" y="240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1164590" y="63531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018"/>
                  </a:lnTo>
                  <a:lnTo>
                    <a:pt x="8890" y="236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1173479" y="635017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921"/>
                  </a:lnTo>
                  <a:lnTo>
                    <a:pt x="0" y="26571"/>
                  </a:lnTo>
                  <a:lnTo>
                    <a:pt x="8889" y="232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1182369" y="634725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24"/>
                  </a:lnTo>
                  <a:lnTo>
                    <a:pt x="8890" y="227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1189990" y="634433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158"/>
                  </a:lnTo>
                  <a:lnTo>
                    <a:pt x="3809" y="24714"/>
                  </a:lnTo>
                  <a:lnTo>
                    <a:pt x="10159" y="226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1198879" y="63418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591"/>
                  </a:lnTo>
                  <a:lnTo>
                    <a:pt x="8889" y="227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1207769" y="633890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666"/>
                  </a:lnTo>
                  <a:lnTo>
                    <a:pt x="8890" y="228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1216660" y="6335988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742"/>
                  </a:lnTo>
                  <a:lnTo>
                    <a:pt x="8890" y="22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1224279" y="633348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806"/>
                  </a:lnTo>
                  <a:lnTo>
                    <a:pt x="8889" y="22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1233169" y="63305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881"/>
                  </a:lnTo>
                  <a:lnTo>
                    <a:pt x="8890" y="23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1242060" y="632764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956"/>
                  </a:lnTo>
                  <a:lnTo>
                    <a:pt x="8890" y="23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1249679" y="6324719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438"/>
                  </a:lnTo>
                  <a:lnTo>
                    <a:pt x="10159" y="231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1258569" y="632221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095"/>
                  </a:lnTo>
                  <a:lnTo>
                    <a:pt x="8890" y="232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1267460" y="6319293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70"/>
                  </a:lnTo>
                  <a:lnTo>
                    <a:pt x="8890" y="233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1276349" y="63163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245"/>
                  </a:lnTo>
                  <a:lnTo>
                    <a:pt x="8890" y="23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1283969" y="631386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10"/>
                  </a:lnTo>
                  <a:lnTo>
                    <a:pt x="8890" y="234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1292860" y="631094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85"/>
                  </a:lnTo>
                  <a:lnTo>
                    <a:pt x="8890" y="235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1301749" y="630802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460"/>
                  </a:lnTo>
                  <a:lnTo>
                    <a:pt x="8890" y="236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1310640" y="630510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35"/>
                  </a:lnTo>
                  <a:lnTo>
                    <a:pt x="8890" y="2368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1318260" y="630259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99"/>
                  </a:lnTo>
                  <a:lnTo>
                    <a:pt x="8890" y="237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1327149" y="629967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674"/>
                  </a:lnTo>
                  <a:lnTo>
                    <a:pt x="8890" y="238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1336040" y="6296755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749"/>
                  </a:lnTo>
                  <a:lnTo>
                    <a:pt x="8890" y="23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1343660" y="629383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3338"/>
                  </a:lnTo>
                  <a:lnTo>
                    <a:pt x="0" y="27231"/>
                  </a:lnTo>
                  <a:lnTo>
                    <a:pt x="10159" y="239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1352549" y="6291329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889"/>
                  </a:lnTo>
                  <a:lnTo>
                    <a:pt x="8890" y="24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1361440" y="628840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964"/>
                  </a:lnTo>
                  <a:lnTo>
                    <a:pt x="8890" y="24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1370329" y="628548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039"/>
                  </a:lnTo>
                  <a:lnTo>
                    <a:pt x="8889" y="241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1377949" y="6282982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03"/>
                  </a:lnTo>
                  <a:lnTo>
                    <a:pt x="8890" y="2425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1386840" y="628006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78"/>
                  </a:lnTo>
                  <a:lnTo>
                    <a:pt x="8890" y="243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1395729" y="6277139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253"/>
                  </a:lnTo>
                  <a:lnTo>
                    <a:pt x="8889" y="244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1404619" y="6274217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921"/>
                  </a:lnTo>
                  <a:lnTo>
                    <a:pt x="0" y="27328"/>
                  </a:lnTo>
                  <a:lnTo>
                    <a:pt x="8890" y="244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1412240" y="627198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2540" y="1818"/>
                  </a:lnTo>
                  <a:lnTo>
                    <a:pt x="0" y="2653"/>
                  </a:lnTo>
                  <a:lnTo>
                    <a:pt x="0" y="27124"/>
                  </a:lnTo>
                  <a:lnTo>
                    <a:pt x="8890" y="242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1421129" y="626943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545"/>
                  </a:lnTo>
                  <a:lnTo>
                    <a:pt x="0" y="26823"/>
                  </a:lnTo>
                  <a:lnTo>
                    <a:pt x="8889" y="23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1430019" y="626689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22"/>
                  </a:lnTo>
                  <a:lnTo>
                    <a:pt x="8890" y="236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1437640" y="626434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2909"/>
                  </a:lnTo>
                  <a:lnTo>
                    <a:pt x="0" y="26628"/>
                  </a:lnTo>
                  <a:lnTo>
                    <a:pt x="10159" y="233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1446529" y="626216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545"/>
                  </a:lnTo>
                  <a:lnTo>
                    <a:pt x="0" y="25963"/>
                  </a:lnTo>
                  <a:lnTo>
                    <a:pt x="5079" y="24337"/>
                  </a:lnTo>
                  <a:lnTo>
                    <a:pt x="8889" y="23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1455419" y="6259617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545"/>
                  </a:lnTo>
                  <a:lnTo>
                    <a:pt x="0" y="25884"/>
                  </a:lnTo>
                  <a:lnTo>
                    <a:pt x="8890" y="23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1464310" y="62570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102"/>
                  </a:lnTo>
                  <a:lnTo>
                    <a:pt x="8890" y="237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1471929" y="625488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545"/>
                  </a:lnTo>
                  <a:lnTo>
                    <a:pt x="0" y="26288"/>
                  </a:lnTo>
                  <a:lnTo>
                    <a:pt x="8889" y="23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1480819" y="625234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05"/>
                  </a:lnTo>
                  <a:lnTo>
                    <a:pt x="8890" y="24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1489710" y="624979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6722"/>
                  </a:lnTo>
                  <a:lnTo>
                    <a:pt x="8890" y="243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1497329" y="624725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2909"/>
                  </a:lnTo>
                  <a:lnTo>
                    <a:pt x="0" y="27272"/>
                  </a:lnTo>
                  <a:lnTo>
                    <a:pt x="10159" y="2461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1506219" y="624507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7126"/>
                  </a:lnTo>
                  <a:lnTo>
                    <a:pt x="8890" y="24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1515110" y="624252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343"/>
                  </a:lnTo>
                  <a:lnTo>
                    <a:pt x="8890" y="250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1523999" y="6239980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560"/>
                  </a:lnTo>
                  <a:lnTo>
                    <a:pt x="8890" y="252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1531619" y="6237434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59" h="28575">
                  <a:moveTo>
                    <a:pt x="10160" y="0"/>
                  </a:moveTo>
                  <a:lnTo>
                    <a:pt x="0" y="2909"/>
                  </a:lnTo>
                  <a:lnTo>
                    <a:pt x="0" y="28110"/>
                  </a:lnTo>
                  <a:lnTo>
                    <a:pt x="10160" y="254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1540510" y="623525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7964"/>
                  </a:lnTo>
                  <a:lnTo>
                    <a:pt x="8890" y="25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1549399" y="62327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181"/>
                  </a:lnTo>
                  <a:lnTo>
                    <a:pt x="8890" y="25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1558290" y="62301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398"/>
                  </a:lnTo>
                  <a:lnTo>
                    <a:pt x="8890" y="26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1565910" y="62279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584"/>
                  </a:lnTo>
                  <a:lnTo>
                    <a:pt x="8890" y="262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1574799" y="622543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802"/>
                  </a:lnTo>
                  <a:lnTo>
                    <a:pt x="8890" y="264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1583690" y="62228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9019"/>
                  </a:lnTo>
                  <a:lnTo>
                    <a:pt x="8890" y="266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1591310" y="6220342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2909"/>
                  </a:lnTo>
                  <a:lnTo>
                    <a:pt x="0" y="29569"/>
                  </a:lnTo>
                  <a:lnTo>
                    <a:pt x="10159" y="2690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1600199" y="62181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422"/>
                  </a:lnTo>
                  <a:lnTo>
                    <a:pt x="8890" y="270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1609090" y="621561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640"/>
                  </a:lnTo>
                  <a:lnTo>
                    <a:pt x="8890" y="273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1617979" y="6213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29857"/>
                  </a:lnTo>
                  <a:lnTo>
                    <a:pt x="8889" y="275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1625600" y="621088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043"/>
                  </a:lnTo>
                  <a:lnTo>
                    <a:pt x="8889" y="277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1634490" y="62083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545"/>
                  </a:lnTo>
                  <a:lnTo>
                    <a:pt x="0" y="30261"/>
                  </a:lnTo>
                  <a:lnTo>
                    <a:pt x="8890" y="279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643379" y="620579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478"/>
                  </a:lnTo>
                  <a:lnTo>
                    <a:pt x="8889" y="281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1652269" y="620325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695"/>
                  </a:lnTo>
                  <a:lnTo>
                    <a:pt x="8890" y="283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1659890" y="62010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881"/>
                  </a:lnTo>
                  <a:lnTo>
                    <a:pt x="8890" y="28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1668779" y="6198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545"/>
                  </a:lnTo>
                  <a:lnTo>
                    <a:pt x="0" y="31099"/>
                  </a:lnTo>
                  <a:lnTo>
                    <a:pt x="8889" y="287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1677669" y="619597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545"/>
                  </a:lnTo>
                  <a:lnTo>
                    <a:pt x="0" y="31316"/>
                  </a:lnTo>
                  <a:lnTo>
                    <a:pt x="8890" y="2898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4" name="object 2184"/>
          <p:cNvGrpSpPr/>
          <p:nvPr/>
        </p:nvGrpSpPr>
        <p:grpSpPr>
          <a:xfrm>
            <a:off x="1685289" y="6191250"/>
            <a:ext cx="26670" cy="34290"/>
            <a:chOff x="1685289" y="6191250"/>
            <a:chExt cx="26670" cy="34290"/>
          </a:xfrm>
        </p:grpSpPr>
        <p:sp>
          <p:nvSpPr>
            <p:cNvPr id="2185" name="object 2185"/>
            <p:cNvSpPr/>
            <p:nvPr/>
          </p:nvSpPr>
          <p:spPr>
            <a:xfrm>
              <a:off x="1685289" y="6193431"/>
              <a:ext cx="10160" cy="32384"/>
            </a:xfrm>
            <a:custGeom>
              <a:avLst/>
              <a:gdLst/>
              <a:ahLst/>
              <a:cxnLst/>
              <a:rect l="l" t="t" r="r" b="b"/>
              <a:pathLst>
                <a:path w="10160" h="32385">
                  <a:moveTo>
                    <a:pt x="10160" y="0"/>
                  </a:moveTo>
                  <a:lnTo>
                    <a:pt x="0" y="2909"/>
                  </a:lnTo>
                  <a:lnTo>
                    <a:pt x="0" y="31866"/>
                  </a:lnTo>
                  <a:lnTo>
                    <a:pt x="10160" y="292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1694179" y="619125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545"/>
                  </a:lnTo>
                  <a:lnTo>
                    <a:pt x="0" y="31719"/>
                  </a:lnTo>
                  <a:lnTo>
                    <a:pt x="8889" y="293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1703069" y="61912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391"/>
                  </a:lnTo>
                  <a:lnTo>
                    <a:pt x="8890" y="27063"/>
                  </a:lnTo>
                  <a:lnTo>
                    <a:pt x="8890" y="14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8" name="object 2188"/>
          <p:cNvGrpSpPr/>
          <p:nvPr/>
        </p:nvGrpSpPr>
        <p:grpSpPr>
          <a:xfrm>
            <a:off x="1229360" y="6517347"/>
            <a:ext cx="3087370" cy="340995"/>
            <a:chOff x="1229360" y="6517347"/>
            <a:chExt cx="3087370" cy="340995"/>
          </a:xfrm>
        </p:grpSpPr>
        <p:sp>
          <p:nvSpPr>
            <p:cNvPr id="2189" name="object 2189"/>
            <p:cNvSpPr/>
            <p:nvPr/>
          </p:nvSpPr>
          <p:spPr>
            <a:xfrm>
              <a:off x="1229360" y="6855197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5400" y="0"/>
                  </a:moveTo>
                  <a:lnTo>
                    <a:pt x="0" y="2802"/>
                  </a:lnTo>
                  <a:lnTo>
                    <a:pt x="25400" y="280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252220" y="6851974"/>
              <a:ext cx="31750" cy="6350"/>
            </a:xfrm>
            <a:custGeom>
              <a:avLst/>
              <a:gdLst/>
              <a:ahLst/>
              <a:cxnLst/>
              <a:rect l="l" t="t" r="r" b="b"/>
              <a:pathLst>
                <a:path w="31750" h="6350">
                  <a:moveTo>
                    <a:pt x="31750" y="0"/>
                  </a:moveTo>
                  <a:lnTo>
                    <a:pt x="0" y="3503"/>
                  </a:lnTo>
                  <a:lnTo>
                    <a:pt x="0" y="6025"/>
                  </a:lnTo>
                  <a:lnTo>
                    <a:pt x="31750" y="60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281430" y="6848891"/>
              <a:ext cx="30480" cy="9525"/>
            </a:xfrm>
            <a:custGeom>
              <a:avLst/>
              <a:gdLst/>
              <a:ahLst/>
              <a:cxnLst/>
              <a:rect l="l" t="t" r="r" b="b"/>
              <a:pathLst>
                <a:path w="30480" h="9525">
                  <a:moveTo>
                    <a:pt x="30479" y="0"/>
                  </a:moveTo>
                  <a:lnTo>
                    <a:pt x="0" y="3363"/>
                  </a:lnTo>
                  <a:lnTo>
                    <a:pt x="0" y="9108"/>
                  </a:lnTo>
                  <a:lnTo>
                    <a:pt x="30479" y="91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1309370" y="6845668"/>
              <a:ext cx="31750" cy="12700"/>
            </a:xfrm>
            <a:custGeom>
              <a:avLst/>
              <a:gdLst/>
              <a:ahLst/>
              <a:cxnLst/>
              <a:rect l="l" t="t" r="r" b="b"/>
              <a:pathLst>
                <a:path w="31750" h="12700">
                  <a:moveTo>
                    <a:pt x="31750" y="0"/>
                  </a:moveTo>
                  <a:lnTo>
                    <a:pt x="0" y="3503"/>
                  </a:lnTo>
                  <a:lnTo>
                    <a:pt x="0" y="12331"/>
                  </a:lnTo>
                  <a:lnTo>
                    <a:pt x="31750" y="1233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1338580" y="6842586"/>
              <a:ext cx="30480" cy="15875"/>
            </a:xfrm>
            <a:custGeom>
              <a:avLst/>
              <a:gdLst/>
              <a:ahLst/>
              <a:cxnLst/>
              <a:rect l="l" t="t" r="r" b="b"/>
              <a:pathLst>
                <a:path w="30480" h="15875">
                  <a:moveTo>
                    <a:pt x="30479" y="0"/>
                  </a:moveTo>
                  <a:lnTo>
                    <a:pt x="0" y="3363"/>
                  </a:lnTo>
                  <a:lnTo>
                    <a:pt x="0" y="15414"/>
                  </a:lnTo>
                  <a:lnTo>
                    <a:pt x="30479" y="154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1366520" y="6839503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80" h="19050">
                  <a:moveTo>
                    <a:pt x="30480" y="0"/>
                  </a:moveTo>
                  <a:lnTo>
                    <a:pt x="0" y="3363"/>
                  </a:lnTo>
                  <a:lnTo>
                    <a:pt x="0" y="18496"/>
                  </a:lnTo>
                  <a:lnTo>
                    <a:pt x="30480" y="184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1394460" y="6836280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31750" y="0"/>
                  </a:moveTo>
                  <a:lnTo>
                    <a:pt x="0" y="3503"/>
                  </a:lnTo>
                  <a:lnTo>
                    <a:pt x="0" y="21719"/>
                  </a:lnTo>
                  <a:lnTo>
                    <a:pt x="15240" y="21719"/>
                  </a:lnTo>
                  <a:lnTo>
                    <a:pt x="31750" y="200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1423670" y="6833197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80" h="23495">
                  <a:moveTo>
                    <a:pt x="30480" y="0"/>
                  </a:moveTo>
                  <a:lnTo>
                    <a:pt x="0" y="3363"/>
                  </a:lnTo>
                  <a:lnTo>
                    <a:pt x="0" y="23362"/>
                  </a:lnTo>
                  <a:lnTo>
                    <a:pt x="30480" y="202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1451610" y="6830114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565"/>
                  </a:lnTo>
                  <a:lnTo>
                    <a:pt x="30480" y="204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1479550" y="682703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768"/>
                  </a:lnTo>
                  <a:lnTo>
                    <a:pt x="30480" y="206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1507490" y="6823808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3503"/>
                  </a:lnTo>
                  <a:lnTo>
                    <a:pt x="0" y="24111"/>
                  </a:lnTo>
                  <a:lnTo>
                    <a:pt x="31750" y="208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1536700" y="682072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80" y="0"/>
                  </a:moveTo>
                  <a:lnTo>
                    <a:pt x="0" y="3363"/>
                  </a:lnTo>
                  <a:lnTo>
                    <a:pt x="0" y="24183"/>
                  </a:lnTo>
                  <a:lnTo>
                    <a:pt x="30480" y="210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1564640" y="681764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79" y="0"/>
                  </a:moveTo>
                  <a:lnTo>
                    <a:pt x="0" y="3363"/>
                  </a:lnTo>
                  <a:lnTo>
                    <a:pt x="0" y="24386"/>
                  </a:lnTo>
                  <a:lnTo>
                    <a:pt x="30479" y="2124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1592580" y="6814420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5">
                  <a:moveTo>
                    <a:pt x="31750" y="0"/>
                  </a:moveTo>
                  <a:lnTo>
                    <a:pt x="0" y="3503"/>
                  </a:lnTo>
                  <a:lnTo>
                    <a:pt x="0" y="24729"/>
                  </a:lnTo>
                  <a:lnTo>
                    <a:pt x="31750" y="2145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1621790" y="6811337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79" y="0"/>
                  </a:moveTo>
                  <a:lnTo>
                    <a:pt x="0" y="3363"/>
                  </a:lnTo>
                  <a:lnTo>
                    <a:pt x="0" y="24801"/>
                  </a:lnTo>
                  <a:lnTo>
                    <a:pt x="30479" y="21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1649730" y="6808254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80" y="0"/>
                  </a:moveTo>
                  <a:lnTo>
                    <a:pt x="0" y="3363"/>
                  </a:lnTo>
                  <a:lnTo>
                    <a:pt x="0" y="25003"/>
                  </a:lnTo>
                  <a:lnTo>
                    <a:pt x="30480" y="218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1677670" y="6805031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46"/>
                  </a:lnTo>
                  <a:lnTo>
                    <a:pt x="31750" y="220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1706880" y="680194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418"/>
                  </a:lnTo>
                  <a:lnTo>
                    <a:pt x="30480" y="22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1734820" y="6798865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621"/>
                  </a:lnTo>
                  <a:lnTo>
                    <a:pt x="30480" y="2247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1762760" y="679564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4">
                  <a:moveTo>
                    <a:pt x="31750" y="0"/>
                  </a:moveTo>
                  <a:lnTo>
                    <a:pt x="0" y="3503"/>
                  </a:lnTo>
                  <a:lnTo>
                    <a:pt x="0" y="25964"/>
                  </a:lnTo>
                  <a:lnTo>
                    <a:pt x="31750" y="226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1791970" y="6792560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6036"/>
                  </a:lnTo>
                  <a:lnTo>
                    <a:pt x="30480" y="228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1819910" y="6789477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239"/>
                  </a:lnTo>
                  <a:lnTo>
                    <a:pt x="30479" y="230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847850" y="6786254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82"/>
                  </a:lnTo>
                  <a:lnTo>
                    <a:pt x="31750" y="233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1877060" y="6783171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654"/>
                  </a:lnTo>
                  <a:lnTo>
                    <a:pt x="30479" y="23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1905000" y="6780088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6857"/>
                  </a:lnTo>
                  <a:lnTo>
                    <a:pt x="30480" y="237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1932940" y="6776865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200"/>
                  </a:lnTo>
                  <a:lnTo>
                    <a:pt x="31750" y="239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1962150" y="677378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7271"/>
                  </a:lnTo>
                  <a:lnTo>
                    <a:pt x="30480" y="241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1990090" y="67706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474"/>
                  </a:lnTo>
                  <a:lnTo>
                    <a:pt x="30480" y="243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2018030" y="6767617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677"/>
                  </a:lnTo>
                  <a:lnTo>
                    <a:pt x="30480" y="245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2045970" y="6764394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020"/>
                  </a:lnTo>
                  <a:lnTo>
                    <a:pt x="31750" y="2474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2075180" y="676131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092"/>
                  </a:lnTo>
                  <a:lnTo>
                    <a:pt x="30480" y="249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2103120" y="675822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295"/>
                  </a:lnTo>
                  <a:lnTo>
                    <a:pt x="30480" y="251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2131060" y="6755005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8638"/>
                  </a:lnTo>
                  <a:lnTo>
                    <a:pt x="31750" y="2536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2160270" y="675192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80" y="0"/>
                  </a:moveTo>
                  <a:lnTo>
                    <a:pt x="0" y="3363"/>
                  </a:lnTo>
                  <a:lnTo>
                    <a:pt x="0" y="28710"/>
                  </a:lnTo>
                  <a:lnTo>
                    <a:pt x="30480" y="255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2188210" y="674883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79" y="0"/>
                  </a:moveTo>
                  <a:lnTo>
                    <a:pt x="0" y="3363"/>
                  </a:lnTo>
                  <a:lnTo>
                    <a:pt x="0" y="28913"/>
                  </a:lnTo>
                  <a:lnTo>
                    <a:pt x="30479" y="25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2216150" y="6745616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256"/>
                  </a:lnTo>
                  <a:lnTo>
                    <a:pt x="31750" y="2598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2245360" y="674253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79" y="0"/>
                  </a:moveTo>
                  <a:lnTo>
                    <a:pt x="0" y="3363"/>
                  </a:lnTo>
                  <a:lnTo>
                    <a:pt x="0" y="29327"/>
                  </a:lnTo>
                  <a:lnTo>
                    <a:pt x="30479" y="2618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2273300" y="673945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80" y="0"/>
                  </a:moveTo>
                  <a:lnTo>
                    <a:pt x="0" y="3363"/>
                  </a:lnTo>
                  <a:lnTo>
                    <a:pt x="0" y="29530"/>
                  </a:lnTo>
                  <a:lnTo>
                    <a:pt x="30480" y="263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2301240" y="6736228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29873"/>
                  </a:lnTo>
                  <a:lnTo>
                    <a:pt x="31750" y="2660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2330450" y="673314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29945"/>
                  </a:lnTo>
                  <a:lnTo>
                    <a:pt x="30480" y="26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2358390" y="67300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30148"/>
                  </a:lnTo>
                  <a:lnTo>
                    <a:pt x="30480" y="2700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2386330" y="6726839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491"/>
                  </a:lnTo>
                  <a:lnTo>
                    <a:pt x="31750" y="272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2415540" y="6723756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563"/>
                  </a:lnTo>
                  <a:lnTo>
                    <a:pt x="30480" y="2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2443480" y="6720674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766"/>
                  </a:lnTo>
                  <a:lnTo>
                    <a:pt x="30480" y="2762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2471420" y="6717451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1109"/>
                  </a:lnTo>
                  <a:lnTo>
                    <a:pt x="31750" y="2783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2500630" y="6714368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181"/>
                  </a:lnTo>
                  <a:lnTo>
                    <a:pt x="30480" y="28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2528570" y="67112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383"/>
                  </a:lnTo>
                  <a:lnTo>
                    <a:pt x="30480" y="282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2556510" y="67080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726"/>
                  </a:lnTo>
                  <a:lnTo>
                    <a:pt x="31750" y="284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2585720" y="6704979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1798"/>
                  </a:lnTo>
                  <a:lnTo>
                    <a:pt x="30480" y="286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2613660" y="67018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79" y="0"/>
                  </a:moveTo>
                  <a:lnTo>
                    <a:pt x="0" y="3363"/>
                  </a:lnTo>
                  <a:lnTo>
                    <a:pt x="0" y="32001"/>
                  </a:lnTo>
                  <a:lnTo>
                    <a:pt x="30479" y="288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2641600" y="669881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2204"/>
                  </a:lnTo>
                  <a:lnTo>
                    <a:pt x="30480" y="290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2669540" y="6695590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47"/>
                  </a:lnTo>
                  <a:lnTo>
                    <a:pt x="31750" y="292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2698750" y="6692508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80" h="33020">
                  <a:moveTo>
                    <a:pt x="30480" y="0"/>
                  </a:moveTo>
                  <a:lnTo>
                    <a:pt x="0" y="3363"/>
                  </a:lnTo>
                  <a:lnTo>
                    <a:pt x="0" y="32619"/>
                  </a:lnTo>
                  <a:lnTo>
                    <a:pt x="30480" y="294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2726690" y="6689285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962"/>
                  </a:lnTo>
                  <a:lnTo>
                    <a:pt x="31750" y="296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2755900" y="6686202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034"/>
                  </a:lnTo>
                  <a:lnTo>
                    <a:pt x="30480" y="298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2783840" y="6683119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300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2811780" y="6679896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580"/>
                  </a:lnTo>
                  <a:lnTo>
                    <a:pt x="31750" y="303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2840990" y="6676813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651"/>
                  </a:lnTo>
                  <a:lnTo>
                    <a:pt x="30480" y="305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2868930" y="6673730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3854"/>
                  </a:lnTo>
                  <a:lnTo>
                    <a:pt x="30480" y="3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2896870" y="6670648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4057"/>
                  </a:lnTo>
                  <a:lnTo>
                    <a:pt x="30480" y="309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2924810" y="6667425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400"/>
                  </a:lnTo>
                  <a:lnTo>
                    <a:pt x="31750" y="311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2954020" y="6664342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80" y="0"/>
                  </a:moveTo>
                  <a:lnTo>
                    <a:pt x="0" y="3363"/>
                  </a:lnTo>
                  <a:lnTo>
                    <a:pt x="0" y="34472"/>
                  </a:lnTo>
                  <a:lnTo>
                    <a:pt x="30480" y="313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2981960" y="6661259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79" y="0"/>
                  </a:moveTo>
                  <a:lnTo>
                    <a:pt x="0" y="3363"/>
                  </a:lnTo>
                  <a:lnTo>
                    <a:pt x="0" y="34675"/>
                  </a:lnTo>
                  <a:lnTo>
                    <a:pt x="30479" y="315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3009900" y="6658036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018"/>
                  </a:lnTo>
                  <a:lnTo>
                    <a:pt x="31750" y="317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3039110" y="6654953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79" y="0"/>
                  </a:moveTo>
                  <a:lnTo>
                    <a:pt x="0" y="3363"/>
                  </a:lnTo>
                  <a:lnTo>
                    <a:pt x="0" y="35090"/>
                  </a:lnTo>
                  <a:lnTo>
                    <a:pt x="30479" y="319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3067050" y="6651870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80" y="0"/>
                  </a:moveTo>
                  <a:lnTo>
                    <a:pt x="0" y="3363"/>
                  </a:lnTo>
                  <a:lnTo>
                    <a:pt x="0" y="35293"/>
                  </a:lnTo>
                  <a:lnTo>
                    <a:pt x="30480" y="321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3094989" y="6648647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636"/>
                  </a:lnTo>
                  <a:lnTo>
                    <a:pt x="31750" y="323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3124200" y="6645564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707"/>
                  </a:lnTo>
                  <a:lnTo>
                    <a:pt x="30480" y="325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3152139" y="6642482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10"/>
                  </a:lnTo>
                  <a:lnTo>
                    <a:pt x="30480" y="327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3180080" y="6639259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29">
                  <a:moveTo>
                    <a:pt x="31750" y="0"/>
                  </a:moveTo>
                  <a:lnTo>
                    <a:pt x="0" y="3503"/>
                  </a:lnTo>
                  <a:lnTo>
                    <a:pt x="0" y="36253"/>
                  </a:lnTo>
                  <a:lnTo>
                    <a:pt x="3809" y="35861"/>
                  </a:lnTo>
                  <a:lnTo>
                    <a:pt x="31750" y="3258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3209289" y="6636176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66"/>
                  </a:lnTo>
                  <a:lnTo>
                    <a:pt x="30480" y="323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3237230" y="6633093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79" h="36195">
                  <a:moveTo>
                    <a:pt x="30480" y="0"/>
                  </a:moveTo>
                  <a:lnTo>
                    <a:pt x="0" y="3363"/>
                  </a:lnTo>
                  <a:lnTo>
                    <a:pt x="0" y="35773"/>
                  </a:lnTo>
                  <a:lnTo>
                    <a:pt x="30480" y="322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3265170" y="6629870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721"/>
                  </a:lnTo>
                  <a:lnTo>
                    <a:pt x="31750" y="3199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3294380" y="6626787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80" y="0"/>
                  </a:moveTo>
                  <a:lnTo>
                    <a:pt x="0" y="3363"/>
                  </a:lnTo>
                  <a:lnTo>
                    <a:pt x="0" y="35380"/>
                  </a:lnTo>
                  <a:lnTo>
                    <a:pt x="30480" y="31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3322320" y="6623704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79" y="0"/>
                  </a:moveTo>
                  <a:lnTo>
                    <a:pt x="0" y="3363"/>
                  </a:lnTo>
                  <a:lnTo>
                    <a:pt x="0" y="35187"/>
                  </a:lnTo>
                  <a:lnTo>
                    <a:pt x="30479" y="316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3350260" y="6620481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135"/>
                  </a:lnTo>
                  <a:lnTo>
                    <a:pt x="31750" y="314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3379470" y="6617399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794"/>
                  </a:lnTo>
                  <a:lnTo>
                    <a:pt x="30479" y="31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3407410" y="661431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601"/>
                  </a:lnTo>
                  <a:lnTo>
                    <a:pt x="30479" y="3102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3435350" y="6611233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409"/>
                  </a:lnTo>
                  <a:lnTo>
                    <a:pt x="30479" y="3083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3463289" y="6608010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357"/>
                  </a:lnTo>
                  <a:lnTo>
                    <a:pt x="31750" y="306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3492500" y="660492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79" y="0"/>
                  </a:moveTo>
                  <a:lnTo>
                    <a:pt x="0" y="3363"/>
                  </a:lnTo>
                  <a:lnTo>
                    <a:pt x="0" y="34015"/>
                  </a:lnTo>
                  <a:lnTo>
                    <a:pt x="30479" y="304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3520439" y="6601844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80" y="0"/>
                  </a:moveTo>
                  <a:lnTo>
                    <a:pt x="0" y="3363"/>
                  </a:lnTo>
                  <a:lnTo>
                    <a:pt x="0" y="33823"/>
                  </a:lnTo>
                  <a:lnTo>
                    <a:pt x="30480" y="302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3548380" y="6598621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90">
                  <a:moveTo>
                    <a:pt x="31750" y="0"/>
                  </a:moveTo>
                  <a:lnTo>
                    <a:pt x="0" y="3503"/>
                  </a:lnTo>
                  <a:lnTo>
                    <a:pt x="0" y="33771"/>
                  </a:lnTo>
                  <a:lnTo>
                    <a:pt x="31750" y="3004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3577589" y="6595539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429"/>
                  </a:lnTo>
                  <a:lnTo>
                    <a:pt x="30480" y="298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3605530" y="6592456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296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3633470" y="6589233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185"/>
                  </a:lnTo>
                  <a:lnTo>
                    <a:pt x="31750" y="294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3662680" y="6586150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80" y="0"/>
                  </a:moveTo>
                  <a:lnTo>
                    <a:pt x="0" y="3363"/>
                  </a:lnTo>
                  <a:lnTo>
                    <a:pt x="0" y="32843"/>
                  </a:lnTo>
                  <a:lnTo>
                    <a:pt x="30480" y="292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3690620" y="658306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3363"/>
                  </a:lnTo>
                  <a:lnTo>
                    <a:pt x="0" y="32651"/>
                  </a:lnTo>
                  <a:lnTo>
                    <a:pt x="30479" y="290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3718560" y="657984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99"/>
                  </a:lnTo>
                  <a:lnTo>
                    <a:pt x="31750" y="2887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3747770" y="657368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59">
                  <a:moveTo>
                    <a:pt x="58420" y="0"/>
                  </a:moveTo>
                  <a:lnTo>
                    <a:pt x="30480" y="3086"/>
                  </a:lnTo>
                  <a:lnTo>
                    <a:pt x="27940" y="3365"/>
                  </a:lnTo>
                  <a:lnTo>
                    <a:pt x="0" y="6451"/>
                  </a:lnTo>
                  <a:lnTo>
                    <a:pt x="0" y="35344"/>
                  </a:lnTo>
                  <a:lnTo>
                    <a:pt x="27940" y="32067"/>
                  </a:lnTo>
                  <a:lnTo>
                    <a:pt x="58420" y="28486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3803650" y="6570455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750" y="0"/>
                  </a:moveTo>
                  <a:lnTo>
                    <a:pt x="0" y="3503"/>
                  </a:lnTo>
                  <a:lnTo>
                    <a:pt x="0" y="32012"/>
                  </a:lnTo>
                  <a:lnTo>
                    <a:pt x="31750" y="282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3832860" y="6567373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671"/>
                  </a:lnTo>
                  <a:lnTo>
                    <a:pt x="30479" y="28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3860800" y="656429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479"/>
                  </a:lnTo>
                  <a:lnTo>
                    <a:pt x="30479" y="27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3888739" y="65610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426"/>
                  </a:lnTo>
                  <a:lnTo>
                    <a:pt x="31750" y="277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3917950" y="6557984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79" y="0"/>
                  </a:moveTo>
                  <a:lnTo>
                    <a:pt x="0" y="3363"/>
                  </a:lnTo>
                  <a:lnTo>
                    <a:pt x="0" y="31085"/>
                  </a:lnTo>
                  <a:lnTo>
                    <a:pt x="30479" y="27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3945889" y="6554901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893"/>
                  </a:lnTo>
                  <a:lnTo>
                    <a:pt x="30480" y="273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3973830" y="655167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840"/>
                  </a:lnTo>
                  <a:lnTo>
                    <a:pt x="31750" y="2711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4003039" y="6548595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499"/>
                  </a:lnTo>
                  <a:lnTo>
                    <a:pt x="30480" y="269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4030980" y="65455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3363"/>
                  </a:lnTo>
                  <a:lnTo>
                    <a:pt x="0" y="30307"/>
                  </a:lnTo>
                  <a:lnTo>
                    <a:pt x="30480" y="267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4058920" y="654243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3363"/>
                  </a:lnTo>
                  <a:lnTo>
                    <a:pt x="0" y="30114"/>
                  </a:lnTo>
                  <a:lnTo>
                    <a:pt x="30479" y="265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4086860" y="6539207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30062"/>
                  </a:lnTo>
                  <a:lnTo>
                    <a:pt x="31750" y="263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4116070" y="653612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721"/>
                  </a:lnTo>
                  <a:lnTo>
                    <a:pt x="30479" y="261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4144010" y="653304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528"/>
                  </a:lnTo>
                  <a:lnTo>
                    <a:pt x="30479" y="2595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4171950" y="6529818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476"/>
                  </a:lnTo>
                  <a:lnTo>
                    <a:pt x="31750" y="257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4201160" y="6526735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9135"/>
                  </a:lnTo>
                  <a:lnTo>
                    <a:pt x="30479" y="255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4229100" y="6523512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9082"/>
                  </a:lnTo>
                  <a:lnTo>
                    <a:pt x="31750" y="253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4258310" y="652042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8741"/>
                  </a:lnTo>
                  <a:lnTo>
                    <a:pt x="30479" y="2516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4286250" y="6517347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3363"/>
                  </a:lnTo>
                  <a:lnTo>
                    <a:pt x="0" y="28549"/>
                  </a:lnTo>
                  <a:lnTo>
                    <a:pt x="30479" y="2497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97" name="object 2297"/>
          <p:cNvGrpSpPr/>
          <p:nvPr/>
        </p:nvGrpSpPr>
        <p:grpSpPr>
          <a:xfrm>
            <a:off x="4314190" y="6394473"/>
            <a:ext cx="994410" cy="148590"/>
            <a:chOff x="4314190" y="6394473"/>
            <a:chExt cx="994410" cy="148590"/>
          </a:xfrm>
        </p:grpSpPr>
        <p:sp>
          <p:nvSpPr>
            <p:cNvPr id="2298" name="object 2298"/>
            <p:cNvSpPr/>
            <p:nvPr/>
          </p:nvSpPr>
          <p:spPr>
            <a:xfrm>
              <a:off x="4314190" y="6514263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8356"/>
                  </a:lnTo>
                  <a:lnTo>
                    <a:pt x="30480" y="2478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4342130" y="6511040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304"/>
                  </a:lnTo>
                  <a:lnTo>
                    <a:pt x="31750" y="2458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4371340" y="650795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7963"/>
                  </a:lnTo>
                  <a:lnTo>
                    <a:pt x="30480" y="243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4399280" y="6504875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770"/>
                  </a:lnTo>
                  <a:lnTo>
                    <a:pt x="30480" y="2419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4427220" y="6501652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31750" y="0"/>
                  </a:moveTo>
                  <a:lnTo>
                    <a:pt x="0" y="3503"/>
                  </a:lnTo>
                  <a:lnTo>
                    <a:pt x="0" y="27718"/>
                  </a:lnTo>
                  <a:lnTo>
                    <a:pt x="31750" y="2399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4456430" y="649856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376"/>
                  </a:lnTo>
                  <a:lnTo>
                    <a:pt x="30480" y="23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4484370" y="64954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7184"/>
                  </a:lnTo>
                  <a:lnTo>
                    <a:pt x="30479" y="23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4512310" y="6492263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132"/>
                  </a:lnTo>
                  <a:lnTo>
                    <a:pt x="31750" y="2341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4541520" y="6489180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6790"/>
                  </a:lnTo>
                  <a:lnTo>
                    <a:pt x="30479" y="2321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4569460" y="6486098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598"/>
                  </a:lnTo>
                  <a:lnTo>
                    <a:pt x="30479" y="230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4597400" y="648287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46"/>
                  </a:lnTo>
                  <a:lnTo>
                    <a:pt x="31750" y="2282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4626610" y="6479792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204"/>
                  </a:lnTo>
                  <a:lnTo>
                    <a:pt x="30479" y="226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4654550" y="647670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4">
                  <a:moveTo>
                    <a:pt x="30479" y="0"/>
                  </a:moveTo>
                  <a:lnTo>
                    <a:pt x="0" y="3363"/>
                  </a:lnTo>
                  <a:lnTo>
                    <a:pt x="0" y="26012"/>
                  </a:lnTo>
                  <a:lnTo>
                    <a:pt x="30479" y="2243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4682490" y="6473626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820"/>
                  </a:lnTo>
                  <a:lnTo>
                    <a:pt x="30480" y="2224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4710430" y="6470403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3503"/>
                  </a:lnTo>
                  <a:lnTo>
                    <a:pt x="0" y="25767"/>
                  </a:lnTo>
                  <a:lnTo>
                    <a:pt x="31750" y="220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4739640" y="6467320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426"/>
                  </a:lnTo>
                  <a:lnTo>
                    <a:pt x="30480" y="218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4767580" y="6464097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74"/>
                  </a:lnTo>
                  <a:lnTo>
                    <a:pt x="8890" y="24332"/>
                  </a:lnTo>
                  <a:lnTo>
                    <a:pt x="31750" y="212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4796790" y="6461014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80" y="0"/>
                  </a:moveTo>
                  <a:lnTo>
                    <a:pt x="0" y="3363"/>
                  </a:lnTo>
                  <a:lnTo>
                    <a:pt x="0" y="24655"/>
                  </a:lnTo>
                  <a:lnTo>
                    <a:pt x="30480" y="205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4824730" y="645793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80" y="0"/>
                  </a:moveTo>
                  <a:lnTo>
                    <a:pt x="0" y="3363"/>
                  </a:lnTo>
                  <a:lnTo>
                    <a:pt x="0" y="23943"/>
                  </a:lnTo>
                  <a:lnTo>
                    <a:pt x="30480" y="19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4852670" y="6454690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79" h="23495">
                  <a:moveTo>
                    <a:pt x="30479" y="0"/>
                  </a:moveTo>
                  <a:lnTo>
                    <a:pt x="25400" y="719"/>
                  </a:lnTo>
                  <a:lnTo>
                    <a:pt x="0" y="3521"/>
                  </a:lnTo>
                  <a:lnTo>
                    <a:pt x="0" y="23390"/>
                  </a:lnTo>
                  <a:lnTo>
                    <a:pt x="30479" y="192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4880610" y="6450556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4493"/>
                  </a:lnTo>
                  <a:lnTo>
                    <a:pt x="0" y="23729"/>
                  </a:lnTo>
                  <a:lnTo>
                    <a:pt x="31750" y="1941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4909820" y="644660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717"/>
                  </a:lnTo>
                  <a:lnTo>
                    <a:pt x="30479" y="1957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4937760" y="6442647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877"/>
                  </a:lnTo>
                  <a:lnTo>
                    <a:pt x="30479" y="197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4965700" y="6438512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217"/>
                  </a:lnTo>
                  <a:lnTo>
                    <a:pt x="31750" y="199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4994910" y="6434558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204"/>
                  </a:lnTo>
                  <a:lnTo>
                    <a:pt x="30479" y="2006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5022850" y="643060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364"/>
                  </a:lnTo>
                  <a:lnTo>
                    <a:pt x="30479" y="202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5050790" y="642646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704"/>
                  </a:lnTo>
                  <a:lnTo>
                    <a:pt x="31750" y="2039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5080000" y="6422514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692"/>
                  </a:lnTo>
                  <a:lnTo>
                    <a:pt x="30479" y="205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5107940" y="6418560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4852"/>
                  </a:lnTo>
                  <a:lnTo>
                    <a:pt x="30480" y="2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5135880" y="6414425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4493"/>
                  </a:lnTo>
                  <a:lnTo>
                    <a:pt x="0" y="25191"/>
                  </a:lnTo>
                  <a:lnTo>
                    <a:pt x="31750" y="2087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5165090" y="6410471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179"/>
                  </a:lnTo>
                  <a:lnTo>
                    <a:pt x="30480" y="21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5193030" y="6406516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339"/>
                  </a:lnTo>
                  <a:lnTo>
                    <a:pt x="30480" y="21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5220970" y="640238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4493"/>
                  </a:lnTo>
                  <a:lnTo>
                    <a:pt x="0" y="25679"/>
                  </a:lnTo>
                  <a:lnTo>
                    <a:pt x="31750" y="2136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5250180" y="6398427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4314"/>
                  </a:lnTo>
                  <a:lnTo>
                    <a:pt x="0" y="25666"/>
                  </a:lnTo>
                  <a:lnTo>
                    <a:pt x="30480" y="215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5278120" y="6394473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79" y="0"/>
                  </a:moveTo>
                  <a:lnTo>
                    <a:pt x="0" y="4314"/>
                  </a:lnTo>
                  <a:lnTo>
                    <a:pt x="0" y="25826"/>
                  </a:lnTo>
                  <a:lnTo>
                    <a:pt x="30479" y="2168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3" name="object 2333"/>
          <p:cNvGrpSpPr/>
          <p:nvPr/>
        </p:nvGrpSpPr>
        <p:grpSpPr>
          <a:xfrm>
            <a:off x="5306059" y="6221729"/>
            <a:ext cx="1247140" cy="194945"/>
            <a:chOff x="5306059" y="6221729"/>
            <a:chExt cx="1247140" cy="194945"/>
          </a:xfrm>
        </p:grpSpPr>
        <p:sp>
          <p:nvSpPr>
            <p:cNvPr id="2334" name="object 2334"/>
            <p:cNvSpPr/>
            <p:nvPr/>
          </p:nvSpPr>
          <p:spPr>
            <a:xfrm>
              <a:off x="5306059" y="6390339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166"/>
                  </a:lnTo>
                  <a:lnTo>
                    <a:pt x="31750" y="218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5335269" y="6386384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154"/>
                  </a:lnTo>
                  <a:lnTo>
                    <a:pt x="30479" y="220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5363209" y="6382429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314"/>
                  </a:lnTo>
                  <a:lnTo>
                    <a:pt x="30479" y="221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5391149" y="637829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653"/>
                  </a:lnTo>
                  <a:lnTo>
                    <a:pt x="31750" y="2234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5420359" y="6374340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641"/>
                  </a:lnTo>
                  <a:lnTo>
                    <a:pt x="30479" y="2250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5448299" y="63703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4314"/>
                  </a:lnTo>
                  <a:lnTo>
                    <a:pt x="0" y="26801"/>
                  </a:lnTo>
                  <a:lnTo>
                    <a:pt x="30479" y="2266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5476239" y="636643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6961"/>
                  </a:lnTo>
                  <a:lnTo>
                    <a:pt x="30480" y="228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5504179" y="6362297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4493"/>
                  </a:lnTo>
                  <a:lnTo>
                    <a:pt x="0" y="27301"/>
                  </a:lnTo>
                  <a:lnTo>
                    <a:pt x="31750" y="229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5533389" y="635834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7288"/>
                  </a:lnTo>
                  <a:lnTo>
                    <a:pt x="30480" y="231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5561329" y="6354388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448"/>
                  </a:lnTo>
                  <a:lnTo>
                    <a:pt x="30480" y="2330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5589269" y="6350253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39">
                  <a:moveTo>
                    <a:pt x="31750" y="0"/>
                  </a:moveTo>
                  <a:lnTo>
                    <a:pt x="0" y="4493"/>
                  </a:lnTo>
                  <a:lnTo>
                    <a:pt x="0" y="27788"/>
                  </a:lnTo>
                  <a:lnTo>
                    <a:pt x="31750" y="2347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5618479" y="63462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776"/>
                  </a:lnTo>
                  <a:lnTo>
                    <a:pt x="30480" y="236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5646419" y="6342165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4493"/>
                  </a:lnTo>
                  <a:lnTo>
                    <a:pt x="0" y="28115"/>
                  </a:lnTo>
                  <a:lnTo>
                    <a:pt x="31750" y="2380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5675629" y="6338210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4314"/>
                  </a:lnTo>
                  <a:lnTo>
                    <a:pt x="0" y="28103"/>
                  </a:lnTo>
                  <a:lnTo>
                    <a:pt x="30480" y="2396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5703569" y="6334255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263"/>
                  </a:lnTo>
                  <a:lnTo>
                    <a:pt x="30479" y="241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5731509" y="633030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423"/>
                  </a:lnTo>
                  <a:lnTo>
                    <a:pt x="30479" y="242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5759449" y="6326166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10">
                  <a:moveTo>
                    <a:pt x="31750" y="0"/>
                  </a:moveTo>
                  <a:lnTo>
                    <a:pt x="0" y="4493"/>
                  </a:lnTo>
                  <a:lnTo>
                    <a:pt x="0" y="28763"/>
                  </a:lnTo>
                  <a:lnTo>
                    <a:pt x="31750" y="2445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5788659" y="632221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750"/>
                  </a:lnTo>
                  <a:lnTo>
                    <a:pt x="30479" y="24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5816599" y="6318257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910"/>
                  </a:lnTo>
                  <a:lnTo>
                    <a:pt x="30479" y="24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5844539" y="6314123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250"/>
                  </a:lnTo>
                  <a:lnTo>
                    <a:pt x="31750" y="249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5873749" y="6310168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4314"/>
                  </a:lnTo>
                  <a:lnTo>
                    <a:pt x="0" y="29238"/>
                  </a:lnTo>
                  <a:lnTo>
                    <a:pt x="30479" y="25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5901689" y="630621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398"/>
                  </a:lnTo>
                  <a:lnTo>
                    <a:pt x="30480" y="2525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5929629" y="6302079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737"/>
                  </a:lnTo>
                  <a:lnTo>
                    <a:pt x="31750" y="254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5958839" y="6298125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725"/>
                  </a:lnTo>
                  <a:lnTo>
                    <a:pt x="30480" y="2558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5986779" y="629417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29885"/>
                  </a:lnTo>
                  <a:lnTo>
                    <a:pt x="30480" y="257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6014719" y="6290036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4493"/>
                  </a:lnTo>
                  <a:lnTo>
                    <a:pt x="0" y="30225"/>
                  </a:lnTo>
                  <a:lnTo>
                    <a:pt x="31750" y="259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6043929" y="628608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30212"/>
                  </a:lnTo>
                  <a:lnTo>
                    <a:pt x="30480" y="260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6071869" y="628212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4314"/>
                  </a:lnTo>
                  <a:lnTo>
                    <a:pt x="0" y="30372"/>
                  </a:lnTo>
                  <a:lnTo>
                    <a:pt x="30479" y="262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6099809" y="6278172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532"/>
                  </a:lnTo>
                  <a:lnTo>
                    <a:pt x="30479" y="263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6127749" y="627403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31750" y="0"/>
                  </a:moveTo>
                  <a:lnTo>
                    <a:pt x="0" y="4493"/>
                  </a:lnTo>
                  <a:lnTo>
                    <a:pt x="0" y="30872"/>
                  </a:lnTo>
                  <a:lnTo>
                    <a:pt x="31750" y="265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6156959" y="627008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860"/>
                  </a:lnTo>
                  <a:lnTo>
                    <a:pt x="30479" y="2672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6184899" y="626594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4493"/>
                  </a:lnTo>
                  <a:lnTo>
                    <a:pt x="0" y="31199"/>
                  </a:lnTo>
                  <a:lnTo>
                    <a:pt x="31750" y="2688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6214109" y="6261994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187"/>
                  </a:lnTo>
                  <a:lnTo>
                    <a:pt x="30479" y="270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6242049" y="625804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347"/>
                  </a:lnTo>
                  <a:lnTo>
                    <a:pt x="30479" y="2720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6269989" y="62540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80" y="0"/>
                  </a:moveTo>
                  <a:lnTo>
                    <a:pt x="0" y="4314"/>
                  </a:lnTo>
                  <a:lnTo>
                    <a:pt x="0" y="31507"/>
                  </a:lnTo>
                  <a:lnTo>
                    <a:pt x="30480" y="273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6297929" y="6249951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1847"/>
                  </a:lnTo>
                  <a:lnTo>
                    <a:pt x="31750" y="275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6327139" y="62459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834"/>
                  </a:lnTo>
                  <a:lnTo>
                    <a:pt x="30480" y="276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6355079" y="6242042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994"/>
                  </a:lnTo>
                  <a:lnTo>
                    <a:pt x="30480" y="278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6383019" y="623790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2334"/>
                  </a:lnTo>
                  <a:lnTo>
                    <a:pt x="31750" y="2802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6412229" y="623395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2322"/>
                  </a:lnTo>
                  <a:lnTo>
                    <a:pt x="30480" y="2818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6440169" y="6229998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482"/>
                  </a:lnTo>
                  <a:lnTo>
                    <a:pt x="30479" y="283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6468109" y="622586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4493"/>
                  </a:lnTo>
                  <a:lnTo>
                    <a:pt x="0" y="32821"/>
                  </a:lnTo>
                  <a:lnTo>
                    <a:pt x="31750" y="285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6497319" y="6221909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809"/>
                  </a:lnTo>
                  <a:lnTo>
                    <a:pt x="30479" y="286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6525259" y="6221729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3810" y="0"/>
                  </a:moveTo>
                  <a:lnTo>
                    <a:pt x="0" y="539"/>
                  </a:lnTo>
                  <a:lnTo>
                    <a:pt x="0" y="29194"/>
                  </a:lnTo>
                  <a:lnTo>
                    <a:pt x="27940" y="254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78" name="object 2378"/>
          <p:cNvGrpSpPr/>
          <p:nvPr/>
        </p:nvGrpSpPr>
        <p:grpSpPr>
          <a:xfrm>
            <a:off x="516890" y="6517299"/>
            <a:ext cx="1347470" cy="340995"/>
            <a:chOff x="516890" y="6517299"/>
            <a:chExt cx="1347470" cy="340995"/>
          </a:xfrm>
        </p:grpSpPr>
        <p:sp>
          <p:nvSpPr>
            <p:cNvPr id="2379" name="object 2379"/>
            <p:cNvSpPr/>
            <p:nvPr/>
          </p:nvSpPr>
          <p:spPr>
            <a:xfrm>
              <a:off x="5168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10159" y="0"/>
                  </a:moveTo>
                  <a:lnTo>
                    <a:pt x="0" y="2488"/>
                  </a:lnTo>
                  <a:lnTo>
                    <a:pt x="10159" y="24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5257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5384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5511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5638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5753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5880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6007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6121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624840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636270" y="682533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648970" y="6822223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6616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6731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6858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6985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7112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7226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7353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7467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7594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7721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783590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796290" y="67861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8089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8204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8331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8458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8572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69" y="2078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8699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69" y="2087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8826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8940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69" y="210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9067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69" y="211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9194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930909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943609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956309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9677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9804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9931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10045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10172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10287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69" y="219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10414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69" y="219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10541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10668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10782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69" y="2223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1090930" y="671427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1103630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1115059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1127759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11391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11518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11645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11760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11887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12014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12141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12255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69" y="232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1238250" y="667818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1249680" y="6675076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69" y="2335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1262380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69" y="234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12750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1286509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1299209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1311909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13233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13360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13487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13601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69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13728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1385570" y="6642099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13970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1269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69" y="230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14097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69" y="229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14224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1433829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69" y="229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1446529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1459229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1470659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1483359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1496059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15074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15201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15328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1544320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15570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1569720" y="659279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15811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69" y="224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1593850" y="65863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16065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1630679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1642109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69" y="222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1654809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69" y="222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1667509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16789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70" y="2217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16916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70" y="221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17043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17170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17284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69" y="2203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17411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17526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69" y="219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17653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69" y="219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1778000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1789429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69" y="2185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1802129" y="653022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69" y="218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1814829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1826259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69" y="217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1838959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69" y="2170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1851659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88" name="object 2488"/>
          <p:cNvGrpSpPr/>
          <p:nvPr/>
        </p:nvGrpSpPr>
        <p:grpSpPr>
          <a:xfrm>
            <a:off x="1863089" y="6431984"/>
            <a:ext cx="308610" cy="107950"/>
            <a:chOff x="1863089" y="6431984"/>
            <a:chExt cx="308610" cy="107950"/>
          </a:xfrm>
        </p:grpSpPr>
        <p:sp>
          <p:nvSpPr>
            <p:cNvPr id="2489" name="object 2489"/>
            <p:cNvSpPr/>
            <p:nvPr/>
          </p:nvSpPr>
          <p:spPr>
            <a:xfrm>
              <a:off x="1863089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70" y="216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1875789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70" y="2159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1888489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1899919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69" y="2152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1912619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69" y="214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1925319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1936749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69" y="2141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1949449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1962149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1973579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69" y="2130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1986279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1998979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2010409" y="6474453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69" y="211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2023109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69" y="211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2035809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2047239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10" y="23838"/>
                  </a:lnTo>
                  <a:lnTo>
                    <a:pt x="13970" y="2064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2059939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2072639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2084069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11430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69" y="1904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2096769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21094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21208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69" y="1879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2133599" y="643979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21450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69" y="1863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21577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69" y="1855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14" name="object 2514"/>
          <p:cNvGrpSpPr/>
          <p:nvPr/>
        </p:nvGrpSpPr>
        <p:grpSpPr>
          <a:xfrm>
            <a:off x="2170429" y="6221729"/>
            <a:ext cx="648970" cy="229235"/>
            <a:chOff x="2170429" y="6221729"/>
            <a:chExt cx="648970" cy="229235"/>
          </a:xfrm>
        </p:grpSpPr>
        <p:sp>
          <p:nvSpPr>
            <p:cNvPr id="2515" name="object 2515"/>
            <p:cNvSpPr/>
            <p:nvPr/>
          </p:nvSpPr>
          <p:spPr>
            <a:xfrm>
              <a:off x="21704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21831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21945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69" y="183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22072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22199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22313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70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70" y="180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22440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22555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69" y="1790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22682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69" y="178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22809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22923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69" y="1766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23050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69" y="1757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23177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23291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69" y="174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2341879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69" y="173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23545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2366009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69" y="171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23787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69" y="170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23914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24028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70" y="169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24155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70" y="16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24282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24396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69" y="166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24523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40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24650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24764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69" y="1787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24891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69" y="183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25018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25133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69" y="191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25260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69" y="1953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25387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25501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3969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69" y="203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25628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25755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25869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5">
                  <a:moveTo>
                    <a:pt x="13970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70" y="2158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25996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26123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2623819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69" y="2282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26365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26479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69" y="2363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26606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69" y="2406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26733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26860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26974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69" h="29845">
                  <a:moveTo>
                    <a:pt x="13969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69" y="253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27101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27228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27343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69" h="31114">
                  <a:moveTo>
                    <a:pt x="13969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69" y="265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27470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27584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69" h="31750">
                  <a:moveTo>
                    <a:pt x="13970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70" y="2735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27711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69" h="32385">
                  <a:moveTo>
                    <a:pt x="13970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70" y="2777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27838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2795269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69" h="33020">
                  <a:moveTo>
                    <a:pt x="13969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69" y="285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2807969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30" h="29210">
                  <a:moveTo>
                    <a:pt x="1269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30" y="2540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68" name="object 2568"/>
          <p:cNvGrpSpPr/>
          <p:nvPr/>
        </p:nvGrpSpPr>
        <p:grpSpPr>
          <a:xfrm>
            <a:off x="4953000" y="6504134"/>
            <a:ext cx="1355090" cy="354330"/>
            <a:chOff x="4953000" y="6504134"/>
            <a:chExt cx="1355090" cy="354330"/>
          </a:xfrm>
        </p:grpSpPr>
        <p:sp>
          <p:nvSpPr>
            <p:cNvPr id="2569" name="object 2569"/>
            <p:cNvSpPr/>
            <p:nvPr/>
          </p:nvSpPr>
          <p:spPr>
            <a:xfrm>
              <a:off x="4953000" y="685705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810" y="0"/>
                  </a:moveTo>
                  <a:lnTo>
                    <a:pt x="0" y="949"/>
                  </a:lnTo>
                  <a:lnTo>
                    <a:pt x="3810" y="94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4956810" y="6854203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11429" y="0"/>
                  </a:moveTo>
                  <a:lnTo>
                    <a:pt x="0" y="2847"/>
                  </a:lnTo>
                  <a:lnTo>
                    <a:pt x="0" y="3797"/>
                  </a:lnTo>
                  <a:lnTo>
                    <a:pt x="11429" y="3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4966970" y="6851671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11429" y="0"/>
                  </a:moveTo>
                  <a:lnTo>
                    <a:pt x="0" y="2847"/>
                  </a:lnTo>
                  <a:lnTo>
                    <a:pt x="0" y="6328"/>
                  </a:lnTo>
                  <a:lnTo>
                    <a:pt x="11429" y="63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4977129" y="684914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430" y="0"/>
                  </a:moveTo>
                  <a:lnTo>
                    <a:pt x="0" y="2847"/>
                  </a:lnTo>
                  <a:lnTo>
                    <a:pt x="0" y="8859"/>
                  </a:lnTo>
                  <a:lnTo>
                    <a:pt x="11430" y="885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4988559" y="6846292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5">
                  <a:moveTo>
                    <a:pt x="11429" y="0"/>
                  </a:moveTo>
                  <a:lnTo>
                    <a:pt x="0" y="2847"/>
                  </a:lnTo>
                  <a:lnTo>
                    <a:pt x="0" y="11707"/>
                  </a:lnTo>
                  <a:lnTo>
                    <a:pt x="11429" y="117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4998719" y="6843761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1429" y="0"/>
                  </a:moveTo>
                  <a:lnTo>
                    <a:pt x="0" y="2847"/>
                  </a:lnTo>
                  <a:lnTo>
                    <a:pt x="0" y="14239"/>
                  </a:lnTo>
                  <a:lnTo>
                    <a:pt x="11429" y="1423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5008880" y="684122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11430" y="0"/>
                  </a:moveTo>
                  <a:lnTo>
                    <a:pt x="0" y="2847"/>
                  </a:lnTo>
                  <a:lnTo>
                    <a:pt x="0" y="16770"/>
                  </a:lnTo>
                  <a:lnTo>
                    <a:pt x="11430" y="1677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5020310" y="683838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18"/>
                  </a:lnTo>
                  <a:lnTo>
                    <a:pt x="11429" y="168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5030469" y="683585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69"/>
                  </a:lnTo>
                  <a:lnTo>
                    <a:pt x="11429" y="168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5041900" y="68330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26"/>
                  </a:lnTo>
                  <a:lnTo>
                    <a:pt x="11429" y="16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5052060" y="683047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77"/>
                  </a:lnTo>
                  <a:lnTo>
                    <a:pt x="11429" y="169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5062220" y="682793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28"/>
                  </a:lnTo>
                  <a:lnTo>
                    <a:pt x="11429" y="170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5073650" y="682509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85"/>
                  </a:lnTo>
                  <a:lnTo>
                    <a:pt x="11429" y="170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5083810" y="682256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936"/>
                  </a:lnTo>
                  <a:lnTo>
                    <a:pt x="11429" y="171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5095239" y="6820029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4">
                  <a:moveTo>
                    <a:pt x="10160" y="0"/>
                  </a:moveTo>
                  <a:lnTo>
                    <a:pt x="0" y="2531"/>
                  </a:lnTo>
                  <a:lnTo>
                    <a:pt x="0" y="19677"/>
                  </a:lnTo>
                  <a:lnTo>
                    <a:pt x="10160" y="171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5105400" y="681718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44"/>
                  </a:lnTo>
                  <a:lnTo>
                    <a:pt x="11429" y="172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5115560" y="681465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95"/>
                  </a:lnTo>
                  <a:lnTo>
                    <a:pt x="11429" y="1730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5126989" y="68118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152"/>
                  </a:lnTo>
                  <a:lnTo>
                    <a:pt x="11430" y="173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5137150" y="680927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203"/>
                  </a:lnTo>
                  <a:lnTo>
                    <a:pt x="11429" y="174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5148579" y="6806739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2531"/>
                  </a:lnTo>
                  <a:lnTo>
                    <a:pt x="0" y="19944"/>
                  </a:lnTo>
                  <a:lnTo>
                    <a:pt x="10160" y="17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5158740" y="68038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312"/>
                  </a:lnTo>
                  <a:lnTo>
                    <a:pt x="11430" y="175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5168900" y="680136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362"/>
                  </a:lnTo>
                  <a:lnTo>
                    <a:pt x="11429" y="175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5179059" y="679851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64"/>
                  </a:lnTo>
                  <a:lnTo>
                    <a:pt x="0" y="20730"/>
                  </a:lnTo>
                  <a:lnTo>
                    <a:pt x="12700" y="176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5190490" y="679598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471"/>
                  </a:lnTo>
                  <a:lnTo>
                    <a:pt x="11430" y="17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5200650" y="67934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522"/>
                  </a:lnTo>
                  <a:lnTo>
                    <a:pt x="11429" y="177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5212079" y="679060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579"/>
                  </a:lnTo>
                  <a:lnTo>
                    <a:pt x="11430" y="177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5222240" y="678807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630"/>
                  </a:lnTo>
                  <a:lnTo>
                    <a:pt x="11430" y="178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5232400" y="678522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12700" y="0"/>
                  </a:moveTo>
                  <a:lnTo>
                    <a:pt x="0" y="3164"/>
                  </a:lnTo>
                  <a:lnTo>
                    <a:pt x="0" y="20997"/>
                  </a:lnTo>
                  <a:lnTo>
                    <a:pt x="12700" y="178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5243829" y="678269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38"/>
                  </a:lnTo>
                  <a:lnTo>
                    <a:pt x="11430" y="1794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5253990" y="6780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89"/>
                  </a:lnTo>
                  <a:lnTo>
                    <a:pt x="11430" y="179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5265420" y="6777628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60" h="20954">
                  <a:moveTo>
                    <a:pt x="10159" y="0"/>
                  </a:moveTo>
                  <a:lnTo>
                    <a:pt x="0" y="2531"/>
                  </a:lnTo>
                  <a:lnTo>
                    <a:pt x="0" y="20530"/>
                  </a:lnTo>
                  <a:lnTo>
                    <a:pt x="10159" y="18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5275579" y="67747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897"/>
                  </a:lnTo>
                  <a:lnTo>
                    <a:pt x="11430" y="1810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5285740" y="67722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948"/>
                  </a:lnTo>
                  <a:lnTo>
                    <a:pt x="11430" y="181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5297170" y="676940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005"/>
                  </a:lnTo>
                  <a:lnTo>
                    <a:pt x="11429" y="182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5307329" y="676687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056"/>
                  </a:lnTo>
                  <a:lnTo>
                    <a:pt x="11430" y="182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5317490" y="676433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107"/>
                  </a:lnTo>
                  <a:lnTo>
                    <a:pt x="11430" y="183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5328920" y="67614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164"/>
                  </a:lnTo>
                  <a:lnTo>
                    <a:pt x="11429" y="183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5339079" y="675895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215"/>
                  </a:lnTo>
                  <a:lnTo>
                    <a:pt x="11430" y="1842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5350509" y="675611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273"/>
                  </a:lnTo>
                  <a:lnTo>
                    <a:pt x="11429" y="184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5360669" y="675358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324"/>
                  </a:lnTo>
                  <a:lnTo>
                    <a:pt x="11429" y="185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5370830" y="675104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375"/>
                  </a:lnTo>
                  <a:lnTo>
                    <a:pt x="11430" y="1858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5382259" y="674820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32"/>
                  </a:lnTo>
                  <a:lnTo>
                    <a:pt x="11429" y="1864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5392419" y="67456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83"/>
                  </a:lnTo>
                  <a:lnTo>
                    <a:pt x="11429" y="186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5403850" y="6743138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60" h="21590">
                  <a:moveTo>
                    <a:pt x="10160" y="0"/>
                  </a:moveTo>
                  <a:lnTo>
                    <a:pt x="0" y="2531"/>
                  </a:lnTo>
                  <a:lnTo>
                    <a:pt x="0" y="21224"/>
                  </a:lnTo>
                  <a:lnTo>
                    <a:pt x="10160" y="187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5414009" y="67402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591"/>
                  </a:lnTo>
                  <a:lnTo>
                    <a:pt x="11429" y="188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5424169" y="673775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42"/>
                  </a:lnTo>
                  <a:lnTo>
                    <a:pt x="11429" y="188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5435600" y="673491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99"/>
                  </a:lnTo>
                  <a:lnTo>
                    <a:pt x="11429" y="189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5445759" y="67323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750"/>
                  </a:lnTo>
                  <a:lnTo>
                    <a:pt x="11429" y="1896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5455919" y="67298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01"/>
                  </a:lnTo>
                  <a:lnTo>
                    <a:pt x="11429" y="190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5467350" y="672700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58"/>
                  </a:lnTo>
                  <a:lnTo>
                    <a:pt x="11429" y="190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5477509" y="672446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09"/>
                  </a:lnTo>
                  <a:lnTo>
                    <a:pt x="11429" y="1911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5487669" y="672193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60"/>
                  </a:lnTo>
                  <a:lnTo>
                    <a:pt x="11429" y="191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5499100" y="671909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17"/>
                  </a:lnTo>
                  <a:lnTo>
                    <a:pt x="11429" y="19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5509259" y="67165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68"/>
                  </a:lnTo>
                  <a:lnTo>
                    <a:pt x="11429" y="192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5520690" y="671371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2847"/>
                  </a:lnTo>
                  <a:lnTo>
                    <a:pt x="0" y="22126"/>
                  </a:lnTo>
                  <a:lnTo>
                    <a:pt x="11430" y="1933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5530850" y="67111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177"/>
                  </a:lnTo>
                  <a:lnTo>
                    <a:pt x="11429" y="193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5541009" y="67086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227"/>
                  </a:lnTo>
                  <a:lnTo>
                    <a:pt x="11429" y="194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5552440" y="670580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285"/>
                  </a:lnTo>
                  <a:lnTo>
                    <a:pt x="11430" y="194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5562600" y="67032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36"/>
                  </a:lnTo>
                  <a:lnTo>
                    <a:pt x="11429" y="19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5574030" y="6700737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531"/>
                  </a:lnTo>
                  <a:lnTo>
                    <a:pt x="0" y="22077"/>
                  </a:lnTo>
                  <a:lnTo>
                    <a:pt x="10160" y="19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5584190" y="669788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444"/>
                  </a:lnTo>
                  <a:lnTo>
                    <a:pt x="11430" y="1965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5594350" y="669535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495"/>
                  </a:lnTo>
                  <a:lnTo>
                    <a:pt x="11429" y="197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5605780" y="669251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552"/>
                  </a:lnTo>
                  <a:lnTo>
                    <a:pt x="11430" y="197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5615940" y="668997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03"/>
                  </a:lnTo>
                  <a:lnTo>
                    <a:pt x="11430" y="198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5627369" y="6687447"/>
              <a:ext cx="10160" cy="22860"/>
            </a:xfrm>
            <a:custGeom>
              <a:avLst/>
              <a:gdLst/>
              <a:ahLst/>
              <a:cxnLst/>
              <a:rect l="l" t="t" r="r" b="b"/>
              <a:pathLst>
                <a:path w="10160" h="22859">
                  <a:moveTo>
                    <a:pt x="10159" y="0"/>
                  </a:moveTo>
                  <a:lnTo>
                    <a:pt x="0" y="2531"/>
                  </a:lnTo>
                  <a:lnTo>
                    <a:pt x="0" y="22344"/>
                  </a:lnTo>
                  <a:lnTo>
                    <a:pt x="10159" y="198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5637530" y="668459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11"/>
                  </a:lnTo>
                  <a:lnTo>
                    <a:pt x="11430" y="199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5647690" y="66820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62"/>
                  </a:lnTo>
                  <a:lnTo>
                    <a:pt x="11430" y="199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5657850" y="667922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64"/>
                  </a:lnTo>
                  <a:lnTo>
                    <a:pt x="0" y="23129"/>
                  </a:lnTo>
                  <a:lnTo>
                    <a:pt x="12700" y="200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5669280" y="6676689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2847"/>
                  </a:lnTo>
                  <a:lnTo>
                    <a:pt x="0" y="22870"/>
                  </a:lnTo>
                  <a:lnTo>
                    <a:pt x="1270" y="22560"/>
                  </a:lnTo>
                  <a:lnTo>
                    <a:pt x="11430" y="1975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5679440" y="667415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33"/>
                  </a:lnTo>
                  <a:lnTo>
                    <a:pt x="11430" y="194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5690869" y="667131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19"/>
                  </a:lnTo>
                  <a:lnTo>
                    <a:pt x="11429" y="191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5701030" y="666850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1270" y="2802"/>
                  </a:lnTo>
                  <a:lnTo>
                    <a:pt x="0" y="3118"/>
                  </a:lnTo>
                  <a:lnTo>
                    <a:pt x="0" y="22311"/>
                  </a:lnTo>
                  <a:lnTo>
                    <a:pt x="11430" y="191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5711190" y="6665706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303"/>
                  </a:lnTo>
                  <a:lnTo>
                    <a:pt x="11430" y="191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5722619" y="666255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93"/>
                  </a:lnTo>
                  <a:lnTo>
                    <a:pt x="11429" y="1913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5732780" y="665975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85"/>
                  </a:lnTo>
                  <a:lnTo>
                    <a:pt x="11430" y="191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5744209" y="6656949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926"/>
                  </a:lnTo>
                  <a:lnTo>
                    <a:pt x="10160" y="191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5754369" y="665379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68"/>
                  </a:lnTo>
                  <a:lnTo>
                    <a:pt x="11429" y="191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5764530" y="665099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60"/>
                  </a:lnTo>
                  <a:lnTo>
                    <a:pt x="11430" y="190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5775960" y="664784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50"/>
                  </a:lnTo>
                  <a:lnTo>
                    <a:pt x="11429" y="190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5786119" y="664504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42"/>
                  </a:lnTo>
                  <a:lnTo>
                    <a:pt x="11429" y="190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5796280" y="664223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34"/>
                  </a:lnTo>
                  <a:lnTo>
                    <a:pt x="11430" y="190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5807710" y="663908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25"/>
                  </a:lnTo>
                  <a:lnTo>
                    <a:pt x="11429" y="190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5817869" y="663628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17"/>
                  </a:lnTo>
                  <a:lnTo>
                    <a:pt x="11429" y="190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5829300" y="663313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07"/>
                  </a:lnTo>
                  <a:lnTo>
                    <a:pt x="11429" y="190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5839460" y="663033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9"/>
                  </a:lnTo>
                  <a:lnTo>
                    <a:pt x="11429" y="190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5849619" y="662752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1"/>
                  </a:lnTo>
                  <a:lnTo>
                    <a:pt x="11429" y="190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5861050" y="662437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82"/>
                  </a:lnTo>
                  <a:lnTo>
                    <a:pt x="11429" y="190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5871210" y="662157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74"/>
                  </a:lnTo>
                  <a:lnTo>
                    <a:pt x="11429" y="190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5882640" y="6615620"/>
              <a:ext cx="21590" cy="25400"/>
            </a:xfrm>
            <a:custGeom>
              <a:avLst/>
              <a:gdLst/>
              <a:ahLst/>
              <a:cxnLst/>
              <a:rect l="l" t="t" r="r" b="b"/>
              <a:pathLst>
                <a:path w="21589" h="25400">
                  <a:moveTo>
                    <a:pt x="21590" y="0"/>
                  </a:moveTo>
                  <a:lnTo>
                    <a:pt x="10160" y="3162"/>
                  </a:lnTo>
                  <a:lnTo>
                    <a:pt x="0" y="5956"/>
                  </a:lnTo>
                  <a:lnTo>
                    <a:pt x="0" y="24968"/>
                  </a:lnTo>
                  <a:lnTo>
                    <a:pt x="10160" y="22161"/>
                  </a:lnTo>
                  <a:lnTo>
                    <a:pt x="21590" y="1899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5902960" y="66128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48"/>
                  </a:lnTo>
                  <a:lnTo>
                    <a:pt x="11429" y="189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5913119" y="660966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502"/>
                  </a:lnTo>
                  <a:lnTo>
                    <a:pt x="0" y="22490"/>
                  </a:lnTo>
                  <a:lnTo>
                    <a:pt x="12700" y="1897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5924550" y="660686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31"/>
                  </a:lnTo>
                  <a:lnTo>
                    <a:pt x="11429" y="189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5934710" y="660406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22"/>
                  </a:lnTo>
                  <a:lnTo>
                    <a:pt x="11429" y="18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5946139" y="660090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113"/>
                  </a:lnTo>
                  <a:lnTo>
                    <a:pt x="11430" y="18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5956300" y="659810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05"/>
                  </a:lnTo>
                  <a:lnTo>
                    <a:pt x="11429" y="1894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5966460" y="659530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97"/>
                  </a:lnTo>
                  <a:lnTo>
                    <a:pt x="11429" y="18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5977889" y="659215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88"/>
                  </a:lnTo>
                  <a:lnTo>
                    <a:pt x="11430" y="189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5988050" y="658935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79"/>
                  </a:lnTo>
                  <a:lnTo>
                    <a:pt x="11429" y="189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5999480" y="6586549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720"/>
                  </a:lnTo>
                  <a:lnTo>
                    <a:pt x="10160" y="18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6009639" y="658339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62"/>
                  </a:lnTo>
                  <a:lnTo>
                    <a:pt x="11430" y="1890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6019800" y="658059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54"/>
                  </a:lnTo>
                  <a:lnTo>
                    <a:pt x="11429" y="18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6031230" y="657744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45"/>
                  </a:lnTo>
                  <a:lnTo>
                    <a:pt x="11430" y="1888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6041389" y="657464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36"/>
                  </a:lnTo>
                  <a:lnTo>
                    <a:pt x="11430" y="1887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6052819" y="657183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59" y="0"/>
                  </a:moveTo>
                  <a:lnTo>
                    <a:pt x="0" y="2802"/>
                  </a:lnTo>
                  <a:lnTo>
                    <a:pt x="0" y="21677"/>
                  </a:lnTo>
                  <a:lnTo>
                    <a:pt x="10159" y="18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6062980" y="656868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9"/>
                  </a:lnTo>
                  <a:lnTo>
                    <a:pt x="11430" y="188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6073139" y="656588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1"/>
                  </a:lnTo>
                  <a:lnTo>
                    <a:pt x="11430" y="188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6084569" y="656273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02"/>
                  </a:lnTo>
                  <a:lnTo>
                    <a:pt x="11429" y="188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6094730" y="655992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93"/>
                  </a:lnTo>
                  <a:lnTo>
                    <a:pt x="11430" y="188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6104889" y="655712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85"/>
                  </a:lnTo>
                  <a:lnTo>
                    <a:pt x="11430" y="188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6116319" y="655397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76"/>
                  </a:lnTo>
                  <a:lnTo>
                    <a:pt x="11429" y="188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6126480" y="655117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68"/>
                  </a:lnTo>
                  <a:lnTo>
                    <a:pt x="11430" y="188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6137910" y="654802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9"/>
                  </a:lnTo>
                  <a:lnTo>
                    <a:pt x="11429" y="18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6148069" y="654521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0"/>
                  </a:lnTo>
                  <a:lnTo>
                    <a:pt x="11429" y="187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6158230" y="65424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42"/>
                  </a:lnTo>
                  <a:lnTo>
                    <a:pt x="11430" y="1878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6169660" y="653926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33"/>
                  </a:lnTo>
                  <a:lnTo>
                    <a:pt x="11429" y="187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4" name="object 2684"/>
            <p:cNvSpPr/>
            <p:nvPr/>
          </p:nvSpPr>
          <p:spPr>
            <a:xfrm>
              <a:off x="6179819" y="653646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25"/>
                  </a:lnTo>
                  <a:lnTo>
                    <a:pt x="11429" y="187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6189980" y="653366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17"/>
                  </a:lnTo>
                  <a:lnTo>
                    <a:pt x="11430" y="18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6201410" y="653050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07"/>
                  </a:lnTo>
                  <a:lnTo>
                    <a:pt x="11429" y="187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6211569" y="652770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99"/>
                  </a:lnTo>
                  <a:lnTo>
                    <a:pt x="11429" y="187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6221730" y="652490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891"/>
                  </a:lnTo>
                  <a:lnTo>
                    <a:pt x="11430" y="1873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6233160" y="65217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82"/>
                  </a:lnTo>
                  <a:lnTo>
                    <a:pt x="11429" y="187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6243319" y="65189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74"/>
                  </a:lnTo>
                  <a:lnTo>
                    <a:pt x="11429" y="187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6254750" y="651579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64"/>
                  </a:lnTo>
                  <a:lnTo>
                    <a:pt x="11429" y="1870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6264910" y="651299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56"/>
                  </a:lnTo>
                  <a:lnTo>
                    <a:pt x="2539" y="21154"/>
                  </a:lnTo>
                  <a:lnTo>
                    <a:pt x="11429" y="182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6275069" y="6510193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1503"/>
                  </a:lnTo>
                  <a:lnTo>
                    <a:pt x="11429" y="178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6286500" y="650704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0976"/>
                  </a:lnTo>
                  <a:lnTo>
                    <a:pt x="11429" y="172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6296660" y="6504134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8889" y="805"/>
                  </a:lnTo>
                  <a:lnTo>
                    <a:pt x="0" y="3257"/>
                  </a:lnTo>
                  <a:lnTo>
                    <a:pt x="0" y="20612"/>
                  </a:lnTo>
                  <a:lnTo>
                    <a:pt x="11429" y="169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96" name="object 2696"/>
          <p:cNvGrpSpPr/>
          <p:nvPr/>
        </p:nvGrpSpPr>
        <p:grpSpPr>
          <a:xfrm>
            <a:off x="6308090" y="6419571"/>
            <a:ext cx="266700" cy="101600"/>
            <a:chOff x="6308090" y="6419571"/>
            <a:chExt cx="266700" cy="101600"/>
          </a:xfrm>
        </p:grpSpPr>
        <p:sp>
          <p:nvSpPr>
            <p:cNvPr id="2697" name="object 2697"/>
            <p:cNvSpPr/>
            <p:nvPr/>
          </p:nvSpPr>
          <p:spPr>
            <a:xfrm>
              <a:off x="6308090" y="6500913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20154"/>
                  </a:lnTo>
                  <a:lnTo>
                    <a:pt x="10160" y="1688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6318250" y="649728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508"/>
                  </a:lnTo>
                  <a:lnTo>
                    <a:pt x="11429" y="168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6328410" y="6494067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459"/>
                  </a:lnTo>
                  <a:lnTo>
                    <a:pt x="11429" y="167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0" name="object 2700"/>
            <p:cNvSpPr/>
            <p:nvPr/>
          </p:nvSpPr>
          <p:spPr>
            <a:xfrm>
              <a:off x="6339840" y="6490443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3624"/>
                  </a:lnTo>
                  <a:lnTo>
                    <a:pt x="0" y="20403"/>
                  </a:lnTo>
                  <a:lnTo>
                    <a:pt x="11430" y="16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6350000" y="648722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354"/>
                  </a:lnTo>
                  <a:lnTo>
                    <a:pt x="11429" y="166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6361430" y="6484000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19896"/>
                  </a:lnTo>
                  <a:lnTo>
                    <a:pt x="10160" y="166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6371590" y="648037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250"/>
                  </a:lnTo>
                  <a:lnTo>
                    <a:pt x="11430" y="165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6381750" y="647715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201"/>
                  </a:lnTo>
                  <a:lnTo>
                    <a:pt x="11429" y="165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6391910" y="6473530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4026"/>
                  </a:lnTo>
                  <a:lnTo>
                    <a:pt x="0" y="20555"/>
                  </a:lnTo>
                  <a:lnTo>
                    <a:pt x="12700" y="1646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6403340" y="647030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097"/>
                  </a:lnTo>
                  <a:lnTo>
                    <a:pt x="11430" y="164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6413500" y="6467087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048"/>
                  </a:lnTo>
                  <a:lnTo>
                    <a:pt x="11429" y="163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8" name="object 2708"/>
            <p:cNvSpPr/>
            <p:nvPr/>
          </p:nvSpPr>
          <p:spPr>
            <a:xfrm>
              <a:off x="6424930" y="6463463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92"/>
                  </a:lnTo>
                  <a:lnTo>
                    <a:pt x="11430" y="1631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9" name="object 2709"/>
            <p:cNvSpPr/>
            <p:nvPr/>
          </p:nvSpPr>
          <p:spPr>
            <a:xfrm>
              <a:off x="6435090" y="64602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43"/>
                  </a:lnTo>
                  <a:lnTo>
                    <a:pt x="11430" y="1626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6445250" y="6456618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700" y="0"/>
                  </a:moveTo>
                  <a:lnTo>
                    <a:pt x="0" y="4026"/>
                  </a:lnTo>
                  <a:lnTo>
                    <a:pt x="0" y="20297"/>
                  </a:lnTo>
                  <a:lnTo>
                    <a:pt x="12700" y="162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6456680" y="645339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839"/>
                  </a:lnTo>
                  <a:lnTo>
                    <a:pt x="11430" y="16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6466840" y="6450175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790"/>
                  </a:lnTo>
                  <a:lnTo>
                    <a:pt x="11430" y="1611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3" name="object 2713"/>
            <p:cNvSpPr/>
            <p:nvPr/>
          </p:nvSpPr>
          <p:spPr>
            <a:xfrm>
              <a:off x="6478270" y="6446953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5">
                  <a:moveTo>
                    <a:pt x="10159" y="0"/>
                  </a:moveTo>
                  <a:lnTo>
                    <a:pt x="0" y="3221"/>
                  </a:lnTo>
                  <a:lnTo>
                    <a:pt x="0" y="19332"/>
                  </a:lnTo>
                  <a:lnTo>
                    <a:pt x="10159" y="1606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4" name="object 2714"/>
            <p:cNvSpPr/>
            <p:nvPr/>
          </p:nvSpPr>
          <p:spPr>
            <a:xfrm>
              <a:off x="6488430" y="644332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85"/>
                  </a:lnTo>
                  <a:lnTo>
                    <a:pt x="11430" y="160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5" name="object 2715"/>
            <p:cNvSpPr/>
            <p:nvPr/>
          </p:nvSpPr>
          <p:spPr>
            <a:xfrm>
              <a:off x="6498590" y="644010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36"/>
                  </a:lnTo>
                  <a:lnTo>
                    <a:pt x="11430" y="159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6510020" y="6436484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81"/>
                  </a:lnTo>
                  <a:lnTo>
                    <a:pt x="11429" y="1590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6520180" y="643326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32"/>
                  </a:lnTo>
                  <a:lnTo>
                    <a:pt x="11429" y="158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6530340" y="643004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83"/>
                  </a:lnTo>
                  <a:lnTo>
                    <a:pt x="11429" y="158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6541770" y="6426416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28"/>
                  </a:lnTo>
                  <a:lnTo>
                    <a:pt x="11429" y="157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0" name="object 2720"/>
            <p:cNvSpPr/>
            <p:nvPr/>
          </p:nvSpPr>
          <p:spPr>
            <a:xfrm>
              <a:off x="6551930" y="6423195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379"/>
                  </a:lnTo>
                  <a:lnTo>
                    <a:pt x="11429" y="1569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6563360" y="641957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323"/>
                  </a:lnTo>
                  <a:lnTo>
                    <a:pt x="11430" y="156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22" name="object 2722"/>
          <p:cNvGrpSpPr/>
          <p:nvPr/>
        </p:nvGrpSpPr>
        <p:grpSpPr>
          <a:xfrm>
            <a:off x="6573519" y="6297929"/>
            <a:ext cx="360680" cy="137795"/>
            <a:chOff x="6573519" y="6297929"/>
            <a:chExt cx="360680" cy="137795"/>
          </a:xfrm>
        </p:grpSpPr>
        <p:sp>
          <p:nvSpPr>
            <p:cNvPr id="2723" name="object 2723"/>
            <p:cNvSpPr/>
            <p:nvPr/>
          </p:nvSpPr>
          <p:spPr>
            <a:xfrm>
              <a:off x="6573519" y="641634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74"/>
                  </a:lnTo>
                  <a:lnTo>
                    <a:pt x="11429" y="155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6583679" y="641312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25"/>
                  </a:lnTo>
                  <a:lnTo>
                    <a:pt x="11429" y="15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6595109" y="6409504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170"/>
                  </a:lnTo>
                  <a:lnTo>
                    <a:pt x="11430" y="1549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6605269" y="640628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121"/>
                  </a:lnTo>
                  <a:lnTo>
                    <a:pt x="11429" y="1544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6616699" y="6402757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59" h="19050">
                  <a:moveTo>
                    <a:pt x="10159" y="0"/>
                  </a:moveTo>
                  <a:lnTo>
                    <a:pt x="1270" y="3122"/>
                  </a:lnTo>
                  <a:lnTo>
                    <a:pt x="0" y="3525"/>
                  </a:lnTo>
                  <a:lnTo>
                    <a:pt x="0" y="18967"/>
                  </a:lnTo>
                  <a:lnTo>
                    <a:pt x="10159" y="156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6626859" y="63987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4014"/>
                  </a:lnTo>
                  <a:lnTo>
                    <a:pt x="0" y="19711"/>
                  </a:lnTo>
                  <a:lnTo>
                    <a:pt x="11430" y="160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6637019" y="639517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4014"/>
                  </a:lnTo>
                  <a:lnTo>
                    <a:pt x="0" y="20009"/>
                  </a:lnTo>
                  <a:lnTo>
                    <a:pt x="11429" y="163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6648449" y="6391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344"/>
                  </a:lnTo>
                  <a:lnTo>
                    <a:pt x="11429" y="1666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6658609" y="638759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4014"/>
                  </a:lnTo>
                  <a:lnTo>
                    <a:pt x="0" y="20642"/>
                  </a:lnTo>
                  <a:lnTo>
                    <a:pt x="11430" y="16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6668769" y="638402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940"/>
                  </a:lnTo>
                  <a:lnTo>
                    <a:pt x="11429" y="172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6680199" y="6380007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29" y="0"/>
                  </a:moveTo>
                  <a:lnTo>
                    <a:pt x="0" y="4014"/>
                  </a:lnTo>
                  <a:lnTo>
                    <a:pt x="0" y="21276"/>
                  </a:lnTo>
                  <a:lnTo>
                    <a:pt x="11429" y="175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6690359" y="637643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30" y="0"/>
                  </a:moveTo>
                  <a:lnTo>
                    <a:pt x="0" y="4014"/>
                  </a:lnTo>
                  <a:lnTo>
                    <a:pt x="0" y="21574"/>
                  </a:lnTo>
                  <a:lnTo>
                    <a:pt x="11430" y="178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6700519" y="637287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1872"/>
                  </a:lnTo>
                  <a:lnTo>
                    <a:pt x="11429" y="181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6711949" y="636885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2207"/>
                  </a:lnTo>
                  <a:lnTo>
                    <a:pt x="11429" y="185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6722109" y="636528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30" y="0"/>
                  </a:moveTo>
                  <a:lnTo>
                    <a:pt x="0" y="4014"/>
                  </a:lnTo>
                  <a:lnTo>
                    <a:pt x="0" y="22505"/>
                  </a:lnTo>
                  <a:lnTo>
                    <a:pt x="11430" y="188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6733539" y="636127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29" y="0"/>
                  </a:moveTo>
                  <a:lnTo>
                    <a:pt x="0" y="4014"/>
                  </a:lnTo>
                  <a:lnTo>
                    <a:pt x="0" y="22840"/>
                  </a:lnTo>
                  <a:lnTo>
                    <a:pt x="11429" y="191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6743699" y="6357703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29" y="0"/>
                  </a:moveTo>
                  <a:lnTo>
                    <a:pt x="0" y="4014"/>
                  </a:lnTo>
                  <a:lnTo>
                    <a:pt x="0" y="23138"/>
                  </a:lnTo>
                  <a:lnTo>
                    <a:pt x="11429" y="194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6753859" y="6354135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4014"/>
                  </a:lnTo>
                  <a:lnTo>
                    <a:pt x="0" y="23436"/>
                  </a:lnTo>
                  <a:lnTo>
                    <a:pt x="11430" y="197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6765289" y="6350120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3772"/>
                  </a:lnTo>
                  <a:lnTo>
                    <a:pt x="11429" y="200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6775449" y="6346552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4070"/>
                  </a:lnTo>
                  <a:lnTo>
                    <a:pt x="11429" y="203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6786879" y="6342983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59" h="24129">
                  <a:moveTo>
                    <a:pt x="10160" y="0"/>
                  </a:moveTo>
                  <a:lnTo>
                    <a:pt x="0" y="3568"/>
                  </a:lnTo>
                  <a:lnTo>
                    <a:pt x="0" y="23959"/>
                  </a:lnTo>
                  <a:lnTo>
                    <a:pt x="10160" y="206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6797039" y="6338968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29" h="24764">
                  <a:moveTo>
                    <a:pt x="11429" y="0"/>
                  </a:moveTo>
                  <a:lnTo>
                    <a:pt x="0" y="4014"/>
                  </a:lnTo>
                  <a:lnTo>
                    <a:pt x="0" y="24703"/>
                  </a:lnTo>
                  <a:lnTo>
                    <a:pt x="11429" y="2102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6807199" y="6335400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001"/>
                  </a:lnTo>
                  <a:lnTo>
                    <a:pt x="11429" y="213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6818629" y="6331385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336"/>
                  </a:lnTo>
                  <a:lnTo>
                    <a:pt x="11429" y="2165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6828789" y="6327816"/>
              <a:ext cx="11430" cy="26034"/>
            </a:xfrm>
            <a:custGeom>
              <a:avLst/>
              <a:gdLst/>
              <a:ahLst/>
              <a:cxnLst/>
              <a:rect l="l" t="t" r="r" b="b"/>
              <a:pathLst>
                <a:path w="11429" h="26035">
                  <a:moveTo>
                    <a:pt x="11429" y="0"/>
                  </a:moveTo>
                  <a:lnTo>
                    <a:pt x="0" y="4014"/>
                  </a:lnTo>
                  <a:lnTo>
                    <a:pt x="0" y="25634"/>
                  </a:lnTo>
                  <a:lnTo>
                    <a:pt x="11429" y="219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6840219" y="632424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5">
                  <a:moveTo>
                    <a:pt x="10159" y="0"/>
                  </a:moveTo>
                  <a:lnTo>
                    <a:pt x="0" y="3568"/>
                  </a:lnTo>
                  <a:lnTo>
                    <a:pt x="0" y="25524"/>
                  </a:lnTo>
                  <a:lnTo>
                    <a:pt x="10159" y="222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6850379" y="6320233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268"/>
                  </a:lnTo>
                  <a:lnTo>
                    <a:pt x="11429" y="225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6860539" y="6316665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566"/>
                  </a:lnTo>
                  <a:lnTo>
                    <a:pt x="11429" y="228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6870699" y="6312650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60"/>
                  </a:lnTo>
                  <a:lnTo>
                    <a:pt x="0" y="27310"/>
                  </a:lnTo>
                  <a:lnTo>
                    <a:pt x="12700" y="232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6882129" y="6309081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29" h="27304">
                  <a:moveTo>
                    <a:pt x="11429" y="0"/>
                  </a:moveTo>
                  <a:lnTo>
                    <a:pt x="0" y="4014"/>
                  </a:lnTo>
                  <a:lnTo>
                    <a:pt x="0" y="27199"/>
                  </a:lnTo>
                  <a:lnTo>
                    <a:pt x="11429" y="235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6892289" y="6305513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497"/>
                  </a:lnTo>
                  <a:lnTo>
                    <a:pt x="11429" y="238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6903719" y="6301498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833"/>
                  </a:lnTo>
                  <a:lnTo>
                    <a:pt x="11429" y="24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6913879" y="6297929"/>
              <a:ext cx="11430" cy="28575"/>
            </a:xfrm>
            <a:custGeom>
              <a:avLst/>
              <a:gdLst/>
              <a:ahLst/>
              <a:cxnLst/>
              <a:rect l="l" t="t" r="r" b="b"/>
              <a:pathLst>
                <a:path w="11429" h="28575">
                  <a:moveTo>
                    <a:pt x="11429" y="0"/>
                  </a:moveTo>
                  <a:lnTo>
                    <a:pt x="0" y="4014"/>
                  </a:lnTo>
                  <a:lnTo>
                    <a:pt x="0" y="28131"/>
                  </a:lnTo>
                  <a:lnTo>
                    <a:pt x="11429" y="244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6924039" y="6297929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269" y="0"/>
                  </a:moveTo>
                  <a:lnTo>
                    <a:pt x="0" y="446"/>
                  </a:lnTo>
                  <a:lnTo>
                    <a:pt x="0" y="24860"/>
                  </a:lnTo>
                  <a:lnTo>
                    <a:pt x="10159" y="2159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57" name="object 2757"/>
          <p:cNvGrpSpPr/>
          <p:nvPr/>
        </p:nvGrpSpPr>
        <p:grpSpPr>
          <a:xfrm>
            <a:off x="6460490" y="6221729"/>
            <a:ext cx="2302510" cy="636270"/>
            <a:chOff x="6460490" y="6221729"/>
            <a:chExt cx="2302510" cy="636270"/>
          </a:xfrm>
        </p:grpSpPr>
        <p:sp>
          <p:nvSpPr>
            <p:cNvPr id="2758" name="object 2758"/>
            <p:cNvSpPr/>
            <p:nvPr/>
          </p:nvSpPr>
          <p:spPr>
            <a:xfrm>
              <a:off x="64604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40">
                  <a:moveTo>
                    <a:pt x="10160" y="0"/>
                  </a:moveTo>
                  <a:lnTo>
                    <a:pt x="0" y="2488"/>
                  </a:lnTo>
                  <a:lnTo>
                    <a:pt x="10160" y="24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64693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64820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64947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65074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65189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4" name="object 2764"/>
            <p:cNvSpPr/>
            <p:nvPr/>
          </p:nvSpPr>
          <p:spPr>
            <a:xfrm>
              <a:off x="65316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5" name="object 2765"/>
            <p:cNvSpPr/>
            <p:nvPr/>
          </p:nvSpPr>
          <p:spPr>
            <a:xfrm>
              <a:off x="65443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65557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6568440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6579870" y="682533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9" name="object 2769"/>
            <p:cNvSpPr/>
            <p:nvPr/>
          </p:nvSpPr>
          <p:spPr>
            <a:xfrm>
              <a:off x="6592570" y="6822223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0" name="object 2770"/>
            <p:cNvSpPr/>
            <p:nvPr/>
          </p:nvSpPr>
          <p:spPr>
            <a:xfrm>
              <a:off x="66052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66167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66294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66421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66548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66662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66789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66903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8" name="object 2778"/>
            <p:cNvSpPr/>
            <p:nvPr/>
          </p:nvSpPr>
          <p:spPr>
            <a:xfrm>
              <a:off x="67030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9" name="object 2779"/>
            <p:cNvSpPr/>
            <p:nvPr/>
          </p:nvSpPr>
          <p:spPr>
            <a:xfrm>
              <a:off x="67157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6727190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6739890" y="67861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67525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3" name="object 2783"/>
            <p:cNvSpPr/>
            <p:nvPr/>
          </p:nvSpPr>
          <p:spPr>
            <a:xfrm>
              <a:off x="67640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67767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67894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68008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70" y="2078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68135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70" y="2087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68262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68376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70" y="210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68503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70" y="211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68630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6874510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6887210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6899910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69113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69240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69367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69481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69608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69723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70" y="219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69850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70" y="2199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69977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70104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70218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70" y="2223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7034530" y="671427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7047230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7058660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7071360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70827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70954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71081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71196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71323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71450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71577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71691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70" y="232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7181850" y="667818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8" name="object 2818"/>
            <p:cNvSpPr/>
            <p:nvPr/>
          </p:nvSpPr>
          <p:spPr>
            <a:xfrm>
              <a:off x="7193280" y="667507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70" y="2335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7205980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70" y="234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72186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7230110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7242810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7255510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72669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72796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72923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73037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70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73164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7329170" y="6642099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73406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1270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70" y="230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73533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70" y="229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73660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7377430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70" y="229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7390130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7402830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7414260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7426960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7439660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74510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74637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74764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7487920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75006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7513320" y="659279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75247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70" y="224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7537450" y="65863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75501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7574280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7585710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70" y="222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7598410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70" y="222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7611110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76225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69" y="2217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76352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69" y="221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76479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76606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76720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70" y="2203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76847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76962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70" y="21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77089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70" y="219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7721600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7733030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70" y="2185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7745730" y="653022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70" y="218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7758430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7769860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70" y="217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7782560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70" y="2170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7795260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7" name="object 2867"/>
            <p:cNvSpPr/>
            <p:nvPr/>
          </p:nvSpPr>
          <p:spPr>
            <a:xfrm>
              <a:off x="78066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69" y="2163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78193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69" y="2159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78320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78435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70" y="2152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78562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70" y="214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78689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78803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70" y="214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78930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79057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7917180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70" y="213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7929880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7942580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7954010" y="64744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70" y="2119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7966710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70" y="211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7979410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7990840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09" y="23838"/>
                  </a:lnTo>
                  <a:lnTo>
                    <a:pt x="13969" y="20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3" name="object 2883"/>
            <p:cNvSpPr/>
            <p:nvPr/>
          </p:nvSpPr>
          <p:spPr>
            <a:xfrm>
              <a:off x="8003540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4" name="object 2884"/>
            <p:cNvSpPr/>
            <p:nvPr/>
          </p:nvSpPr>
          <p:spPr>
            <a:xfrm>
              <a:off x="8016240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8027670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11429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70" y="190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8040370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8053070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8064500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70" y="187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8077200" y="643979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8088630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70" y="1863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8101330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70" y="1855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8114030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8126730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8138160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70" y="183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8150860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8163560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8174990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69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69" y="180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8187690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8199120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70" y="17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8211820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70" y="178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8224520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8235950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70" y="1766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8248650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70" y="175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8261350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8272780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70" y="174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8285480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70" y="1733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8298180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8309610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70" y="171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8322310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70" y="170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8335010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8346440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69" y="169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8359140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69" y="1684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8371840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8383270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70" y="166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8395970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39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8408670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8420100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70" y="1787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8432800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70" y="183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8445500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8456930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70" y="191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8469630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70" y="195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8482330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8493760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4">
                  <a:moveTo>
                    <a:pt x="13970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70" y="203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8506460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8519160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8530590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5">
                  <a:moveTo>
                    <a:pt x="13969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69" y="2158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8543290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8555990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8567420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70" y="2282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8580120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8591550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70" y="2363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8604250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70" y="2406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8616950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8629650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8641080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70" h="29845">
                  <a:moveTo>
                    <a:pt x="13970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70" y="253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8653780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8666480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8677910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70" h="31114">
                  <a:moveTo>
                    <a:pt x="13970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70" y="265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8690610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8702040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70" h="31750">
                  <a:moveTo>
                    <a:pt x="13969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69" y="2735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8714740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70" h="32385">
                  <a:moveTo>
                    <a:pt x="13969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69" y="2777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2" name="object 2942"/>
            <p:cNvSpPr/>
            <p:nvPr/>
          </p:nvSpPr>
          <p:spPr>
            <a:xfrm>
              <a:off x="8727440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8738870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70" h="33020">
                  <a:moveTo>
                    <a:pt x="13970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70" y="285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8751570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29" h="29210">
                  <a:moveTo>
                    <a:pt x="1270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29" y="254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45" name="object 2945"/>
          <p:cNvGrpSpPr/>
          <p:nvPr/>
        </p:nvGrpSpPr>
        <p:grpSpPr>
          <a:xfrm>
            <a:off x="5690870" y="6221729"/>
            <a:ext cx="3453129" cy="636270"/>
            <a:chOff x="5690870" y="6221729"/>
            <a:chExt cx="3453129" cy="636270"/>
          </a:xfrm>
        </p:grpSpPr>
        <p:sp>
          <p:nvSpPr>
            <p:cNvPr id="2946" name="object 2946"/>
            <p:cNvSpPr/>
            <p:nvPr/>
          </p:nvSpPr>
          <p:spPr>
            <a:xfrm>
              <a:off x="5690870" y="6855301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10" h="3175">
                  <a:moveTo>
                    <a:pt x="16509" y="0"/>
                  </a:moveTo>
                  <a:lnTo>
                    <a:pt x="0" y="2698"/>
                  </a:lnTo>
                  <a:lnTo>
                    <a:pt x="16509" y="2698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5706110" y="685218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20319" y="0"/>
                  </a:moveTo>
                  <a:lnTo>
                    <a:pt x="0" y="3321"/>
                  </a:lnTo>
                  <a:lnTo>
                    <a:pt x="0" y="5812"/>
                  </a:lnTo>
                  <a:lnTo>
                    <a:pt x="20319" y="581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5723890" y="684928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90">
                  <a:moveTo>
                    <a:pt x="20320" y="0"/>
                  </a:moveTo>
                  <a:lnTo>
                    <a:pt x="0" y="3321"/>
                  </a:lnTo>
                  <a:lnTo>
                    <a:pt x="0" y="8719"/>
                  </a:lnTo>
                  <a:lnTo>
                    <a:pt x="20320" y="87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5742940" y="6846374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19050" y="0"/>
                  </a:moveTo>
                  <a:lnTo>
                    <a:pt x="0" y="3113"/>
                  </a:lnTo>
                  <a:lnTo>
                    <a:pt x="0" y="11625"/>
                  </a:lnTo>
                  <a:lnTo>
                    <a:pt x="19050" y="116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5760720" y="68432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20319" y="0"/>
                  </a:moveTo>
                  <a:lnTo>
                    <a:pt x="0" y="3321"/>
                  </a:lnTo>
                  <a:lnTo>
                    <a:pt x="0" y="14739"/>
                  </a:lnTo>
                  <a:lnTo>
                    <a:pt x="20319" y="1473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5778500" y="6840354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20320" y="0"/>
                  </a:moveTo>
                  <a:lnTo>
                    <a:pt x="0" y="3321"/>
                  </a:lnTo>
                  <a:lnTo>
                    <a:pt x="0" y="17645"/>
                  </a:lnTo>
                  <a:lnTo>
                    <a:pt x="20320" y="176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5797550" y="6837240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20" h="20954">
                  <a:moveTo>
                    <a:pt x="20320" y="0"/>
                  </a:moveTo>
                  <a:lnTo>
                    <a:pt x="0" y="3321"/>
                  </a:lnTo>
                  <a:lnTo>
                    <a:pt x="0" y="20759"/>
                  </a:lnTo>
                  <a:lnTo>
                    <a:pt x="10160" y="20759"/>
                  </a:lnTo>
                  <a:lnTo>
                    <a:pt x="20320" y="191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5815330" y="683433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456"/>
                  </a:lnTo>
                  <a:lnTo>
                    <a:pt x="20320" y="192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5834380" y="683121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545"/>
                  </a:lnTo>
                  <a:lnTo>
                    <a:pt x="20320" y="193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5" name="object 2955"/>
            <p:cNvSpPr/>
            <p:nvPr/>
          </p:nvSpPr>
          <p:spPr>
            <a:xfrm>
              <a:off x="5852160" y="682831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629"/>
                  </a:lnTo>
                  <a:lnTo>
                    <a:pt x="20319" y="19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5871210" y="682519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718"/>
                  </a:lnTo>
                  <a:lnTo>
                    <a:pt x="20319" y="194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5888990" y="682229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802"/>
                  </a:lnTo>
                  <a:lnTo>
                    <a:pt x="20320" y="195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8" name="object 2958"/>
            <p:cNvSpPr/>
            <p:nvPr/>
          </p:nvSpPr>
          <p:spPr>
            <a:xfrm>
              <a:off x="5908040" y="681917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2891"/>
                  </a:lnTo>
                  <a:lnTo>
                    <a:pt x="20320" y="1966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9" name="object 2959"/>
            <p:cNvSpPr/>
            <p:nvPr/>
          </p:nvSpPr>
          <p:spPr>
            <a:xfrm>
              <a:off x="5925820" y="6816273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2975"/>
                  </a:lnTo>
                  <a:lnTo>
                    <a:pt x="20319" y="1974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0" name="object 2960"/>
            <p:cNvSpPr/>
            <p:nvPr/>
          </p:nvSpPr>
          <p:spPr>
            <a:xfrm>
              <a:off x="5944870" y="681315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064"/>
                  </a:lnTo>
                  <a:lnTo>
                    <a:pt x="20319" y="198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5962650" y="681025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148"/>
                  </a:lnTo>
                  <a:lnTo>
                    <a:pt x="20320" y="199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5981700" y="680713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237"/>
                  </a:lnTo>
                  <a:lnTo>
                    <a:pt x="20320" y="200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5999480" y="680423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321"/>
                  </a:lnTo>
                  <a:lnTo>
                    <a:pt x="20320" y="200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6018530" y="680111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410"/>
                  </a:lnTo>
                  <a:lnTo>
                    <a:pt x="20320" y="2018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6036310" y="679821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493"/>
                  </a:lnTo>
                  <a:lnTo>
                    <a:pt x="20319" y="2026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6055360" y="6795305"/>
              <a:ext cx="19050" cy="23495"/>
            </a:xfrm>
            <a:custGeom>
              <a:avLst/>
              <a:gdLst/>
              <a:ahLst/>
              <a:cxnLst/>
              <a:rect l="l" t="t" r="r" b="b"/>
              <a:pathLst>
                <a:path w="19050" h="23495">
                  <a:moveTo>
                    <a:pt x="19050" y="0"/>
                  </a:moveTo>
                  <a:lnTo>
                    <a:pt x="0" y="3113"/>
                  </a:lnTo>
                  <a:lnTo>
                    <a:pt x="0" y="23375"/>
                  </a:lnTo>
                  <a:lnTo>
                    <a:pt x="19050" y="2035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6073140" y="679219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666"/>
                  </a:lnTo>
                  <a:lnTo>
                    <a:pt x="20320" y="204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6092190" y="678907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756"/>
                  </a:lnTo>
                  <a:lnTo>
                    <a:pt x="20320" y="205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6109970" y="678617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839"/>
                  </a:lnTo>
                  <a:lnTo>
                    <a:pt x="20319" y="2061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6129020" y="678305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929"/>
                  </a:lnTo>
                  <a:lnTo>
                    <a:pt x="20319" y="207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6146800" y="678015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4012"/>
                  </a:lnTo>
                  <a:lnTo>
                    <a:pt x="20320" y="2078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6165850" y="6777244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3894"/>
                  </a:lnTo>
                  <a:lnTo>
                    <a:pt x="19050" y="208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6183630" y="677413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185"/>
                  </a:lnTo>
                  <a:lnTo>
                    <a:pt x="20320" y="2095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6202680" y="6771224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4067"/>
                  </a:lnTo>
                  <a:lnTo>
                    <a:pt x="19050" y="2104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6220460" y="676811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358"/>
                  </a:lnTo>
                  <a:lnTo>
                    <a:pt x="20319" y="2113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6238240" y="676520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442"/>
                  </a:lnTo>
                  <a:lnTo>
                    <a:pt x="20320" y="212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6257290" y="676209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531"/>
                  </a:lnTo>
                  <a:lnTo>
                    <a:pt x="20320" y="2130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6275070" y="675918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615"/>
                  </a:lnTo>
                  <a:lnTo>
                    <a:pt x="20319" y="2138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6294120" y="675607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704"/>
                  </a:lnTo>
                  <a:lnTo>
                    <a:pt x="20319" y="2147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6313170" y="6753163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5">
                  <a:moveTo>
                    <a:pt x="19050" y="0"/>
                  </a:moveTo>
                  <a:lnTo>
                    <a:pt x="0" y="3113"/>
                  </a:lnTo>
                  <a:lnTo>
                    <a:pt x="0" y="24586"/>
                  </a:lnTo>
                  <a:lnTo>
                    <a:pt x="19050" y="2156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6330950" y="675004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877"/>
                  </a:lnTo>
                  <a:lnTo>
                    <a:pt x="20320" y="2165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6348730" y="674714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961"/>
                  </a:lnTo>
                  <a:lnTo>
                    <a:pt x="20320" y="217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6367780" y="674402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050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6385560" y="67411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134"/>
                  </a:lnTo>
                  <a:lnTo>
                    <a:pt x="20319" y="2190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6404610" y="673800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223"/>
                  </a:lnTo>
                  <a:lnTo>
                    <a:pt x="20319" y="2199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6422390" y="673510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07"/>
                  </a:lnTo>
                  <a:lnTo>
                    <a:pt x="20320" y="220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6441440" y="673198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96"/>
                  </a:lnTo>
                  <a:lnTo>
                    <a:pt x="20320" y="221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6459220" y="672908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480"/>
                  </a:lnTo>
                  <a:lnTo>
                    <a:pt x="20319" y="2225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6478270" y="672596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569"/>
                  </a:lnTo>
                  <a:lnTo>
                    <a:pt x="20319" y="2234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6496050" y="672306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653"/>
                  </a:lnTo>
                  <a:lnTo>
                    <a:pt x="20320" y="2242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6515100" y="671994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742"/>
                  </a:lnTo>
                  <a:lnTo>
                    <a:pt x="20320" y="225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6532880" y="671704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826"/>
                  </a:lnTo>
                  <a:lnTo>
                    <a:pt x="20320" y="225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6551930" y="671392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15"/>
                  </a:lnTo>
                  <a:lnTo>
                    <a:pt x="20320" y="226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4" name="object 2994"/>
            <p:cNvSpPr/>
            <p:nvPr/>
          </p:nvSpPr>
          <p:spPr>
            <a:xfrm>
              <a:off x="6569710" y="6711021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99"/>
                  </a:lnTo>
                  <a:lnTo>
                    <a:pt x="20320" y="2277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5" name="object 2995"/>
            <p:cNvSpPr/>
            <p:nvPr/>
          </p:nvSpPr>
          <p:spPr>
            <a:xfrm>
              <a:off x="6588760" y="670790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088"/>
                  </a:lnTo>
                  <a:lnTo>
                    <a:pt x="20320" y="228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6606540" y="670500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321"/>
                  </a:lnTo>
                  <a:lnTo>
                    <a:pt x="0" y="26171"/>
                  </a:lnTo>
                  <a:lnTo>
                    <a:pt x="20319" y="2294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6625590" y="670209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053"/>
                  </a:lnTo>
                  <a:lnTo>
                    <a:pt x="19050" y="230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6643370" y="669898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344"/>
                  </a:lnTo>
                  <a:lnTo>
                    <a:pt x="20320" y="2311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6662420" y="6696074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226"/>
                  </a:lnTo>
                  <a:lnTo>
                    <a:pt x="19050" y="2320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6680200" y="669296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517"/>
                  </a:lnTo>
                  <a:lnTo>
                    <a:pt x="20320" y="232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6697980" y="6689847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90" y="0"/>
                  </a:moveTo>
                  <a:lnTo>
                    <a:pt x="0" y="3529"/>
                  </a:lnTo>
                  <a:lnTo>
                    <a:pt x="0" y="26809"/>
                  </a:lnTo>
                  <a:lnTo>
                    <a:pt x="21590" y="23381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6717030" y="668694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690"/>
                  </a:lnTo>
                  <a:lnTo>
                    <a:pt x="20320" y="234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3" name="object 3003"/>
            <p:cNvSpPr/>
            <p:nvPr/>
          </p:nvSpPr>
          <p:spPr>
            <a:xfrm>
              <a:off x="6736080" y="6684034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572"/>
                  </a:lnTo>
                  <a:lnTo>
                    <a:pt x="19050" y="2354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4" name="object 3004"/>
            <p:cNvSpPr/>
            <p:nvPr/>
          </p:nvSpPr>
          <p:spPr>
            <a:xfrm>
              <a:off x="6753860" y="668092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863"/>
                  </a:lnTo>
                  <a:lnTo>
                    <a:pt x="20320" y="2363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5" name="object 3005"/>
            <p:cNvSpPr/>
            <p:nvPr/>
          </p:nvSpPr>
          <p:spPr>
            <a:xfrm>
              <a:off x="6772910" y="6678014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113"/>
                  </a:lnTo>
                  <a:lnTo>
                    <a:pt x="0" y="26745"/>
                  </a:lnTo>
                  <a:lnTo>
                    <a:pt x="19050" y="2372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6790690" y="667490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321"/>
                  </a:lnTo>
                  <a:lnTo>
                    <a:pt x="0" y="27036"/>
                  </a:lnTo>
                  <a:lnTo>
                    <a:pt x="20319" y="2381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7" name="object 3007"/>
            <p:cNvSpPr/>
            <p:nvPr/>
          </p:nvSpPr>
          <p:spPr>
            <a:xfrm>
              <a:off x="6808470" y="66719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120"/>
                  </a:lnTo>
                  <a:lnTo>
                    <a:pt x="20320" y="238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8" name="object 3008"/>
            <p:cNvSpPr/>
            <p:nvPr/>
          </p:nvSpPr>
          <p:spPr>
            <a:xfrm>
              <a:off x="6827520" y="666887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09"/>
                  </a:lnTo>
                  <a:lnTo>
                    <a:pt x="20320" y="239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9" name="object 3009"/>
            <p:cNvSpPr/>
            <p:nvPr/>
          </p:nvSpPr>
          <p:spPr>
            <a:xfrm>
              <a:off x="6845300" y="66659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93"/>
                  </a:lnTo>
                  <a:lnTo>
                    <a:pt x="20320" y="240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0" name="object 3010"/>
            <p:cNvSpPr/>
            <p:nvPr/>
          </p:nvSpPr>
          <p:spPr>
            <a:xfrm>
              <a:off x="6864350" y="666285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382"/>
                  </a:lnTo>
                  <a:lnTo>
                    <a:pt x="20320" y="241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1" name="object 3011"/>
            <p:cNvSpPr/>
            <p:nvPr/>
          </p:nvSpPr>
          <p:spPr>
            <a:xfrm>
              <a:off x="6882130" y="6659953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466"/>
                  </a:lnTo>
                  <a:lnTo>
                    <a:pt x="20320" y="242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6901180" y="665683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555"/>
                  </a:lnTo>
                  <a:lnTo>
                    <a:pt x="20320" y="243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6918960" y="665393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639"/>
                  </a:lnTo>
                  <a:lnTo>
                    <a:pt x="20320" y="244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6938010" y="6650818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728"/>
                  </a:lnTo>
                  <a:lnTo>
                    <a:pt x="20320" y="245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6955790" y="664791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812"/>
                  </a:lnTo>
                  <a:lnTo>
                    <a:pt x="3809" y="27207"/>
                  </a:lnTo>
                  <a:lnTo>
                    <a:pt x="20319" y="2422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6" name="object 3016"/>
            <p:cNvSpPr/>
            <p:nvPr/>
          </p:nvSpPr>
          <p:spPr>
            <a:xfrm>
              <a:off x="6974840" y="6644798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565"/>
                  </a:lnTo>
                  <a:lnTo>
                    <a:pt x="20319" y="23891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7" name="object 3017"/>
            <p:cNvSpPr/>
            <p:nvPr/>
          </p:nvSpPr>
          <p:spPr>
            <a:xfrm>
              <a:off x="6992620" y="66418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19050" y="226"/>
                  </a:lnTo>
                  <a:lnTo>
                    <a:pt x="0" y="3340"/>
                  </a:lnTo>
                  <a:lnTo>
                    <a:pt x="0" y="27276"/>
                  </a:lnTo>
                  <a:lnTo>
                    <a:pt x="20320" y="236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8" name="object 3018"/>
            <p:cNvSpPr/>
            <p:nvPr/>
          </p:nvSpPr>
          <p:spPr>
            <a:xfrm>
              <a:off x="7011670" y="663847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230"/>
                  </a:lnTo>
                  <a:lnTo>
                    <a:pt x="20320" y="235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7029450" y="663530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87"/>
                  </a:lnTo>
                  <a:lnTo>
                    <a:pt x="20320" y="23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7048500" y="663190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41"/>
                  </a:lnTo>
                  <a:lnTo>
                    <a:pt x="20320" y="234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7066280" y="662873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98"/>
                  </a:lnTo>
                  <a:lnTo>
                    <a:pt x="20320" y="234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2" name="object 3022"/>
            <p:cNvSpPr/>
            <p:nvPr/>
          </p:nvSpPr>
          <p:spPr>
            <a:xfrm>
              <a:off x="7085330" y="6625560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398"/>
                  </a:lnTo>
                  <a:lnTo>
                    <a:pt x="0" y="26825"/>
                  </a:lnTo>
                  <a:lnTo>
                    <a:pt x="19050" y="2338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3" name="object 3023"/>
            <p:cNvSpPr/>
            <p:nvPr/>
          </p:nvSpPr>
          <p:spPr>
            <a:xfrm>
              <a:off x="7103110" y="662216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09"/>
                  </a:lnTo>
                  <a:lnTo>
                    <a:pt x="20320" y="233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4" name="object 3024"/>
            <p:cNvSpPr/>
            <p:nvPr/>
          </p:nvSpPr>
          <p:spPr>
            <a:xfrm>
              <a:off x="7122160" y="661876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963"/>
                  </a:lnTo>
                  <a:lnTo>
                    <a:pt x="20320" y="232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5" name="object 3025"/>
            <p:cNvSpPr/>
            <p:nvPr/>
          </p:nvSpPr>
          <p:spPr>
            <a:xfrm>
              <a:off x="7139940" y="661559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920"/>
                  </a:lnTo>
                  <a:lnTo>
                    <a:pt x="20319" y="2324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7158990" y="66121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874"/>
                  </a:lnTo>
                  <a:lnTo>
                    <a:pt x="20319" y="2320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7176770" y="660902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831"/>
                  </a:lnTo>
                  <a:lnTo>
                    <a:pt x="20320" y="2315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7195820" y="660584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559"/>
                  </a:lnTo>
                  <a:lnTo>
                    <a:pt x="19050" y="2311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9" name="object 3029"/>
            <p:cNvSpPr/>
            <p:nvPr/>
          </p:nvSpPr>
          <p:spPr>
            <a:xfrm>
              <a:off x="7213600" y="660245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742"/>
                  </a:lnTo>
                  <a:lnTo>
                    <a:pt x="20320" y="230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0" name="object 3030"/>
            <p:cNvSpPr/>
            <p:nvPr/>
          </p:nvSpPr>
          <p:spPr>
            <a:xfrm>
              <a:off x="7232650" y="659927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470"/>
                  </a:lnTo>
                  <a:lnTo>
                    <a:pt x="19050" y="230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1" name="object 3031"/>
            <p:cNvSpPr/>
            <p:nvPr/>
          </p:nvSpPr>
          <p:spPr>
            <a:xfrm>
              <a:off x="7250430" y="659588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53"/>
                  </a:lnTo>
                  <a:lnTo>
                    <a:pt x="20320" y="229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2" name="object 3032"/>
            <p:cNvSpPr/>
            <p:nvPr/>
          </p:nvSpPr>
          <p:spPr>
            <a:xfrm>
              <a:off x="7268210" y="659270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10"/>
                  </a:lnTo>
                  <a:lnTo>
                    <a:pt x="20320" y="229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3" name="object 3033"/>
            <p:cNvSpPr/>
            <p:nvPr/>
          </p:nvSpPr>
          <p:spPr>
            <a:xfrm>
              <a:off x="7287260" y="658931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564"/>
                  </a:lnTo>
                  <a:lnTo>
                    <a:pt x="20320" y="228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7305040" y="6585911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89" y="0"/>
                  </a:moveTo>
                  <a:lnTo>
                    <a:pt x="0" y="3851"/>
                  </a:lnTo>
                  <a:lnTo>
                    <a:pt x="0" y="26748"/>
                  </a:lnTo>
                  <a:lnTo>
                    <a:pt x="21589" y="22844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5" name="object 3035"/>
            <p:cNvSpPr/>
            <p:nvPr/>
          </p:nvSpPr>
          <p:spPr>
            <a:xfrm>
              <a:off x="7324090" y="6579577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5">
                  <a:moveTo>
                    <a:pt x="38100" y="0"/>
                  </a:moveTo>
                  <a:lnTo>
                    <a:pt x="20320" y="3175"/>
                  </a:lnTo>
                  <a:lnTo>
                    <a:pt x="19050" y="3390"/>
                  </a:lnTo>
                  <a:lnTo>
                    <a:pt x="0" y="6794"/>
                  </a:lnTo>
                  <a:lnTo>
                    <a:pt x="0" y="29641"/>
                  </a:lnTo>
                  <a:lnTo>
                    <a:pt x="19050" y="26200"/>
                  </a:lnTo>
                  <a:lnTo>
                    <a:pt x="20320" y="25971"/>
                  </a:lnTo>
                  <a:lnTo>
                    <a:pt x="38100" y="2275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6" name="object 3036"/>
            <p:cNvSpPr/>
            <p:nvPr/>
          </p:nvSpPr>
          <p:spPr>
            <a:xfrm>
              <a:off x="7360920" y="657616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87"/>
                  </a:lnTo>
                  <a:lnTo>
                    <a:pt x="20320" y="227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7" name="object 3037"/>
            <p:cNvSpPr/>
            <p:nvPr/>
          </p:nvSpPr>
          <p:spPr>
            <a:xfrm>
              <a:off x="7378700" y="657299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44"/>
                  </a:lnTo>
                  <a:lnTo>
                    <a:pt x="20320" y="22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8" name="object 3038"/>
            <p:cNvSpPr/>
            <p:nvPr/>
          </p:nvSpPr>
          <p:spPr>
            <a:xfrm>
              <a:off x="7397750" y="656959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98"/>
                  </a:lnTo>
                  <a:lnTo>
                    <a:pt x="20320" y="226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9" name="object 3039"/>
            <p:cNvSpPr/>
            <p:nvPr/>
          </p:nvSpPr>
          <p:spPr>
            <a:xfrm>
              <a:off x="7415530" y="656642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55"/>
                  </a:lnTo>
                  <a:lnTo>
                    <a:pt x="20320" y="225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7434580" y="656302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09"/>
                  </a:lnTo>
                  <a:lnTo>
                    <a:pt x="20320" y="225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7452360" y="655985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66"/>
                  </a:lnTo>
                  <a:lnTo>
                    <a:pt x="20320" y="224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7471410" y="655645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20"/>
                  </a:lnTo>
                  <a:lnTo>
                    <a:pt x="20320" y="224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7489190" y="65532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625"/>
                  </a:lnTo>
                  <a:lnTo>
                    <a:pt x="0" y="26077"/>
                  </a:lnTo>
                  <a:lnTo>
                    <a:pt x="20319" y="22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4" name="object 3044"/>
            <p:cNvSpPr/>
            <p:nvPr/>
          </p:nvSpPr>
          <p:spPr>
            <a:xfrm>
              <a:off x="7508240" y="654988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6031"/>
                  </a:lnTo>
                  <a:lnTo>
                    <a:pt x="20319" y="2235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5" name="object 3045"/>
            <p:cNvSpPr/>
            <p:nvPr/>
          </p:nvSpPr>
          <p:spPr>
            <a:xfrm>
              <a:off x="7526020" y="654671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88"/>
                  </a:lnTo>
                  <a:lnTo>
                    <a:pt x="20320" y="223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7545070" y="654331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42"/>
                  </a:lnTo>
                  <a:lnTo>
                    <a:pt x="20320" y="22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7" name="object 3047"/>
            <p:cNvSpPr/>
            <p:nvPr/>
          </p:nvSpPr>
          <p:spPr>
            <a:xfrm>
              <a:off x="7562850" y="654014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99"/>
                  </a:lnTo>
                  <a:lnTo>
                    <a:pt x="20320" y="222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8" name="object 3048"/>
            <p:cNvSpPr/>
            <p:nvPr/>
          </p:nvSpPr>
          <p:spPr>
            <a:xfrm>
              <a:off x="7581900" y="6536746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53"/>
                  </a:lnTo>
                  <a:lnTo>
                    <a:pt x="20320" y="221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9" name="object 3049"/>
            <p:cNvSpPr/>
            <p:nvPr/>
          </p:nvSpPr>
          <p:spPr>
            <a:xfrm>
              <a:off x="7599680" y="653357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10"/>
                  </a:lnTo>
                  <a:lnTo>
                    <a:pt x="20320" y="221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0" name="object 3050"/>
            <p:cNvSpPr/>
            <p:nvPr/>
          </p:nvSpPr>
          <p:spPr>
            <a:xfrm>
              <a:off x="7618730" y="6530176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64"/>
                  </a:lnTo>
                  <a:lnTo>
                    <a:pt x="20320" y="220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1" name="object 3051"/>
            <p:cNvSpPr/>
            <p:nvPr/>
          </p:nvSpPr>
          <p:spPr>
            <a:xfrm>
              <a:off x="7636510" y="652700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21"/>
                  </a:lnTo>
                  <a:lnTo>
                    <a:pt x="20320" y="220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2" name="object 3052"/>
            <p:cNvSpPr/>
            <p:nvPr/>
          </p:nvSpPr>
          <p:spPr>
            <a:xfrm>
              <a:off x="7655560" y="6523832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4">
                  <a:moveTo>
                    <a:pt x="19050" y="0"/>
                  </a:moveTo>
                  <a:lnTo>
                    <a:pt x="0" y="3398"/>
                  </a:lnTo>
                  <a:lnTo>
                    <a:pt x="0" y="25449"/>
                  </a:lnTo>
                  <a:lnTo>
                    <a:pt x="19050" y="2200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3" name="object 3053"/>
            <p:cNvSpPr/>
            <p:nvPr/>
          </p:nvSpPr>
          <p:spPr>
            <a:xfrm>
              <a:off x="7673340" y="652043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5633"/>
                  </a:lnTo>
                  <a:lnTo>
                    <a:pt x="20319" y="2195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7692390" y="651726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360"/>
                  </a:lnTo>
                  <a:lnTo>
                    <a:pt x="19050" y="2191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7710170" y="651386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544"/>
                  </a:lnTo>
                  <a:lnTo>
                    <a:pt x="20320" y="218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7729220" y="651046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98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7747000" y="650729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55"/>
                  </a:lnTo>
                  <a:lnTo>
                    <a:pt x="20320" y="217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8" name="object 3058"/>
            <p:cNvSpPr/>
            <p:nvPr/>
          </p:nvSpPr>
          <p:spPr>
            <a:xfrm>
              <a:off x="7766050" y="650412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182"/>
                  </a:lnTo>
                  <a:lnTo>
                    <a:pt x="19050" y="2173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7783830" y="65007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366"/>
                  </a:lnTo>
                  <a:lnTo>
                    <a:pt x="20320" y="216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7802880" y="649755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093"/>
                  </a:lnTo>
                  <a:lnTo>
                    <a:pt x="19050" y="216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7820660" y="649415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277"/>
                  </a:lnTo>
                  <a:lnTo>
                    <a:pt x="20320" y="216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2" name="object 3062"/>
            <p:cNvSpPr/>
            <p:nvPr/>
          </p:nvSpPr>
          <p:spPr>
            <a:xfrm>
              <a:off x="7838440" y="649098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234"/>
                  </a:lnTo>
                  <a:lnTo>
                    <a:pt x="20319" y="215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3" name="object 3063"/>
            <p:cNvSpPr/>
            <p:nvPr/>
          </p:nvSpPr>
          <p:spPr>
            <a:xfrm>
              <a:off x="7857490" y="648758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188"/>
                  </a:lnTo>
                  <a:lnTo>
                    <a:pt x="20319" y="2151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4" name="object 3064"/>
            <p:cNvSpPr/>
            <p:nvPr/>
          </p:nvSpPr>
          <p:spPr>
            <a:xfrm>
              <a:off x="7875270" y="648441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145"/>
                  </a:lnTo>
                  <a:lnTo>
                    <a:pt x="20320" y="2147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5" name="object 3065"/>
            <p:cNvSpPr/>
            <p:nvPr/>
          </p:nvSpPr>
          <p:spPr>
            <a:xfrm>
              <a:off x="7894320" y="648101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99"/>
                  </a:lnTo>
                  <a:lnTo>
                    <a:pt x="20320" y="214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6" name="object 3066"/>
            <p:cNvSpPr/>
            <p:nvPr/>
          </p:nvSpPr>
          <p:spPr>
            <a:xfrm>
              <a:off x="7912100" y="647783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56"/>
                  </a:lnTo>
                  <a:lnTo>
                    <a:pt x="20320" y="213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7" name="object 3067"/>
            <p:cNvSpPr/>
            <p:nvPr/>
          </p:nvSpPr>
          <p:spPr>
            <a:xfrm>
              <a:off x="7931150" y="647444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10"/>
                  </a:lnTo>
                  <a:lnTo>
                    <a:pt x="20320" y="213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7948930" y="647126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67"/>
                  </a:lnTo>
                  <a:lnTo>
                    <a:pt x="20320" y="212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7967980" y="646787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21"/>
                  </a:lnTo>
                  <a:lnTo>
                    <a:pt x="20320" y="212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7985760" y="646469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878"/>
                  </a:lnTo>
                  <a:lnTo>
                    <a:pt x="6350" y="23730"/>
                  </a:lnTo>
                  <a:lnTo>
                    <a:pt x="20320" y="2080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8004810" y="646130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3625"/>
                  </a:lnTo>
                  <a:lnTo>
                    <a:pt x="0" y="24468"/>
                  </a:lnTo>
                  <a:lnTo>
                    <a:pt x="20320" y="2021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8022590" y="645812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625"/>
                  </a:lnTo>
                  <a:lnTo>
                    <a:pt x="0" y="23916"/>
                  </a:lnTo>
                  <a:lnTo>
                    <a:pt x="20319" y="1965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3073"/>
            <p:cNvSpPr/>
            <p:nvPr/>
          </p:nvSpPr>
          <p:spPr>
            <a:xfrm>
              <a:off x="8041640" y="645457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16509" y="831"/>
                  </a:lnTo>
                  <a:lnTo>
                    <a:pt x="0" y="3776"/>
                  </a:lnTo>
                  <a:lnTo>
                    <a:pt x="0" y="23475"/>
                  </a:lnTo>
                  <a:lnTo>
                    <a:pt x="20319" y="1921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4" name="object 3074"/>
            <p:cNvSpPr/>
            <p:nvPr/>
          </p:nvSpPr>
          <p:spPr>
            <a:xfrm>
              <a:off x="8059420" y="645069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632"/>
                  </a:lnTo>
                  <a:lnTo>
                    <a:pt x="20320" y="193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3075"/>
            <p:cNvSpPr/>
            <p:nvPr/>
          </p:nvSpPr>
          <p:spPr>
            <a:xfrm>
              <a:off x="8078470" y="6446539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799"/>
                  </a:lnTo>
                  <a:lnTo>
                    <a:pt x="20320" y="1954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6" name="object 3076"/>
            <p:cNvSpPr/>
            <p:nvPr/>
          </p:nvSpPr>
          <p:spPr>
            <a:xfrm>
              <a:off x="8096250" y="644265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955"/>
                  </a:lnTo>
                  <a:lnTo>
                    <a:pt x="20320" y="196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7" name="object 3077"/>
            <p:cNvSpPr/>
            <p:nvPr/>
          </p:nvSpPr>
          <p:spPr>
            <a:xfrm>
              <a:off x="8115300" y="6438500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4123"/>
                  </a:lnTo>
                  <a:lnTo>
                    <a:pt x="20320" y="1986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8" name="object 3078"/>
            <p:cNvSpPr/>
            <p:nvPr/>
          </p:nvSpPr>
          <p:spPr>
            <a:xfrm>
              <a:off x="8133080" y="6434619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279"/>
                  </a:lnTo>
                  <a:lnTo>
                    <a:pt x="20320" y="2002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9" name="object 3079"/>
            <p:cNvSpPr/>
            <p:nvPr/>
          </p:nvSpPr>
          <p:spPr>
            <a:xfrm>
              <a:off x="8152130" y="643046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446"/>
                  </a:lnTo>
                  <a:lnTo>
                    <a:pt x="20320" y="201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8169910" y="642658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602"/>
                  </a:lnTo>
                  <a:lnTo>
                    <a:pt x="20320" y="203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8188960" y="6422423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770"/>
                  </a:lnTo>
                  <a:lnTo>
                    <a:pt x="20320" y="20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8206740" y="641854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4435"/>
                  </a:lnTo>
                  <a:lnTo>
                    <a:pt x="0" y="24926"/>
                  </a:lnTo>
                  <a:lnTo>
                    <a:pt x="20319" y="20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8225790" y="641466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4816"/>
                  </a:lnTo>
                  <a:lnTo>
                    <a:pt x="19050" y="2082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4" name="object 3084"/>
            <p:cNvSpPr/>
            <p:nvPr/>
          </p:nvSpPr>
          <p:spPr>
            <a:xfrm>
              <a:off x="8243570" y="64105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4435"/>
                  </a:lnTo>
                  <a:lnTo>
                    <a:pt x="0" y="25250"/>
                  </a:lnTo>
                  <a:lnTo>
                    <a:pt x="20320" y="209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5" name="object 3085"/>
            <p:cNvSpPr/>
            <p:nvPr/>
          </p:nvSpPr>
          <p:spPr>
            <a:xfrm>
              <a:off x="8262620" y="640662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5140"/>
                  </a:lnTo>
                  <a:lnTo>
                    <a:pt x="19050" y="211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6" name="object 3086"/>
            <p:cNvSpPr/>
            <p:nvPr/>
          </p:nvSpPr>
          <p:spPr>
            <a:xfrm>
              <a:off x="8280400" y="640246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573"/>
                  </a:lnTo>
                  <a:lnTo>
                    <a:pt x="20320" y="2131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8298180" y="639858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730"/>
                  </a:lnTo>
                  <a:lnTo>
                    <a:pt x="20320" y="2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8317230" y="639442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897"/>
                  </a:lnTo>
                  <a:lnTo>
                    <a:pt x="20320" y="216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8336280" y="6390545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9050" y="0"/>
                  </a:moveTo>
                  <a:lnTo>
                    <a:pt x="0" y="4158"/>
                  </a:lnTo>
                  <a:lnTo>
                    <a:pt x="0" y="25787"/>
                  </a:lnTo>
                  <a:lnTo>
                    <a:pt x="19050" y="2179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0" name="object 3090"/>
            <p:cNvSpPr/>
            <p:nvPr/>
          </p:nvSpPr>
          <p:spPr>
            <a:xfrm>
              <a:off x="8354060" y="63863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4435"/>
                  </a:lnTo>
                  <a:lnTo>
                    <a:pt x="0" y="26220"/>
                  </a:lnTo>
                  <a:lnTo>
                    <a:pt x="20320" y="219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1" name="object 3091"/>
            <p:cNvSpPr/>
            <p:nvPr/>
          </p:nvSpPr>
          <p:spPr>
            <a:xfrm>
              <a:off x="8373110" y="6382506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4158"/>
                  </a:lnTo>
                  <a:lnTo>
                    <a:pt x="0" y="26111"/>
                  </a:lnTo>
                  <a:lnTo>
                    <a:pt x="19050" y="2212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8390890" y="637834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4435"/>
                  </a:lnTo>
                  <a:lnTo>
                    <a:pt x="0" y="26544"/>
                  </a:lnTo>
                  <a:lnTo>
                    <a:pt x="20319" y="2228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8408670" y="6374467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700"/>
                  </a:lnTo>
                  <a:lnTo>
                    <a:pt x="20320" y="2244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8427720" y="637030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868"/>
                  </a:lnTo>
                  <a:lnTo>
                    <a:pt x="20320" y="226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8445500" y="6366428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024"/>
                  </a:lnTo>
                  <a:lnTo>
                    <a:pt x="20320" y="227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8464550" y="636227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191"/>
                  </a:lnTo>
                  <a:lnTo>
                    <a:pt x="20320" y="229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8482330" y="635838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347"/>
                  </a:lnTo>
                  <a:lnTo>
                    <a:pt x="20320" y="230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8501380" y="6354231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515"/>
                  </a:lnTo>
                  <a:lnTo>
                    <a:pt x="20320" y="2325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8519160" y="635035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671"/>
                  </a:lnTo>
                  <a:lnTo>
                    <a:pt x="20320" y="234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8538210" y="634619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838"/>
                  </a:lnTo>
                  <a:lnTo>
                    <a:pt x="20320" y="235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8555990" y="6342312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7995"/>
                  </a:lnTo>
                  <a:lnTo>
                    <a:pt x="20319" y="237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8575040" y="6338154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8162"/>
                  </a:lnTo>
                  <a:lnTo>
                    <a:pt x="20319" y="2390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8592820" y="6334273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318"/>
                  </a:lnTo>
                  <a:lnTo>
                    <a:pt x="20320" y="240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8611870" y="6330115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486"/>
                  </a:lnTo>
                  <a:lnTo>
                    <a:pt x="20320" y="242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8629650" y="6326234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642"/>
                  </a:lnTo>
                  <a:lnTo>
                    <a:pt x="20320" y="2438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8648700" y="6322076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809"/>
                  </a:lnTo>
                  <a:lnTo>
                    <a:pt x="20320" y="2455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8666480" y="6318195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965"/>
                  </a:lnTo>
                  <a:lnTo>
                    <a:pt x="20320" y="2470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8" name="object 3108"/>
            <p:cNvSpPr/>
            <p:nvPr/>
          </p:nvSpPr>
          <p:spPr>
            <a:xfrm>
              <a:off x="8685530" y="6314314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4158"/>
                  </a:lnTo>
                  <a:lnTo>
                    <a:pt x="0" y="28856"/>
                  </a:lnTo>
                  <a:lnTo>
                    <a:pt x="19050" y="2486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9" name="object 3109"/>
            <p:cNvSpPr/>
            <p:nvPr/>
          </p:nvSpPr>
          <p:spPr>
            <a:xfrm>
              <a:off x="8703310" y="6310156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20" y="0"/>
                  </a:moveTo>
                  <a:lnTo>
                    <a:pt x="0" y="4435"/>
                  </a:lnTo>
                  <a:lnTo>
                    <a:pt x="0" y="29289"/>
                  </a:lnTo>
                  <a:lnTo>
                    <a:pt x="20320" y="2503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8721090" y="6305998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21589" y="0"/>
                  </a:moveTo>
                  <a:lnTo>
                    <a:pt x="0" y="4712"/>
                  </a:lnTo>
                  <a:lnTo>
                    <a:pt x="0" y="29723"/>
                  </a:lnTo>
                  <a:lnTo>
                    <a:pt x="21589" y="252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8740140" y="6302118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613"/>
                  </a:lnTo>
                  <a:lnTo>
                    <a:pt x="20319" y="2535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8759190" y="6297960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780"/>
                  </a:lnTo>
                  <a:lnTo>
                    <a:pt x="20319" y="2552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8776970" y="6294079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29936"/>
                  </a:lnTo>
                  <a:lnTo>
                    <a:pt x="20320" y="2568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4" name="object 3114"/>
            <p:cNvSpPr/>
            <p:nvPr/>
          </p:nvSpPr>
          <p:spPr>
            <a:xfrm>
              <a:off x="8796020" y="6290198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5">
                  <a:moveTo>
                    <a:pt x="19050" y="0"/>
                  </a:moveTo>
                  <a:lnTo>
                    <a:pt x="0" y="4158"/>
                  </a:lnTo>
                  <a:lnTo>
                    <a:pt x="0" y="29826"/>
                  </a:lnTo>
                  <a:lnTo>
                    <a:pt x="19050" y="2583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8813800" y="628604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30260"/>
                  </a:lnTo>
                  <a:lnTo>
                    <a:pt x="20320" y="260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8832850" y="6282159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79">
                  <a:moveTo>
                    <a:pt x="19050" y="0"/>
                  </a:moveTo>
                  <a:lnTo>
                    <a:pt x="0" y="4158"/>
                  </a:lnTo>
                  <a:lnTo>
                    <a:pt x="0" y="30150"/>
                  </a:lnTo>
                  <a:lnTo>
                    <a:pt x="19050" y="26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8850630" y="627800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583"/>
                  </a:lnTo>
                  <a:lnTo>
                    <a:pt x="20320" y="2632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8868410" y="6274120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740"/>
                  </a:lnTo>
                  <a:lnTo>
                    <a:pt x="20320" y="264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8887460" y="6269962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907"/>
                  </a:lnTo>
                  <a:lnTo>
                    <a:pt x="20320" y="266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8905240" y="626608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19" y="0"/>
                  </a:moveTo>
                  <a:lnTo>
                    <a:pt x="0" y="4435"/>
                  </a:lnTo>
                  <a:lnTo>
                    <a:pt x="0" y="31063"/>
                  </a:lnTo>
                  <a:lnTo>
                    <a:pt x="20319" y="2680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1" name="object 3121"/>
            <p:cNvSpPr/>
            <p:nvPr/>
          </p:nvSpPr>
          <p:spPr>
            <a:xfrm>
              <a:off x="8924290" y="6261923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19" y="0"/>
                  </a:moveTo>
                  <a:lnTo>
                    <a:pt x="0" y="4435"/>
                  </a:lnTo>
                  <a:lnTo>
                    <a:pt x="0" y="31231"/>
                  </a:lnTo>
                  <a:lnTo>
                    <a:pt x="20319" y="2697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2" name="object 3122"/>
            <p:cNvSpPr/>
            <p:nvPr/>
          </p:nvSpPr>
          <p:spPr>
            <a:xfrm>
              <a:off x="8943340" y="625804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9050" y="0"/>
                  </a:moveTo>
                  <a:lnTo>
                    <a:pt x="0" y="4158"/>
                  </a:lnTo>
                  <a:lnTo>
                    <a:pt x="0" y="31121"/>
                  </a:lnTo>
                  <a:lnTo>
                    <a:pt x="19050" y="2713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8961120" y="6253885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554"/>
                  </a:lnTo>
                  <a:lnTo>
                    <a:pt x="20320" y="2729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8978900" y="6250004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710"/>
                  </a:lnTo>
                  <a:lnTo>
                    <a:pt x="20320" y="2745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8997950" y="624584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1878"/>
                  </a:lnTo>
                  <a:lnTo>
                    <a:pt x="20320" y="276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6" name="object 3126"/>
            <p:cNvSpPr/>
            <p:nvPr/>
          </p:nvSpPr>
          <p:spPr>
            <a:xfrm>
              <a:off x="9015729" y="6241965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034"/>
                  </a:lnTo>
                  <a:lnTo>
                    <a:pt x="20320" y="2777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9034779" y="6237807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201"/>
                  </a:lnTo>
                  <a:lnTo>
                    <a:pt x="20320" y="279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9052560" y="623392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358"/>
                  </a:lnTo>
                  <a:lnTo>
                    <a:pt x="20320" y="2810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9" name="object 3129"/>
            <p:cNvSpPr/>
            <p:nvPr/>
          </p:nvSpPr>
          <p:spPr>
            <a:xfrm>
              <a:off x="9071610" y="6229768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20" y="0"/>
                  </a:moveTo>
                  <a:lnTo>
                    <a:pt x="0" y="4435"/>
                  </a:lnTo>
                  <a:lnTo>
                    <a:pt x="0" y="32525"/>
                  </a:lnTo>
                  <a:lnTo>
                    <a:pt x="20320" y="28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0" name="object 3130"/>
            <p:cNvSpPr/>
            <p:nvPr/>
          </p:nvSpPr>
          <p:spPr>
            <a:xfrm>
              <a:off x="9089390" y="6225887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681"/>
                  </a:lnTo>
                  <a:lnTo>
                    <a:pt x="20319" y="284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9108440" y="622172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849"/>
                  </a:lnTo>
                  <a:lnTo>
                    <a:pt x="20319" y="285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9126220" y="6221729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2539" y="0"/>
                  </a:moveTo>
                  <a:lnTo>
                    <a:pt x="0" y="554"/>
                  </a:lnTo>
                  <a:lnTo>
                    <a:pt x="0" y="29124"/>
                  </a:lnTo>
                  <a:lnTo>
                    <a:pt x="17779" y="254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33" name="object 3133"/>
          <p:cNvGrpSpPr/>
          <p:nvPr/>
        </p:nvGrpSpPr>
        <p:grpSpPr>
          <a:xfrm>
            <a:off x="-1270" y="6253479"/>
            <a:ext cx="1694180" cy="24130"/>
            <a:chOff x="-1270" y="6253479"/>
            <a:chExt cx="1694180" cy="24130"/>
          </a:xfrm>
        </p:grpSpPr>
        <p:sp>
          <p:nvSpPr>
            <p:cNvPr id="3134" name="object 3134"/>
            <p:cNvSpPr/>
            <p:nvPr/>
          </p:nvSpPr>
          <p:spPr>
            <a:xfrm>
              <a:off x="-127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9BE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39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ADF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596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800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100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9D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120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7D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140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7D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1612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2" name="object 3142"/>
            <p:cNvSpPr/>
            <p:nvPr/>
          </p:nvSpPr>
          <p:spPr>
            <a:xfrm>
              <a:off x="1816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5D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3" name="object 3143"/>
            <p:cNvSpPr/>
            <p:nvPr/>
          </p:nvSpPr>
          <p:spPr>
            <a:xfrm>
              <a:off x="201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4" name="object 3144"/>
            <p:cNvSpPr/>
            <p:nvPr/>
          </p:nvSpPr>
          <p:spPr>
            <a:xfrm>
              <a:off x="2222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5" name="object 3145"/>
            <p:cNvSpPr/>
            <p:nvPr/>
          </p:nvSpPr>
          <p:spPr>
            <a:xfrm>
              <a:off x="242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2628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2832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2D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303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1D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9" name="object 3149"/>
            <p:cNvSpPr/>
            <p:nvPr/>
          </p:nvSpPr>
          <p:spPr>
            <a:xfrm>
              <a:off x="3238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0" name="object 3150"/>
            <p:cNvSpPr/>
            <p:nvPr/>
          </p:nvSpPr>
          <p:spPr>
            <a:xfrm>
              <a:off x="344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1" name="object 3151"/>
            <p:cNvSpPr/>
            <p:nvPr/>
          </p:nvSpPr>
          <p:spPr>
            <a:xfrm>
              <a:off x="3644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FC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384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EC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405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EC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424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D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445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466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4851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506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525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5460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5664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5867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3" name="object 3163"/>
            <p:cNvSpPr/>
            <p:nvPr/>
          </p:nvSpPr>
          <p:spPr>
            <a:xfrm>
              <a:off x="6070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7C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4" name="object 3164"/>
            <p:cNvSpPr/>
            <p:nvPr/>
          </p:nvSpPr>
          <p:spPr>
            <a:xfrm>
              <a:off x="627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6C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6476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6680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6883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4B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708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728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7492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769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7899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3" name="object 3173"/>
            <p:cNvSpPr/>
            <p:nvPr/>
          </p:nvSpPr>
          <p:spPr>
            <a:xfrm>
              <a:off x="810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4" name="object 3174"/>
            <p:cNvSpPr/>
            <p:nvPr/>
          </p:nvSpPr>
          <p:spPr>
            <a:xfrm>
              <a:off x="830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5" name="object 3175"/>
            <p:cNvSpPr/>
            <p:nvPr/>
          </p:nvSpPr>
          <p:spPr>
            <a:xfrm>
              <a:off x="8508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6" name="object 3176"/>
            <p:cNvSpPr/>
            <p:nvPr/>
          </p:nvSpPr>
          <p:spPr>
            <a:xfrm>
              <a:off x="8712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EB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8915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911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9321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CB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0" name="object 3180"/>
            <p:cNvSpPr/>
            <p:nvPr/>
          </p:nvSpPr>
          <p:spPr>
            <a:xfrm>
              <a:off x="9524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B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1" name="object 3181"/>
            <p:cNvSpPr/>
            <p:nvPr/>
          </p:nvSpPr>
          <p:spPr>
            <a:xfrm>
              <a:off x="9728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9931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1013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9A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1033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8A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10540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8A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6" name="object 3186"/>
            <p:cNvSpPr/>
            <p:nvPr/>
          </p:nvSpPr>
          <p:spPr>
            <a:xfrm>
              <a:off x="10744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7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10934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1115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6A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1134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5A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0" name="object 3190"/>
            <p:cNvSpPr/>
            <p:nvPr/>
          </p:nvSpPr>
          <p:spPr>
            <a:xfrm>
              <a:off x="1154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1" name="object 3191"/>
            <p:cNvSpPr/>
            <p:nvPr/>
          </p:nvSpPr>
          <p:spPr>
            <a:xfrm>
              <a:off x="11760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4A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11950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3A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12153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12357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5" name="object 3195"/>
            <p:cNvSpPr/>
            <p:nvPr/>
          </p:nvSpPr>
          <p:spPr>
            <a:xfrm>
              <a:off x="12560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6" name="object 3196"/>
            <p:cNvSpPr/>
            <p:nvPr/>
          </p:nvSpPr>
          <p:spPr>
            <a:xfrm>
              <a:off x="12763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0A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12966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A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13169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13373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E9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0" name="object 3200"/>
            <p:cNvSpPr/>
            <p:nvPr/>
          </p:nvSpPr>
          <p:spPr>
            <a:xfrm>
              <a:off x="1357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9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1" name="object 3201"/>
            <p:cNvSpPr/>
            <p:nvPr/>
          </p:nvSpPr>
          <p:spPr>
            <a:xfrm>
              <a:off x="1377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13982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9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14185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14389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14592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6" name="object 3206"/>
            <p:cNvSpPr/>
            <p:nvPr/>
          </p:nvSpPr>
          <p:spPr>
            <a:xfrm>
              <a:off x="14795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7" name="object 3207"/>
            <p:cNvSpPr/>
            <p:nvPr/>
          </p:nvSpPr>
          <p:spPr>
            <a:xfrm>
              <a:off x="14998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8" name="object 3208"/>
            <p:cNvSpPr/>
            <p:nvPr/>
          </p:nvSpPr>
          <p:spPr>
            <a:xfrm>
              <a:off x="15201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89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9" name="object 3209"/>
            <p:cNvSpPr/>
            <p:nvPr/>
          </p:nvSpPr>
          <p:spPr>
            <a:xfrm>
              <a:off x="15405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79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0" name="object 3210"/>
            <p:cNvSpPr/>
            <p:nvPr/>
          </p:nvSpPr>
          <p:spPr>
            <a:xfrm>
              <a:off x="15608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1" name="object 3211"/>
            <p:cNvSpPr/>
            <p:nvPr/>
          </p:nvSpPr>
          <p:spPr>
            <a:xfrm>
              <a:off x="15811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16014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3" name="object 3213"/>
            <p:cNvSpPr/>
            <p:nvPr/>
          </p:nvSpPr>
          <p:spPr>
            <a:xfrm>
              <a:off x="16217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49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4" name="object 3214"/>
            <p:cNvSpPr/>
            <p:nvPr/>
          </p:nvSpPr>
          <p:spPr>
            <a:xfrm>
              <a:off x="1642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49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1662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38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1682750" y="6253479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60" h="24129">
                  <a:moveTo>
                    <a:pt x="0" y="24130"/>
                  </a:moveTo>
                  <a:lnTo>
                    <a:pt x="10160" y="2413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24130"/>
                  </a:lnTo>
                  <a:close/>
                </a:path>
              </a:pathLst>
            </a:custGeom>
            <a:solidFill>
              <a:srgbClr val="628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17" name="object 3217"/>
          <p:cNvGrpSpPr/>
          <p:nvPr/>
        </p:nvGrpSpPr>
        <p:grpSpPr>
          <a:xfrm>
            <a:off x="1178560" y="76200"/>
            <a:ext cx="7967980" cy="6201410"/>
            <a:chOff x="1178560" y="76200"/>
            <a:chExt cx="7967980" cy="6201410"/>
          </a:xfrm>
        </p:grpSpPr>
        <p:sp>
          <p:nvSpPr>
            <p:cNvPr id="3218" name="object 3218"/>
            <p:cNvSpPr/>
            <p:nvPr/>
          </p:nvSpPr>
          <p:spPr>
            <a:xfrm>
              <a:off x="7315200" y="6253479"/>
              <a:ext cx="6350" cy="24130"/>
            </a:xfrm>
            <a:custGeom>
              <a:avLst/>
              <a:gdLst/>
              <a:ahLst/>
              <a:cxnLst/>
              <a:rect l="l" t="t" r="r" b="b"/>
              <a:pathLst>
                <a:path w="6350" h="24129">
                  <a:moveTo>
                    <a:pt x="0" y="24130"/>
                  </a:moveTo>
                  <a:lnTo>
                    <a:pt x="6350" y="2413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4130"/>
                  </a:lnTo>
                  <a:close/>
                </a:path>
              </a:pathLst>
            </a:custGeom>
            <a:solidFill>
              <a:srgbClr val="5B85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9" name="object 3219"/>
            <p:cNvSpPr/>
            <p:nvPr/>
          </p:nvSpPr>
          <p:spPr>
            <a:xfrm>
              <a:off x="732028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C8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0" name="object 3220"/>
            <p:cNvSpPr/>
            <p:nvPr/>
          </p:nvSpPr>
          <p:spPr>
            <a:xfrm>
              <a:off x="73406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D8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1" name="object 3221"/>
            <p:cNvSpPr/>
            <p:nvPr/>
          </p:nvSpPr>
          <p:spPr>
            <a:xfrm>
              <a:off x="7359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E8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73812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E8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3" name="object 3223"/>
            <p:cNvSpPr/>
            <p:nvPr/>
          </p:nvSpPr>
          <p:spPr>
            <a:xfrm>
              <a:off x="74002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F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4" name="object 3224"/>
            <p:cNvSpPr/>
            <p:nvPr/>
          </p:nvSpPr>
          <p:spPr>
            <a:xfrm>
              <a:off x="74206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744093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74612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18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74815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8" name="object 3228"/>
            <p:cNvSpPr/>
            <p:nvPr/>
          </p:nvSpPr>
          <p:spPr>
            <a:xfrm>
              <a:off x="75018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75222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39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0" name="object 3230"/>
            <p:cNvSpPr/>
            <p:nvPr/>
          </p:nvSpPr>
          <p:spPr>
            <a:xfrm>
              <a:off x="754253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49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1" name="object 3231"/>
            <p:cNvSpPr/>
            <p:nvPr/>
          </p:nvSpPr>
          <p:spPr>
            <a:xfrm>
              <a:off x="75628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49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2" name="object 3232"/>
            <p:cNvSpPr/>
            <p:nvPr/>
          </p:nvSpPr>
          <p:spPr>
            <a:xfrm>
              <a:off x="75831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3" name="object 3233"/>
            <p:cNvSpPr/>
            <p:nvPr/>
          </p:nvSpPr>
          <p:spPr>
            <a:xfrm>
              <a:off x="76034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69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4" name="object 3234"/>
            <p:cNvSpPr/>
            <p:nvPr/>
          </p:nvSpPr>
          <p:spPr>
            <a:xfrm>
              <a:off x="762381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09" h="24129">
                  <a:moveTo>
                    <a:pt x="4191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679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5" name="object 3235"/>
            <p:cNvSpPr/>
            <p:nvPr/>
          </p:nvSpPr>
          <p:spPr>
            <a:xfrm>
              <a:off x="76644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9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6" name="object 3236"/>
            <p:cNvSpPr/>
            <p:nvPr/>
          </p:nvSpPr>
          <p:spPr>
            <a:xfrm>
              <a:off x="76847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7" name="object 3237"/>
            <p:cNvSpPr/>
            <p:nvPr/>
          </p:nvSpPr>
          <p:spPr>
            <a:xfrm>
              <a:off x="77050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77254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7745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77660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77863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C9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2" name="object 3242"/>
            <p:cNvSpPr/>
            <p:nvPr/>
          </p:nvSpPr>
          <p:spPr>
            <a:xfrm>
              <a:off x="78066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D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3" name="object 3243"/>
            <p:cNvSpPr/>
            <p:nvPr/>
          </p:nvSpPr>
          <p:spPr>
            <a:xfrm>
              <a:off x="78270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7847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E9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5" name="object 3245"/>
            <p:cNvSpPr/>
            <p:nvPr/>
          </p:nvSpPr>
          <p:spPr>
            <a:xfrm>
              <a:off x="78676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6" name="object 3246"/>
            <p:cNvSpPr/>
            <p:nvPr/>
          </p:nvSpPr>
          <p:spPr>
            <a:xfrm>
              <a:off x="7887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FA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79082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0A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79286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1A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7948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2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7967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79895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3A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80098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4A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80289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8050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5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8069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80899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6A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7" name="object 3257"/>
            <p:cNvSpPr/>
            <p:nvPr/>
          </p:nvSpPr>
          <p:spPr>
            <a:xfrm>
              <a:off x="81102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7A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8" name="object 3258"/>
            <p:cNvSpPr/>
            <p:nvPr/>
          </p:nvSpPr>
          <p:spPr>
            <a:xfrm>
              <a:off x="81305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8A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81508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A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8171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9A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81915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2" name="object 3262"/>
            <p:cNvSpPr/>
            <p:nvPr/>
          </p:nvSpPr>
          <p:spPr>
            <a:xfrm>
              <a:off x="82118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3" name="object 3263"/>
            <p:cNvSpPr/>
            <p:nvPr/>
          </p:nvSpPr>
          <p:spPr>
            <a:xfrm>
              <a:off x="82321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BB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8252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CB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8272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B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82931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83134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EB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83337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8354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8374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83947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1B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84150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84353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8455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84759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84963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4B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85166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85369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8557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6C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8577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7C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85979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8C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86182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8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86372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8658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86779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8698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87198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87388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C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87591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D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87795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87998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88201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FC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88404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0D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88607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1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8881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1D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8901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2D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89217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89420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89623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89827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9003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90233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90436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90639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90843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91046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91249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9145269" y="6253479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0"/>
                  </a:moveTo>
                  <a:lnTo>
                    <a:pt x="0" y="24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E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1178560" y="76200"/>
              <a:ext cx="7205980" cy="641350"/>
            </a:xfrm>
            <a:custGeom>
              <a:avLst/>
              <a:gdLst/>
              <a:ahLst/>
              <a:cxnLst/>
              <a:rect l="l" t="t" r="r" b="b"/>
              <a:pathLst>
                <a:path w="7205980" h="641350">
                  <a:moveTo>
                    <a:pt x="7205980" y="0"/>
                  </a:moveTo>
                  <a:lnTo>
                    <a:pt x="0" y="0"/>
                  </a:lnTo>
                  <a:lnTo>
                    <a:pt x="0" y="641350"/>
                  </a:lnTo>
                  <a:lnTo>
                    <a:pt x="7205980" y="64135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10" name="object 3310"/>
          <p:cNvSpPr txBox="1">
            <a:spLocks noGrp="1"/>
          </p:cNvSpPr>
          <p:nvPr>
            <p:ph type="title"/>
          </p:nvPr>
        </p:nvSpPr>
        <p:spPr>
          <a:xfrm>
            <a:off x="1258569" y="109220"/>
            <a:ext cx="70427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Classification according to</a:t>
            </a:r>
            <a:r>
              <a:rPr b="1" spc="-25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maturity</a:t>
            </a:r>
          </a:p>
        </p:txBody>
      </p:sp>
      <p:grpSp>
        <p:nvGrpSpPr>
          <p:cNvPr id="3311" name="object 3311"/>
          <p:cNvGrpSpPr/>
          <p:nvPr/>
        </p:nvGrpSpPr>
        <p:grpSpPr>
          <a:xfrm>
            <a:off x="1694179" y="762000"/>
            <a:ext cx="5621020" cy="5715000"/>
            <a:chOff x="1694179" y="762000"/>
            <a:chExt cx="5621020" cy="5715000"/>
          </a:xfrm>
        </p:grpSpPr>
        <p:sp>
          <p:nvSpPr>
            <p:cNvPr id="3312" name="object 3312"/>
            <p:cNvSpPr/>
            <p:nvPr/>
          </p:nvSpPr>
          <p:spPr>
            <a:xfrm>
              <a:off x="1694179" y="762000"/>
              <a:ext cx="5621020" cy="2819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3" name="object 3313"/>
            <p:cNvSpPr/>
            <p:nvPr/>
          </p:nvSpPr>
          <p:spPr>
            <a:xfrm>
              <a:off x="1694179" y="3581400"/>
              <a:ext cx="2912110" cy="2895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4" name="object 3314"/>
            <p:cNvSpPr/>
            <p:nvPr/>
          </p:nvSpPr>
          <p:spPr>
            <a:xfrm>
              <a:off x="4605019" y="3580129"/>
              <a:ext cx="2710179" cy="28803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15" name="object 3315"/>
          <p:cNvGrpSpPr/>
          <p:nvPr/>
        </p:nvGrpSpPr>
        <p:grpSpPr>
          <a:xfrm>
            <a:off x="1678622" y="747712"/>
            <a:ext cx="5651500" cy="5743575"/>
            <a:chOff x="1678622" y="747712"/>
            <a:chExt cx="5651500" cy="5743575"/>
          </a:xfrm>
        </p:grpSpPr>
        <p:sp>
          <p:nvSpPr>
            <p:cNvPr id="3316" name="object 3316"/>
            <p:cNvSpPr/>
            <p:nvPr/>
          </p:nvSpPr>
          <p:spPr>
            <a:xfrm>
              <a:off x="1692910" y="762000"/>
              <a:ext cx="5622290" cy="5715000"/>
            </a:xfrm>
            <a:custGeom>
              <a:avLst/>
              <a:gdLst/>
              <a:ahLst/>
              <a:cxnLst/>
              <a:rect l="l" t="t" r="r" b="b"/>
              <a:pathLst>
                <a:path w="5622290" h="5715000">
                  <a:moveTo>
                    <a:pt x="2811779" y="5715000"/>
                  </a:moveTo>
                  <a:lnTo>
                    <a:pt x="0" y="5715000"/>
                  </a:lnTo>
                  <a:lnTo>
                    <a:pt x="0" y="0"/>
                  </a:lnTo>
                  <a:lnTo>
                    <a:pt x="5622290" y="0"/>
                  </a:lnTo>
                  <a:lnTo>
                    <a:pt x="5622290" y="5715000"/>
                  </a:lnTo>
                  <a:lnTo>
                    <a:pt x="2811779" y="5715000"/>
                  </a:lnTo>
                  <a:close/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1684655" y="3586797"/>
              <a:ext cx="5640070" cy="0"/>
            </a:xfrm>
            <a:custGeom>
              <a:avLst/>
              <a:gdLst/>
              <a:ahLst/>
              <a:cxnLst/>
              <a:rect l="l" t="t" r="r" b="b"/>
              <a:pathLst>
                <a:path w="5640070">
                  <a:moveTo>
                    <a:pt x="0" y="0"/>
                  </a:moveTo>
                  <a:lnTo>
                    <a:pt x="5640068" y="0"/>
                  </a:lnTo>
                </a:path>
              </a:pathLst>
            </a:custGeom>
            <a:ln w="10794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1692910" y="3200400"/>
              <a:ext cx="5622290" cy="381000"/>
            </a:xfrm>
            <a:custGeom>
              <a:avLst/>
              <a:gdLst/>
              <a:ahLst/>
              <a:cxnLst/>
              <a:rect l="l" t="t" r="r" b="b"/>
              <a:pathLst>
                <a:path w="5622290" h="381000">
                  <a:moveTo>
                    <a:pt x="562229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622290" y="38100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1692910" y="3200400"/>
              <a:ext cx="5622290" cy="381000"/>
            </a:xfrm>
            <a:custGeom>
              <a:avLst/>
              <a:gdLst/>
              <a:ahLst/>
              <a:cxnLst/>
              <a:rect l="l" t="t" r="r" b="b"/>
              <a:pathLst>
                <a:path w="5622290" h="381000">
                  <a:moveTo>
                    <a:pt x="2811779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5622290" y="0"/>
                  </a:lnTo>
                  <a:lnTo>
                    <a:pt x="5622290" y="381000"/>
                  </a:lnTo>
                  <a:lnTo>
                    <a:pt x="2811779" y="381000"/>
                  </a:lnTo>
                  <a:close/>
                </a:path>
              </a:pathLst>
            </a:custGeom>
            <a:ln w="12579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20" name="object 3320"/>
          <p:cNvSpPr txBox="1"/>
          <p:nvPr/>
        </p:nvSpPr>
        <p:spPr>
          <a:xfrm>
            <a:off x="2581910" y="3233420"/>
            <a:ext cx="1130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43"/>
                </a:solidFill>
                <a:latin typeface="Times New Roman"/>
                <a:cs typeface="Times New Roman"/>
              </a:rPr>
              <a:t>I</a:t>
            </a:r>
            <a:r>
              <a:rPr sz="2000" b="1" spc="10" dirty="0">
                <a:solidFill>
                  <a:srgbClr val="000043"/>
                </a:solidFill>
                <a:latin typeface="Times New Roman"/>
                <a:cs typeface="Times New Roman"/>
              </a:rPr>
              <a:t>mm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a</a:t>
            </a:r>
            <a:r>
              <a:rPr sz="2000" b="1" spc="10" dirty="0">
                <a:solidFill>
                  <a:srgbClr val="000043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000043"/>
                </a:solidFill>
                <a:latin typeface="Times New Roman"/>
                <a:cs typeface="Times New Roman"/>
              </a:rPr>
              <a:t>u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21" name="object 3321"/>
          <p:cNvSpPr txBox="1"/>
          <p:nvPr/>
        </p:nvSpPr>
        <p:spPr>
          <a:xfrm>
            <a:off x="5563870" y="3216909"/>
            <a:ext cx="8470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000043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000043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t</a:t>
            </a:r>
            <a:r>
              <a:rPr sz="2000" b="1" spc="5" dirty="0">
                <a:solidFill>
                  <a:srgbClr val="000043"/>
                </a:solidFill>
                <a:latin typeface="Times New Roman"/>
                <a:cs typeface="Times New Roman"/>
              </a:rPr>
              <a:t>u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re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322" name="object 3322"/>
          <p:cNvGrpSpPr/>
          <p:nvPr/>
        </p:nvGrpSpPr>
        <p:grpSpPr>
          <a:xfrm>
            <a:off x="1686560" y="6089650"/>
            <a:ext cx="5634990" cy="393700"/>
            <a:chOff x="1686560" y="6089650"/>
            <a:chExt cx="5634990" cy="393700"/>
          </a:xfrm>
        </p:grpSpPr>
        <p:sp>
          <p:nvSpPr>
            <p:cNvPr id="3323" name="object 3323"/>
            <p:cNvSpPr/>
            <p:nvPr/>
          </p:nvSpPr>
          <p:spPr>
            <a:xfrm>
              <a:off x="1692910" y="6096000"/>
              <a:ext cx="5622290" cy="381000"/>
            </a:xfrm>
            <a:custGeom>
              <a:avLst/>
              <a:gdLst/>
              <a:ahLst/>
              <a:cxnLst/>
              <a:rect l="l" t="t" r="r" b="b"/>
              <a:pathLst>
                <a:path w="5622290" h="381000">
                  <a:moveTo>
                    <a:pt x="562229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622290" y="38100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1692910" y="6096000"/>
              <a:ext cx="5622290" cy="381000"/>
            </a:xfrm>
            <a:custGeom>
              <a:avLst/>
              <a:gdLst/>
              <a:ahLst/>
              <a:cxnLst/>
              <a:rect l="l" t="t" r="r" b="b"/>
              <a:pathLst>
                <a:path w="5622290" h="381000">
                  <a:moveTo>
                    <a:pt x="2811779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5622290" y="0"/>
                  </a:lnTo>
                  <a:lnTo>
                    <a:pt x="5622290" y="381000"/>
                  </a:lnTo>
                  <a:lnTo>
                    <a:pt x="2811779" y="381000"/>
                  </a:lnTo>
                  <a:close/>
                </a:path>
              </a:pathLst>
            </a:custGeom>
            <a:ln w="12579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25" name="object 3325"/>
          <p:cNvSpPr txBox="1"/>
          <p:nvPr/>
        </p:nvSpPr>
        <p:spPr>
          <a:xfrm>
            <a:off x="2444750" y="6068059"/>
            <a:ext cx="15138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Hypermature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26" name="object 3326"/>
          <p:cNvSpPr txBox="1"/>
          <p:nvPr/>
        </p:nvSpPr>
        <p:spPr>
          <a:xfrm>
            <a:off x="5388609" y="6068059"/>
            <a:ext cx="13703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000043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rg</a:t>
            </a:r>
            <a:r>
              <a:rPr sz="2000" b="1" spc="5" dirty="0">
                <a:solidFill>
                  <a:srgbClr val="000043"/>
                </a:solidFill>
                <a:latin typeface="Times New Roman"/>
                <a:cs typeface="Times New Roman"/>
              </a:rPr>
              <a:t>agn</a:t>
            </a:r>
            <a:r>
              <a:rPr sz="2000" b="1" spc="-10" dirty="0">
                <a:solidFill>
                  <a:srgbClr val="000043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>
                <a:solidFill>
                  <a:srgbClr val="000043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00043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27" name="object 3327"/>
          <p:cNvSpPr/>
          <p:nvPr/>
        </p:nvSpPr>
        <p:spPr>
          <a:xfrm>
            <a:off x="4605020" y="762000"/>
            <a:ext cx="1270" cy="5715000"/>
          </a:xfrm>
          <a:custGeom>
            <a:avLst/>
            <a:gdLst/>
            <a:ahLst/>
            <a:cxnLst/>
            <a:rect l="l" t="t" r="r" b="b"/>
            <a:pathLst>
              <a:path w="1270" h="5715000">
                <a:moveTo>
                  <a:pt x="0" y="0"/>
                </a:moveTo>
                <a:lnTo>
                  <a:pt x="1269" y="5715000"/>
                </a:lnTo>
              </a:path>
            </a:pathLst>
          </a:custGeom>
          <a:ln w="19048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object 33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96960" cy="6858000"/>
            <a:chOff x="0" y="0"/>
            <a:chExt cx="8696960" cy="6858000"/>
          </a:xfrm>
        </p:grpSpPr>
        <p:sp>
          <p:nvSpPr>
            <p:cNvPr id="4" name="object 4"/>
            <p:cNvSpPr/>
            <p:nvPr/>
          </p:nvSpPr>
          <p:spPr>
            <a:xfrm>
              <a:off x="3364555" y="678312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8563" y="74878"/>
                  </a:lnTo>
                  <a:lnTo>
                    <a:pt x="74859" y="74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7853" y="646221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0" y="0"/>
                  </a:moveTo>
                  <a:lnTo>
                    <a:pt x="40346" y="352766"/>
                  </a:lnTo>
                  <a:lnTo>
                    <a:pt x="83366" y="395786"/>
                  </a:lnTo>
                  <a:lnTo>
                    <a:pt x="395786" y="395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279" y="6142429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5">
                  <a:moveTo>
                    <a:pt x="0" y="0"/>
                  </a:moveTo>
                  <a:lnTo>
                    <a:pt x="40182" y="351332"/>
                  </a:lnTo>
                  <a:lnTo>
                    <a:pt x="404420" y="715570"/>
                  </a:lnTo>
                  <a:lnTo>
                    <a:pt x="715570" y="715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4652" y="5822176"/>
              <a:ext cx="1035685" cy="1036319"/>
            </a:xfrm>
            <a:custGeom>
              <a:avLst/>
              <a:gdLst/>
              <a:ahLst/>
              <a:cxnLst/>
              <a:rect l="l" t="t" r="r" b="b"/>
              <a:pathLst>
                <a:path w="1035685" h="1036320">
                  <a:moveTo>
                    <a:pt x="0" y="0"/>
                  </a:moveTo>
                  <a:lnTo>
                    <a:pt x="40235" y="351801"/>
                  </a:lnTo>
                  <a:lnTo>
                    <a:pt x="724257" y="1035823"/>
                  </a:lnTo>
                  <a:lnTo>
                    <a:pt x="1035550" y="103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8132" y="5502862"/>
              <a:ext cx="1355725" cy="1355725"/>
            </a:xfrm>
            <a:custGeom>
              <a:avLst/>
              <a:gdLst/>
              <a:ahLst/>
              <a:cxnLst/>
              <a:rect l="l" t="t" r="r" b="b"/>
              <a:pathLst>
                <a:path w="1355725" h="1355725">
                  <a:moveTo>
                    <a:pt x="0" y="0"/>
                  </a:moveTo>
                  <a:lnTo>
                    <a:pt x="40128" y="350867"/>
                  </a:lnTo>
                  <a:lnTo>
                    <a:pt x="1044134" y="1355137"/>
                  </a:lnTo>
                  <a:lnTo>
                    <a:pt x="1355137" y="1355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1394" y="5181644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40241" y="351849"/>
                  </a:lnTo>
                  <a:lnTo>
                    <a:pt x="1365096" y="1676355"/>
                  </a:lnTo>
                  <a:lnTo>
                    <a:pt x="1676355" y="167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4820" y="4861860"/>
              <a:ext cx="1996439" cy="1996439"/>
            </a:xfrm>
            <a:custGeom>
              <a:avLst/>
              <a:gdLst/>
              <a:ahLst/>
              <a:cxnLst/>
              <a:rect l="l" t="t" r="r" b="b"/>
              <a:pathLst>
                <a:path w="1996439" h="1996440">
                  <a:moveTo>
                    <a:pt x="0" y="0"/>
                  </a:moveTo>
                  <a:lnTo>
                    <a:pt x="40182" y="351332"/>
                  </a:lnTo>
                  <a:lnTo>
                    <a:pt x="1684989" y="1996139"/>
                  </a:lnTo>
                  <a:lnTo>
                    <a:pt x="1996139" y="1996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082" y="4540642"/>
              <a:ext cx="2232660" cy="2317750"/>
            </a:xfrm>
            <a:custGeom>
              <a:avLst/>
              <a:gdLst/>
              <a:ahLst/>
              <a:cxnLst/>
              <a:rect l="l" t="t" r="r" b="b"/>
              <a:pathLst>
                <a:path w="2232660" h="2317750">
                  <a:moveTo>
                    <a:pt x="0" y="0"/>
                  </a:moveTo>
                  <a:lnTo>
                    <a:pt x="40346" y="352766"/>
                  </a:lnTo>
                  <a:lnTo>
                    <a:pt x="2004937" y="2317357"/>
                  </a:lnTo>
                  <a:lnTo>
                    <a:pt x="2232267" y="2317357"/>
                  </a:lnTo>
                  <a:lnTo>
                    <a:pt x="2199164" y="219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1508" y="4220858"/>
              <a:ext cx="2247265" cy="2559685"/>
            </a:xfrm>
            <a:custGeom>
              <a:avLst/>
              <a:gdLst/>
              <a:ahLst/>
              <a:cxnLst/>
              <a:rect l="l" t="t" r="r" b="b"/>
              <a:pathLst>
                <a:path w="2247265" h="2559684">
                  <a:moveTo>
                    <a:pt x="0" y="0"/>
                  </a:moveTo>
                  <a:lnTo>
                    <a:pt x="40346" y="352766"/>
                  </a:lnTo>
                  <a:lnTo>
                    <a:pt x="2247102" y="2559522"/>
                  </a:lnTo>
                  <a:lnTo>
                    <a:pt x="2125560" y="212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4934" y="3901074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4" h="2484754">
                  <a:moveTo>
                    <a:pt x="0" y="0"/>
                  </a:moveTo>
                  <a:lnTo>
                    <a:pt x="40182" y="351332"/>
                  </a:lnTo>
                  <a:lnTo>
                    <a:pt x="2173004" y="2484154"/>
                  </a:lnTo>
                  <a:lnTo>
                    <a:pt x="2051957" y="205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8293" y="3580698"/>
              <a:ext cx="2099945" cy="2411730"/>
            </a:xfrm>
            <a:custGeom>
              <a:avLst/>
              <a:gdLst/>
              <a:ahLst/>
              <a:cxnLst/>
              <a:rect l="l" t="t" r="r" b="b"/>
              <a:pathLst>
                <a:path w="2099945" h="2411729">
                  <a:moveTo>
                    <a:pt x="0" y="0"/>
                  </a:moveTo>
                  <a:lnTo>
                    <a:pt x="40249" y="351924"/>
                  </a:lnTo>
                  <a:lnTo>
                    <a:pt x="2099468" y="2411143"/>
                  </a:lnTo>
                  <a:lnTo>
                    <a:pt x="1978014" y="197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1787" y="3261507"/>
              <a:ext cx="2025650" cy="2335530"/>
            </a:xfrm>
            <a:custGeom>
              <a:avLst/>
              <a:gdLst/>
              <a:ahLst/>
              <a:cxnLst/>
              <a:rect l="l" t="t" r="r" b="b"/>
              <a:pathLst>
                <a:path w="2025650" h="2335529">
                  <a:moveTo>
                    <a:pt x="0" y="0"/>
                  </a:moveTo>
                  <a:lnTo>
                    <a:pt x="40113" y="350734"/>
                  </a:lnTo>
                  <a:lnTo>
                    <a:pt x="2025387" y="2335484"/>
                  </a:lnTo>
                  <a:lnTo>
                    <a:pt x="1904749" y="1904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5049" y="2940289"/>
              <a:ext cx="1952625" cy="2264410"/>
            </a:xfrm>
            <a:custGeom>
              <a:avLst/>
              <a:gdLst/>
              <a:ahLst/>
              <a:cxnLst/>
              <a:rect l="l" t="t" r="r" b="b"/>
              <a:pathLst>
                <a:path w="1952625" h="2264410">
                  <a:moveTo>
                    <a:pt x="0" y="0"/>
                  </a:moveTo>
                  <a:lnTo>
                    <a:pt x="40244" y="351876"/>
                  </a:lnTo>
                  <a:lnTo>
                    <a:pt x="1952246" y="2264382"/>
                  </a:lnTo>
                  <a:lnTo>
                    <a:pt x="1830815" y="1830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8475" y="2620505"/>
              <a:ext cx="1878330" cy="2189480"/>
            </a:xfrm>
            <a:custGeom>
              <a:avLst/>
              <a:gdLst/>
              <a:ahLst/>
              <a:cxnLst/>
              <a:rect l="l" t="t" r="r" b="b"/>
              <a:pathLst>
                <a:path w="1878329" h="2189479">
                  <a:moveTo>
                    <a:pt x="0" y="0"/>
                  </a:moveTo>
                  <a:lnTo>
                    <a:pt x="40182" y="351332"/>
                  </a:lnTo>
                  <a:lnTo>
                    <a:pt x="1878258" y="2189408"/>
                  </a:lnTo>
                  <a:lnTo>
                    <a:pt x="1757211" y="175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1737" y="2299287"/>
              <a:ext cx="1805305" cy="2117725"/>
            </a:xfrm>
            <a:custGeom>
              <a:avLst/>
              <a:gdLst/>
              <a:ahLst/>
              <a:cxnLst/>
              <a:rect l="l" t="t" r="r" b="b"/>
              <a:pathLst>
                <a:path w="1805304" h="2117725">
                  <a:moveTo>
                    <a:pt x="0" y="0"/>
                  </a:moveTo>
                  <a:lnTo>
                    <a:pt x="40346" y="352766"/>
                  </a:lnTo>
                  <a:lnTo>
                    <a:pt x="1804819" y="2117239"/>
                  </a:lnTo>
                  <a:lnTo>
                    <a:pt x="1683277" y="1683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5163" y="1979503"/>
              <a:ext cx="1731645" cy="2044064"/>
            </a:xfrm>
            <a:custGeom>
              <a:avLst/>
              <a:gdLst/>
              <a:ahLst/>
              <a:cxnLst/>
              <a:rect l="l" t="t" r="r" b="b"/>
              <a:pathLst>
                <a:path w="1731645" h="2044064">
                  <a:moveTo>
                    <a:pt x="0" y="0"/>
                  </a:moveTo>
                  <a:lnTo>
                    <a:pt x="40346" y="352766"/>
                  </a:lnTo>
                  <a:lnTo>
                    <a:pt x="1731215" y="2043635"/>
                  </a:lnTo>
                  <a:lnTo>
                    <a:pt x="1609673" y="160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78589" y="1659719"/>
              <a:ext cx="1657350" cy="1968500"/>
            </a:xfrm>
            <a:custGeom>
              <a:avLst/>
              <a:gdLst/>
              <a:ahLst/>
              <a:cxnLst/>
              <a:rect l="l" t="t" r="r" b="b"/>
              <a:pathLst>
                <a:path w="1657350" h="1968500">
                  <a:moveTo>
                    <a:pt x="0" y="0"/>
                  </a:moveTo>
                  <a:lnTo>
                    <a:pt x="40182" y="351332"/>
                  </a:lnTo>
                  <a:lnTo>
                    <a:pt x="1657117" y="1968267"/>
                  </a:lnTo>
                  <a:lnTo>
                    <a:pt x="1536069" y="1536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1877" y="1338722"/>
              <a:ext cx="1583690" cy="1896110"/>
            </a:xfrm>
            <a:custGeom>
              <a:avLst/>
              <a:gdLst/>
              <a:ahLst/>
              <a:cxnLst/>
              <a:rect l="l" t="t" r="r" b="b"/>
              <a:pathLst>
                <a:path w="1583689" h="1896110">
                  <a:moveTo>
                    <a:pt x="0" y="0"/>
                  </a:moveTo>
                  <a:lnTo>
                    <a:pt x="40320" y="352545"/>
                  </a:lnTo>
                  <a:lnTo>
                    <a:pt x="1583652" y="1895876"/>
                  </a:lnTo>
                  <a:lnTo>
                    <a:pt x="1462336" y="1462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5422" y="1019983"/>
              <a:ext cx="1510030" cy="1820545"/>
            </a:xfrm>
            <a:custGeom>
              <a:avLst/>
              <a:gdLst/>
              <a:ahLst/>
              <a:cxnLst/>
              <a:rect l="l" t="t" r="r" b="b"/>
              <a:pathLst>
                <a:path w="1510029" h="1820545">
                  <a:moveTo>
                    <a:pt x="0" y="0"/>
                  </a:moveTo>
                  <a:lnTo>
                    <a:pt x="40063" y="350292"/>
                  </a:lnTo>
                  <a:lnTo>
                    <a:pt x="1509663" y="1820279"/>
                  </a:lnTo>
                  <a:lnTo>
                    <a:pt x="1388681" y="1388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8703" y="698933"/>
              <a:ext cx="1436370" cy="1748789"/>
            </a:xfrm>
            <a:custGeom>
              <a:avLst/>
              <a:gdLst/>
              <a:ahLst/>
              <a:cxnLst/>
              <a:rect l="l" t="t" r="r" b="b"/>
              <a:pathLst>
                <a:path w="1436370" h="1748789">
                  <a:moveTo>
                    <a:pt x="0" y="0"/>
                  </a:moveTo>
                  <a:lnTo>
                    <a:pt x="40326" y="352592"/>
                  </a:lnTo>
                  <a:lnTo>
                    <a:pt x="1436266" y="1748165"/>
                  </a:lnTo>
                  <a:lnTo>
                    <a:pt x="1314928" y="1314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32130" y="379150"/>
              <a:ext cx="1362710" cy="1673860"/>
            </a:xfrm>
            <a:custGeom>
              <a:avLst/>
              <a:gdLst/>
              <a:ahLst/>
              <a:cxnLst/>
              <a:rect l="l" t="t" r="r" b="b"/>
              <a:pathLst>
                <a:path w="1362710" h="1673860">
                  <a:moveTo>
                    <a:pt x="0" y="0"/>
                  </a:moveTo>
                  <a:lnTo>
                    <a:pt x="40182" y="351332"/>
                  </a:lnTo>
                  <a:lnTo>
                    <a:pt x="1362371" y="1673521"/>
                  </a:lnTo>
                  <a:lnTo>
                    <a:pt x="1241324" y="1241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5392" y="57932"/>
              <a:ext cx="1289050" cy="1601470"/>
            </a:xfrm>
            <a:custGeom>
              <a:avLst/>
              <a:gdLst/>
              <a:ahLst/>
              <a:cxnLst/>
              <a:rect l="l" t="t" r="r" b="b"/>
              <a:pathLst>
                <a:path w="1289050" h="1601470">
                  <a:moveTo>
                    <a:pt x="0" y="0"/>
                  </a:moveTo>
                  <a:lnTo>
                    <a:pt x="40346" y="352766"/>
                  </a:lnTo>
                  <a:lnTo>
                    <a:pt x="1288931" y="1601351"/>
                  </a:lnTo>
                  <a:lnTo>
                    <a:pt x="1167390" y="1167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0800" y="14418"/>
              <a:ext cx="1183640" cy="1251585"/>
            </a:xfrm>
            <a:custGeom>
              <a:avLst/>
              <a:gdLst/>
              <a:ahLst/>
              <a:cxnLst/>
              <a:rect l="l" t="t" r="r" b="b"/>
              <a:pathLst>
                <a:path w="1183639" h="1251585">
                  <a:moveTo>
                    <a:pt x="244288" y="0"/>
                  </a:moveTo>
                  <a:lnTo>
                    <a:pt x="0" y="3361"/>
                  </a:lnTo>
                  <a:lnTo>
                    <a:pt x="8362" y="76481"/>
                  </a:lnTo>
                  <a:lnTo>
                    <a:pt x="1183221" y="1251030"/>
                  </a:lnTo>
                  <a:lnTo>
                    <a:pt x="1061805" y="817516"/>
                  </a:lnTo>
                  <a:lnTo>
                    <a:pt x="24428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7527" y="10573"/>
              <a:ext cx="855980" cy="860425"/>
            </a:xfrm>
            <a:custGeom>
              <a:avLst/>
              <a:gdLst/>
              <a:ahLst/>
              <a:cxnLst/>
              <a:rect l="l" t="t" r="r" b="b"/>
              <a:pathLst>
                <a:path w="855979" h="860425">
                  <a:moveTo>
                    <a:pt x="306926" y="0"/>
                  </a:moveTo>
                  <a:lnTo>
                    <a:pt x="0" y="4223"/>
                  </a:lnTo>
                  <a:lnTo>
                    <a:pt x="855947" y="860170"/>
                  </a:lnTo>
                  <a:lnTo>
                    <a:pt x="734899" y="427973"/>
                  </a:lnTo>
                  <a:lnTo>
                    <a:pt x="306926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86892" y="6727"/>
              <a:ext cx="466725" cy="471170"/>
            </a:xfrm>
            <a:custGeom>
              <a:avLst/>
              <a:gdLst/>
              <a:ahLst/>
              <a:cxnLst/>
              <a:rect l="l" t="t" r="r" b="b"/>
              <a:pathLst>
                <a:path w="466725" h="471170">
                  <a:moveTo>
                    <a:pt x="307030" y="0"/>
                  </a:moveTo>
                  <a:lnTo>
                    <a:pt x="0" y="4225"/>
                  </a:lnTo>
                  <a:lnTo>
                    <a:pt x="466403" y="470629"/>
                  </a:lnTo>
                  <a:lnTo>
                    <a:pt x="345311" y="38270"/>
                  </a:lnTo>
                  <a:lnTo>
                    <a:pt x="30703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66359" y="6350"/>
              <a:ext cx="76835" cy="77470"/>
            </a:xfrm>
            <a:custGeom>
              <a:avLst/>
              <a:gdLst/>
              <a:ahLst/>
              <a:cxnLst/>
              <a:rect l="l" t="t" r="r" b="b"/>
              <a:pathLst>
                <a:path w="76835" h="77470">
                  <a:moveTo>
                    <a:pt x="55020" y="0"/>
                  </a:moveTo>
                  <a:lnTo>
                    <a:pt x="0" y="757"/>
                  </a:lnTo>
                  <a:lnTo>
                    <a:pt x="76711" y="77448"/>
                  </a:lnTo>
                  <a:lnTo>
                    <a:pt x="5502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064" y="6774814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4" h="83184">
                  <a:moveTo>
                    <a:pt x="0" y="0"/>
                  </a:moveTo>
                  <a:lnTo>
                    <a:pt x="9525" y="83185"/>
                  </a:lnTo>
                  <a:lnTo>
                    <a:pt x="83185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7274" y="6453544"/>
              <a:ext cx="404495" cy="404495"/>
            </a:xfrm>
            <a:custGeom>
              <a:avLst/>
              <a:gdLst/>
              <a:ahLst/>
              <a:cxnLst/>
              <a:rect l="l" t="t" r="r" b="b"/>
              <a:pathLst>
                <a:path w="404494" h="404495">
                  <a:moveTo>
                    <a:pt x="0" y="0"/>
                  </a:moveTo>
                  <a:lnTo>
                    <a:pt x="40273" y="351694"/>
                  </a:lnTo>
                  <a:lnTo>
                    <a:pt x="93049" y="404455"/>
                  </a:lnTo>
                  <a:lnTo>
                    <a:pt x="404455" y="404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0648" y="6133708"/>
              <a:ext cx="724535" cy="724535"/>
            </a:xfrm>
            <a:custGeom>
              <a:avLst/>
              <a:gdLst/>
              <a:ahLst/>
              <a:cxnLst/>
              <a:rect l="l" t="t" r="r" b="b"/>
              <a:pathLst>
                <a:path w="724535" h="724534">
                  <a:moveTo>
                    <a:pt x="0" y="0"/>
                  </a:moveTo>
                  <a:lnTo>
                    <a:pt x="40238" y="351388"/>
                  </a:lnTo>
                  <a:lnTo>
                    <a:pt x="413141" y="724291"/>
                  </a:lnTo>
                  <a:lnTo>
                    <a:pt x="724291" y="72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023" y="5813873"/>
              <a:ext cx="1044575" cy="1044575"/>
            </a:xfrm>
            <a:custGeom>
              <a:avLst/>
              <a:gdLst/>
              <a:ahLst/>
              <a:cxnLst/>
              <a:rect l="l" t="t" r="r" b="b"/>
              <a:pathLst>
                <a:path w="1044575" h="1044575">
                  <a:moveTo>
                    <a:pt x="0" y="0"/>
                  </a:moveTo>
                  <a:lnTo>
                    <a:pt x="40238" y="351388"/>
                  </a:lnTo>
                  <a:lnTo>
                    <a:pt x="732976" y="1044126"/>
                  </a:lnTo>
                  <a:lnTo>
                    <a:pt x="1044126" y="10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7397" y="5494037"/>
              <a:ext cx="1363980" cy="1363980"/>
            </a:xfrm>
            <a:custGeom>
              <a:avLst/>
              <a:gdLst/>
              <a:ahLst/>
              <a:cxnLst/>
              <a:rect l="l" t="t" r="r" b="b"/>
              <a:pathLst>
                <a:path w="1363980" h="1363979">
                  <a:moveTo>
                    <a:pt x="0" y="0"/>
                  </a:moveTo>
                  <a:lnTo>
                    <a:pt x="40238" y="351388"/>
                  </a:lnTo>
                  <a:lnTo>
                    <a:pt x="1052812" y="1363962"/>
                  </a:lnTo>
                  <a:lnTo>
                    <a:pt x="1363962" y="136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771" y="5174202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0"/>
                  </a:moveTo>
                  <a:lnTo>
                    <a:pt x="40179" y="350870"/>
                  </a:lnTo>
                  <a:lnTo>
                    <a:pt x="1372755" y="1683797"/>
                  </a:lnTo>
                  <a:lnTo>
                    <a:pt x="1683797" y="168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074" y="4853737"/>
              <a:ext cx="2004060" cy="2004695"/>
            </a:xfrm>
            <a:custGeom>
              <a:avLst/>
              <a:gdLst/>
              <a:ahLst/>
              <a:cxnLst/>
              <a:rect l="l" t="t" r="r" b="b"/>
              <a:pathLst>
                <a:path w="2004060" h="2004695">
                  <a:moveTo>
                    <a:pt x="0" y="0"/>
                  </a:moveTo>
                  <a:lnTo>
                    <a:pt x="40310" y="352018"/>
                  </a:lnTo>
                  <a:lnTo>
                    <a:pt x="1692555" y="2004262"/>
                  </a:lnTo>
                  <a:lnTo>
                    <a:pt x="2003734" y="2004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7356" y="4533096"/>
              <a:ext cx="2235200" cy="2325370"/>
            </a:xfrm>
            <a:custGeom>
              <a:avLst/>
              <a:gdLst/>
              <a:ahLst/>
              <a:cxnLst/>
              <a:rect l="l" t="t" r="r" b="b"/>
              <a:pathLst>
                <a:path w="2235200" h="2325370">
                  <a:moveTo>
                    <a:pt x="0" y="0"/>
                  </a:moveTo>
                  <a:lnTo>
                    <a:pt x="40331" y="352199"/>
                  </a:lnTo>
                  <a:lnTo>
                    <a:pt x="2012515" y="2324903"/>
                  </a:lnTo>
                  <a:lnTo>
                    <a:pt x="2234733" y="2324903"/>
                  </a:lnTo>
                  <a:lnTo>
                    <a:pt x="2199640" y="2199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0731" y="4213261"/>
              <a:ext cx="2247900" cy="2560320"/>
            </a:xfrm>
            <a:custGeom>
              <a:avLst/>
              <a:gdLst/>
              <a:ahLst/>
              <a:cxnLst/>
              <a:rect l="l" t="t" r="r" b="b"/>
              <a:pathLst>
                <a:path w="2247900" h="2560320">
                  <a:moveTo>
                    <a:pt x="0" y="0"/>
                  </a:moveTo>
                  <a:lnTo>
                    <a:pt x="40403" y="352823"/>
                  </a:lnTo>
                  <a:lnTo>
                    <a:pt x="2247633" y="2560053"/>
                  </a:lnTo>
                  <a:lnTo>
                    <a:pt x="2126043" y="2126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105" y="3893425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5" h="2484754">
                  <a:moveTo>
                    <a:pt x="0" y="0"/>
                  </a:moveTo>
                  <a:lnTo>
                    <a:pt x="40238" y="351388"/>
                  </a:lnTo>
                  <a:lnTo>
                    <a:pt x="2173542" y="2484692"/>
                  </a:lnTo>
                  <a:lnTo>
                    <a:pt x="2052446" y="205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7479" y="3573590"/>
              <a:ext cx="2099945" cy="2411095"/>
            </a:xfrm>
            <a:custGeom>
              <a:avLst/>
              <a:gdLst/>
              <a:ahLst/>
              <a:cxnLst/>
              <a:rect l="l" t="t" r="r" b="b"/>
              <a:pathLst>
                <a:path w="2099945" h="2411095">
                  <a:moveTo>
                    <a:pt x="0" y="0"/>
                  </a:moveTo>
                  <a:lnTo>
                    <a:pt x="40238" y="351388"/>
                  </a:lnTo>
                  <a:lnTo>
                    <a:pt x="2099946" y="2411096"/>
                  </a:lnTo>
                  <a:lnTo>
                    <a:pt x="1978850" y="1978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0690" y="3252320"/>
              <a:ext cx="2026920" cy="2339340"/>
            </a:xfrm>
            <a:custGeom>
              <a:avLst/>
              <a:gdLst/>
              <a:ahLst/>
              <a:cxnLst/>
              <a:rect l="l" t="t" r="r" b="b"/>
              <a:pathLst>
                <a:path w="2026920" h="2339340">
                  <a:moveTo>
                    <a:pt x="0" y="0"/>
                  </a:moveTo>
                  <a:lnTo>
                    <a:pt x="40403" y="352823"/>
                  </a:lnTo>
                  <a:lnTo>
                    <a:pt x="2026513" y="2338933"/>
                  </a:lnTo>
                  <a:lnTo>
                    <a:pt x="1904923" y="190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4228" y="2933918"/>
              <a:ext cx="1952625" cy="2262505"/>
            </a:xfrm>
            <a:custGeom>
              <a:avLst/>
              <a:gdLst/>
              <a:ahLst/>
              <a:cxnLst/>
              <a:rect l="l" t="t" r="r" b="b"/>
              <a:pathLst>
                <a:path w="1952625" h="2262504">
                  <a:moveTo>
                    <a:pt x="0" y="0"/>
                  </a:moveTo>
                  <a:lnTo>
                    <a:pt x="40074" y="349954"/>
                  </a:lnTo>
                  <a:lnTo>
                    <a:pt x="1952258" y="2262138"/>
                  </a:lnTo>
                  <a:lnTo>
                    <a:pt x="1831656" y="1831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7439" y="2612649"/>
              <a:ext cx="1879600" cy="2192020"/>
            </a:xfrm>
            <a:custGeom>
              <a:avLst/>
              <a:gdLst/>
              <a:ahLst/>
              <a:cxnLst/>
              <a:rect l="l" t="t" r="r" b="b"/>
              <a:pathLst>
                <a:path w="1879600" h="2192020">
                  <a:moveTo>
                    <a:pt x="0" y="0"/>
                  </a:moveTo>
                  <a:lnTo>
                    <a:pt x="40403" y="352823"/>
                  </a:lnTo>
                  <a:lnTo>
                    <a:pt x="1879320" y="2191740"/>
                  </a:lnTo>
                  <a:lnTo>
                    <a:pt x="1757729" y="1757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0934" y="2293867"/>
              <a:ext cx="1805305" cy="2115820"/>
            </a:xfrm>
            <a:custGeom>
              <a:avLst/>
              <a:gdLst/>
              <a:ahLst/>
              <a:cxnLst/>
              <a:rect l="l" t="t" r="r" b="b"/>
              <a:pathLst>
                <a:path w="1805305" h="2115820">
                  <a:moveTo>
                    <a:pt x="0" y="0"/>
                  </a:moveTo>
                  <a:lnTo>
                    <a:pt x="40118" y="350334"/>
                  </a:lnTo>
                  <a:lnTo>
                    <a:pt x="1805108" y="2115325"/>
                  </a:lnTo>
                  <a:lnTo>
                    <a:pt x="1684202" y="1683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4187" y="1972977"/>
              <a:ext cx="1732280" cy="2044064"/>
            </a:xfrm>
            <a:custGeom>
              <a:avLst/>
              <a:gdLst/>
              <a:ahLst/>
              <a:cxnLst/>
              <a:rect l="l" t="t" r="r" b="b"/>
              <a:pathLst>
                <a:path w="1732280" h="2044064">
                  <a:moveTo>
                    <a:pt x="0" y="0"/>
                  </a:moveTo>
                  <a:lnTo>
                    <a:pt x="40358" y="352437"/>
                  </a:lnTo>
                  <a:lnTo>
                    <a:pt x="1731820" y="2043453"/>
                  </a:lnTo>
                  <a:lnTo>
                    <a:pt x="1610536" y="1610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562" y="1653142"/>
              <a:ext cx="1658620" cy="1969770"/>
            </a:xfrm>
            <a:custGeom>
              <a:avLst/>
              <a:gdLst/>
              <a:ahLst/>
              <a:cxnLst/>
              <a:rect l="l" t="t" r="r" b="b"/>
              <a:pathLst>
                <a:path w="1658620" h="1969770">
                  <a:moveTo>
                    <a:pt x="0" y="0"/>
                  </a:moveTo>
                  <a:lnTo>
                    <a:pt x="40238" y="351388"/>
                  </a:lnTo>
                  <a:lnTo>
                    <a:pt x="1658036" y="1969186"/>
                  </a:lnTo>
                  <a:lnTo>
                    <a:pt x="1536939" y="1536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0936" y="1333306"/>
              <a:ext cx="1584960" cy="1896110"/>
            </a:xfrm>
            <a:custGeom>
              <a:avLst/>
              <a:gdLst/>
              <a:ahLst/>
              <a:cxnLst/>
              <a:rect l="l" t="t" r="r" b="b"/>
              <a:pathLst>
                <a:path w="1584960" h="1896110">
                  <a:moveTo>
                    <a:pt x="0" y="0"/>
                  </a:moveTo>
                  <a:lnTo>
                    <a:pt x="40238" y="351388"/>
                  </a:lnTo>
                  <a:lnTo>
                    <a:pt x="1584439" y="1895589"/>
                  </a:lnTo>
                  <a:lnTo>
                    <a:pt x="1463343" y="1463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146" y="1012036"/>
              <a:ext cx="1511300" cy="1823720"/>
            </a:xfrm>
            <a:custGeom>
              <a:avLst/>
              <a:gdLst/>
              <a:ahLst/>
              <a:cxnLst/>
              <a:rect l="l" t="t" r="r" b="b"/>
              <a:pathLst>
                <a:path w="1511300" h="1823720">
                  <a:moveTo>
                    <a:pt x="0" y="0"/>
                  </a:moveTo>
                  <a:lnTo>
                    <a:pt x="40403" y="352823"/>
                  </a:lnTo>
                  <a:lnTo>
                    <a:pt x="1511006" y="1823426"/>
                  </a:lnTo>
                  <a:lnTo>
                    <a:pt x="1389416" y="1389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672" y="693520"/>
              <a:ext cx="1437640" cy="1748155"/>
            </a:xfrm>
            <a:custGeom>
              <a:avLst/>
              <a:gdLst/>
              <a:ahLst/>
              <a:cxnLst/>
              <a:rect l="l" t="t" r="r" b="b"/>
              <a:pathLst>
                <a:path w="1437640" h="1748155">
                  <a:moveTo>
                    <a:pt x="0" y="0"/>
                  </a:moveTo>
                  <a:lnTo>
                    <a:pt x="40232" y="351330"/>
                  </a:lnTo>
                  <a:lnTo>
                    <a:pt x="1437056" y="1747786"/>
                  </a:lnTo>
                  <a:lnTo>
                    <a:pt x="1315988" y="131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895" y="372365"/>
              <a:ext cx="1363980" cy="1675764"/>
            </a:xfrm>
            <a:custGeom>
              <a:avLst/>
              <a:gdLst/>
              <a:ahLst/>
              <a:cxnLst/>
              <a:rect l="l" t="t" r="r" b="b"/>
              <a:pathLst>
                <a:path w="1363980" h="1675764">
                  <a:moveTo>
                    <a:pt x="0" y="0"/>
                  </a:moveTo>
                  <a:lnTo>
                    <a:pt x="40389" y="352703"/>
                  </a:lnTo>
                  <a:lnTo>
                    <a:pt x="1363636" y="1675601"/>
                  </a:lnTo>
                  <a:lnTo>
                    <a:pt x="1242222" y="124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33" y="53955"/>
              <a:ext cx="1289685" cy="1599565"/>
            </a:xfrm>
            <a:custGeom>
              <a:avLst/>
              <a:gdLst/>
              <a:ahLst/>
              <a:cxnLst/>
              <a:rect l="l" t="t" r="r" b="b"/>
              <a:pathLst>
                <a:path w="1289685" h="1599564">
                  <a:moveTo>
                    <a:pt x="0" y="0"/>
                  </a:moveTo>
                  <a:lnTo>
                    <a:pt x="40075" y="349963"/>
                  </a:lnTo>
                  <a:lnTo>
                    <a:pt x="1289559" y="1599446"/>
                  </a:lnTo>
                  <a:lnTo>
                    <a:pt x="1168834" y="116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11848"/>
              <a:ext cx="1184275" cy="1249680"/>
            </a:xfrm>
            <a:custGeom>
              <a:avLst/>
              <a:gdLst/>
              <a:ahLst/>
              <a:cxnLst/>
              <a:rect l="l" t="t" r="r" b="b"/>
              <a:pathLst>
                <a:path w="1184275" h="1249680">
                  <a:moveTo>
                    <a:pt x="246798" y="0"/>
                  </a:moveTo>
                  <a:lnTo>
                    <a:pt x="0" y="3391"/>
                  </a:lnTo>
                  <a:lnTo>
                    <a:pt x="8046" y="73655"/>
                  </a:lnTo>
                  <a:lnTo>
                    <a:pt x="1184139" y="1249438"/>
                  </a:lnTo>
                  <a:lnTo>
                    <a:pt x="1062674" y="815875"/>
                  </a:lnTo>
                  <a:lnTo>
                    <a:pt x="24679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9237" y="8010"/>
              <a:ext cx="854710" cy="859155"/>
            </a:xfrm>
            <a:custGeom>
              <a:avLst/>
              <a:gdLst/>
              <a:ahLst/>
              <a:cxnLst/>
              <a:rect l="l" t="t" r="r" b="b"/>
              <a:pathLst>
                <a:path w="854710" h="859155">
                  <a:moveTo>
                    <a:pt x="306932" y="0"/>
                  </a:moveTo>
                  <a:lnTo>
                    <a:pt x="0" y="4217"/>
                  </a:lnTo>
                  <a:lnTo>
                    <a:pt x="854310" y="858527"/>
                  </a:lnTo>
                  <a:lnTo>
                    <a:pt x="733214" y="426281"/>
                  </a:lnTo>
                  <a:lnTo>
                    <a:pt x="306932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7421" y="4171"/>
              <a:ext cx="466725" cy="470534"/>
            </a:xfrm>
            <a:custGeom>
              <a:avLst/>
              <a:gdLst/>
              <a:ahLst/>
              <a:cxnLst/>
              <a:rect l="l" t="t" r="r" b="b"/>
              <a:pathLst>
                <a:path w="466725" h="470534">
                  <a:moveTo>
                    <a:pt x="308119" y="0"/>
                  </a:moveTo>
                  <a:lnTo>
                    <a:pt x="0" y="4233"/>
                  </a:lnTo>
                  <a:lnTo>
                    <a:pt x="466324" y="470435"/>
                  </a:lnTo>
                  <a:lnTo>
                    <a:pt x="344807" y="36688"/>
                  </a:lnTo>
                  <a:lnTo>
                    <a:pt x="308119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7980" y="3810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5" h="76200">
                  <a:moveTo>
                    <a:pt x="53869" y="0"/>
                  </a:moveTo>
                  <a:lnTo>
                    <a:pt x="0" y="740"/>
                  </a:lnTo>
                  <a:lnTo>
                    <a:pt x="75123" y="75863"/>
                  </a:lnTo>
                  <a:lnTo>
                    <a:pt x="5386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48000" y="0"/>
              <a:ext cx="1742439" cy="422909"/>
            </a:xfrm>
            <a:custGeom>
              <a:avLst/>
              <a:gdLst/>
              <a:ahLst/>
              <a:cxnLst/>
              <a:rect l="l" t="t" r="r" b="b"/>
              <a:pathLst>
                <a:path w="1742439" h="422909">
                  <a:moveTo>
                    <a:pt x="1742084" y="422910"/>
                  </a:moveTo>
                  <a:lnTo>
                    <a:pt x="1693125" y="220980"/>
                  </a:lnTo>
                  <a:lnTo>
                    <a:pt x="1688211" y="200660"/>
                  </a:lnTo>
                  <a:lnTo>
                    <a:pt x="1639570" y="0"/>
                  </a:lnTo>
                  <a:lnTo>
                    <a:pt x="0" y="11430"/>
                  </a:lnTo>
                  <a:lnTo>
                    <a:pt x="81953" y="200660"/>
                  </a:lnTo>
                  <a:lnTo>
                    <a:pt x="87718" y="213995"/>
                  </a:lnTo>
                  <a:lnTo>
                    <a:pt x="90754" y="220980"/>
                  </a:lnTo>
                  <a:lnTo>
                    <a:pt x="178219" y="422910"/>
                  </a:lnTo>
                  <a:lnTo>
                    <a:pt x="1742084" y="42291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17422" y="402590"/>
              <a:ext cx="1621790" cy="222250"/>
            </a:xfrm>
            <a:custGeom>
              <a:avLst/>
              <a:gdLst/>
              <a:ahLst/>
              <a:cxnLst/>
              <a:rect l="l" t="t" r="r" b="b"/>
              <a:pathLst>
                <a:path w="1621789" h="222250">
                  <a:moveTo>
                    <a:pt x="1567737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621612" y="222250"/>
                  </a:lnTo>
                  <a:lnTo>
                    <a:pt x="1567737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05434" y="605790"/>
              <a:ext cx="1583055" cy="220979"/>
            </a:xfrm>
            <a:custGeom>
              <a:avLst/>
              <a:gdLst/>
              <a:ahLst/>
              <a:cxnLst/>
              <a:rect l="l" t="t" r="r" b="b"/>
              <a:pathLst>
                <a:path w="1583054" h="220980">
                  <a:moveTo>
                    <a:pt x="1528983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582550" y="220980"/>
                  </a:lnTo>
                  <a:lnTo>
                    <a:pt x="1528983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92896" y="807719"/>
              <a:ext cx="1544320" cy="220979"/>
            </a:xfrm>
            <a:custGeom>
              <a:avLst/>
              <a:gdLst/>
              <a:ahLst/>
              <a:cxnLst/>
              <a:rect l="l" t="t" r="r" b="b"/>
              <a:pathLst>
                <a:path w="1544320" h="220980">
                  <a:moveTo>
                    <a:pt x="1490470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44037" y="220979"/>
                  </a:lnTo>
                  <a:lnTo>
                    <a:pt x="149047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80358" y="1009650"/>
              <a:ext cx="1505585" cy="220979"/>
            </a:xfrm>
            <a:custGeom>
              <a:avLst/>
              <a:gdLst/>
              <a:ahLst/>
              <a:cxnLst/>
              <a:rect l="l" t="t" r="r" b="b"/>
              <a:pathLst>
                <a:path w="1505585" h="220980">
                  <a:moveTo>
                    <a:pt x="1451958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05525" y="220979"/>
                  </a:lnTo>
                  <a:lnTo>
                    <a:pt x="1451958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67820" y="1211580"/>
              <a:ext cx="1467485" cy="220979"/>
            </a:xfrm>
            <a:custGeom>
              <a:avLst/>
              <a:gdLst/>
              <a:ahLst/>
              <a:cxnLst/>
              <a:rect l="l" t="t" r="r" b="b"/>
              <a:pathLst>
                <a:path w="1467485" h="220980">
                  <a:moveTo>
                    <a:pt x="1413445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467013" y="220980"/>
                  </a:lnTo>
                  <a:lnTo>
                    <a:pt x="1413445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55281" y="1413510"/>
              <a:ext cx="1428750" cy="220979"/>
            </a:xfrm>
            <a:custGeom>
              <a:avLst/>
              <a:gdLst/>
              <a:ahLst/>
              <a:cxnLst/>
              <a:rect l="l" t="t" r="r" b="b"/>
              <a:pathLst>
                <a:path w="1428750" h="220980">
                  <a:moveTo>
                    <a:pt x="1374933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428500" y="220979"/>
                  </a:lnTo>
                  <a:lnTo>
                    <a:pt x="1374933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42743" y="1615439"/>
              <a:ext cx="1390650" cy="222250"/>
            </a:xfrm>
            <a:custGeom>
              <a:avLst/>
              <a:gdLst/>
              <a:ahLst/>
              <a:cxnLst/>
              <a:rect l="l" t="t" r="r" b="b"/>
              <a:pathLst>
                <a:path w="1390650" h="222250">
                  <a:moveTo>
                    <a:pt x="1336420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90295" y="222250"/>
                  </a:lnTo>
                  <a:lnTo>
                    <a:pt x="133642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0205" y="1817370"/>
              <a:ext cx="1351915" cy="222250"/>
            </a:xfrm>
            <a:custGeom>
              <a:avLst/>
              <a:gdLst/>
              <a:ahLst/>
              <a:cxnLst/>
              <a:rect l="l" t="t" r="r" b="b"/>
              <a:pathLst>
                <a:path w="1351914" h="222250">
                  <a:moveTo>
                    <a:pt x="12979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51783" y="222250"/>
                  </a:lnTo>
                  <a:lnTo>
                    <a:pt x="1297908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17667" y="2019300"/>
              <a:ext cx="1313815" cy="222250"/>
            </a:xfrm>
            <a:custGeom>
              <a:avLst/>
              <a:gdLst/>
              <a:ahLst/>
              <a:cxnLst/>
              <a:rect l="l" t="t" r="r" b="b"/>
              <a:pathLst>
                <a:path w="1313814" h="222250">
                  <a:moveTo>
                    <a:pt x="1259395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13271" y="222250"/>
                  </a:lnTo>
                  <a:lnTo>
                    <a:pt x="1259395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05129" y="2221229"/>
              <a:ext cx="1275080" cy="222250"/>
            </a:xfrm>
            <a:custGeom>
              <a:avLst/>
              <a:gdLst/>
              <a:ahLst/>
              <a:cxnLst/>
              <a:rect l="l" t="t" r="r" b="b"/>
              <a:pathLst>
                <a:path w="1275079" h="222250">
                  <a:moveTo>
                    <a:pt x="122088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74758" y="222250"/>
                  </a:lnTo>
                  <a:lnTo>
                    <a:pt x="1220883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92590" y="2423160"/>
              <a:ext cx="1236345" cy="222250"/>
            </a:xfrm>
            <a:custGeom>
              <a:avLst/>
              <a:gdLst/>
              <a:ahLst/>
              <a:cxnLst/>
              <a:rect l="l" t="t" r="r" b="b"/>
              <a:pathLst>
                <a:path w="1236345" h="222250">
                  <a:moveTo>
                    <a:pt x="11823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36246" y="222250"/>
                  </a:lnTo>
                  <a:lnTo>
                    <a:pt x="11823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80052" y="2625089"/>
              <a:ext cx="1198245" cy="222250"/>
            </a:xfrm>
            <a:custGeom>
              <a:avLst/>
              <a:gdLst/>
              <a:ahLst/>
              <a:cxnLst/>
              <a:rect l="l" t="t" r="r" b="b"/>
              <a:pathLst>
                <a:path w="1198245" h="222250">
                  <a:moveTo>
                    <a:pt x="11438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97733" y="222250"/>
                  </a:lnTo>
                  <a:lnTo>
                    <a:pt x="114385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67514" y="2827020"/>
              <a:ext cx="1159510" cy="222250"/>
            </a:xfrm>
            <a:custGeom>
              <a:avLst/>
              <a:gdLst/>
              <a:ahLst/>
              <a:cxnLst/>
              <a:rect l="l" t="t" r="r" b="b"/>
              <a:pathLst>
                <a:path w="1159510" h="222250">
                  <a:moveTo>
                    <a:pt x="11053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59221" y="222250"/>
                  </a:lnTo>
                  <a:lnTo>
                    <a:pt x="1105346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54976" y="3028950"/>
              <a:ext cx="1120775" cy="222250"/>
            </a:xfrm>
            <a:custGeom>
              <a:avLst/>
              <a:gdLst/>
              <a:ahLst/>
              <a:cxnLst/>
              <a:rect l="l" t="t" r="r" b="b"/>
              <a:pathLst>
                <a:path w="1120775" h="222250">
                  <a:moveTo>
                    <a:pt x="10668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20708" y="222250"/>
                  </a:lnTo>
                  <a:lnTo>
                    <a:pt x="1066833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42438" y="3230879"/>
              <a:ext cx="1082675" cy="222250"/>
            </a:xfrm>
            <a:custGeom>
              <a:avLst/>
              <a:gdLst/>
              <a:ahLst/>
              <a:cxnLst/>
              <a:rect l="l" t="t" r="r" b="b"/>
              <a:pathLst>
                <a:path w="1082675" h="222250">
                  <a:moveTo>
                    <a:pt x="102832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82196" y="222250"/>
                  </a:lnTo>
                  <a:lnTo>
                    <a:pt x="1028321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29899" y="3432809"/>
              <a:ext cx="1043940" cy="222250"/>
            </a:xfrm>
            <a:custGeom>
              <a:avLst/>
              <a:gdLst/>
              <a:ahLst/>
              <a:cxnLst/>
              <a:rect l="l" t="t" r="r" b="b"/>
              <a:pathLst>
                <a:path w="1043939" h="222250">
                  <a:moveTo>
                    <a:pt x="9898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43683" y="222250"/>
                  </a:lnTo>
                  <a:lnTo>
                    <a:pt x="989808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17361" y="3634740"/>
              <a:ext cx="1005205" cy="222250"/>
            </a:xfrm>
            <a:custGeom>
              <a:avLst/>
              <a:gdLst/>
              <a:ahLst/>
              <a:cxnLst/>
              <a:rect l="l" t="t" r="r" b="b"/>
              <a:pathLst>
                <a:path w="1005204" h="222250">
                  <a:moveTo>
                    <a:pt x="9512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05171" y="222250"/>
                  </a:lnTo>
                  <a:lnTo>
                    <a:pt x="951296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04823" y="3836670"/>
              <a:ext cx="967105" cy="222250"/>
            </a:xfrm>
            <a:custGeom>
              <a:avLst/>
              <a:gdLst/>
              <a:ahLst/>
              <a:cxnLst/>
              <a:rect l="l" t="t" r="r" b="b"/>
              <a:pathLst>
                <a:path w="967104" h="222250">
                  <a:moveTo>
                    <a:pt x="9127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966658" y="222249"/>
                  </a:lnTo>
                  <a:lnTo>
                    <a:pt x="912783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92285" y="4038600"/>
              <a:ext cx="928369" cy="222250"/>
            </a:xfrm>
            <a:custGeom>
              <a:avLst/>
              <a:gdLst/>
              <a:ahLst/>
              <a:cxnLst/>
              <a:rect l="l" t="t" r="r" b="b"/>
              <a:pathLst>
                <a:path w="928370" h="222250">
                  <a:moveTo>
                    <a:pt x="8742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928146" y="222250"/>
                  </a:lnTo>
                  <a:lnTo>
                    <a:pt x="874271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79747" y="4240529"/>
              <a:ext cx="889635" cy="222250"/>
            </a:xfrm>
            <a:custGeom>
              <a:avLst/>
              <a:gdLst/>
              <a:ahLst/>
              <a:cxnLst/>
              <a:rect l="l" t="t" r="r" b="b"/>
              <a:pathLst>
                <a:path w="889635" h="222250">
                  <a:moveTo>
                    <a:pt x="8357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89633" y="222250"/>
                  </a:lnTo>
                  <a:lnTo>
                    <a:pt x="83575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67208" y="4442459"/>
              <a:ext cx="851535" cy="222250"/>
            </a:xfrm>
            <a:custGeom>
              <a:avLst/>
              <a:gdLst/>
              <a:ahLst/>
              <a:cxnLst/>
              <a:rect l="l" t="t" r="r" b="b"/>
              <a:pathLst>
                <a:path w="851535" h="222250">
                  <a:moveTo>
                    <a:pt x="7972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51121" y="222250"/>
                  </a:lnTo>
                  <a:lnTo>
                    <a:pt x="797246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54670" y="4644390"/>
              <a:ext cx="812800" cy="222250"/>
            </a:xfrm>
            <a:custGeom>
              <a:avLst/>
              <a:gdLst/>
              <a:ahLst/>
              <a:cxnLst/>
              <a:rect l="l" t="t" r="r" b="b"/>
              <a:pathLst>
                <a:path w="812800" h="222250">
                  <a:moveTo>
                    <a:pt x="7587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12608" y="222250"/>
                  </a:lnTo>
                  <a:lnTo>
                    <a:pt x="758733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15352" y="6776588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5" h="81915">
                  <a:moveTo>
                    <a:pt x="0" y="0"/>
                  </a:moveTo>
                  <a:lnTo>
                    <a:pt x="9297" y="81411"/>
                  </a:lnTo>
                  <a:lnTo>
                    <a:pt x="81432" y="8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78924" y="6457621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4">
                  <a:moveTo>
                    <a:pt x="0" y="0"/>
                  </a:moveTo>
                  <a:lnTo>
                    <a:pt x="40029" y="350504"/>
                  </a:lnTo>
                  <a:lnTo>
                    <a:pt x="89917" y="400378"/>
                  </a:lnTo>
                  <a:lnTo>
                    <a:pt x="400273" y="400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42335" y="6137245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59">
                  <a:moveTo>
                    <a:pt x="0" y="0"/>
                  </a:moveTo>
                  <a:lnTo>
                    <a:pt x="40191" y="351923"/>
                  </a:lnTo>
                  <a:lnTo>
                    <a:pt x="408925" y="720754"/>
                  </a:lnTo>
                  <a:lnTo>
                    <a:pt x="720944" y="720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05882" y="5818066"/>
              <a:ext cx="1040130" cy="1040130"/>
            </a:xfrm>
            <a:custGeom>
              <a:avLst/>
              <a:gdLst/>
              <a:ahLst/>
              <a:cxnLst/>
              <a:rect l="l" t="t" r="r" b="b"/>
              <a:pathLst>
                <a:path w="1040129" h="1040129">
                  <a:moveTo>
                    <a:pt x="0" y="0"/>
                  </a:moveTo>
                  <a:lnTo>
                    <a:pt x="40006" y="350303"/>
                  </a:lnTo>
                  <a:lnTo>
                    <a:pt x="729636" y="1039933"/>
                  </a:lnTo>
                  <a:lnTo>
                    <a:pt x="1039659" y="103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69258" y="5497378"/>
              <a:ext cx="1360805" cy="1360805"/>
            </a:xfrm>
            <a:custGeom>
              <a:avLst/>
              <a:gdLst/>
              <a:ahLst/>
              <a:cxnLst/>
              <a:rect l="l" t="t" r="r" b="b"/>
              <a:pathLst>
                <a:path w="1360804" h="1360804">
                  <a:moveTo>
                    <a:pt x="0" y="0"/>
                  </a:moveTo>
                  <a:lnTo>
                    <a:pt x="40227" y="352235"/>
                  </a:lnTo>
                  <a:lnTo>
                    <a:pt x="1048347" y="1360621"/>
                  </a:lnTo>
                  <a:lnTo>
                    <a:pt x="1360621" y="1360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32646" y="5176797"/>
              <a:ext cx="1682114" cy="1681480"/>
            </a:xfrm>
            <a:custGeom>
              <a:avLst/>
              <a:gdLst/>
              <a:ahLst/>
              <a:cxnLst/>
              <a:rect l="l" t="t" r="r" b="b"/>
              <a:pathLst>
                <a:path w="1682115" h="1681479">
                  <a:moveTo>
                    <a:pt x="0" y="0"/>
                  </a:moveTo>
                  <a:lnTo>
                    <a:pt x="40214" y="352123"/>
                  </a:lnTo>
                  <a:lnTo>
                    <a:pt x="1369293" y="1681202"/>
                  </a:lnTo>
                  <a:lnTo>
                    <a:pt x="1681645" y="168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96229" y="4857929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0" y="0"/>
                  </a:moveTo>
                  <a:lnTo>
                    <a:pt x="40018" y="350404"/>
                  </a:lnTo>
                  <a:lnTo>
                    <a:pt x="1690118" y="2000070"/>
                  </a:lnTo>
                  <a:lnTo>
                    <a:pt x="2000070" y="2000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9551" y="4536771"/>
              <a:ext cx="2237740" cy="2321560"/>
            </a:xfrm>
            <a:custGeom>
              <a:avLst/>
              <a:gdLst/>
              <a:ahLst/>
              <a:cxnLst/>
              <a:rect l="l" t="t" r="r" b="b"/>
              <a:pathLst>
                <a:path w="2237740" h="2321559">
                  <a:moveTo>
                    <a:pt x="0" y="0"/>
                  </a:moveTo>
                  <a:lnTo>
                    <a:pt x="40280" y="352700"/>
                  </a:lnTo>
                  <a:lnTo>
                    <a:pt x="2008808" y="2321228"/>
                  </a:lnTo>
                  <a:lnTo>
                    <a:pt x="2237408" y="2321228"/>
                  </a:lnTo>
                  <a:lnTo>
                    <a:pt x="2204693" y="2204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22957" y="4216349"/>
              <a:ext cx="2252345" cy="2564130"/>
            </a:xfrm>
            <a:custGeom>
              <a:avLst/>
              <a:gdLst/>
              <a:ahLst/>
              <a:cxnLst/>
              <a:rect l="l" t="t" r="r" b="b"/>
              <a:pathLst>
                <a:path w="2252345" h="2564129">
                  <a:moveTo>
                    <a:pt x="0" y="0"/>
                  </a:moveTo>
                  <a:lnTo>
                    <a:pt x="40196" y="351964"/>
                  </a:lnTo>
                  <a:lnTo>
                    <a:pt x="2252192" y="2563960"/>
                  </a:lnTo>
                  <a:lnTo>
                    <a:pt x="2130288" y="2129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86522" y="3897322"/>
              <a:ext cx="2178685" cy="2491105"/>
            </a:xfrm>
            <a:custGeom>
              <a:avLst/>
              <a:gdLst/>
              <a:ahLst/>
              <a:cxnLst/>
              <a:rect l="l" t="t" r="r" b="b"/>
              <a:pathLst>
                <a:path w="2178684" h="2491104">
                  <a:moveTo>
                    <a:pt x="0" y="0"/>
                  </a:moveTo>
                  <a:lnTo>
                    <a:pt x="40197" y="351969"/>
                  </a:lnTo>
                  <a:lnTo>
                    <a:pt x="2178551" y="2490887"/>
                  </a:lnTo>
                  <a:lnTo>
                    <a:pt x="2056644" y="2056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49844" y="3576164"/>
              <a:ext cx="2104390" cy="2416810"/>
            </a:xfrm>
            <a:custGeom>
              <a:avLst/>
              <a:gdLst/>
              <a:ahLst/>
              <a:cxnLst/>
              <a:rect l="l" t="t" r="r" b="b"/>
              <a:pathLst>
                <a:path w="2104390" h="2416810">
                  <a:moveTo>
                    <a:pt x="0" y="0"/>
                  </a:moveTo>
                  <a:lnTo>
                    <a:pt x="40280" y="352700"/>
                  </a:lnTo>
                  <a:lnTo>
                    <a:pt x="2104227" y="2416647"/>
                  </a:lnTo>
                  <a:lnTo>
                    <a:pt x="1982288" y="1982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13329" y="3256439"/>
              <a:ext cx="2030095" cy="2341245"/>
            </a:xfrm>
            <a:custGeom>
              <a:avLst/>
              <a:gdLst/>
              <a:ahLst/>
              <a:cxnLst/>
              <a:rect l="l" t="t" r="r" b="b"/>
              <a:pathLst>
                <a:path w="2030095" h="2341245">
                  <a:moveTo>
                    <a:pt x="0" y="0"/>
                  </a:moveTo>
                  <a:lnTo>
                    <a:pt x="40116" y="351266"/>
                  </a:lnTo>
                  <a:lnTo>
                    <a:pt x="2029707" y="2340857"/>
                  </a:lnTo>
                  <a:lnTo>
                    <a:pt x="1908263" y="1908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76815" y="2936715"/>
              <a:ext cx="1955800" cy="2265680"/>
            </a:xfrm>
            <a:custGeom>
              <a:avLst/>
              <a:gdLst/>
              <a:ahLst/>
              <a:cxnLst/>
              <a:rect l="l" t="t" r="r" b="b"/>
              <a:pathLst>
                <a:path w="1955800" h="2265679">
                  <a:moveTo>
                    <a:pt x="0" y="0"/>
                  </a:moveTo>
                  <a:lnTo>
                    <a:pt x="40054" y="350723"/>
                  </a:lnTo>
                  <a:lnTo>
                    <a:pt x="1955298" y="2265462"/>
                  </a:lnTo>
                  <a:lnTo>
                    <a:pt x="1834239" y="183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40251" y="2616558"/>
              <a:ext cx="1882139" cy="2193290"/>
            </a:xfrm>
            <a:custGeom>
              <a:avLst/>
              <a:gdLst/>
              <a:ahLst/>
              <a:cxnLst/>
              <a:rect l="l" t="t" r="r" b="b"/>
              <a:pathLst>
                <a:path w="1882140" h="2193290">
                  <a:moveTo>
                    <a:pt x="0" y="0"/>
                  </a:moveTo>
                  <a:lnTo>
                    <a:pt x="40166" y="351699"/>
                  </a:lnTo>
                  <a:lnTo>
                    <a:pt x="1881708" y="2193241"/>
                  </a:lnTo>
                  <a:lnTo>
                    <a:pt x="1759934" y="1759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03665" y="2296211"/>
              <a:ext cx="1807845" cy="2118995"/>
            </a:xfrm>
            <a:custGeom>
              <a:avLst/>
              <a:gdLst/>
              <a:ahLst/>
              <a:cxnLst/>
              <a:rect l="l" t="t" r="r" b="b"/>
              <a:pathLst>
                <a:path w="1807845" h="2118995">
                  <a:moveTo>
                    <a:pt x="0" y="0"/>
                  </a:moveTo>
                  <a:lnTo>
                    <a:pt x="40187" y="351883"/>
                  </a:lnTo>
                  <a:lnTo>
                    <a:pt x="1807422" y="2118653"/>
                  </a:lnTo>
                  <a:lnTo>
                    <a:pt x="1686120" y="1686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167234" y="1977215"/>
              <a:ext cx="1733550" cy="2044700"/>
            </a:xfrm>
            <a:custGeom>
              <a:avLst/>
              <a:gdLst/>
              <a:ahLst/>
              <a:cxnLst/>
              <a:rect l="l" t="t" r="r" b="b"/>
              <a:pathLst>
                <a:path w="1733550" h="2044700">
                  <a:moveTo>
                    <a:pt x="0" y="0"/>
                  </a:moveTo>
                  <a:lnTo>
                    <a:pt x="40034" y="350544"/>
                  </a:lnTo>
                  <a:lnTo>
                    <a:pt x="1733459" y="2044415"/>
                  </a:lnTo>
                  <a:lnTo>
                    <a:pt x="1611925" y="161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130624" y="1656656"/>
              <a:ext cx="1659889" cy="1971039"/>
            </a:xfrm>
            <a:custGeom>
              <a:avLst/>
              <a:gdLst/>
              <a:ahLst/>
              <a:cxnLst/>
              <a:rect l="l" t="t" r="r" b="b"/>
              <a:pathLst>
                <a:path w="1659890" h="1971039">
                  <a:moveTo>
                    <a:pt x="0" y="0"/>
                  </a:moveTo>
                  <a:lnTo>
                    <a:pt x="40211" y="352095"/>
                  </a:lnTo>
                  <a:lnTo>
                    <a:pt x="1659437" y="1970895"/>
                  </a:lnTo>
                  <a:lnTo>
                    <a:pt x="1538032" y="153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94079" y="1336659"/>
              <a:ext cx="1585595" cy="1897380"/>
            </a:xfrm>
            <a:custGeom>
              <a:avLst/>
              <a:gdLst/>
              <a:ahLst/>
              <a:cxnLst/>
              <a:rect l="l" t="t" r="r" b="b"/>
              <a:pathLst>
                <a:path w="1585595" h="1897380">
                  <a:moveTo>
                    <a:pt x="0" y="0"/>
                  </a:moveTo>
                  <a:lnTo>
                    <a:pt x="40148" y="351545"/>
                  </a:lnTo>
                  <a:lnTo>
                    <a:pt x="1585485" y="1897289"/>
                  </a:lnTo>
                  <a:lnTo>
                    <a:pt x="1463786" y="1463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57400" y="1015500"/>
              <a:ext cx="1511935" cy="1824355"/>
            </a:xfrm>
            <a:custGeom>
              <a:avLst/>
              <a:gdLst/>
              <a:ahLst/>
              <a:cxnLst/>
              <a:rect l="l" t="t" r="r" b="b"/>
              <a:pathLst>
                <a:path w="1511934" h="1824355">
                  <a:moveTo>
                    <a:pt x="0" y="0"/>
                  </a:moveTo>
                  <a:lnTo>
                    <a:pt x="40280" y="352700"/>
                  </a:lnTo>
                  <a:lnTo>
                    <a:pt x="1511369" y="1823789"/>
                  </a:lnTo>
                  <a:lnTo>
                    <a:pt x="1389430" y="1389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20886" y="695776"/>
              <a:ext cx="1437640" cy="1749425"/>
            </a:xfrm>
            <a:custGeom>
              <a:avLst/>
              <a:gdLst/>
              <a:ahLst/>
              <a:cxnLst/>
              <a:rect l="l" t="t" r="r" b="b"/>
              <a:pathLst>
                <a:path w="1437640" h="1749425">
                  <a:moveTo>
                    <a:pt x="0" y="0"/>
                  </a:moveTo>
                  <a:lnTo>
                    <a:pt x="40260" y="352528"/>
                  </a:lnTo>
                  <a:lnTo>
                    <a:pt x="1437142" y="1749041"/>
                  </a:lnTo>
                  <a:lnTo>
                    <a:pt x="1315405" y="1315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84371" y="376051"/>
              <a:ext cx="1363345" cy="1675130"/>
            </a:xfrm>
            <a:custGeom>
              <a:avLst/>
              <a:gdLst/>
              <a:ahLst/>
              <a:cxnLst/>
              <a:rect l="l" t="t" r="r" b="b"/>
              <a:pathLst>
                <a:path w="1363345" h="1675130">
                  <a:moveTo>
                    <a:pt x="0" y="0"/>
                  </a:moveTo>
                  <a:lnTo>
                    <a:pt x="40130" y="351386"/>
                  </a:lnTo>
                  <a:lnTo>
                    <a:pt x="1363002" y="1674607"/>
                  </a:lnTo>
                  <a:lnTo>
                    <a:pt x="1241381" y="1241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47856" y="56319"/>
              <a:ext cx="1289050" cy="1600200"/>
            </a:xfrm>
            <a:custGeom>
              <a:avLst/>
              <a:gdLst/>
              <a:ahLst/>
              <a:cxnLst/>
              <a:rect l="l" t="t" r="r" b="b"/>
              <a:pathLst>
                <a:path w="1289050" h="1600200">
                  <a:moveTo>
                    <a:pt x="0" y="0"/>
                  </a:moveTo>
                  <a:lnTo>
                    <a:pt x="40117" y="351274"/>
                  </a:lnTo>
                  <a:lnTo>
                    <a:pt x="1288802" y="1599959"/>
                  </a:lnTo>
                  <a:lnTo>
                    <a:pt x="1167235" y="1166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43600" y="16011"/>
              <a:ext cx="1183005" cy="1246505"/>
            </a:xfrm>
            <a:custGeom>
              <a:avLst/>
              <a:gdLst/>
              <a:ahLst/>
              <a:cxnLst/>
              <a:rect l="l" t="t" r="r" b="b"/>
              <a:pathLst>
                <a:path w="1183004" h="1246505">
                  <a:moveTo>
                    <a:pt x="248387" y="0"/>
                  </a:moveTo>
                  <a:lnTo>
                    <a:pt x="0" y="3038"/>
                  </a:lnTo>
                  <a:lnTo>
                    <a:pt x="7858" y="71844"/>
                  </a:lnTo>
                  <a:lnTo>
                    <a:pt x="1182394" y="1246071"/>
                  </a:lnTo>
                  <a:lnTo>
                    <a:pt x="1060676" y="812503"/>
                  </a:lnTo>
                  <a:lnTo>
                    <a:pt x="248387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63164" y="12603"/>
              <a:ext cx="852805" cy="856615"/>
            </a:xfrm>
            <a:custGeom>
              <a:avLst/>
              <a:gdLst/>
              <a:ahLst/>
              <a:cxnLst/>
              <a:rect l="l" t="t" r="r" b="b"/>
              <a:pathLst>
                <a:path w="852804" h="856615">
                  <a:moveTo>
                    <a:pt x="307459" y="0"/>
                  </a:moveTo>
                  <a:lnTo>
                    <a:pt x="0" y="3760"/>
                  </a:lnTo>
                  <a:lnTo>
                    <a:pt x="852416" y="856177"/>
                  </a:lnTo>
                  <a:lnTo>
                    <a:pt x="730901" y="423330"/>
                  </a:lnTo>
                  <a:lnTo>
                    <a:pt x="307459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43017" y="9167"/>
              <a:ext cx="462280" cy="466090"/>
            </a:xfrm>
            <a:custGeom>
              <a:avLst/>
              <a:gdLst/>
              <a:ahLst/>
              <a:cxnLst/>
              <a:rect l="l" t="t" r="r" b="b"/>
              <a:pathLst>
                <a:path w="462279" h="466090">
                  <a:moveTo>
                    <a:pt x="308473" y="0"/>
                  </a:moveTo>
                  <a:lnTo>
                    <a:pt x="0" y="3773"/>
                  </a:lnTo>
                  <a:lnTo>
                    <a:pt x="461950" y="465602"/>
                  </a:lnTo>
                  <a:lnTo>
                    <a:pt x="340129" y="31664"/>
                  </a:lnTo>
                  <a:lnTo>
                    <a:pt x="308473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23891" y="8889"/>
              <a:ext cx="70485" cy="71120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50288" y="0"/>
                  </a:moveTo>
                  <a:lnTo>
                    <a:pt x="0" y="615"/>
                  </a:lnTo>
                  <a:lnTo>
                    <a:pt x="70163" y="70796"/>
                  </a:lnTo>
                  <a:lnTo>
                    <a:pt x="50288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42132" y="4846320"/>
              <a:ext cx="774700" cy="222250"/>
            </a:xfrm>
            <a:custGeom>
              <a:avLst/>
              <a:gdLst/>
              <a:ahLst/>
              <a:cxnLst/>
              <a:rect l="l" t="t" r="r" b="b"/>
              <a:pathLst>
                <a:path w="774700" h="222250">
                  <a:moveTo>
                    <a:pt x="7202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774096" y="222249"/>
                  </a:lnTo>
                  <a:lnTo>
                    <a:pt x="720221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29594" y="5048250"/>
              <a:ext cx="735965" cy="222250"/>
            </a:xfrm>
            <a:custGeom>
              <a:avLst/>
              <a:gdLst/>
              <a:ahLst/>
              <a:cxnLst/>
              <a:rect l="l" t="t" r="r" b="b"/>
              <a:pathLst>
                <a:path w="735964" h="222250">
                  <a:moveTo>
                    <a:pt x="6817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735583" y="222250"/>
                  </a:lnTo>
                  <a:lnTo>
                    <a:pt x="681708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17056" y="5250179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6431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97071" y="222250"/>
                  </a:lnTo>
                  <a:lnTo>
                    <a:pt x="643196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04517" y="5452109"/>
              <a:ext cx="659130" cy="222250"/>
            </a:xfrm>
            <a:custGeom>
              <a:avLst/>
              <a:gdLst/>
              <a:ahLst/>
              <a:cxnLst/>
              <a:rect l="l" t="t" r="r" b="b"/>
              <a:pathLst>
                <a:path w="659129" h="222250">
                  <a:moveTo>
                    <a:pt x="6046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658559" y="222249"/>
                  </a:lnTo>
                  <a:lnTo>
                    <a:pt x="604683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91979" y="5654040"/>
              <a:ext cx="620395" cy="222250"/>
            </a:xfrm>
            <a:custGeom>
              <a:avLst/>
              <a:gdLst/>
              <a:ahLst/>
              <a:cxnLst/>
              <a:rect l="l" t="t" r="r" b="b"/>
              <a:pathLst>
                <a:path w="620395" h="222250">
                  <a:moveTo>
                    <a:pt x="5661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20046" y="222250"/>
                  </a:lnTo>
                  <a:lnTo>
                    <a:pt x="566171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79441" y="5855970"/>
              <a:ext cx="581660" cy="222250"/>
            </a:xfrm>
            <a:custGeom>
              <a:avLst/>
              <a:gdLst/>
              <a:ahLst/>
              <a:cxnLst/>
              <a:rect l="l" t="t" r="r" b="b"/>
              <a:pathLst>
                <a:path w="581660" h="222250">
                  <a:moveTo>
                    <a:pt x="527659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581534" y="222249"/>
                  </a:lnTo>
                  <a:lnTo>
                    <a:pt x="527659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66903" y="6057900"/>
              <a:ext cx="543560" cy="222250"/>
            </a:xfrm>
            <a:custGeom>
              <a:avLst/>
              <a:gdLst/>
              <a:ahLst/>
              <a:cxnLst/>
              <a:rect l="l" t="t" r="r" b="b"/>
              <a:pathLst>
                <a:path w="543560" h="222250">
                  <a:moveTo>
                    <a:pt x="4891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43021" y="222250"/>
                  </a:lnTo>
                  <a:lnTo>
                    <a:pt x="489146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54365" y="6259829"/>
              <a:ext cx="504825" cy="222250"/>
            </a:xfrm>
            <a:custGeom>
              <a:avLst/>
              <a:gdLst/>
              <a:ahLst/>
              <a:cxnLst/>
              <a:rect l="l" t="t" r="r" b="b"/>
              <a:pathLst>
                <a:path w="504825" h="222250">
                  <a:moveTo>
                    <a:pt x="450634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04509" y="222250"/>
                  </a:lnTo>
                  <a:lnTo>
                    <a:pt x="450634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41826" y="6461759"/>
              <a:ext cx="466090" cy="222250"/>
            </a:xfrm>
            <a:custGeom>
              <a:avLst/>
              <a:gdLst/>
              <a:ahLst/>
              <a:cxnLst/>
              <a:rect l="l" t="t" r="r" b="b"/>
              <a:pathLst>
                <a:path w="466089" h="222250">
                  <a:moveTo>
                    <a:pt x="4121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465996" y="222249"/>
                  </a:lnTo>
                  <a:lnTo>
                    <a:pt x="412121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929288" y="6663690"/>
              <a:ext cx="421005" cy="194310"/>
            </a:xfrm>
            <a:custGeom>
              <a:avLst/>
              <a:gdLst/>
              <a:ahLst/>
              <a:cxnLst/>
              <a:rect l="l" t="t" r="r" b="b"/>
              <a:pathLst>
                <a:path w="421004" h="194309">
                  <a:moveTo>
                    <a:pt x="373609" y="0"/>
                  </a:moveTo>
                  <a:lnTo>
                    <a:pt x="0" y="0"/>
                  </a:lnTo>
                  <a:lnTo>
                    <a:pt x="84161" y="194309"/>
                  </a:lnTo>
                  <a:lnTo>
                    <a:pt x="420711" y="194309"/>
                  </a:lnTo>
                  <a:lnTo>
                    <a:pt x="373609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5420" y="2431795"/>
              <a:ext cx="168910" cy="175895"/>
            </a:xfrm>
            <a:custGeom>
              <a:avLst/>
              <a:gdLst/>
              <a:ahLst/>
              <a:cxnLst/>
              <a:rect l="l" t="t" r="r" b="b"/>
              <a:pathLst>
                <a:path w="168910" h="175894">
                  <a:moveTo>
                    <a:pt x="168910" y="0"/>
                  </a:moveTo>
                  <a:lnTo>
                    <a:pt x="88900" y="41033"/>
                  </a:lnTo>
                  <a:lnTo>
                    <a:pt x="80010" y="45593"/>
                  </a:lnTo>
                  <a:lnTo>
                    <a:pt x="0" y="86614"/>
                  </a:lnTo>
                  <a:lnTo>
                    <a:pt x="22860" y="175514"/>
                  </a:lnTo>
                  <a:lnTo>
                    <a:pt x="80010" y="144614"/>
                  </a:lnTo>
                  <a:lnTo>
                    <a:pt x="88900" y="139801"/>
                  </a:lnTo>
                  <a:lnTo>
                    <a:pt x="168910" y="9652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6709" y="2390107"/>
              <a:ext cx="88900" cy="142875"/>
            </a:xfrm>
            <a:custGeom>
              <a:avLst/>
              <a:gdLst/>
              <a:ahLst/>
              <a:cxnLst/>
              <a:rect l="l" t="t" r="r" b="b"/>
              <a:pathLst>
                <a:path w="88900" h="142875">
                  <a:moveTo>
                    <a:pt x="88899" y="0"/>
                  </a:moveTo>
                  <a:lnTo>
                    <a:pt x="0" y="45589"/>
                  </a:lnTo>
                  <a:lnTo>
                    <a:pt x="0" y="142328"/>
                  </a:lnTo>
                  <a:lnTo>
                    <a:pt x="88899" y="94244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6719" y="2349076"/>
              <a:ext cx="88900" cy="140335"/>
            </a:xfrm>
            <a:custGeom>
              <a:avLst/>
              <a:gdLst/>
              <a:ahLst/>
              <a:cxnLst/>
              <a:rect l="l" t="t" r="r" b="b"/>
              <a:pathLst>
                <a:path w="88900" h="140335">
                  <a:moveTo>
                    <a:pt x="88900" y="0"/>
                  </a:moveTo>
                  <a:lnTo>
                    <a:pt x="0" y="45589"/>
                  </a:lnTo>
                  <a:lnTo>
                    <a:pt x="0" y="140083"/>
                  </a:lnTo>
                  <a:lnTo>
                    <a:pt x="88900" y="919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8000" y="2307394"/>
              <a:ext cx="88900" cy="138430"/>
            </a:xfrm>
            <a:custGeom>
              <a:avLst/>
              <a:gdLst/>
              <a:ahLst/>
              <a:cxnLst/>
              <a:rect l="l" t="t" r="r" b="b"/>
              <a:pathLst>
                <a:path w="88900" h="138430">
                  <a:moveTo>
                    <a:pt x="88900" y="0"/>
                  </a:moveTo>
                  <a:lnTo>
                    <a:pt x="0" y="45589"/>
                  </a:lnTo>
                  <a:lnTo>
                    <a:pt x="0" y="137802"/>
                  </a:lnTo>
                  <a:lnTo>
                    <a:pt x="88900" y="897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8009" y="2266363"/>
              <a:ext cx="88900" cy="135890"/>
            </a:xfrm>
            <a:custGeom>
              <a:avLst/>
              <a:gdLst/>
              <a:ahLst/>
              <a:cxnLst/>
              <a:rect l="l" t="t" r="r" b="b"/>
              <a:pathLst>
                <a:path w="88900" h="135889">
                  <a:moveTo>
                    <a:pt x="88900" y="0"/>
                  </a:moveTo>
                  <a:lnTo>
                    <a:pt x="0" y="45589"/>
                  </a:lnTo>
                  <a:lnTo>
                    <a:pt x="0" y="135557"/>
                  </a:lnTo>
                  <a:lnTo>
                    <a:pt x="88900" y="8747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9290" y="2224681"/>
              <a:ext cx="88900" cy="133350"/>
            </a:xfrm>
            <a:custGeom>
              <a:avLst/>
              <a:gdLst/>
              <a:ahLst/>
              <a:cxnLst/>
              <a:rect l="l" t="t" r="r" b="b"/>
              <a:pathLst>
                <a:path w="88900" h="133350">
                  <a:moveTo>
                    <a:pt x="88900" y="0"/>
                  </a:moveTo>
                  <a:lnTo>
                    <a:pt x="0" y="45589"/>
                  </a:lnTo>
                  <a:lnTo>
                    <a:pt x="0" y="133276"/>
                  </a:lnTo>
                  <a:lnTo>
                    <a:pt x="88900" y="8519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9300" y="2183651"/>
              <a:ext cx="88900" cy="131445"/>
            </a:xfrm>
            <a:custGeom>
              <a:avLst/>
              <a:gdLst/>
              <a:ahLst/>
              <a:cxnLst/>
              <a:rect l="l" t="t" r="r" b="b"/>
              <a:pathLst>
                <a:path w="88900" h="131444">
                  <a:moveTo>
                    <a:pt x="88900" y="0"/>
                  </a:moveTo>
                  <a:lnTo>
                    <a:pt x="0" y="45589"/>
                  </a:lnTo>
                  <a:lnTo>
                    <a:pt x="0" y="131031"/>
                  </a:lnTo>
                  <a:lnTo>
                    <a:pt x="88900" y="8294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30580" y="2141969"/>
              <a:ext cx="88900" cy="128905"/>
            </a:xfrm>
            <a:custGeom>
              <a:avLst/>
              <a:gdLst/>
              <a:ahLst/>
              <a:cxnLst/>
              <a:rect l="l" t="t" r="r" b="b"/>
              <a:pathLst>
                <a:path w="88900" h="128905">
                  <a:moveTo>
                    <a:pt x="88900" y="0"/>
                  </a:moveTo>
                  <a:lnTo>
                    <a:pt x="0" y="45589"/>
                  </a:lnTo>
                  <a:lnTo>
                    <a:pt x="0" y="128751"/>
                  </a:lnTo>
                  <a:lnTo>
                    <a:pt x="88900" y="806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10589" y="2100938"/>
              <a:ext cx="88900" cy="127000"/>
            </a:xfrm>
            <a:custGeom>
              <a:avLst/>
              <a:gdLst/>
              <a:ahLst/>
              <a:cxnLst/>
              <a:rect l="l" t="t" r="r" b="b"/>
              <a:pathLst>
                <a:path w="88900" h="127000">
                  <a:moveTo>
                    <a:pt x="88900" y="0"/>
                  </a:moveTo>
                  <a:lnTo>
                    <a:pt x="0" y="45589"/>
                  </a:lnTo>
                  <a:lnTo>
                    <a:pt x="0" y="126506"/>
                  </a:lnTo>
                  <a:lnTo>
                    <a:pt x="88900" y="784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1869" y="2059414"/>
              <a:ext cx="88900" cy="124460"/>
            </a:xfrm>
            <a:custGeom>
              <a:avLst/>
              <a:gdLst/>
              <a:ahLst/>
              <a:cxnLst/>
              <a:rect l="l" t="t" r="r" b="b"/>
              <a:pathLst>
                <a:path w="88900" h="124460">
                  <a:moveTo>
                    <a:pt x="88900" y="0"/>
                  </a:moveTo>
                  <a:lnTo>
                    <a:pt x="85090" y="1795"/>
                  </a:lnTo>
                  <a:lnTo>
                    <a:pt x="0" y="45431"/>
                  </a:lnTo>
                  <a:lnTo>
                    <a:pt x="0" y="124066"/>
                  </a:lnTo>
                  <a:lnTo>
                    <a:pt x="24130" y="111015"/>
                  </a:lnTo>
                  <a:lnTo>
                    <a:pt x="88900" y="7983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71880" y="2021714"/>
              <a:ext cx="88900" cy="121920"/>
            </a:xfrm>
            <a:custGeom>
              <a:avLst/>
              <a:gdLst/>
              <a:ahLst/>
              <a:cxnLst/>
              <a:rect l="l" t="t" r="r" b="b"/>
              <a:pathLst>
                <a:path w="88900" h="121919">
                  <a:moveTo>
                    <a:pt x="88900" y="0"/>
                  </a:moveTo>
                  <a:lnTo>
                    <a:pt x="5079" y="39495"/>
                  </a:lnTo>
                  <a:lnTo>
                    <a:pt x="0" y="42100"/>
                  </a:lnTo>
                  <a:lnTo>
                    <a:pt x="0" y="121813"/>
                  </a:lnTo>
                  <a:lnTo>
                    <a:pt x="88900" y="790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53160" y="1983415"/>
              <a:ext cx="88900" cy="121285"/>
            </a:xfrm>
            <a:custGeom>
              <a:avLst/>
              <a:gdLst/>
              <a:ahLst/>
              <a:cxnLst/>
              <a:rect l="l" t="t" r="r" b="b"/>
              <a:pathLst>
                <a:path w="88900" h="121285">
                  <a:moveTo>
                    <a:pt x="88900" y="0"/>
                  </a:moveTo>
                  <a:lnTo>
                    <a:pt x="0" y="41889"/>
                  </a:lnTo>
                  <a:lnTo>
                    <a:pt x="0" y="120982"/>
                  </a:lnTo>
                  <a:lnTo>
                    <a:pt x="88900" y="7818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33169" y="1945714"/>
              <a:ext cx="88900" cy="120650"/>
            </a:xfrm>
            <a:custGeom>
              <a:avLst/>
              <a:gdLst/>
              <a:ahLst/>
              <a:cxnLst/>
              <a:rect l="l" t="t" r="r" b="b"/>
              <a:pathLst>
                <a:path w="88900" h="120650">
                  <a:moveTo>
                    <a:pt x="88900" y="0"/>
                  </a:moveTo>
                  <a:lnTo>
                    <a:pt x="0" y="41889"/>
                  </a:lnTo>
                  <a:lnTo>
                    <a:pt x="0" y="120164"/>
                  </a:lnTo>
                  <a:lnTo>
                    <a:pt x="88900" y="773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14450" y="1907416"/>
              <a:ext cx="88900" cy="119380"/>
            </a:xfrm>
            <a:custGeom>
              <a:avLst/>
              <a:gdLst/>
              <a:ahLst/>
              <a:cxnLst/>
              <a:rect l="l" t="t" r="r" b="b"/>
              <a:pathLst>
                <a:path w="88900" h="119380">
                  <a:moveTo>
                    <a:pt x="88900" y="0"/>
                  </a:moveTo>
                  <a:lnTo>
                    <a:pt x="0" y="41889"/>
                  </a:lnTo>
                  <a:lnTo>
                    <a:pt x="0" y="119332"/>
                  </a:lnTo>
                  <a:lnTo>
                    <a:pt x="88900" y="7653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394460" y="1869715"/>
              <a:ext cx="88900" cy="118745"/>
            </a:xfrm>
            <a:custGeom>
              <a:avLst/>
              <a:gdLst/>
              <a:ahLst/>
              <a:cxnLst/>
              <a:rect l="l" t="t" r="r" b="b"/>
              <a:pathLst>
                <a:path w="88900" h="118744">
                  <a:moveTo>
                    <a:pt x="88900" y="0"/>
                  </a:moveTo>
                  <a:lnTo>
                    <a:pt x="0" y="41889"/>
                  </a:lnTo>
                  <a:lnTo>
                    <a:pt x="0" y="118514"/>
                  </a:lnTo>
                  <a:lnTo>
                    <a:pt x="88900" y="757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75739" y="1831416"/>
              <a:ext cx="88900" cy="118110"/>
            </a:xfrm>
            <a:custGeom>
              <a:avLst/>
              <a:gdLst/>
              <a:ahLst/>
              <a:cxnLst/>
              <a:rect l="l" t="t" r="r" b="b"/>
              <a:pathLst>
                <a:path w="88900" h="118110">
                  <a:moveTo>
                    <a:pt x="88900" y="0"/>
                  </a:moveTo>
                  <a:lnTo>
                    <a:pt x="0" y="41889"/>
                  </a:lnTo>
                  <a:lnTo>
                    <a:pt x="0" y="117683"/>
                  </a:lnTo>
                  <a:lnTo>
                    <a:pt x="88900" y="7488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55750" y="1793716"/>
              <a:ext cx="88900" cy="117475"/>
            </a:xfrm>
            <a:custGeom>
              <a:avLst/>
              <a:gdLst/>
              <a:ahLst/>
              <a:cxnLst/>
              <a:rect l="l" t="t" r="r" b="b"/>
              <a:pathLst>
                <a:path w="88900" h="117475">
                  <a:moveTo>
                    <a:pt x="88900" y="0"/>
                  </a:moveTo>
                  <a:lnTo>
                    <a:pt x="0" y="41889"/>
                  </a:lnTo>
                  <a:lnTo>
                    <a:pt x="0" y="116864"/>
                  </a:lnTo>
                  <a:lnTo>
                    <a:pt x="88900" y="740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37029" y="1756016"/>
              <a:ext cx="87630" cy="115570"/>
            </a:xfrm>
            <a:custGeom>
              <a:avLst/>
              <a:gdLst/>
              <a:ahLst/>
              <a:cxnLst/>
              <a:rect l="l" t="t" r="r" b="b"/>
              <a:pathLst>
                <a:path w="87630" h="115569">
                  <a:moveTo>
                    <a:pt x="87630" y="0"/>
                  </a:moveTo>
                  <a:lnTo>
                    <a:pt x="0" y="41290"/>
                  </a:lnTo>
                  <a:lnTo>
                    <a:pt x="0" y="115435"/>
                  </a:lnTo>
                  <a:lnTo>
                    <a:pt x="87630" y="73247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17039" y="171771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41889"/>
                  </a:lnTo>
                  <a:lnTo>
                    <a:pt x="0" y="115215"/>
                  </a:lnTo>
                  <a:lnTo>
                    <a:pt x="88900" y="7241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98320" y="168001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41290"/>
                  </a:lnTo>
                  <a:lnTo>
                    <a:pt x="0" y="113785"/>
                  </a:lnTo>
                  <a:lnTo>
                    <a:pt x="38100" y="95443"/>
                  </a:lnTo>
                  <a:lnTo>
                    <a:pt x="87630" y="74673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78329" y="16432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5">
                  <a:moveTo>
                    <a:pt x="88900" y="0"/>
                  </a:moveTo>
                  <a:lnTo>
                    <a:pt x="58419" y="12788"/>
                  </a:lnTo>
                  <a:lnTo>
                    <a:pt x="0" y="40315"/>
                  </a:lnTo>
                  <a:lnTo>
                    <a:pt x="0" y="114594"/>
                  </a:lnTo>
                  <a:lnTo>
                    <a:pt x="88900" y="773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959610" y="1609722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080"/>
                  </a:lnTo>
                  <a:lnTo>
                    <a:pt x="87629" y="7733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39620" y="1542059"/>
              <a:ext cx="168910" cy="148590"/>
            </a:xfrm>
            <a:custGeom>
              <a:avLst/>
              <a:gdLst/>
              <a:ahLst/>
              <a:cxnLst/>
              <a:rect l="l" t="t" r="r" b="b"/>
              <a:pathLst>
                <a:path w="168910" h="148589">
                  <a:moveTo>
                    <a:pt x="168910" y="0"/>
                  </a:moveTo>
                  <a:lnTo>
                    <a:pt x="88900" y="33566"/>
                  </a:lnTo>
                  <a:lnTo>
                    <a:pt x="81280" y="36766"/>
                  </a:lnTo>
                  <a:lnTo>
                    <a:pt x="0" y="70866"/>
                  </a:lnTo>
                  <a:lnTo>
                    <a:pt x="0" y="148196"/>
                  </a:lnTo>
                  <a:lnTo>
                    <a:pt x="81280" y="114122"/>
                  </a:lnTo>
                  <a:lnTo>
                    <a:pt x="88900" y="110921"/>
                  </a:lnTo>
                  <a:lnTo>
                    <a:pt x="168910" y="77368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200910" y="150794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669"/>
                  </a:lnTo>
                  <a:lnTo>
                    <a:pt x="88900" y="7739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282189" y="1474379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56"/>
                  </a:lnTo>
                  <a:lnTo>
                    <a:pt x="87630" y="7741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62200" y="1440277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07"/>
                  </a:lnTo>
                  <a:lnTo>
                    <a:pt x="88900" y="774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43479" y="1406708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93"/>
                  </a:lnTo>
                  <a:lnTo>
                    <a:pt x="87630" y="7744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23489" y="1372606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45"/>
                  </a:lnTo>
                  <a:lnTo>
                    <a:pt x="88900" y="7746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04770" y="133903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231"/>
                  </a:lnTo>
                  <a:lnTo>
                    <a:pt x="87630" y="7748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84779" y="1304934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83"/>
                  </a:lnTo>
                  <a:lnTo>
                    <a:pt x="88900" y="7750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766060" y="1271365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269"/>
                  </a:lnTo>
                  <a:lnTo>
                    <a:pt x="87629" y="77523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6070" y="1237263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21"/>
                  </a:lnTo>
                  <a:lnTo>
                    <a:pt x="88900" y="7754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27350" y="120316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40"/>
                  </a:lnTo>
                  <a:lnTo>
                    <a:pt x="88900" y="7756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07360" y="11695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58"/>
                  </a:lnTo>
                  <a:lnTo>
                    <a:pt x="88900" y="775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88639" y="113548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77"/>
                  </a:lnTo>
                  <a:lnTo>
                    <a:pt x="88900" y="775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68650" y="1101920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96"/>
                  </a:lnTo>
                  <a:lnTo>
                    <a:pt x="88900" y="776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9929" y="106781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899" y="0"/>
                  </a:moveTo>
                  <a:lnTo>
                    <a:pt x="0" y="37299"/>
                  </a:lnTo>
                  <a:lnTo>
                    <a:pt x="0" y="114915"/>
                  </a:lnTo>
                  <a:lnTo>
                    <a:pt x="88899" y="77637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29940" y="103424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934"/>
                  </a:lnTo>
                  <a:lnTo>
                    <a:pt x="88900" y="7765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11220" y="100014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37299"/>
                  </a:lnTo>
                  <a:lnTo>
                    <a:pt x="0" y="114953"/>
                  </a:lnTo>
                  <a:lnTo>
                    <a:pt x="15239" y="108562"/>
                  </a:lnTo>
                  <a:lnTo>
                    <a:pt x="88900" y="8095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91229" y="96990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16510" y="27047"/>
                  </a:lnTo>
                  <a:lnTo>
                    <a:pt x="0" y="33974"/>
                  </a:lnTo>
                  <a:lnTo>
                    <a:pt x="0" y="114529"/>
                  </a:lnTo>
                  <a:lnTo>
                    <a:pt x="88900" y="8120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572509" y="93953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432"/>
                  </a:lnTo>
                  <a:lnTo>
                    <a:pt x="88900" y="8110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652520" y="90963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337"/>
                  </a:lnTo>
                  <a:lnTo>
                    <a:pt x="88900" y="810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733800" y="879268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239"/>
                  </a:lnTo>
                  <a:lnTo>
                    <a:pt x="88900" y="8091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13809" y="849373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144"/>
                  </a:lnTo>
                  <a:lnTo>
                    <a:pt x="88900" y="808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5090" y="819004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047"/>
                  </a:lnTo>
                  <a:lnTo>
                    <a:pt x="88900" y="8072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75100" y="789109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951"/>
                  </a:lnTo>
                  <a:lnTo>
                    <a:pt x="88900" y="806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56379" y="758740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854"/>
                  </a:lnTo>
                  <a:lnTo>
                    <a:pt x="88900" y="8053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36390" y="728845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759"/>
                  </a:lnTo>
                  <a:lnTo>
                    <a:pt x="88900" y="8043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17670" y="698475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661"/>
                  </a:lnTo>
                  <a:lnTo>
                    <a:pt x="88900" y="8033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297679" y="66858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566"/>
                  </a:lnTo>
                  <a:lnTo>
                    <a:pt x="88900" y="8024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78959" y="63821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469"/>
                  </a:lnTo>
                  <a:lnTo>
                    <a:pt x="88900" y="8014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458970" y="608316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373"/>
                  </a:lnTo>
                  <a:lnTo>
                    <a:pt x="88900" y="8005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0250" y="577947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276"/>
                  </a:lnTo>
                  <a:lnTo>
                    <a:pt x="88900" y="7995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20259" y="548052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181"/>
                  </a:lnTo>
                  <a:lnTo>
                    <a:pt x="88900" y="7985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01540" y="518157"/>
              <a:ext cx="87630" cy="113030"/>
            </a:xfrm>
            <a:custGeom>
              <a:avLst/>
              <a:gdLst/>
              <a:ahLst/>
              <a:cxnLst/>
              <a:rect l="l" t="t" r="r" b="b"/>
              <a:pathLst>
                <a:path w="87629" h="113029">
                  <a:moveTo>
                    <a:pt x="87630" y="0"/>
                  </a:moveTo>
                  <a:lnTo>
                    <a:pt x="0" y="32741"/>
                  </a:lnTo>
                  <a:lnTo>
                    <a:pt x="0" y="112609"/>
                  </a:lnTo>
                  <a:lnTo>
                    <a:pt x="87630" y="79762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81550" y="457898"/>
              <a:ext cx="168910" cy="143510"/>
            </a:xfrm>
            <a:custGeom>
              <a:avLst/>
              <a:gdLst/>
              <a:ahLst/>
              <a:cxnLst/>
              <a:rect l="l" t="t" r="r" b="b"/>
              <a:pathLst>
                <a:path w="168910" h="143509">
                  <a:moveTo>
                    <a:pt x="168910" y="0"/>
                  </a:moveTo>
                  <a:lnTo>
                    <a:pt x="88900" y="29895"/>
                  </a:lnTo>
                  <a:lnTo>
                    <a:pt x="81280" y="32740"/>
                  </a:lnTo>
                  <a:lnTo>
                    <a:pt x="0" y="63119"/>
                  </a:lnTo>
                  <a:lnTo>
                    <a:pt x="0" y="142887"/>
                  </a:lnTo>
                  <a:lnTo>
                    <a:pt x="81280" y="112420"/>
                  </a:lnTo>
                  <a:lnTo>
                    <a:pt x="88900" y="109562"/>
                  </a:lnTo>
                  <a:lnTo>
                    <a:pt x="168910" y="79565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942840" y="427524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795"/>
                  </a:lnTo>
                  <a:lnTo>
                    <a:pt x="88900" y="7947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024120" y="397629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224"/>
                  </a:lnTo>
                  <a:lnTo>
                    <a:pt x="87629" y="79377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04129" y="367259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603"/>
                  </a:lnTo>
                  <a:lnTo>
                    <a:pt x="88900" y="792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185409" y="337365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031"/>
                  </a:lnTo>
                  <a:lnTo>
                    <a:pt x="87629" y="7918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5420" y="306995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410"/>
                  </a:lnTo>
                  <a:lnTo>
                    <a:pt x="68579" y="86704"/>
                  </a:lnTo>
                  <a:lnTo>
                    <a:pt x="88900" y="784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46700" y="277100"/>
              <a:ext cx="87630" cy="111760"/>
            </a:xfrm>
            <a:custGeom>
              <a:avLst/>
              <a:gdLst/>
              <a:ahLst/>
              <a:cxnLst/>
              <a:rect l="l" t="t" r="r" b="b"/>
              <a:pathLst>
                <a:path w="87629" h="111760">
                  <a:moveTo>
                    <a:pt x="87629" y="0"/>
                  </a:moveTo>
                  <a:lnTo>
                    <a:pt x="0" y="32741"/>
                  </a:lnTo>
                  <a:lnTo>
                    <a:pt x="0" y="111417"/>
                  </a:lnTo>
                  <a:lnTo>
                    <a:pt x="87629" y="75666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26709" y="246731"/>
              <a:ext cx="88900" cy="109220"/>
            </a:xfrm>
            <a:custGeom>
              <a:avLst/>
              <a:gdLst/>
              <a:ahLst/>
              <a:cxnLst/>
              <a:rect l="l" t="t" r="r" b="b"/>
              <a:pathLst>
                <a:path w="88900" h="109220">
                  <a:moveTo>
                    <a:pt x="88900" y="0"/>
                  </a:moveTo>
                  <a:lnTo>
                    <a:pt x="0" y="33216"/>
                  </a:lnTo>
                  <a:lnTo>
                    <a:pt x="0" y="109145"/>
                  </a:lnTo>
                  <a:lnTo>
                    <a:pt x="88900" y="7287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507990" y="216836"/>
              <a:ext cx="87630" cy="106045"/>
            </a:xfrm>
            <a:custGeom>
              <a:avLst/>
              <a:gdLst/>
              <a:ahLst/>
              <a:cxnLst/>
              <a:rect l="l" t="t" r="r" b="b"/>
              <a:pathLst>
                <a:path w="87629" h="106045">
                  <a:moveTo>
                    <a:pt x="87630" y="0"/>
                  </a:moveTo>
                  <a:lnTo>
                    <a:pt x="0" y="32741"/>
                  </a:lnTo>
                  <a:lnTo>
                    <a:pt x="0" y="105879"/>
                  </a:lnTo>
                  <a:lnTo>
                    <a:pt x="87630" y="7012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588000" y="186467"/>
              <a:ext cx="88900" cy="104139"/>
            </a:xfrm>
            <a:custGeom>
              <a:avLst/>
              <a:gdLst/>
              <a:ahLst/>
              <a:cxnLst/>
              <a:rect l="l" t="t" r="r" b="b"/>
              <a:pathLst>
                <a:path w="88900" h="104139">
                  <a:moveTo>
                    <a:pt x="88900" y="0"/>
                  </a:moveTo>
                  <a:lnTo>
                    <a:pt x="0" y="33216"/>
                  </a:lnTo>
                  <a:lnTo>
                    <a:pt x="0" y="103606"/>
                  </a:lnTo>
                  <a:lnTo>
                    <a:pt x="88900" y="6733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69279" y="168910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54610" y="0"/>
                  </a:moveTo>
                  <a:lnTo>
                    <a:pt x="0" y="20404"/>
                  </a:lnTo>
                  <a:lnTo>
                    <a:pt x="0" y="88003"/>
                  </a:lnTo>
                  <a:lnTo>
                    <a:pt x="78740" y="5588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416810" y="56984"/>
              <a:ext cx="17780" cy="43815"/>
            </a:xfrm>
            <a:custGeom>
              <a:avLst/>
              <a:gdLst/>
              <a:ahLst/>
              <a:cxnLst/>
              <a:rect l="l" t="t" r="r" b="b"/>
              <a:pathLst>
                <a:path w="17780" h="43815">
                  <a:moveTo>
                    <a:pt x="17780" y="0"/>
                  </a:moveTo>
                  <a:lnTo>
                    <a:pt x="8890" y="3263"/>
                  </a:lnTo>
                  <a:lnTo>
                    <a:pt x="7620" y="3721"/>
                  </a:lnTo>
                  <a:lnTo>
                    <a:pt x="0" y="6515"/>
                  </a:lnTo>
                  <a:lnTo>
                    <a:pt x="8890" y="25082"/>
                  </a:lnTo>
                  <a:lnTo>
                    <a:pt x="17780" y="4364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433320" y="53721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0160" y="0"/>
                  </a:moveTo>
                  <a:lnTo>
                    <a:pt x="0" y="3725"/>
                  </a:lnTo>
                  <a:lnTo>
                    <a:pt x="0" y="44251"/>
                  </a:lnTo>
                  <a:lnTo>
                    <a:pt x="10160" y="654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442210" y="50461"/>
              <a:ext cx="10160" cy="87630"/>
            </a:xfrm>
            <a:custGeom>
              <a:avLst/>
              <a:gdLst/>
              <a:ahLst/>
              <a:cxnLst/>
              <a:rect l="l" t="t" r="r" b="b"/>
              <a:pathLst>
                <a:path w="10160" h="87630">
                  <a:moveTo>
                    <a:pt x="10159" y="0"/>
                  </a:moveTo>
                  <a:lnTo>
                    <a:pt x="0" y="3725"/>
                  </a:lnTo>
                  <a:lnTo>
                    <a:pt x="0" y="66073"/>
                  </a:lnTo>
                  <a:lnTo>
                    <a:pt x="10159" y="8728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51100" y="49530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60" h="107314">
                  <a:moveTo>
                    <a:pt x="3810" y="0"/>
                  </a:moveTo>
                  <a:lnTo>
                    <a:pt x="0" y="1397"/>
                  </a:lnTo>
                  <a:lnTo>
                    <a:pt x="0" y="85567"/>
                  </a:lnTo>
                  <a:lnTo>
                    <a:pt x="10160" y="106781"/>
                  </a:lnTo>
                  <a:lnTo>
                    <a:pt x="10160" y="1282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59989" y="59792"/>
              <a:ext cx="10160" cy="115570"/>
            </a:xfrm>
            <a:custGeom>
              <a:avLst/>
              <a:gdLst/>
              <a:ahLst/>
              <a:cxnLst/>
              <a:rect l="l" t="t" r="r" b="b"/>
              <a:pathLst>
                <a:path w="10160" h="115570">
                  <a:moveTo>
                    <a:pt x="0" y="0"/>
                  </a:moveTo>
                  <a:lnTo>
                    <a:pt x="0" y="93867"/>
                  </a:lnTo>
                  <a:lnTo>
                    <a:pt x="10160" y="1150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470150" y="80318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89" h="113664">
                  <a:moveTo>
                    <a:pt x="0" y="0"/>
                  </a:moveTo>
                  <a:lnTo>
                    <a:pt x="0" y="94555"/>
                  </a:lnTo>
                  <a:lnTo>
                    <a:pt x="8889" y="11311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479039" y="98278"/>
              <a:ext cx="8890" cy="114300"/>
            </a:xfrm>
            <a:custGeom>
              <a:avLst/>
              <a:gdLst/>
              <a:ahLst/>
              <a:cxnLst/>
              <a:rect l="l" t="t" r="r" b="b"/>
              <a:pathLst>
                <a:path w="8889" h="114300">
                  <a:moveTo>
                    <a:pt x="0" y="0"/>
                  </a:moveTo>
                  <a:lnTo>
                    <a:pt x="0" y="95157"/>
                  </a:lnTo>
                  <a:lnTo>
                    <a:pt x="8890" y="113720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87929" y="11623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5760"/>
                  </a:lnTo>
                  <a:lnTo>
                    <a:pt x="8889" y="11432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496820" y="13419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6362"/>
                  </a:lnTo>
                  <a:lnTo>
                    <a:pt x="8890" y="11492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505710" y="152157"/>
              <a:ext cx="10160" cy="118745"/>
            </a:xfrm>
            <a:custGeom>
              <a:avLst/>
              <a:gdLst/>
              <a:ahLst/>
              <a:cxnLst/>
              <a:rect l="l" t="t" r="r" b="b"/>
              <a:pathLst>
                <a:path w="10160" h="118745">
                  <a:moveTo>
                    <a:pt x="0" y="0"/>
                  </a:moveTo>
                  <a:lnTo>
                    <a:pt x="0" y="96965"/>
                  </a:lnTo>
                  <a:lnTo>
                    <a:pt x="10159" y="11817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514600" y="17011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7567"/>
                  </a:lnTo>
                  <a:lnTo>
                    <a:pt x="10160" y="1187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523489" y="18807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8170"/>
                  </a:lnTo>
                  <a:lnTo>
                    <a:pt x="10160" y="11938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532379" y="206037"/>
              <a:ext cx="10160" cy="120014"/>
            </a:xfrm>
            <a:custGeom>
              <a:avLst/>
              <a:gdLst/>
              <a:ahLst/>
              <a:cxnLst/>
              <a:rect l="l" t="t" r="r" b="b"/>
              <a:pathLst>
                <a:path w="10160" h="120014">
                  <a:moveTo>
                    <a:pt x="0" y="0"/>
                  </a:moveTo>
                  <a:lnTo>
                    <a:pt x="0" y="98772"/>
                  </a:lnTo>
                  <a:lnTo>
                    <a:pt x="10159" y="119986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41270" y="223997"/>
              <a:ext cx="10160" cy="120650"/>
            </a:xfrm>
            <a:custGeom>
              <a:avLst/>
              <a:gdLst/>
              <a:ahLst/>
              <a:cxnLst/>
              <a:rect l="l" t="t" r="r" b="b"/>
              <a:pathLst>
                <a:path w="10160" h="120650">
                  <a:moveTo>
                    <a:pt x="0" y="0"/>
                  </a:moveTo>
                  <a:lnTo>
                    <a:pt x="0" y="99374"/>
                  </a:lnTo>
                  <a:lnTo>
                    <a:pt x="10160" y="1205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50160" y="241957"/>
              <a:ext cx="10160" cy="121285"/>
            </a:xfrm>
            <a:custGeom>
              <a:avLst/>
              <a:gdLst/>
              <a:ahLst/>
              <a:cxnLst/>
              <a:rect l="l" t="t" r="r" b="b"/>
              <a:pathLst>
                <a:path w="10160" h="121285">
                  <a:moveTo>
                    <a:pt x="0" y="0"/>
                  </a:moveTo>
                  <a:lnTo>
                    <a:pt x="0" y="99977"/>
                  </a:lnTo>
                  <a:lnTo>
                    <a:pt x="10159" y="12119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559050" y="259917"/>
              <a:ext cx="10160" cy="121920"/>
            </a:xfrm>
            <a:custGeom>
              <a:avLst/>
              <a:gdLst/>
              <a:ahLst/>
              <a:cxnLst/>
              <a:rect l="l" t="t" r="r" b="b"/>
              <a:pathLst>
                <a:path w="10160" h="121920">
                  <a:moveTo>
                    <a:pt x="0" y="0"/>
                  </a:moveTo>
                  <a:lnTo>
                    <a:pt x="0" y="100579"/>
                  </a:lnTo>
                  <a:lnTo>
                    <a:pt x="10160" y="12179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569210" y="280442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0" y="0"/>
                  </a:moveTo>
                  <a:lnTo>
                    <a:pt x="0" y="101268"/>
                  </a:lnTo>
                  <a:lnTo>
                    <a:pt x="8889" y="11983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78100" y="298402"/>
              <a:ext cx="8890" cy="120650"/>
            </a:xfrm>
            <a:custGeom>
              <a:avLst/>
              <a:gdLst/>
              <a:ahLst/>
              <a:cxnLst/>
              <a:rect l="l" t="t" r="r" b="b"/>
              <a:pathLst>
                <a:path w="8889" h="120650">
                  <a:moveTo>
                    <a:pt x="0" y="0"/>
                  </a:moveTo>
                  <a:lnTo>
                    <a:pt x="0" y="101870"/>
                  </a:lnTo>
                  <a:lnTo>
                    <a:pt x="8889" y="12043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86989" y="316362"/>
              <a:ext cx="8890" cy="121285"/>
            </a:xfrm>
            <a:custGeom>
              <a:avLst/>
              <a:gdLst/>
              <a:ahLst/>
              <a:cxnLst/>
              <a:rect l="l" t="t" r="r" b="b"/>
              <a:pathLst>
                <a:path w="8889" h="121284">
                  <a:moveTo>
                    <a:pt x="0" y="0"/>
                  </a:moveTo>
                  <a:lnTo>
                    <a:pt x="0" y="102473"/>
                  </a:lnTo>
                  <a:lnTo>
                    <a:pt x="8890" y="12103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95879" y="334322"/>
              <a:ext cx="8890" cy="121920"/>
            </a:xfrm>
            <a:custGeom>
              <a:avLst/>
              <a:gdLst/>
              <a:ahLst/>
              <a:cxnLst/>
              <a:rect l="l" t="t" r="r" b="b"/>
              <a:pathLst>
                <a:path w="8889" h="121920">
                  <a:moveTo>
                    <a:pt x="0" y="0"/>
                  </a:moveTo>
                  <a:lnTo>
                    <a:pt x="0" y="103075"/>
                  </a:lnTo>
                  <a:lnTo>
                    <a:pt x="8889" y="12163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604770" y="352282"/>
              <a:ext cx="10160" cy="125095"/>
            </a:xfrm>
            <a:custGeom>
              <a:avLst/>
              <a:gdLst/>
              <a:ahLst/>
              <a:cxnLst/>
              <a:rect l="l" t="t" r="r" b="b"/>
              <a:pathLst>
                <a:path w="10160" h="125095">
                  <a:moveTo>
                    <a:pt x="0" y="0"/>
                  </a:moveTo>
                  <a:lnTo>
                    <a:pt x="0" y="103677"/>
                  </a:lnTo>
                  <a:lnTo>
                    <a:pt x="10160" y="12489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613660" y="370242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29">
                  <a:moveTo>
                    <a:pt x="0" y="0"/>
                  </a:moveTo>
                  <a:lnTo>
                    <a:pt x="0" y="104280"/>
                  </a:lnTo>
                  <a:lnTo>
                    <a:pt x="10159" y="12549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622550" y="388202"/>
              <a:ext cx="10160" cy="126364"/>
            </a:xfrm>
            <a:custGeom>
              <a:avLst/>
              <a:gdLst/>
              <a:ahLst/>
              <a:cxnLst/>
              <a:rect l="l" t="t" r="r" b="b"/>
              <a:pathLst>
                <a:path w="10160" h="126365">
                  <a:moveTo>
                    <a:pt x="0" y="0"/>
                  </a:moveTo>
                  <a:lnTo>
                    <a:pt x="0" y="104882"/>
                  </a:lnTo>
                  <a:lnTo>
                    <a:pt x="10160" y="126096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631439" y="406162"/>
              <a:ext cx="10160" cy="127000"/>
            </a:xfrm>
            <a:custGeom>
              <a:avLst/>
              <a:gdLst/>
              <a:ahLst/>
              <a:cxnLst/>
              <a:rect l="l" t="t" r="r" b="b"/>
              <a:pathLst>
                <a:path w="10160" h="127000">
                  <a:moveTo>
                    <a:pt x="0" y="0"/>
                  </a:moveTo>
                  <a:lnTo>
                    <a:pt x="0" y="105485"/>
                  </a:lnTo>
                  <a:lnTo>
                    <a:pt x="10160" y="1266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640329" y="424122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60" h="127634">
                  <a:moveTo>
                    <a:pt x="0" y="0"/>
                  </a:moveTo>
                  <a:lnTo>
                    <a:pt x="0" y="106087"/>
                  </a:lnTo>
                  <a:lnTo>
                    <a:pt x="10159" y="12730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50489" y="444647"/>
              <a:ext cx="8890" cy="125730"/>
            </a:xfrm>
            <a:custGeom>
              <a:avLst/>
              <a:gdLst/>
              <a:ahLst/>
              <a:cxnLst/>
              <a:rect l="l" t="t" r="r" b="b"/>
              <a:pathLst>
                <a:path w="8889" h="125729">
                  <a:moveTo>
                    <a:pt x="0" y="0"/>
                  </a:moveTo>
                  <a:lnTo>
                    <a:pt x="0" y="106776"/>
                  </a:lnTo>
                  <a:lnTo>
                    <a:pt x="8890" y="12533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659379" y="462607"/>
              <a:ext cx="8890" cy="126364"/>
            </a:xfrm>
            <a:custGeom>
              <a:avLst/>
              <a:gdLst/>
              <a:ahLst/>
              <a:cxnLst/>
              <a:rect l="l" t="t" r="r" b="b"/>
              <a:pathLst>
                <a:path w="8889" h="126365">
                  <a:moveTo>
                    <a:pt x="0" y="0"/>
                  </a:moveTo>
                  <a:lnTo>
                    <a:pt x="0" y="107378"/>
                  </a:lnTo>
                  <a:lnTo>
                    <a:pt x="8889" y="12594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68270" y="480567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89" h="127000">
                  <a:moveTo>
                    <a:pt x="0" y="0"/>
                  </a:moveTo>
                  <a:lnTo>
                    <a:pt x="0" y="107980"/>
                  </a:lnTo>
                  <a:lnTo>
                    <a:pt x="8890" y="126543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677160" y="498527"/>
              <a:ext cx="8890" cy="127635"/>
            </a:xfrm>
            <a:custGeom>
              <a:avLst/>
              <a:gdLst/>
              <a:ahLst/>
              <a:cxnLst/>
              <a:rect l="l" t="t" r="r" b="b"/>
              <a:pathLst>
                <a:path w="8889" h="127634">
                  <a:moveTo>
                    <a:pt x="0" y="0"/>
                  </a:moveTo>
                  <a:lnTo>
                    <a:pt x="0" y="108583"/>
                  </a:lnTo>
                  <a:lnTo>
                    <a:pt x="8889" y="127145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686050" y="516487"/>
              <a:ext cx="10160" cy="130810"/>
            </a:xfrm>
            <a:custGeom>
              <a:avLst/>
              <a:gdLst/>
              <a:ahLst/>
              <a:cxnLst/>
              <a:rect l="l" t="t" r="r" b="b"/>
              <a:pathLst>
                <a:path w="10160" h="130809">
                  <a:moveTo>
                    <a:pt x="0" y="0"/>
                  </a:moveTo>
                  <a:lnTo>
                    <a:pt x="0" y="109185"/>
                  </a:lnTo>
                  <a:lnTo>
                    <a:pt x="10160" y="1303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694939" y="534447"/>
              <a:ext cx="10160" cy="131445"/>
            </a:xfrm>
            <a:custGeom>
              <a:avLst/>
              <a:gdLst/>
              <a:ahLst/>
              <a:cxnLst/>
              <a:rect l="l" t="t" r="r" b="b"/>
              <a:pathLst>
                <a:path w="10160" h="131445">
                  <a:moveTo>
                    <a:pt x="0" y="0"/>
                  </a:moveTo>
                  <a:lnTo>
                    <a:pt x="0" y="109788"/>
                  </a:lnTo>
                  <a:lnTo>
                    <a:pt x="10160" y="1310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703829" y="552407"/>
              <a:ext cx="10160" cy="132080"/>
            </a:xfrm>
            <a:custGeom>
              <a:avLst/>
              <a:gdLst/>
              <a:ahLst/>
              <a:cxnLst/>
              <a:rect l="l" t="t" r="r" b="b"/>
              <a:pathLst>
                <a:path w="10160" h="132079">
                  <a:moveTo>
                    <a:pt x="0" y="0"/>
                  </a:moveTo>
                  <a:lnTo>
                    <a:pt x="0" y="110390"/>
                  </a:lnTo>
                  <a:lnTo>
                    <a:pt x="10159" y="13160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712720" y="570367"/>
              <a:ext cx="10160" cy="132715"/>
            </a:xfrm>
            <a:custGeom>
              <a:avLst/>
              <a:gdLst/>
              <a:ahLst/>
              <a:cxnLst/>
              <a:rect l="l" t="t" r="r" b="b"/>
              <a:pathLst>
                <a:path w="10160" h="132715">
                  <a:moveTo>
                    <a:pt x="0" y="0"/>
                  </a:moveTo>
                  <a:lnTo>
                    <a:pt x="0" y="110993"/>
                  </a:lnTo>
                  <a:lnTo>
                    <a:pt x="10160" y="1322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721610" y="58832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1595"/>
                  </a:lnTo>
                  <a:lnTo>
                    <a:pt x="10159" y="13280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730500" y="60578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1590"/>
                  </a:moveTo>
                  <a:lnTo>
                    <a:pt x="5092" y="21590"/>
                  </a:lnTo>
                  <a:lnTo>
                    <a:pt x="5092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120650"/>
                  </a:lnTo>
                  <a:lnTo>
                    <a:pt x="6946" y="120650"/>
                  </a:lnTo>
                  <a:lnTo>
                    <a:pt x="6946" y="133350"/>
                  </a:lnTo>
                  <a:lnTo>
                    <a:pt x="10160" y="133350"/>
                  </a:lnTo>
                  <a:lnTo>
                    <a:pt x="10160" y="120650"/>
                  </a:lnTo>
                  <a:lnTo>
                    <a:pt x="10160" y="2159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739389" y="62424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464"/>
                  </a:lnTo>
                  <a:lnTo>
                    <a:pt x="10160" y="1330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749550" y="64477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81"/>
                  </a:lnTo>
                  <a:lnTo>
                    <a:pt x="8889" y="1304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758439" y="66273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96"/>
                  </a:lnTo>
                  <a:lnTo>
                    <a:pt x="8890" y="1304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67329" y="68069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11"/>
                  </a:lnTo>
                  <a:lnTo>
                    <a:pt x="8889" y="13048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776220" y="69865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26"/>
                  </a:lnTo>
                  <a:lnTo>
                    <a:pt x="8890" y="13050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785110" y="7166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41"/>
                  </a:lnTo>
                  <a:lnTo>
                    <a:pt x="10159" y="13308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794000" y="7345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56"/>
                  </a:lnTo>
                  <a:lnTo>
                    <a:pt x="10160" y="1330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802889" y="7525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71"/>
                  </a:lnTo>
                  <a:lnTo>
                    <a:pt x="10160" y="13311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811779" y="77049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86"/>
                  </a:lnTo>
                  <a:lnTo>
                    <a:pt x="10159" y="13312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820670" y="78845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01"/>
                  </a:lnTo>
                  <a:lnTo>
                    <a:pt x="10160" y="13314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29560" y="8064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16"/>
                  </a:lnTo>
                  <a:lnTo>
                    <a:pt x="10159" y="13315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38450" y="8243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31"/>
                  </a:lnTo>
                  <a:lnTo>
                    <a:pt x="10160" y="13317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847339" y="8423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46"/>
                  </a:lnTo>
                  <a:lnTo>
                    <a:pt x="10160" y="1331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857500" y="8628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63"/>
                  </a:lnTo>
                  <a:lnTo>
                    <a:pt x="10160" y="13320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866389" y="8808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78"/>
                  </a:lnTo>
                  <a:lnTo>
                    <a:pt x="10160" y="1332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875279" y="8987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93"/>
                  </a:lnTo>
                  <a:lnTo>
                    <a:pt x="10159" y="1332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884170" y="91673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08"/>
                  </a:lnTo>
                  <a:lnTo>
                    <a:pt x="10160" y="1332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893060" y="93469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23"/>
                  </a:lnTo>
                  <a:lnTo>
                    <a:pt x="10159" y="13326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01950" y="9526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37"/>
                  </a:lnTo>
                  <a:lnTo>
                    <a:pt x="10160" y="13328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910839" y="9706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52"/>
                  </a:lnTo>
                  <a:lnTo>
                    <a:pt x="10160" y="13329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919729" y="9885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67"/>
                  </a:lnTo>
                  <a:lnTo>
                    <a:pt x="10159" y="133310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929889" y="100910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84"/>
                  </a:lnTo>
                  <a:lnTo>
                    <a:pt x="8890" y="13075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938779" y="102706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99"/>
                  </a:lnTo>
                  <a:lnTo>
                    <a:pt x="8889" y="13077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947670" y="104502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14"/>
                  </a:lnTo>
                  <a:lnTo>
                    <a:pt x="8890" y="13078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956560" y="106298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29"/>
                  </a:lnTo>
                  <a:lnTo>
                    <a:pt x="8889" y="13080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65450" y="108094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44"/>
                  </a:lnTo>
                  <a:lnTo>
                    <a:pt x="10160" y="13338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74339" y="109890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59"/>
                  </a:lnTo>
                  <a:lnTo>
                    <a:pt x="10160" y="1334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83229" y="111686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74"/>
                  </a:lnTo>
                  <a:lnTo>
                    <a:pt x="10159" y="13341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92120" y="113482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89"/>
                  </a:lnTo>
                  <a:lnTo>
                    <a:pt x="10160" y="13343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01010" y="115278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04"/>
                  </a:lnTo>
                  <a:lnTo>
                    <a:pt x="10159" y="13344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09900" y="117074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19"/>
                  </a:lnTo>
                  <a:lnTo>
                    <a:pt x="10160" y="13346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8789" y="118870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34"/>
                  </a:lnTo>
                  <a:lnTo>
                    <a:pt x="10160" y="13347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28950" y="120922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51"/>
                  </a:lnTo>
                  <a:lnTo>
                    <a:pt x="8889" y="13092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37839" y="122718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66"/>
                  </a:lnTo>
                  <a:lnTo>
                    <a:pt x="8890" y="13094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6729" y="124514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81"/>
                  </a:lnTo>
                  <a:lnTo>
                    <a:pt x="8889" y="1309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55620" y="126310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96"/>
                  </a:lnTo>
                  <a:lnTo>
                    <a:pt x="8890" y="1309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64510" y="128106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11"/>
                  </a:lnTo>
                  <a:lnTo>
                    <a:pt x="10159" y="13355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73400" y="129902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26"/>
                  </a:lnTo>
                  <a:lnTo>
                    <a:pt x="10160" y="13356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82289" y="131698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41"/>
                  </a:lnTo>
                  <a:lnTo>
                    <a:pt x="10160" y="13358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91179" y="133494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56"/>
                  </a:lnTo>
                  <a:lnTo>
                    <a:pt x="10159" y="13359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100070" y="135290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71"/>
                  </a:lnTo>
                  <a:lnTo>
                    <a:pt x="10160" y="13361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110229" y="137343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088"/>
                  </a:lnTo>
                  <a:lnTo>
                    <a:pt x="8889" y="131063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119120" y="139139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03"/>
                  </a:lnTo>
                  <a:lnTo>
                    <a:pt x="8890" y="13107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128010" y="140935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18"/>
                  </a:lnTo>
                  <a:lnTo>
                    <a:pt x="8889" y="13109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136900" y="142731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33"/>
                  </a:lnTo>
                  <a:lnTo>
                    <a:pt x="8889" y="13110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145789" y="144527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48"/>
                  </a:lnTo>
                  <a:lnTo>
                    <a:pt x="10160" y="13369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54679" y="146323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62"/>
                  </a:lnTo>
                  <a:lnTo>
                    <a:pt x="10159" y="13370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163570" y="148119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77"/>
                  </a:lnTo>
                  <a:lnTo>
                    <a:pt x="10160" y="1337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172460" y="149915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192"/>
                  </a:lnTo>
                  <a:lnTo>
                    <a:pt x="10159" y="1337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181350" y="151711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207"/>
                  </a:lnTo>
                  <a:lnTo>
                    <a:pt x="10160" y="1337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190240" y="153542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0320"/>
                  </a:moveTo>
                  <a:lnTo>
                    <a:pt x="5207" y="20320"/>
                  </a:lnTo>
                  <a:lnTo>
                    <a:pt x="5207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113030"/>
                  </a:lnTo>
                  <a:lnTo>
                    <a:pt x="3848" y="113030"/>
                  </a:lnTo>
                  <a:lnTo>
                    <a:pt x="3848" y="128270"/>
                  </a:lnTo>
                  <a:lnTo>
                    <a:pt x="8750" y="128270"/>
                  </a:lnTo>
                  <a:lnTo>
                    <a:pt x="8750" y="133350"/>
                  </a:lnTo>
                  <a:lnTo>
                    <a:pt x="10160" y="133350"/>
                  </a:lnTo>
                  <a:lnTo>
                    <a:pt x="10160" y="128270"/>
                  </a:lnTo>
                  <a:lnTo>
                    <a:pt x="10160" y="113030"/>
                  </a:lnTo>
                  <a:lnTo>
                    <a:pt x="10160" y="2032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199130" y="1553209"/>
              <a:ext cx="10160" cy="135890"/>
            </a:xfrm>
            <a:custGeom>
              <a:avLst/>
              <a:gdLst/>
              <a:ahLst/>
              <a:cxnLst/>
              <a:rect l="l" t="t" r="r" b="b"/>
              <a:pathLst>
                <a:path w="10160" h="135889">
                  <a:moveTo>
                    <a:pt x="10160" y="17780"/>
                  </a:moveTo>
                  <a:lnTo>
                    <a:pt x="4483" y="17780"/>
                  </a:lnTo>
                  <a:lnTo>
                    <a:pt x="4483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13030"/>
                  </a:lnTo>
                  <a:lnTo>
                    <a:pt x="5003" y="113030"/>
                  </a:lnTo>
                  <a:lnTo>
                    <a:pt x="5003" y="135890"/>
                  </a:lnTo>
                  <a:lnTo>
                    <a:pt x="10160" y="135890"/>
                  </a:lnTo>
                  <a:lnTo>
                    <a:pt x="10160" y="113030"/>
                  </a:lnTo>
                  <a:lnTo>
                    <a:pt x="10160" y="1778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209289" y="1573816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92"/>
                  </a:lnTo>
                  <a:lnTo>
                    <a:pt x="8890" y="13505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218179" y="1593605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67"/>
                  </a:lnTo>
                  <a:lnTo>
                    <a:pt x="8889" y="13503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227070" y="1613393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42"/>
                  </a:lnTo>
                  <a:lnTo>
                    <a:pt x="8890" y="13500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235960" y="1633181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17"/>
                  </a:lnTo>
                  <a:lnTo>
                    <a:pt x="8889" y="13498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244850" y="1652969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92"/>
                  </a:lnTo>
                  <a:lnTo>
                    <a:pt x="10160" y="137778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53740" y="167275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66"/>
                  </a:lnTo>
                  <a:lnTo>
                    <a:pt x="10160" y="137753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262629" y="169254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41"/>
                  </a:lnTo>
                  <a:lnTo>
                    <a:pt x="10160" y="1377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271520" y="1712333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16"/>
                  </a:lnTo>
                  <a:lnTo>
                    <a:pt x="10159" y="13770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80409" y="1732121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91"/>
                  </a:lnTo>
                  <a:lnTo>
                    <a:pt x="10160" y="13767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89300" y="175191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66"/>
                  </a:lnTo>
                  <a:lnTo>
                    <a:pt x="10160" y="13765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298190" y="177169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41"/>
                  </a:lnTo>
                  <a:lnTo>
                    <a:pt x="10160" y="1376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307079" y="17914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15"/>
                  </a:lnTo>
                  <a:lnTo>
                    <a:pt x="10160" y="13760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317240" y="1814105"/>
              <a:ext cx="19050" cy="157480"/>
            </a:xfrm>
            <a:custGeom>
              <a:avLst/>
              <a:gdLst/>
              <a:ahLst/>
              <a:cxnLst/>
              <a:rect l="l" t="t" r="r" b="b"/>
              <a:pathLst>
                <a:path w="19050" h="157480">
                  <a:moveTo>
                    <a:pt x="19050" y="42405"/>
                  </a:moveTo>
                  <a:lnTo>
                    <a:pt x="8877" y="19786"/>
                  </a:lnTo>
                  <a:lnTo>
                    <a:pt x="0" y="0"/>
                  </a:lnTo>
                  <a:lnTo>
                    <a:pt x="0" y="114985"/>
                  </a:lnTo>
                  <a:lnTo>
                    <a:pt x="8877" y="134747"/>
                  </a:lnTo>
                  <a:lnTo>
                    <a:pt x="19050" y="157340"/>
                  </a:lnTo>
                  <a:lnTo>
                    <a:pt x="19050" y="424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335020" y="185367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36"/>
                  </a:lnTo>
                  <a:lnTo>
                    <a:pt x="10159" y="137523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343909" y="187346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11"/>
                  </a:lnTo>
                  <a:lnTo>
                    <a:pt x="10160" y="13749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352800" y="189325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86"/>
                  </a:lnTo>
                  <a:lnTo>
                    <a:pt x="10160" y="13747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361690" y="191304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61"/>
                  </a:lnTo>
                  <a:lnTo>
                    <a:pt x="10160" y="13744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370579" y="193283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36"/>
                  </a:lnTo>
                  <a:lnTo>
                    <a:pt x="10160" y="13742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379470" y="195261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10"/>
                  </a:lnTo>
                  <a:lnTo>
                    <a:pt x="10159" y="13739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389629" y="1975233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82"/>
                  </a:lnTo>
                  <a:lnTo>
                    <a:pt x="8890" y="13454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398520" y="1995021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57"/>
                  </a:lnTo>
                  <a:lnTo>
                    <a:pt x="8889" y="13452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07409" y="2014809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31"/>
                  </a:lnTo>
                  <a:lnTo>
                    <a:pt x="8889" y="13449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16300" y="203459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06"/>
                  </a:lnTo>
                  <a:lnTo>
                    <a:pt x="8889" y="13446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25190" y="20543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81"/>
                  </a:lnTo>
                  <a:lnTo>
                    <a:pt x="10160" y="1372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34079" y="207417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56"/>
                  </a:lnTo>
                  <a:lnTo>
                    <a:pt x="10160" y="13724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2970" y="209396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31"/>
                  </a:lnTo>
                  <a:lnTo>
                    <a:pt x="10159" y="13721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51859" y="211375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06"/>
                  </a:lnTo>
                  <a:lnTo>
                    <a:pt x="10160" y="13719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60750" y="213353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580"/>
                  </a:lnTo>
                  <a:lnTo>
                    <a:pt x="10160" y="1371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69640" y="2153326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55"/>
                  </a:lnTo>
                  <a:lnTo>
                    <a:pt x="10160" y="13714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78529" y="217311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30"/>
                  </a:lnTo>
                  <a:lnTo>
                    <a:pt x="10160" y="13711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87420" y="219290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05"/>
                  </a:lnTo>
                  <a:lnTo>
                    <a:pt x="10159" y="13709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97579" y="221551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76"/>
                  </a:lnTo>
                  <a:lnTo>
                    <a:pt x="8890" y="134239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506470" y="2235306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51"/>
                  </a:lnTo>
                  <a:lnTo>
                    <a:pt x="8889" y="13421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515359" y="2255094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26"/>
                  </a:lnTo>
                  <a:lnTo>
                    <a:pt x="8889" y="13418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524250" y="2274882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01"/>
                  </a:lnTo>
                  <a:lnTo>
                    <a:pt x="8889" y="13416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533140" y="229467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75"/>
                  </a:lnTo>
                  <a:lnTo>
                    <a:pt x="10160" y="13696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542029" y="2314458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50"/>
                  </a:lnTo>
                  <a:lnTo>
                    <a:pt x="10160" y="13693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550920" y="233424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25"/>
                  </a:lnTo>
                  <a:lnTo>
                    <a:pt x="10159" y="13691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559809" y="235403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00"/>
                  </a:lnTo>
                  <a:lnTo>
                    <a:pt x="10160" y="13688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569970" y="2376650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71"/>
                  </a:lnTo>
                  <a:lnTo>
                    <a:pt x="8889" y="13403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578859" y="239643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46"/>
                  </a:lnTo>
                  <a:lnTo>
                    <a:pt x="8889" y="13400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87750" y="241622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221"/>
                  </a:lnTo>
                  <a:lnTo>
                    <a:pt x="8889" y="13398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596640" y="243601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196"/>
                  </a:lnTo>
                  <a:lnTo>
                    <a:pt x="8889" y="13395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605529" y="245580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71"/>
                  </a:lnTo>
                  <a:lnTo>
                    <a:pt x="10160" y="13675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614420" y="247559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45"/>
                  </a:lnTo>
                  <a:lnTo>
                    <a:pt x="10159" y="13673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23309" y="2495379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20"/>
                  </a:lnTo>
                  <a:lnTo>
                    <a:pt x="10160" y="13670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32200" y="251516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95"/>
                  </a:lnTo>
                  <a:lnTo>
                    <a:pt x="10160" y="13668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641090" y="253495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70"/>
                  </a:lnTo>
                  <a:lnTo>
                    <a:pt x="10160" y="13665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49979" y="255474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45"/>
                  </a:lnTo>
                  <a:lnTo>
                    <a:pt x="10160" y="13663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658870" y="2574531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20"/>
                  </a:lnTo>
                  <a:lnTo>
                    <a:pt x="10159" y="136606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669029" y="259714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91"/>
                  </a:lnTo>
                  <a:lnTo>
                    <a:pt x="8890" y="133754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677920" y="261693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66"/>
                  </a:lnTo>
                  <a:lnTo>
                    <a:pt x="8889" y="13372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686809" y="2636723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40"/>
                  </a:lnTo>
                  <a:lnTo>
                    <a:pt x="8889" y="133703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5700" y="2656511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15"/>
                  </a:lnTo>
                  <a:lnTo>
                    <a:pt x="8889" y="133678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04590" y="2675889"/>
              <a:ext cx="10160" cy="139700"/>
            </a:xfrm>
            <a:custGeom>
              <a:avLst/>
              <a:gdLst/>
              <a:ahLst/>
              <a:cxnLst/>
              <a:rect l="l" t="t" r="r" b="b"/>
              <a:pathLst>
                <a:path w="10160" h="139700">
                  <a:moveTo>
                    <a:pt x="10160" y="24130"/>
                  </a:moveTo>
                  <a:lnTo>
                    <a:pt x="6883" y="24130"/>
                  </a:lnTo>
                  <a:lnTo>
                    <a:pt x="6883" y="8890"/>
                  </a:lnTo>
                  <a:lnTo>
                    <a:pt x="1803" y="8890"/>
                  </a:lnTo>
                  <a:lnTo>
                    <a:pt x="18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24130"/>
                  </a:lnTo>
                  <a:lnTo>
                    <a:pt x="0" y="114300"/>
                  </a:lnTo>
                  <a:lnTo>
                    <a:pt x="5003" y="114300"/>
                  </a:lnTo>
                  <a:lnTo>
                    <a:pt x="5003" y="139700"/>
                  </a:lnTo>
                  <a:lnTo>
                    <a:pt x="10160" y="139700"/>
                  </a:lnTo>
                  <a:lnTo>
                    <a:pt x="10160" y="114300"/>
                  </a:lnTo>
                  <a:lnTo>
                    <a:pt x="10160" y="2413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13479" y="2697352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60" h="141605">
                  <a:moveTo>
                    <a:pt x="0" y="0"/>
                  </a:moveTo>
                  <a:lnTo>
                    <a:pt x="0" y="115393"/>
                  </a:lnTo>
                  <a:lnTo>
                    <a:pt x="10160" y="14117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22370" y="2719355"/>
              <a:ext cx="10160" cy="142240"/>
            </a:xfrm>
            <a:custGeom>
              <a:avLst/>
              <a:gdLst/>
              <a:ahLst/>
              <a:cxnLst/>
              <a:rect l="l" t="t" r="r" b="b"/>
              <a:pathLst>
                <a:path w="10160" h="142239">
                  <a:moveTo>
                    <a:pt x="0" y="0"/>
                  </a:moveTo>
                  <a:lnTo>
                    <a:pt x="0" y="115946"/>
                  </a:lnTo>
                  <a:lnTo>
                    <a:pt x="10159" y="14172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731259" y="274135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6499"/>
                  </a:lnTo>
                  <a:lnTo>
                    <a:pt x="10160" y="14227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740150" y="2763361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7052"/>
                  </a:lnTo>
                  <a:lnTo>
                    <a:pt x="10160" y="14283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749040" y="2785364"/>
              <a:ext cx="10160" cy="143510"/>
            </a:xfrm>
            <a:custGeom>
              <a:avLst/>
              <a:gdLst/>
              <a:ahLst/>
              <a:cxnLst/>
              <a:rect l="l" t="t" r="r" b="b"/>
              <a:pathLst>
                <a:path w="10160" h="143510">
                  <a:moveTo>
                    <a:pt x="0" y="0"/>
                  </a:moveTo>
                  <a:lnTo>
                    <a:pt x="0" y="117606"/>
                  </a:lnTo>
                  <a:lnTo>
                    <a:pt x="10160" y="14338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757929" y="280736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60" h="144144">
                  <a:moveTo>
                    <a:pt x="0" y="0"/>
                  </a:moveTo>
                  <a:lnTo>
                    <a:pt x="0" y="118159"/>
                  </a:lnTo>
                  <a:lnTo>
                    <a:pt x="10160" y="14393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768090" y="2832512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89" h="141605">
                  <a:moveTo>
                    <a:pt x="0" y="0"/>
                  </a:moveTo>
                  <a:lnTo>
                    <a:pt x="0" y="118791"/>
                  </a:lnTo>
                  <a:lnTo>
                    <a:pt x="8889" y="141347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776979" y="2854515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19344"/>
                  </a:lnTo>
                  <a:lnTo>
                    <a:pt x="8890" y="141900"/>
                  </a:lnTo>
                  <a:lnTo>
                    <a:pt x="8890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785870" y="2876518"/>
              <a:ext cx="10160" cy="146050"/>
            </a:xfrm>
            <a:custGeom>
              <a:avLst/>
              <a:gdLst/>
              <a:ahLst/>
              <a:cxnLst/>
              <a:rect l="l" t="t" r="r" b="b"/>
              <a:pathLst>
                <a:path w="10160" h="146050">
                  <a:moveTo>
                    <a:pt x="0" y="0"/>
                  </a:moveTo>
                  <a:lnTo>
                    <a:pt x="0" y="119898"/>
                  </a:lnTo>
                  <a:lnTo>
                    <a:pt x="10159" y="145676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794759" y="2898520"/>
              <a:ext cx="10160" cy="146685"/>
            </a:xfrm>
            <a:custGeom>
              <a:avLst/>
              <a:gdLst/>
              <a:ahLst/>
              <a:cxnLst/>
              <a:rect l="l" t="t" r="r" b="b"/>
              <a:pathLst>
                <a:path w="10160" h="146685">
                  <a:moveTo>
                    <a:pt x="0" y="0"/>
                  </a:moveTo>
                  <a:lnTo>
                    <a:pt x="0" y="120451"/>
                  </a:lnTo>
                  <a:lnTo>
                    <a:pt x="10160" y="14622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803650" y="2920523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60" h="147319">
                  <a:moveTo>
                    <a:pt x="0" y="0"/>
                  </a:moveTo>
                  <a:lnTo>
                    <a:pt x="0" y="121004"/>
                  </a:lnTo>
                  <a:lnTo>
                    <a:pt x="10160" y="146782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812540" y="2942526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1557"/>
                  </a:lnTo>
                  <a:lnTo>
                    <a:pt x="10160" y="147336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821429" y="2964529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2111"/>
                  </a:lnTo>
                  <a:lnTo>
                    <a:pt x="10160" y="147889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830320" y="2986532"/>
              <a:ext cx="10160" cy="148590"/>
            </a:xfrm>
            <a:custGeom>
              <a:avLst/>
              <a:gdLst/>
              <a:ahLst/>
              <a:cxnLst/>
              <a:rect l="l" t="t" r="r" b="b"/>
              <a:pathLst>
                <a:path w="10160" h="148589">
                  <a:moveTo>
                    <a:pt x="0" y="0"/>
                  </a:moveTo>
                  <a:lnTo>
                    <a:pt x="0" y="122664"/>
                  </a:lnTo>
                  <a:lnTo>
                    <a:pt x="10159" y="148442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839209" y="3008534"/>
              <a:ext cx="10160" cy="149225"/>
            </a:xfrm>
            <a:custGeom>
              <a:avLst/>
              <a:gdLst/>
              <a:ahLst/>
              <a:cxnLst/>
              <a:rect l="l" t="t" r="r" b="b"/>
              <a:pathLst>
                <a:path w="10160" h="149225">
                  <a:moveTo>
                    <a:pt x="0" y="0"/>
                  </a:moveTo>
                  <a:lnTo>
                    <a:pt x="0" y="123217"/>
                  </a:lnTo>
                  <a:lnTo>
                    <a:pt x="10160" y="148995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849370" y="3033680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89" h="146685">
                  <a:moveTo>
                    <a:pt x="0" y="0"/>
                  </a:moveTo>
                  <a:lnTo>
                    <a:pt x="0" y="123849"/>
                  </a:lnTo>
                  <a:lnTo>
                    <a:pt x="8889" y="146406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858259" y="3055683"/>
              <a:ext cx="8890" cy="147320"/>
            </a:xfrm>
            <a:custGeom>
              <a:avLst/>
              <a:gdLst/>
              <a:ahLst/>
              <a:cxnLst/>
              <a:rect l="l" t="t" r="r" b="b"/>
              <a:pathLst>
                <a:path w="8889" h="147319">
                  <a:moveTo>
                    <a:pt x="0" y="0"/>
                  </a:moveTo>
                  <a:lnTo>
                    <a:pt x="0" y="124403"/>
                  </a:lnTo>
                  <a:lnTo>
                    <a:pt x="8889" y="146959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867150" y="3077686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5">
                  <a:moveTo>
                    <a:pt x="0" y="0"/>
                  </a:moveTo>
                  <a:lnTo>
                    <a:pt x="0" y="124956"/>
                  </a:lnTo>
                  <a:lnTo>
                    <a:pt x="8889" y="147512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76040" y="3099689"/>
              <a:ext cx="8890" cy="148590"/>
            </a:xfrm>
            <a:custGeom>
              <a:avLst/>
              <a:gdLst/>
              <a:ahLst/>
              <a:cxnLst/>
              <a:rect l="l" t="t" r="r" b="b"/>
              <a:pathLst>
                <a:path w="8889" h="148589">
                  <a:moveTo>
                    <a:pt x="0" y="0"/>
                  </a:moveTo>
                  <a:lnTo>
                    <a:pt x="0" y="125509"/>
                  </a:lnTo>
                  <a:lnTo>
                    <a:pt x="8889" y="148065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884929" y="3121691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063"/>
                  </a:lnTo>
                  <a:lnTo>
                    <a:pt x="10160" y="15184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893820" y="3143694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616"/>
                  </a:lnTo>
                  <a:lnTo>
                    <a:pt x="10159" y="15239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902709" y="3165697"/>
              <a:ext cx="10160" cy="153035"/>
            </a:xfrm>
            <a:custGeom>
              <a:avLst/>
              <a:gdLst/>
              <a:ahLst/>
              <a:cxnLst/>
              <a:rect l="l" t="t" r="r" b="b"/>
              <a:pathLst>
                <a:path w="10160" h="153035">
                  <a:moveTo>
                    <a:pt x="0" y="0"/>
                  </a:moveTo>
                  <a:lnTo>
                    <a:pt x="0" y="127169"/>
                  </a:lnTo>
                  <a:lnTo>
                    <a:pt x="10160" y="152947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911600" y="3187700"/>
              <a:ext cx="10160" cy="153670"/>
            </a:xfrm>
            <a:custGeom>
              <a:avLst/>
              <a:gdLst/>
              <a:ahLst/>
              <a:cxnLst/>
              <a:rect l="l" t="t" r="r" b="b"/>
              <a:pathLst>
                <a:path w="10160" h="153670">
                  <a:moveTo>
                    <a:pt x="0" y="0"/>
                  </a:moveTo>
                  <a:lnTo>
                    <a:pt x="0" y="127722"/>
                  </a:lnTo>
                  <a:lnTo>
                    <a:pt x="10160" y="153501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920490" y="3209702"/>
              <a:ext cx="10160" cy="154305"/>
            </a:xfrm>
            <a:custGeom>
              <a:avLst/>
              <a:gdLst/>
              <a:ahLst/>
              <a:cxnLst/>
              <a:rect l="l" t="t" r="r" b="b"/>
              <a:pathLst>
                <a:path w="10160" h="154304">
                  <a:moveTo>
                    <a:pt x="0" y="0"/>
                  </a:moveTo>
                  <a:lnTo>
                    <a:pt x="0" y="128276"/>
                  </a:lnTo>
                  <a:lnTo>
                    <a:pt x="10160" y="15405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929379" y="3231705"/>
              <a:ext cx="10160" cy="154940"/>
            </a:xfrm>
            <a:custGeom>
              <a:avLst/>
              <a:gdLst/>
              <a:ahLst/>
              <a:cxnLst/>
              <a:rect l="l" t="t" r="r" b="b"/>
              <a:pathLst>
                <a:path w="10160" h="154939">
                  <a:moveTo>
                    <a:pt x="0" y="0"/>
                  </a:moveTo>
                  <a:lnTo>
                    <a:pt x="0" y="128829"/>
                  </a:lnTo>
                  <a:lnTo>
                    <a:pt x="10160" y="15460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38270" y="3253739"/>
              <a:ext cx="10160" cy="157480"/>
            </a:xfrm>
            <a:custGeom>
              <a:avLst/>
              <a:gdLst/>
              <a:ahLst/>
              <a:cxnLst/>
              <a:rect l="l" t="t" r="r" b="b"/>
              <a:pathLst>
                <a:path w="10160" h="157479">
                  <a:moveTo>
                    <a:pt x="10160" y="25400"/>
                  </a:moveTo>
                  <a:lnTo>
                    <a:pt x="5143" y="25400"/>
                  </a:lnTo>
                  <a:lnTo>
                    <a:pt x="514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29540"/>
                  </a:lnTo>
                  <a:lnTo>
                    <a:pt x="2565" y="129540"/>
                  </a:lnTo>
                  <a:lnTo>
                    <a:pt x="2565" y="142240"/>
                  </a:lnTo>
                  <a:lnTo>
                    <a:pt x="7670" y="142240"/>
                  </a:lnTo>
                  <a:lnTo>
                    <a:pt x="7670" y="157480"/>
                  </a:lnTo>
                  <a:lnTo>
                    <a:pt x="10160" y="157480"/>
                  </a:lnTo>
                  <a:lnTo>
                    <a:pt x="10160" y="142240"/>
                  </a:lnTo>
                  <a:lnTo>
                    <a:pt x="10160" y="129540"/>
                  </a:lnTo>
                  <a:lnTo>
                    <a:pt x="10160" y="2540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947159" y="3275710"/>
              <a:ext cx="10160" cy="161290"/>
            </a:xfrm>
            <a:custGeom>
              <a:avLst/>
              <a:gdLst/>
              <a:ahLst/>
              <a:cxnLst/>
              <a:rect l="l" t="t" r="r" b="b"/>
              <a:pathLst>
                <a:path w="10160" h="161289">
                  <a:moveTo>
                    <a:pt x="0" y="0"/>
                  </a:moveTo>
                  <a:lnTo>
                    <a:pt x="0" y="131423"/>
                  </a:lnTo>
                  <a:lnTo>
                    <a:pt x="10160" y="16116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957320" y="3300729"/>
              <a:ext cx="8890" cy="162560"/>
            </a:xfrm>
            <a:custGeom>
              <a:avLst/>
              <a:gdLst/>
              <a:ahLst/>
              <a:cxnLst/>
              <a:rect l="l" t="t" r="r" b="b"/>
              <a:pathLst>
                <a:path w="8889" h="162560">
                  <a:moveTo>
                    <a:pt x="8890" y="12700"/>
                  </a:moveTo>
                  <a:lnTo>
                    <a:pt x="2501" y="12700"/>
                  </a:lnTo>
                  <a:lnTo>
                    <a:pt x="250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4457" y="135890"/>
                  </a:lnTo>
                  <a:lnTo>
                    <a:pt x="4457" y="162560"/>
                  </a:lnTo>
                  <a:lnTo>
                    <a:pt x="8890" y="162560"/>
                  </a:lnTo>
                  <a:lnTo>
                    <a:pt x="8890" y="135890"/>
                  </a:lnTo>
                  <a:lnTo>
                    <a:pt x="8890" y="1270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66209" y="3323853"/>
              <a:ext cx="8890" cy="165100"/>
            </a:xfrm>
            <a:custGeom>
              <a:avLst/>
              <a:gdLst/>
              <a:ahLst/>
              <a:cxnLst/>
              <a:rect l="l" t="t" r="r" b="b"/>
              <a:pathLst>
                <a:path w="8889" h="165100">
                  <a:moveTo>
                    <a:pt x="0" y="0"/>
                  </a:moveTo>
                  <a:lnTo>
                    <a:pt x="0" y="139054"/>
                  </a:lnTo>
                  <a:lnTo>
                    <a:pt x="8889" y="16508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975100" y="3348173"/>
              <a:ext cx="8890" cy="167005"/>
            </a:xfrm>
            <a:custGeom>
              <a:avLst/>
              <a:gdLst/>
              <a:ahLst/>
              <a:cxnLst/>
              <a:rect l="l" t="t" r="r" b="b"/>
              <a:pathLst>
                <a:path w="8889" h="167004">
                  <a:moveTo>
                    <a:pt x="0" y="0"/>
                  </a:moveTo>
                  <a:lnTo>
                    <a:pt x="0" y="140760"/>
                  </a:lnTo>
                  <a:lnTo>
                    <a:pt x="8889" y="166788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983990" y="3372494"/>
              <a:ext cx="10160" cy="172720"/>
            </a:xfrm>
            <a:custGeom>
              <a:avLst/>
              <a:gdLst/>
              <a:ahLst/>
              <a:cxnLst/>
              <a:rect l="l" t="t" r="r" b="b"/>
              <a:pathLst>
                <a:path w="10160" h="172720">
                  <a:moveTo>
                    <a:pt x="0" y="0"/>
                  </a:moveTo>
                  <a:lnTo>
                    <a:pt x="0" y="142467"/>
                  </a:lnTo>
                  <a:lnTo>
                    <a:pt x="10160" y="17221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992879" y="3396815"/>
              <a:ext cx="10160" cy="173990"/>
            </a:xfrm>
            <a:custGeom>
              <a:avLst/>
              <a:gdLst/>
              <a:ahLst/>
              <a:cxnLst/>
              <a:rect l="l" t="t" r="r" b="b"/>
              <a:pathLst>
                <a:path w="10160" h="173989">
                  <a:moveTo>
                    <a:pt x="0" y="0"/>
                  </a:moveTo>
                  <a:lnTo>
                    <a:pt x="0" y="144173"/>
                  </a:lnTo>
                  <a:lnTo>
                    <a:pt x="10160" y="173919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001770" y="3421136"/>
              <a:ext cx="10160" cy="175895"/>
            </a:xfrm>
            <a:custGeom>
              <a:avLst/>
              <a:gdLst/>
              <a:ahLst/>
              <a:cxnLst/>
              <a:rect l="l" t="t" r="r" b="b"/>
              <a:pathLst>
                <a:path w="10160" h="175895">
                  <a:moveTo>
                    <a:pt x="0" y="0"/>
                  </a:moveTo>
                  <a:lnTo>
                    <a:pt x="0" y="145880"/>
                  </a:lnTo>
                  <a:lnTo>
                    <a:pt x="10159" y="17562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10659" y="3445457"/>
              <a:ext cx="10160" cy="177800"/>
            </a:xfrm>
            <a:custGeom>
              <a:avLst/>
              <a:gdLst/>
              <a:ahLst/>
              <a:cxnLst/>
              <a:rect l="l" t="t" r="r" b="b"/>
              <a:pathLst>
                <a:path w="10160" h="177800">
                  <a:moveTo>
                    <a:pt x="0" y="0"/>
                  </a:moveTo>
                  <a:lnTo>
                    <a:pt x="0" y="147586"/>
                  </a:lnTo>
                  <a:lnTo>
                    <a:pt x="10160" y="17733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019550" y="3469778"/>
              <a:ext cx="10160" cy="179070"/>
            </a:xfrm>
            <a:custGeom>
              <a:avLst/>
              <a:gdLst/>
              <a:ahLst/>
              <a:cxnLst/>
              <a:rect l="l" t="t" r="r" b="b"/>
              <a:pathLst>
                <a:path w="10160" h="179070">
                  <a:moveTo>
                    <a:pt x="0" y="0"/>
                  </a:moveTo>
                  <a:lnTo>
                    <a:pt x="0" y="149293"/>
                  </a:lnTo>
                  <a:lnTo>
                    <a:pt x="10160" y="17903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29709" y="3497573"/>
              <a:ext cx="8890" cy="177800"/>
            </a:xfrm>
            <a:custGeom>
              <a:avLst/>
              <a:gdLst/>
              <a:ahLst/>
              <a:cxnLst/>
              <a:rect l="l" t="t" r="r" b="b"/>
              <a:pathLst>
                <a:path w="8889" h="177800">
                  <a:moveTo>
                    <a:pt x="0" y="0"/>
                  </a:moveTo>
                  <a:lnTo>
                    <a:pt x="0" y="151243"/>
                  </a:lnTo>
                  <a:lnTo>
                    <a:pt x="8889" y="17727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38600" y="3521894"/>
              <a:ext cx="8890" cy="179070"/>
            </a:xfrm>
            <a:custGeom>
              <a:avLst/>
              <a:gdLst/>
              <a:ahLst/>
              <a:cxnLst/>
              <a:rect l="l" t="t" r="r" b="b"/>
              <a:pathLst>
                <a:path w="8889" h="179070">
                  <a:moveTo>
                    <a:pt x="0" y="0"/>
                  </a:moveTo>
                  <a:lnTo>
                    <a:pt x="0" y="152950"/>
                  </a:lnTo>
                  <a:lnTo>
                    <a:pt x="8889" y="178977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47490" y="3546214"/>
              <a:ext cx="8890" cy="180975"/>
            </a:xfrm>
            <a:custGeom>
              <a:avLst/>
              <a:gdLst/>
              <a:ahLst/>
              <a:cxnLst/>
              <a:rect l="l" t="t" r="r" b="b"/>
              <a:pathLst>
                <a:path w="8889" h="180975">
                  <a:moveTo>
                    <a:pt x="0" y="0"/>
                  </a:moveTo>
                  <a:lnTo>
                    <a:pt x="0" y="154656"/>
                  </a:lnTo>
                  <a:lnTo>
                    <a:pt x="8889" y="180684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056379" y="3570535"/>
              <a:ext cx="8890" cy="182880"/>
            </a:xfrm>
            <a:custGeom>
              <a:avLst/>
              <a:gdLst/>
              <a:ahLst/>
              <a:cxnLst/>
              <a:rect l="l" t="t" r="r" b="b"/>
              <a:pathLst>
                <a:path w="8889" h="182879">
                  <a:moveTo>
                    <a:pt x="0" y="0"/>
                  </a:moveTo>
                  <a:lnTo>
                    <a:pt x="0" y="156363"/>
                  </a:lnTo>
                  <a:lnTo>
                    <a:pt x="8890" y="182390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065270" y="359485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60" h="187960">
                  <a:moveTo>
                    <a:pt x="0" y="0"/>
                  </a:moveTo>
                  <a:lnTo>
                    <a:pt x="0" y="158069"/>
                  </a:lnTo>
                  <a:lnTo>
                    <a:pt x="10159" y="18781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74159" y="3619177"/>
              <a:ext cx="10160" cy="189865"/>
            </a:xfrm>
            <a:custGeom>
              <a:avLst/>
              <a:gdLst/>
              <a:ahLst/>
              <a:cxnLst/>
              <a:rect l="l" t="t" r="r" b="b"/>
              <a:pathLst>
                <a:path w="10160" h="189864">
                  <a:moveTo>
                    <a:pt x="0" y="0"/>
                  </a:moveTo>
                  <a:lnTo>
                    <a:pt x="0" y="159776"/>
                  </a:lnTo>
                  <a:lnTo>
                    <a:pt x="10160" y="18952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83050" y="3643498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60" h="191770">
                  <a:moveTo>
                    <a:pt x="0" y="0"/>
                  </a:moveTo>
                  <a:lnTo>
                    <a:pt x="0" y="161482"/>
                  </a:lnTo>
                  <a:lnTo>
                    <a:pt x="10160" y="19122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091940" y="366781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60" h="193039">
                  <a:moveTo>
                    <a:pt x="0" y="0"/>
                  </a:moveTo>
                  <a:lnTo>
                    <a:pt x="0" y="163189"/>
                  </a:lnTo>
                  <a:lnTo>
                    <a:pt x="10160" y="19293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100829" y="3692140"/>
              <a:ext cx="10160" cy="194945"/>
            </a:xfrm>
            <a:custGeom>
              <a:avLst/>
              <a:gdLst/>
              <a:ahLst/>
              <a:cxnLst/>
              <a:rect l="l" t="t" r="r" b="b"/>
              <a:pathLst>
                <a:path w="10160" h="194945">
                  <a:moveTo>
                    <a:pt x="0" y="0"/>
                  </a:moveTo>
                  <a:lnTo>
                    <a:pt x="0" y="164895"/>
                  </a:lnTo>
                  <a:lnTo>
                    <a:pt x="10160" y="19464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109720" y="3716460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60" h="196850">
                  <a:moveTo>
                    <a:pt x="0" y="0"/>
                  </a:moveTo>
                  <a:lnTo>
                    <a:pt x="0" y="166602"/>
                  </a:lnTo>
                  <a:lnTo>
                    <a:pt x="10159" y="196347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118609" y="3740781"/>
              <a:ext cx="10160" cy="198120"/>
            </a:xfrm>
            <a:custGeom>
              <a:avLst/>
              <a:gdLst/>
              <a:ahLst/>
              <a:cxnLst/>
              <a:rect l="l" t="t" r="r" b="b"/>
              <a:pathLst>
                <a:path w="10160" h="198120">
                  <a:moveTo>
                    <a:pt x="0" y="0"/>
                  </a:moveTo>
                  <a:lnTo>
                    <a:pt x="0" y="168308"/>
                  </a:lnTo>
                  <a:lnTo>
                    <a:pt x="10160" y="19805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127500" y="3765102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60" h="200025">
                  <a:moveTo>
                    <a:pt x="0" y="0"/>
                  </a:moveTo>
                  <a:lnTo>
                    <a:pt x="0" y="170015"/>
                  </a:lnTo>
                  <a:lnTo>
                    <a:pt x="10160" y="199760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37659" y="3792897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89" h="198120">
                  <a:moveTo>
                    <a:pt x="0" y="0"/>
                  </a:moveTo>
                  <a:lnTo>
                    <a:pt x="0" y="171965"/>
                  </a:lnTo>
                  <a:lnTo>
                    <a:pt x="8889" y="197993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46550" y="3817619"/>
              <a:ext cx="8890" cy="195580"/>
            </a:xfrm>
            <a:custGeom>
              <a:avLst/>
              <a:gdLst/>
              <a:ahLst/>
              <a:cxnLst/>
              <a:rect l="l" t="t" r="r" b="b"/>
              <a:pathLst>
                <a:path w="8889" h="195579">
                  <a:moveTo>
                    <a:pt x="8890" y="24130"/>
                  </a:moveTo>
                  <a:lnTo>
                    <a:pt x="4546" y="24130"/>
                  </a:lnTo>
                  <a:lnTo>
                    <a:pt x="4546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172720"/>
                  </a:lnTo>
                  <a:lnTo>
                    <a:pt x="3492" y="172720"/>
                  </a:lnTo>
                  <a:lnTo>
                    <a:pt x="3492" y="194310"/>
                  </a:lnTo>
                  <a:lnTo>
                    <a:pt x="7391" y="194310"/>
                  </a:lnTo>
                  <a:lnTo>
                    <a:pt x="7391" y="195580"/>
                  </a:lnTo>
                  <a:lnTo>
                    <a:pt x="8775" y="195580"/>
                  </a:lnTo>
                  <a:lnTo>
                    <a:pt x="8775" y="194310"/>
                  </a:lnTo>
                  <a:lnTo>
                    <a:pt x="8890" y="172720"/>
                  </a:lnTo>
                  <a:lnTo>
                    <a:pt x="8890" y="2413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155440" y="3841539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89" h="171450">
                  <a:moveTo>
                    <a:pt x="0" y="0"/>
                  </a:moveTo>
                  <a:lnTo>
                    <a:pt x="0" y="170965"/>
                  </a:lnTo>
                  <a:lnTo>
                    <a:pt x="8889" y="166096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164329" y="386586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41775"/>
                  </a:lnTo>
                  <a:lnTo>
                    <a:pt x="8890" y="136907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173220" y="3890181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60" h="113029">
                  <a:moveTo>
                    <a:pt x="0" y="0"/>
                  </a:moveTo>
                  <a:lnTo>
                    <a:pt x="0" y="112586"/>
                  </a:lnTo>
                  <a:lnTo>
                    <a:pt x="10159" y="107022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182109" y="3914501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60" h="83820">
                  <a:moveTo>
                    <a:pt x="0" y="0"/>
                  </a:moveTo>
                  <a:lnTo>
                    <a:pt x="0" y="83397"/>
                  </a:lnTo>
                  <a:lnTo>
                    <a:pt x="10160" y="77833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191000" y="3938822"/>
              <a:ext cx="10160" cy="54610"/>
            </a:xfrm>
            <a:custGeom>
              <a:avLst/>
              <a:gdLst/>
              <a:ahLst/>
              <a:cxnLst/>
              <a:rect l="l" t="t" r="r" b="b"/>
              <a:pathLst>
                <a:path w="10160" h="54610">
                  <a:moveTo>
                    <a:pt x="0" y="0"/>
                  </a:moveTo>
                  <a:lnTo>
                    <a:pt x="0" y="54208"/>
                  </a:lnTo>
                  <a:lnTo>
                    <a:pt x="10160" y="4864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199890" y="3963143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20" h="25400">
                  <a:moveTo>
                    <a:pt x="0" y="0"/>
                  </a:moveTo>
                  <a:lnTo>
                    <a:pt x="0" y="25019"/>
                  </a:lnTo>
                  <a:lnTo>
                    <a:pt x="7620" y="20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30810" y="2412301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58420" y="0"/>
                  </a:moveTo>
                  <a:lnTo>
                    <a:pt x="30480" y="14312"/>
                  </a:lnTo>
                  <a:lnTo>
                    <a:pt x="27940" y="15608"/>
                  </a:lnTo>
                  <a:lnTo>
                    <a:pt x="0" y="29908"/>
                  </a:lnTo>
                  <a:lnTo>
                    <a:pt x="22860" y="118808"/>
                  </a:lnTo>
                  <a:lnTo>
                    <a:pt x="27940" y="116065"/>
                  </a:lnTo>
                  <a:lnTo>
                    <a:pt x="30480" y="114693"/>
                  </a:lnTo>
                  <a:lnTo>
                    <a:pt x="58420" y="9958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86689" y="2397985"/>
              <a:ext cx="30480" cy="115570"/>
            </a:xfrm>
            <a:custGeom>
              <a:avLst/>
              <a:gdLst/>
              <a:ahLst/>
              <a:cxnLst/>
              <a:rect l="l" t="t" r="r" b="b"/>
              <a:pathLst>
                <a:path w="30479" h="115569">
                  <a:moveTo>
                    <a:pt x="30480" y="0"/>
                  </a:moveTo>
                  <a:lnTo>
                    <a:pt x="0" y="15608"/>
                  </a:lnTo>
                  <a:lnTo>
                    <a:pt x="0" y="115264"/>
                  </a:lnTo>
                  <a:lnTo>
                    <a:pt x="30480" y="9877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15900" y="2383677"/>
              <a:ext cx="29209" cy="114300"/>
            </a:xfrm>
            <a:custGeom>
              <a:avLst/>
              <a:gdLst/>
              <a:ahLst/>
              <a:cxnLst/>
              <a:rect l="l" t="t" r="r" b="b"/>
              <a:pathLst>
                <a:path w="29210" h="114300">
                  <a:moveTo>
                    <a:pt x="29210" y="0"/>
                  </a:moveTo>
                  <a:lnTo>
                    <a:pt x="0" y="14958"/>
                  </a:lnTo>
                  <a:lnTo>
                    <a:pt x="0" y="113773"/>
                  </a:lnTo>
                  <a:lnTo>
                    <a:pt x="29210" y="9797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2570" y="2369370"/>
              <a:ext cx="30480" cy="113664"/>
            </a:xfrm>
            <a:custGeom>
              <a:avLst/>
              <a:gdLst/>
              <a:ahLst/>
              <a:cxnLst/>
              <a:rect l="l" t="t" r="r" b="b"/>
              <a:pathLst>
                <a:path w="30479" h="113664">
                  <a:moveTo>
                    <a:pt x="30479" y="0"/>
                  </a:moveTo>
                  <a:lnTo>
                    <a:pt x="0" y="15608"/>
                  </a:lnTo>
                  <a:lnTo>
                    <a:pt x="0" y="113655"/>
                  </a:lnTo>
                  <a:lnTo>
                    <a:pt x="30479" y="971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70509" y="2354411"/>
              <a:ext cx="31750" cy="113664"/>
            </a:xfrm>
            <a:custGeom>
              <a:avLst/>
              <a:gdLst/>
              <a:ahLst/>
              <a:cxnLst/>
              <a:rect l="l" t="t" r="r" b="b"/>
              <a:pathLst>
                <a:path w="31750" h="113664">
                  <a:moveTo>
                    <a:pt x="31750" y="0"/>
                  </a:moveTo>
                  <a:lnTo>
                    <a:pt x="0" y="16258"/>
                  </a:lnTo>
                  <a:lnTo>
                    <a:pt x="0" y="113501"/>
                  </a:lnTo>
                  <a:lnTo>
                    <a:pt x="31750" y="9632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99720" y="2340754"/>
              <a:ext cx="29209" cy="111760"/>
            </a:xfrm>
            <a:custGeom>
              <a:avLst/>
              <a:gdLst/>
              <a:ahLst/>
              <a:cxnLst/>
              <a:rect l="l" t="t" r="r" b="b"/>
              <a:pathLst>
                <a:path w="29210" h="111760">
                  <a:moveTo>
                    <a:pt x="29209" y="0"/>
                  </a:moveTo>
                  <a:lnTo>
                    <a:pt x="0" y="14958"/>
                  </a:lnTo>
                  <a:lnTo>
                    <a:pt x="0" y="111359"/>
                  </a:lnTo>
                  <a:lnTo>
                    <a:pt x="29209" y="9556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6390" y="2326446"/>
              <a:ext cx="30480" cy="111760"/>
            </a:xfrm>
            <a:custGeom>
              <a:avLst/>
              <a:gdLst/>
              <a:ahLst/>
              <a:cxnLst/>
              <a:rect l="l" t="t" r="r" b="b"/>
              <a:pathLst>
                <a:path w="30479" h="111760">
                  <a:moveTo>
                    <a:pt x="30480" y="0"/>
                  </a:moveTo>
                  <a:lnTo>
                    <a:pt x="0" y="15608"/>
                  </a:lnTo>
                  <a:lnTo>
                    <a:pt x="0" y="111242"/>
                  </a:lnTo>
                  <a:lnTo>
                    <a:pt x="30480" y="947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54329" y="2311488"/>
              <a:ext cx="31750" cy="111125"/>
            </a:xfrm>
            <a:custGeom>
              <a:avLst/>
              <a:gdLst/>
              <a:ahLst/>
              <a:cxnLst/>
              <a:rect l="l" t="t" r="r" b="b"/>
              <a:pathLst>
                <a:path w="31750" h="111125">
                  <a:moveTo>
                    <a:pt x="31750" y="0"/>
                  </a:moveTo>
                  <a:lnTo>
                    <a:pt x="0" y="16258"/>
                  </a:lnTo>
                  <a:lnTo>
                    <a:pt x="0" y="111088"/>
                  </a:lnTo>
                  <a:lnTo>
                    <a:pt x="31750" y="939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83540" y="2297831"/>
              <a:ext cx="29209" cy="109220"/>
            </a:xfrm>
            <a:custGeom>
              <a:avLst/>
              <a:gdLst/>
              <a:ahLst/>
              <a:cxnLst/>
              <a:rect l="l" t="t" r="r" b="b"/>
              <a:pathLst>
                <a:path w="29209" h="109219">
                  <a:moveTo>
                    <a:pt x="29210" y="0"/>
                  </a:moveTo>
                  <a:lnTo>
                    <a:pt x="0" y="14958"/>
                  </a:lnTo>
                  <a:lnTo>
                    <a:pt x="0" y="108946"/>
                  </a:lnTo>
                  <a:lnTo>
                    <a:pt x="29210" y="93147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10209" y="2282872"/>
              <a:ext cx="31750" cy="109855"/>
            </a:xfrm>
            <a:custGeom>
              <a:avLst/>
              <a:gdLst/>
              <a:ahLst/>
              <a:cxnLst/>
              <a:rect l="l" t="t" r="r" b="b"/>
              <a:pathLst>
                <a:path w="31750" h="109855">
                  <a:moveTo>
                    <a:pt x="31750" y="0"/>
                  </a:moveTo>
                  <a:lnTo>
                    <a:pt x="0" y="16258"/>
                  </a:lnTo>
                  <a:lnTo>
                    <a:pt x="0" y="109479"/>
                  </a:lnTo>
                  <a:lnTo>
                    <a:pt x="31750" y="9230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39419" y="2268565"/>
              <a:ext cx="30480" cy="108585"/>
            </a:xfrm>
            <a:custGeom>
              <a:avLst/>
              <a:gdLst/>
              <a:ahLst/>
              <a:cxnLst/>
              <a:rect l="l" t="t" r="r" b="b"/>
              <a:pathLst>
                <a:path w="30479" h="108585">
                  <a:moveTo>
                    <a:pt x="30479" y="0"/>
                  </a:moveTo>
                  <a:lnTo>
                    <a:pt x="0" y="15608"/>
                  </a:lnTo>
                  <a:lnTo>
                    <a:pt x="0" y="107988"/>
                  </a:lnTo>
                  <a:lnTo>
                    <a:pt x="30479" y="915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67359" y="2254907"/>
              <a:ext cx="29209" cy="106680"/>
            </a:xfrm>
            <a:custGeom>
              <a:avLst/>
              <a:gdLst/>
              <a:ahLst/>
              <a:cxnLst/>
              <a:rect l="l" t="t" r="r" b="b"/>
              <a:pathLst>
                <a:path w="29209" h="106680">
                  <a:moveTo>
                    <a:pt x="29210" y="0"/>
                  </a:moveTo>
                  <a:lnTo>
                    <a:pt x="0" y="14958"/>
                  </a:lnTo>
                  <a:lnTo>
                    <a:pt x="0" y="106533"/>
                  </a:lnTo>
                  <a:lnTo>
                    <a:pt x="29210" y="9073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94030" y="2239949"/>
              <a:ext cx="31750" cy="107314"/>
            </a:xfrm>
            <a:custGeom>
              <a:avLst/>
              <a:gdLst/>
              <a:ahLst/>
              <a:cxnLst/>
              <a:rect l="l" t="t" r="r" b="b"/>
              <a:pathLst>
                <a:path w="31750" h="107314">
                  <a:moveTo>
                    <a:pt x="31750" y="0"/>
                  </a:moveTo>
                  <a:lnTo>
                    <a:pt x="0" y="16258"/>
                  </a:lnTo>
                  <a:lnTo>
                    <a:pt x="0" y="107066"/>
                  </a:lnTo>
                  <a:lnTo>
                    <a:pt x="31750" y="8989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23240" y="2225641"/>
              <a:ext cx="30480" cy="106045"/>
            </a:xfrm>
            <a:custGeom>
              <a:avLst/>
              <a:gdLst/>
              <a:ahLst/>
              <a:cxnLst/>
              <a:rect l="l" t="t" r="r" b="b"/>
              <a:pathLst>
                <a:path w="30479" h="106044">
                  <a:moveTo>
                    <a:pt x="30479" y="0"/>
                  </a:moveTo>
                  <a:lnTo>
                    <a:pt x="0" y="15608"/>
                  </a:lnTo>
                  <a:lnTo>
                    <a:pt x="0" y="105575"/>
                  </a:lnTo>
                  <a:lnTo>
                    <a:pt x="30479" y="890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51180" y="2211333"/>
              <a:ext cx="30480" cy="104775"/>
            </a:xfrm>
            <a:custGeom>
              <a:avLst/>
              <a:gdLst/>
              <a:ahLst/>
              <a:cxnLst/>
              <a:rect l="l" t="t" r="r" b="b"/>
              <a:pathLst>
                <a:path w="30479" h="104775">
                  <a:moveTo>
                    <a:pt x="30479" y="0"/>
                  </a:moveTo>
                  <a:lnTo>
                    <a:pt x="0" y="15608"/>
                  </a:lnTo>
                  <a:lnTo>
                    <a:pt x="0" y="104770"/>
                  </a:lnTo>
                  <a:lnTo>
                    <a:pt x="30479" y="882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79119" y="2197025"/>
              <a:ext cx="30480" cy="104139"/>
            </a:xfrm>
            <a:custGeom>
              <a:avLst/>
              <a:gdLst/>
              <a:ahLst/>
              <a:cxnLst/>
              <a:rect l="l" t="t" r="r" b="b"/>
              <a:pathLst>
                <a:path w="30479" h="104139">
                  <a:moveTo>
                    <a:pt x="30479" y="0"/>
                  </a:moveTo>
                  <a:lnTo>
                    <a:pt x="0" y="15608"/>
                  </a:lnTo>
                  <a:lnTo>
                    <a:pt x="0" y="103966"/>
                  </a:lnTo>
                  <a:lnTo>
                    <a:pt x="30479" y="874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07059" y="2182718"/>
              <a:ext cx="30480" cy="103505"/>
            </a:xfrm>
            <a:custGeom>
              <a:avLst/>
              <a:gdLst/>
              <a:ahLst/>
              <a:cxnLst/>
              <a:rect l="l" t="t" r="r" b="b"/>
              <a:pathLst>
                <a:path w="30479" h="103505">
                  <a:moveTo>
                    <a:pt x="30480" y="0"/>
                  </a:moveTo>
                  <a:lnTo>
                    <a:pt x="0" y="15608"/>
                  </a:lnTo>
                  <a:lnTo>
                    <a:pt x="0" y="103162"/>
                  </a:lnTo>
                  <a:lnTo>
                    <a:pt x="30480" y="866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35000" y="2168410"/>
              <a:ext cx="30480" cy="102870"/>
            </a:xfrm>
            <a:custGeom>
              <a:avLst/>
              <a:gdLst/>
              <a:ahLst/>
              <a:cxnLst/>
              <a:rect l="l" t="t" r="r" b="b"/>
              <a:pathLst>
                <a:path w="30479" h="102869">
                  <a:moveTo>
                    <a:pt x="30479" y="0"/>
                  </a:moveTo>
                  <a:lnTo>
                    <a:pt x="0" y="15608"/>
                  </a:lnTo>
                  <a:lnTo>
                    <a:pt x="0" y="102357"/>
                  </a:lnTo>
                  <a:lnTo>
                    <a:pt x="30479" y="858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62940" y="2154102"/>
              <a:ext cx="30480" cy="101600"/>
            </a:xfrm>
            <a:custGeom>
              <a:avLst/>
              <a:gdLst/>
              <a:ahLst/>
              <a:cxnLst/>
              <a:rect l="l" t="t" r="r" b="b"/>
              <a:pathLst>
                <a:path w="30479" h="101600">
                  <a:moveTo>
                    <a:pt x="30479" y="0"/>
                  </a:moveTo>
                  <a:lnTo>
                    <a:pt x="0" y="15608"/>
                  </a:lnTo>
                  <a:lnTo>
                    <a:pt x="0" y="101553"/>
                  </a:lnTo>
                  <a:lnTo>
                    <a:pt x="30479" y="850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90880" y="2139794"/>
              <a:ext cx="30480" cy="100965"/>
            </a:xfrm>
            <a:custGeom>
              <a:avLst/>
              <a:gdLst/>
              <a:ahLst/>
              <a:cxnLst/>
              <a:rect l="l" t="t" r="r" b="b"/>
              <a:pathLst>
                <a:path w="30479" h="100964">
                  <a:moveTo>
                    <a:pt x="30479" y="0"/>
                  </a:moveTo>
                  <a:lnTo>
                    <a:pt x="0" y="15608"/>
                  </a:lnTo>
                  <a:lnTo>
                    <a:pt x="0" y="100748"/>
                  </a:lnTo>
                  <a:lnTo>
                    <a:pt x="30479" y="842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18819" y="2125486"/>
              <a:ext cx="30480" cy="100330"/>
            </a:xfrm>
            <a:custGeom>
              <a:avLst/>
              <a:gdLst/>
              <a:ahLst/>
              <a:cxnLst/>
              <a:rect l="l" t="t" r="r" b="b"/>
              <a:pathLst>
                <a:path w="30479" h="100330">
                  <a:moveTo>
                    <a:pt x="30479" y="0"/>
                  </a:moveTo>
                  <a:lnTo>
                    <a:pt x="0" y="15608"/>
                  </a:lnTo>
                  <a:lnTo>
                    <a:pt x="0" y="99944"/>
                  </a:lnTo>
                  <a:lnTo>
                    <a:pt x="30479" y="834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46759" y="2111179"/>
              <a:ext cx="30480" cy="99695"/>
            </a:xfrm>
            <a:custGeom>
              <a:avLst/>
              <a:gdLst/>
              <a:ahLst/>
              <a:cxnLst/>
              <a:rect l="l" t="t" r="r" b="b"/>
              <a:pathLst>
                <a:path w="30479" h="99694">
                  <a:moveTo>
                    <a:pt x="30480" y="0"/>
                  </a:moveTo>
                  <a:lnTo>
                    <a:pt x="0" y="15608"/>
                  </a:lnTo>
                  <a:lnTo>
                    <a:pt x="0" y="99140"/>
                  </a:lnTo>
                  <a:lnTo>
                    <a:pt x="30480" y="8265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74700" y="2096871"/>
              <a:ext cx="30480" cy="98425"/>
            </a:xfrm>
            <a:custGeom>
              <a:avLst/>
              <a:gdLst/>
              <a:ahLst/>
              <a:cxnLst/>
              <a:rect l="l" t="t" r="r" b="b"/>
              <a:pathLst>
                <a:path w="30479" h="98425">
                  <a:moveTo>
                    <a:pt x="30479" y="0"/>
                  </a:moveTo>
                  <a:lnTo>
                    <a:pt x="0" y="15608"/>
                  </a:lnTo>
                  <a:lnTo>
                    <a:pt x="0" y="98335"/>
                  </a:lnTo>
                  <a:lnTo>
                    <a:pt x="30479" y="8184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2640" y="2082563"/>
              <a:ext cx="30480" cy="97790"/>
            </a:xfrm>
            <a:custGeom>
              <a:avLst/>
              <a:gdLst/>
              <a:ahLst/>
              <a:cxnLst/>
              <a:rect l="l" t="t" r="r" b="b"/>
              <a:pathLst>
                <a:path w="30480" h="97789">
                  <a:moveTo>
                    <a:pt x="30479" y="0"/>
                  </a:moveTo>
                  <a:lnTo>
                    <a:pt x="0" y="15608"/>
                  </a:lnTo>
                  <a:lnTo>
                    <a:pt x="0" y="97531"/>
                  </a:lnTo>
                  <a:lnTo>
                    <a:pt x="30479" y="810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30580" y="2068255"/>
              <a:ext cx="30480" cy="97155"/>
            </a:xfrm>
            <a:custGeom>
              <a:avLst/>
              <a:gdLst/>
              <a:ahLst/>
              <a:cxnLst/>
              <a:rect l="l" t="t" r="r" b="b"/>
              <a:pathLst>
                <a:path w="30480" h="97155">
                  <a:moveTo>
                    <a:pt x="30479" y="0"/>
                  </a:moveTo>
                  <a:lnTo>
                    <a:pt x="0" y="15608"/>
                  </a:lnTo>
                  <a:lnTo>
                    <a:pt x="0" y="96727"/>
                  </a:lnTo>
                  <a:lnTo>
                    <a:pt x="30479" y="802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58519" y="2053947"/>
              <a:ext cx="30480" cy="96520"/>
            </a:xfrm>
            <a:custGeom>
              <a:avLst/>
              <a:gdLst/>
              <a:ahLst/>
              <a:cxnLst/>
              <a:rect l="l" t="t" r="r" b="b"/>
              <a:pathLst>
                <a:path w="30480" h="96519">
                  <a:moveTo>
                    <a:pt x="30480" y="0"/>
                  </a:moveTo>
                  <a:lnTo>
                    <a:pt x="0" y="15608"/>
                  </a:lnTo>
                  <a:lnTo>
                    <a:pt x="0" y="95922"/>
                  </a:lnTo>
                  <a:lnTo>
                    <a:pt x="30480" y="794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6460" y="2039639"/>
              <a:ext cx="30480" cy="95250"/>
            </a:xfrm>
            <a:custGeom>
              <a:avLst/>
              <a:gdLst/>
              <a:ahLst/>
              <a:cxnLst/>
              <a:rect l="l" t="t" r="r" b="b"/>
              <a:pathLst>
                <a:path w="30480" h="95250">
                  <a:moveTo>
                    <a:pt x="30480" y="0"/>
                  </a:moveTo>
                  <a:lnTo>
                    <a:pt x="0" y="15608"/>
                  </a:lnTo>
                  <a:lnTo>
                    <a:pt x="0" y="95118"/>
                  </a:lnTo>
                  <a:lnTo>
                    <a:pt x="30480" y="786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14400" y="2025331"/>
              <a:ext cx="30480" cy="94615"/>
            </a:xfrm>
            <a:custGeom>
              <a:avLst/>
              <a:gdLst/>
              <a:ahLst/>
              <a:cxnLst/>
              <a:rect l="l" t="t" r="r" b="b"/>
              <a:pathLst>
                <a:path w="30480" h="94614">
                  <a:moveTo>
                    <a:pt x="30480" y="0"/>
                  </a:moveTo>
                  <a:lnTo>
                    <a:pt x="0" y="15608"/>
                  </a:lnTo>
                  <a:lnTo>
                    <a:pt x="0" y="94313"/>
                  </a:lnTo>
                  <a:lnTo>
                    <a:pt x="30480" y="778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42339" y="2011024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79" y="0"/>
                  </a:moveTo>
                  <a:lnTo>
                    <a:pt x="0" y="15608"/>
                  </a:lnTo>
                  <a:lnTo>
                    <a:pt x="0" y="93509"/>
                  </a:lnTo>
                  <a:lnTo>
                    <a:pt x="19050" y="83205"/>
                  </a:lnTo>
                  <a:lnTo>
                    <a:pt x="30479" y="777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70280" y="1996716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5608"/>
                  </a:lnTo>
                  <a:lnTo>
                    <a:pt x="0" y="93240"/>
                  </a:lnTo>
                  <a:lnTo>
                    <a:pt x="30479" y="785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98219" y="1982612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25400" y="2397"/>
                  </a:lnTo>
                  <a:lnTo>
                    <a:pt x="0" y="15404"/>
                  </a:lnTo>
                  <a:lnTo>
                    <a:pt x="0" y="93913"/>
                  </a:lnTo>
                  <a:lnTo>
                    <a:pt x="30480" y="792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026160" y="1969428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668"/>
                  </a:lnTo>
                  <a:lnTo>
                    <a:pt x="30480" y="7901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054100" y="1956243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422"/>
                  </a:lnTo>
                  <a:lnTo>
                    <a:pt x="30480" y="787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82039" y="1943058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3177"/>
                  </a:lnTo>
                  <a:lnTo>
                    <a:pt x="30479" y="7852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109980" y="1929873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2931"/>
                  </a:lnTo>
                  <a:lnTo>
                    <a:pt x="30479" y="782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137919" y="191668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686"/>
                  </a:lnTo>
                  <a:lnTo>
                    <a:pt x="30480" y="780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165860" y="190350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440"/>
                  </a:lnTo>
                  <a:lnTo>
                    <a:pt x="30480" y="777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193800" y="189031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19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221739" y="187713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949"/>
                  </a:lnTo>
                  <a:lnTo>
                    <a:pt x="30479" y="772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49680" y="186395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704"/>
                  </a:lnTo>
                  <a:lnTo>
                    <a:pt x="30479" y="7705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277619" y="185076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80" y="0"/>
                  </a:moveTo>
                  <a:lnTo>
                    <a:pt x="0" y="14383"/>
                  </a:lnTo>
                  <a:lnTo>
                    <a:pt x="0" y="91458"/>
                  </a:lnTo>
                  <a:lnTo>
                    <a:pt x="30480" y="76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305560" y="183758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1213"/>
                  </a:lnTo>
                  <a:lnTo>
                    <a:pt x="30480" y="765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333500" y="182439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0967"/>
                  </a:lnTo>
                  <a:lnTo>
                    <a:pt x="30480" y="763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361439" y="18112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722"/>
                  </a:lnTo>
                  <a:lnTo>
                    <a:pt x="30479" y="760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389380" y="179802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476"/>
                  </a:lnTo>
                  <a:lnTo>
                    <a:pt x="30479" y="758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417319" y="1784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4383"/>
                  </a:lnTo>
                  <a:lnTo>
                    <a:pt x="0" y="90231"/>
                  </a:lnTo>
                  <a:lnTo>
                    <a:pt x="30480" y="755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445260" y="177165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985"/>
                  </a:lnTo>
                  <a:lnTo>
                    <a:pt x="30480" y="753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473200" y="175847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740"/>
                  </a:lnTo>
                  <a:lnTo>
                    <a:pt x="30480" y="750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501139" y="174528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494"/>
                  </a:lnTo>
                  <a:lnTo>
                    <a:pt x="30479" y="7484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529080" y="1732103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249"/>
                  </a:lnTo>
                  <a:lnTo>
                    <a:pt x="30479" y="745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557019" y="171891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80" y="0"/>
                  </a:moveTo>
                  <a:lnTo>
                    <a:pt x="0" y="14383"/>
                  </a:lnTo>
                  <a:lnTo>
                    <a:pt x="0" y="89003"/>
                  </a:lnTo>
                  <a:lnTo>
                    <a:pt x="30480" y="743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584960" y="1705734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758"/>
                  </a:lnTo>
                  <a:lnTo>
                    <a:pt x="30480" y="741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612900" y="1692549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512"/>
                  </a:lnTo>
                  <a:lnTo>
                    <a:pt x="30480" y="738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40839" y="1679364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267"/>
                  </a:lnTo>
                  <a:lnTo>
                    <a:pt x="30480" y="736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668779" y="1666179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021"/>
                  </a:lnTo>
                  <a:lnTo>
                    <a:pt x="30480" y="733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696720" y="1652995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7776"/>
                  </a:lnTo>
                  <a:lnTo>
                    <a:pt x="30480" y="7312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724660" y="1639810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79" y="0"/>
                  </a:moveTo>
                  <a:lnTo>
                    <a:pt x="0" y="14383"/>
                  </a:lnTo>
                  <a:lnTo>
                    <a:pt x="0" y="87530"/>
                  </a:lnTo>
                  <a:lnTo>
                    <a:pt x="30479" y="728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752600" y="1626625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285"/>
                  </a:lnTo>
                  <a:lnTo>
                    <a:pt x="30480" y="726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780539" y="1613441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039"/>
                  </a:lnTo>
                  <a:lnTo>
                    <a:pt x="2540" y="85818"/>
                  </a:lnTo>
                  <a:lnTo>
                    <a:pt x="30480" y="740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808479" y="1600256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344"/>
                  </a:lnTo>
                  <a:lnTo>
                    <a:pt x="30480" y="755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836420" y="1587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803"/>
                  </a:lnTo>
                  <a:lnTo>
                    <a:pt x="30480" y="770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64360" y="15745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17779" y="5324"/>
                  </a:lnTo>
                  <a:lnTo>
                    <a:pt x="0" y="13714"/>
                  </a:lnTo>
                  <a:lnTo>
                    <a:pt x="0" y="90593"/>
                  </a:lnTo>
                  <a:lnTo>
                    <a:pt x="30479" y="77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892300" y="1562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81"/>
                  </a:lnTo>
                  <a:lnTo>
                    <a:pt x="30480" y="777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920239" y="15511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69"/>
                  </a:lnTo>
                  <a:lnTo>
                    <a:pt x="30480" y="777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948179" y="15394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56"/>
                  </a:lnTo>
                  <a:lnTo>
                    <a:pt x="30480" y="7776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976120" y="15277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44"/>
                  </a:lnTo>
                  <a:lnTo>
                    <a:pt x="30480" y="777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004060" y="15159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532"/>
                  </a:lnTo>
                  <a:lnTo>
                    <a:pt x="30479" y="77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032000" y="150427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20"/>
                  </a:lnTo>
                  <a:lnTo>
                    <a:pt x="30480" y="7772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059939" y="149256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07"/>
                  </a:lnTo>
                  <a:lnTo>
                    <a:pt x="30480" y="777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087879" y="148085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95"/>
                  </a:lnTo>
                  <a:lnTo>
                    <a:pt x="30480" y="7770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115820" y="14691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83"/>
                  </a:lnTo>
                  <a:lnTo>
                    <a:pt x="30480" y="7769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143760" y="145742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70"/>
                  </a:lnTo>
                  <a:lnTo>
                    <a:pt x="30479" y="776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171700" y="14457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58"/>
                  </a:lnTo>
                  <a:lnTo>
                    <a:pt x="30480" y="776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199639" y="143399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46"/>
                  </a:lnTo>
                  <a:lnTo>
                    <a:pt x="30480" y="776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227579" y="142228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34"/>
                  </a:lnTo>
                  <a:lnTo>
                    <a:pt x="30480" y="776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255520" y="141057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21"/>
                  </a:lnTo>
                  <a:lnTo>
                    <a:pt x="30480" y="776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283460" y="139885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09"/>
                  </a:lnTo>
                  <a:lnTo>
                    <a:pt x="30479" y="7761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311400" y="138661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929"/>
                  </a:lnTo>
                  <a:lnTo>
                    <a:pt x="31750" y="776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340610" y="1375432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52"/>
                  </a:lnTo>
                  <a:lnTo>
                    <a:pt x="29209" y="77593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367279" y="13637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72"/>
                  </a:lnTo>
                  <a:lnTo>
                    <a:pt x="30480" y="775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395220" y="135147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92"/>
                  </a:lnTo>
                  <a:lnTo>
                    <a:pt x="31750" y="7756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424429" y="134029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15"/>
                  </a:lnTo>
                  <a:lnTo>
                    <a:pt x="29209" y="77556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451100" y="132858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3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480310" y="131633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322"/>
                  </a:lnTo>
                  <a:lnTo>
                    <a:pt x="30479" y="775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508250" y="130515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78"/>
                  </a:lnTo>
                  <a:lnTo>
                    <a:pt x="29210" y="775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534920" y="1292908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31"/>
                  </a:lnTo>
                  <a:lnTo>
                    <a:pt x="31750" y="775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564129" y="128119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86"/>
                  </a:lnTo>
                  <a:lnTo>
                    <a:pt x="30480" y="774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592070" y="1270014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41"/>
                  </a:lnTo>
                  <a:lnTo>
                    <a:pt x="29210" y="7748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618739" y="1257768"/>
              <a:ext cx="31750" cy="90805"/>
            </a:xfrm>
            <a:custGeom>
              <a:avLst/>
              <a:gdLst/>
              <a:ahLst/>
              <a:cxnLst/>
              <a:rect l="l" t="t" r="r" b="b"/>
              <a:pathLst>
                <a:path w="31750" h="90805">
                  <a:moveTo>
                    <a:pt x="31750" y="0"/>
                  </a:moveTo>
                  <a:lnTo>
                    <a:pt x="0" y="13310"/>
                  </a:lnTo>
                  <a:lnTo>
                    <a:pt x="0" y="90794"/>
                  </a:lnTo>
                  <a:lnTo>
                    <a:pt x="31750" y="774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647950" y="12460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49"/>
                  </a:lnTo>
                  <a:lnTo>
                    <a:pt x="30480" y="7745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675889" y="12343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36"/>
                  </a:lnTo>
                  <a:lnTo>
                    <a:pt x="30480" y="774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703829" y="12226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24"/>
                  </a:lnTo>
                  <a:lnTo>
                    <a:pt x="30480" y="7743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731770" y="12109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12"/>
                  </a:lnTo>
                  <a:lnTo>
                    <a:pt x="30480" y="7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759710" y="11992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200"/>
                  </a:lnTo>
                  <a:lnTo>
                    <a:pt x="30479" y="774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787650" y="11874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187"/>
                  </a:lnTo>
                  <a:lnTo>
                    <a:pt x="30480" y="773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815589" y="117577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75"/>
                  </a:lnTo>
                  <a:lnTo>
                    <a:pt x="30480" y="773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843529" y="116406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63"/>
                  </a:lnTo>
                  <a:lnTo>
                    <a:pt x="30480" y="773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871470" y="115235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51"/>
                  </a:lnTo>
                  <a:lnTo>
                    <a:pt x="30480" y="773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899410" y="114063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138"/>
                  </a:lnTo>
                  <a:lnTo>
                    <a:pt x="30479" y="773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927350" y="1117218"/>
              <a:ext cx="58419" cy="102235"/>
            </a:xfrm>
            <a:custGeom>
              <a:avLst/>
              <a:gdLst/>
              <a:ahLst/>
              <a:cxnLst/>
              <a:rect l="l" t="t" r="r" b="b"/>
              <a:pathLst>
                <a:path w="58419" h="102234">
                  <a:moveTo>
                    <a:pt x="58420" y="0"/>
                  </a:moveTo>
                  <a:lnTo>
                    <a:pt x="30480" y="11709"/>
                  </a:lnTo>
                  <a:lnTo>
                    <a:pt x="27940" y="12776"/>
                  </a:lnTo>
                  <a:lnTo>
                    <a:pt x="0" y="24485"/>
                  </a:lnTo>
                  <a:lnTo>
                    <a:pt x="0" y="101841"/>
                  </a:lnTo>
                  <a:lnTo>
                    <a:pt x="30480" y="89052"/>
                  </a:lnTo>
                  <a:lnTo>
                    <a:pt x="58420" y="7731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983229" y="110549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01"/>
                  </a:lnTo>
                  <a:lnTo>
                    <a:pt x="30480" y="773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011170" y="109378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89"/>
                  </a:lnTo>
                  <a:lnTo>
                    <a:pt x="30480" y="7729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039110" y="1082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77"/>
                  </a:lnTo>
                  <a:lnTo>
                    <a:pt x="30479" y="772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067050" y="107035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65"/>
                  </a:lnTo>
                  <a:lnTo>
                    <a:pt x="30480" y="772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094989" y="1058645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52"/>
                  </a:lnTo>
                  <a:lnTo>
                    <a:pt x="30480" y="772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122929" y="104693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0"/>
                  </a:lnTo>
                  <a:lnTo>
                    <a:pt x="30480" y="772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150870" y="103521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28"/>
                  </a:lnTo>
                  <a:lnTo>
                    <a:pt x="30480" y="772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178810" y="102350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15"/>
                  </a:lnTo>
                  <a:lnTo>
                    <a:pt x="30479" y="7722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206750" y="101179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03"/>
                  </a:lnTo>
                  <a:lnTo>
                    <a:pt x="30480" y="772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234689" y="100007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91"/>
                  </a:lnTo>
                  <a:lnTo>
                    <a:pt x="30480" y="77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262629" y="98836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79"/>
                  </a:lnTo>
                  <a:lnTo>
                    <a:pt x="30480" y="7718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290570" y="97665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66"/>
                  </a:lnTo>
                  <a:lnTo>
                    <a:pt x="30479" y="7717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318509" y="96494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54"/>
                  </a:lnTo>
                  <a:lnTo>
                    <a:pt x="30479" y="771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346450" y="95322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42"/>
                  </a:lnTo>
                  <a:lnTo>
                    <a:pt x="25400" y="79282"/>
                  </a:lnTo>
                  <a:lnTo>
                    <a:pt x="30479" y="773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374390" y="94151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3"/>
                  </a:lnTo>
                  <a:lnTo>
                    <a:pt x="30480" y="7861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402329" y="9298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2777"/>
                  </a:lnTo>
                  <a:lnTo>
                    <a:pt x="0" y="91284"/>
                  </a:lnTo>
                  <a:lnTo>
                    <a:pt x="30480" y="798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430270" y="918376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24129" y="2373"/>
                  </a:lnTo>
                  <a:lnTo>
                    <a:pt x="0" y="12489"/>
                  </a:lnTo>
                  <a:lnTo>
                    <a:pt x="0" y="92236"/>
                  </a:lnTo>
                  <a:lnTo>
                    <a:pt x="30479" y="808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458209" y="907930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208"/>
                  </a:lnTo>
                  <a:lnTo>
                    <a:pt x="30479" y="807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486150" y="897485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181"/>
                  </a:lnTo>
                  <a:lnTo>
                    <a:pt x="30479" y="8075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514090" y="88703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54"/>
                  </a:lnTo>
                  <a:lnTo>
                    <a:pt x="30480" y="807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542029" y="87659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26"/>
                  </a:lnTo>
                  <a:lnTo>
                    <a:pt x="30480" y="8070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569970" y="866148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099"/>
                  </a:lnTo>
                  <a:lnTo>
                    <a:pt x="30479" y="806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597909" y="8557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71"/>
                  </a:lnTo>
                  <a:lnTo>
                    <a:pt x="30479" y="8064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625850" y="845257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44"/>
                  </a:lnTo>
                  <a:lnTo>
                    <a:pt x="30479" y="806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653790" y="834812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2017"/>
                  </a:lnTo>
                  <a:lnTo>
                    <a:pt x="30480" y="805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81729" y="8243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989"/>
                  </a:lnTo>
                  <a:lnTo>
                    <a:pt x="30480" y="805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709670" y="813921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62"/>
                  </a:lnTo>
                  <a:lnTo>
                    <a:pt x="30479" y="805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737609" y="80347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34"/>
                  </a:lnTo>
                  <a:lnTo>
                    <a:pt x="30479" y="8050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765550" y="7930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07"/>
                  </a:lnTo>
                  <a:lnTo>
                    <a:pt x="30479" y="8048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793490" y="78258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80"/>
                  </a:lnTo>
                  <a:lnTo>
                    <a:pt x="30480" y="804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21429" y="772139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52"/>
                  </a:lnTo>
                  <a:lnTo>
                    <a:pt x="30480" y="804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49370" y="761694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825"/>
                  </a:lnTo>
                  <a:lnTo>
                    <a:pt x="30479" y="804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77309" y="751248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97"/>
                  </a:lnTo>
                  <a:lnTo>
                    <a:pt x="30479" y="8037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905250" y="7408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70"/>
                  </a:lnTo>
                  <a:lnTo>
                    <a:pt x="30479" y="803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933190" y="729882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217"/>
                  </a:lnTo>
                  <a:lnTo>
                    <a:pt x="31750" y="8031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962400" y="719912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239"/>
                  </a:lnTo>
                  <a:lnTo>
                    <a:pt x="29210" y="8029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989070" y="7094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688"/>
                  </a:lnTo>
                  <a:lnTo>
                    <a:pt x="30479" y="802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017009" y="698546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135"/>
                  </a:lnTo>
                  <a:lnTo>
                    <a:pt x="31750" y="8023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046220" y="688575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09" y="0"/>
                  </a:moveTo>
                  <a:lnTo>
                    <a:pt x="0" y="10920"/>
                  </a:lnTo>
                  <a:lnTo>
                    <a:pt x="0" y="91157"/>
                  </a:lnTo>
                  <a:lnTo>
                    <a:pt x="29209" y="80208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072890" y="6781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606"/>
                  </a:lnTo>
                  <a:lnTo>
                    <a:pt x="30480" y="801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02100" y="66721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577"/>
                  </a:lnTo>
                  <a:lnTo>
                    <a:pt x="30479" y="801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30040" y="657239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075"/>
                  </a:lnTo>
                  <a:lnTo>
                    <a:pt x="29210" y="8012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156709" y="646319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98"/>
                  </a:lnTo>
                  <a:lnTo>
                    <a:pt x="31750" y="8009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185920" y="63587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495"/>
                  </a:lnTo>
                  <a:lnTo>
                    <a:pt x="30479" y="800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213859" y="625903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0993"/>
                  </a:lnTo>
                  <a:lnTo>
                    <a:pt x="29210" y="8004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240529" y="614982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16"/>
                  </a:lnTo>
                  <a:lnTo>
                    <a:pt x="31750" y="800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269740" y="6045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413"/>
                  </a:lnTo>
                  <a:lnTo>
                    <a:pt x="30480" y="799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297679" y="59409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385"/>
                  </a:lnTo>
                  <a:lnTo>
                    <a:pt x="30480" y="7996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325620" y="5836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58"/>
                  </a:lnTo>
                  <a:lnTo>
                    <a:pt x="30479" y="799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353559" y="5732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31"/>
                  </a:lnTo>
                  <a:lnTo>
                    <a:pt x="30479" y="79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381500" y="5627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03"/>
                  </a:lnTo>
                  <a:lnTo>
                    <a:pt x="30479" y="798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409440" y="5523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76"/>
                  </a:lnTo>
                  <a:lnTo>
                    <a:pt x="30480" y="798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437379" y="5418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48"/>
                  </a:lnTo>
                  <a:lnTo>
                    <a:pt x="30480" y="798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465320" y="5314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221"/>
                  </a:lnTo>
                  <a:lnTo>
                    <a:pt x="30479" y="7979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493259" y="5209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94"/>
                  </a:lnTo>
                  <a:lnTo>
                    <a:pt x="30479" y="797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521200" y="5105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66"/>
                  </a:lnTo>
                  <a:lnTo>
                    <a:pt x="30479" y="79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549140" y="5000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39"/>
                  </a:lnTo>
                  <a:lnTo>
                    <a:pt x="30480" y="7971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577079" y="4896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11"/>
                  </a:lnTo>
                  <a:lnTo>
                    <a:pt x="30480" y="7968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605020" y="47919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84"/>
                  </a:lnTo>
                  <a:lnTo>
                    <a:pt x="30479" y="79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632959" y="4687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57"/>
                  </a:lnTo>
                  <a:lnTo>
                    <a:pt x="30479" y="7963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660900" y="4583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29"/>
                  </a:lnTo>
                  <a:lnTo>
                    <a:pt x="30479" y="796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688840" y="4478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002"/>
                  </a:lnTo>
                  <a:lnTo>
                    <a:pt x="30480" y="795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716779" y="4374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974"/>
                  </a:lnTo>
                  <a:lnTo>
                    <a:pt x="30480" y="795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744720" y="4269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47"/>
                  </a:lnTo>
                  <a:lnTo>
                    <a:pt x="30479" y="7952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772659" y="4165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20"/>
                  </a:lnTo>
                  <a:lnTo>
                    <a:pt x="30479" y="7949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800600" y="4060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892"/>
                  </a:lnTo>
                  <a:lnTo>
                    <a:pt x="30479" y="794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828540" y="3956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65"/>
                  </a:lnTo>
                  <a:lnTo>
                    <a:pt x="30480" y="794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856479" y="3851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38"/>
                  </a:lnTo>
                  <a:lnTo>
                    <a:pt x="30480" y="7941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884420" y="3747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810"/>
                  </a:lnTo>
                  <a:lnTo>
                    <a:pt x="30479" y="793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912359" y="3642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83"/>
                  </a:lnTo>
                  <a:lnTo>
                    <a:pt x="30479" y="793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940300" y="3538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55"/>
                  </a:lnTo>
                  <a:lnTo>
                    <a:pt x="30479" y="793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968240" y="34340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28"/>
                  </a:lnTo>
                  <a:lnTo>
                    <a:pt x="30480" y="793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996179" y="3329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01"/>
                  </a:lnTo>
                  <a:lnTo>
                    <a:pt x="30480" y="79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024120" y="32251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73"/>
                  </a:lnTo>
                  <a:lnTo>
                    <a:pt x="30479" y="792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052059" y="31206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46"/>
                  </a:lnTo>
                  <a:lnTo>
                    <a:pt x="30479" y="79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080000" y="3016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18"/>
                  </a:lnTo>
                  <a:lnTo>
                    <a:pt x="30479" y="791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107940" y="29117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91"/>
                  </a:lnTo>
                  <a:lnTo>
                    <a:pt x="30480" y="791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135879" y="28072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64"/>
                  </a:lnTo>
                  <a:lnTo>
                    <a:pt x="30480" y="791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163820" y="27028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36"/>
                  </a:lnTo>
                  <a:lnTo>
                    <a:pt x="30479" y="791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191759" y="2598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09"/>
                  </a:lnTo>
                  <a:lnTo>
                    <a:pt x="30479" y="790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219700" y="2493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481"/>
                  </a:lnTo>
                  <a:lnTo>
                    <a:pt x="30479" y="7905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247640" y="2389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54"/>
                  </a:lnTo>
                  <a:lnTo>
                    <a:pt x="30480" y="790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275579" y="22850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27"/>
                  </a:lnTo>
                  <a:lnTo>
                    <a:pt x="3810" y="88999"/>
                  </a:lnTo>
                  <a:lnTo>
                    <a:pt x="30480" y="780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303520" y="218055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79" h="89535">
                  <a:moveTo>
                    <a:pt x="30479" y="0"/>
                  </a:moveTo>
                  <a:lnTo>
                    <a:pt x="0" y="11395"/>
                  </a:lnTo>
                  <a:lnTo>
                    <a:pt x="0" y="89526"/>
                  </a:lnTo>
                  <a:lnTo>
                    <a:pt x="30479" y="769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331459" y="207610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79" h="88900">
                  <a:moveTo>
                    <a:pt x="30479" y="0"/>
                  </a:moveTo>
                  <a:lnTo>
                    <a:pt x="0" y="11395"/>
                  </a:lnTo>
                  <a:lnTo>
                    <a:pt x="0" y="88486"/>
                  </a:lnTo>
                  <a:lnTo>
                    <a:pt x="30479" y="759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359400" y="197164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79" h="87629">
                  <a:moveTo>
                    <a:pt x="30479" y="0"/>
                  </a:moveTo>
                  <a:lnTo>
                    <a:pt x="0" y="11395"/>
                  </a:lnTo>
                  <a:lnTo>
                    <a:pt x="0" y="87447"/>
                  </a:lnTo>
                  <a:lnTo>
                    <a:pt x="30479" y="749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387340" y="186719"/>
              <a:ext cx="30480" cy="86995"/>
            </a:xfrm>
            <a:custGeom>
              <a:avLst/>
              <a:gdLst/>
              <a:ahLst/>
              <a:cxnLst/>
              <a:rect l="l" t="t" r="r" b="b"/>
              <a:pathLst>
                <a:path w="30479" h="86995">
                  <a:moveTo>
                    <a:pt x="30480" y="0"/>
                  </a:moveTo>
                  <a:lnTo>
                    <a:pt x="0" y="11395"/>
                  </a:lnTo>
                  <a:lnTo>
                    <a:pt x="0" y="86408"/>
                  </a:lnTo>
                  <a:lnTo>
                    <a:pt x="30480" y="738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415279" y="176273"/>
              <a:ext cx="30480" cy="85725"/>
            </a:xfrm>
            <a:custGeom>
              <a:avLst/>
              <a:gdLst/>
              <a:ahLst/>
              <a:cxnLst/>
              <a:rect l="l" t="t" r="r" b="b"/>
              <a:pathLst>
                <a:path w="30479" h="85725">
                  <a:moveTo>
                    <a:pt x="30480" y="0"/>
                  </a:moveTo>
                  <a:lnTo>
                    <a:pt x="0" y="11395"/>
                  </a:lnTo>
                  <a:lnTo>
                    <a:pt x="0" y="85369"/>
                  </a:lnTo>
                  <a:lnTo>
                    <a:pt x="30480" y="728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443220" y="165828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79" h="84454">
                  <a:moveTo>
                    <a:pt x="30479" y="0"/>
                  </a:moveTo>
                  <a:lnTo>
                    <a:pt x="0" y="11395"/>
                  </a:lnTo>
                  <a:lnTo>
                    <a:pt x="0" y="84330"/>
                  </a:lnTo>
                  <a:lnTo>
                    <a:pt x="30479" y="71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471159" y="155382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20">
                  <a:moveTo>
                    <a:pt x="30479" y="0"/>
                  </a:moveTo>
                  <a:lnTo>
                    <a:pt x="0" y="11395"/>
                  </a:lnTo>
                  <a:lnTo>
                    <a:pt x="0" y="83291"/>
                  </a:lnTo>
                  <a:lnTo>
                    <a:pt x="30479" y="707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499100" y="144937"/>
              <a:ext cx="30480" cy="82550"/>
            </a:xfrm>
            <a:custGeom>
              <a:avLst/>
              <a:gdLst/>
              <a:ahLst/>
              <a:cxnLst/>
              <a:rect l="l" t="t" r="r" b="b"/>
              <a:pathLst>
                <a:path w="30479" h="82550">
                  <a:moveTo>
                    <a:pt x="30479" y="0"/>
                  </a:moveTo>
                  <a:lnTo>
                    <a:pt x="0" y="11395"/>
                  </a:lnTo>
                  <a:lnTo>
                    <a:pt x="0" y="82252"/>
                  </a:lnTo>
                  <a:lnTo>
                    <a:pt x="30479" y="697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527040" y="134491"/>
              <a:ext cx="30480" cy="81280"/>
            </a:xfrm>
            <a:custGeom>
              <a:avLst/>
              <a:gdLst/>
              <a:ahLst/>
              <a:cxnLst/>
              <a:rect l="l" t="t" r="r" b="b"/>
              <a:pathLst>
                <a:path w="30479" h="81279">
                  <a:moveTo>
                    <a:pt x="30480" y="0"/>
                  </a:moveTo>
                  <a:lnTo>
                    <a:pt x="0" y="11395"/>
                  </a:lnTo>
                  <a:lnTo>
                    <a:pt x="0" y="81213"/>
                  </a:lnTo>
                  <a:lnTo>
                    <a:pt x="30480" y="686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554979" y="123571"/>
              <a:ext cx="31750" cy="80645"/>
            </a:xfrm>
            <a:custGeom>
              <a:avLst/>
              <a:gdLst/>
              <a:ahLst/>
              <a:cxnLst/>
              <a:rect l="l" t="t" r="r" b="b"/>
              <a:pathLst>
                <a:path w="31750" h="80645">
                  <a:moveTo>
                    <a:pt x="31750" y="0"/>
                  </a:moveTo>
                  <a:lnTo>
                    <a:pt x="0" y="11869"/>
                  </a:lnTo>
                  <a:lnTo>
                    <a:pt x="0" y="80649"/>
                  </a:lnTo>
                  <a:lnTo>
                    <a:pt x="31750" y="6759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584190" y="113600"/>
              <a:ext cx="29209" cy="78740"/>
            </a:xfrm>
            <a:custGeom>
              <a:avLst/>
              <a:gdLst/>
              <a:ahLst/>
              <a:cxnLst/>
              <a:rect l="l" t="t" r="r" b="b"/>
              <a:pathLst>
                <a:path w="29210" h="78739">
                  <a:moveTo>
                    <a:pt x="29210" y="0"/>
                  </a:moveTo>
                  <a:lnTo>
                    <a:pt x="0" y="10920"/>
                  </a:lnTo>
                  <a:lnTo>
                    <a:pt x="0" y="78613"/>
                  </a:lnTo>
                  <a:lnTo>
                    <a:pt x="29210" y="6660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610859" y="103155"/>
              <a:ext cx="30480" cy="78105"/>
            </a:xfrm>
            <a:custGeom>
              <a:avLst/>
              <a:gdLst/>
              <a:ahLst/>
              <a:cxnLst/>
              <a:rect l="l" t="t" r="r" b="b"/>
              <a:pathLst>
                <a:path w="30479" h="78105">
                  <a:moveTo>
                    <a:pt x="30479" y="0"/>
                  </a:moveTo>
                  <a:lnTo>
                    <a:pt x="0" y="11395"/>
                  </a:lnTo>
                  <a:lnTo>
                    <a:pt x="0" y="78096"/>
                  </a:lnTo>
                  <a:lnTo>
                    <a:pt x="30479" y="655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638800" y="92710"/>
              <a:ext cx="31750" cy="77470"/>
            </a:xfrm>
            <a:custGeom>
              <a:avLst/>
              <a:gdLst/>
              <a:ahLst/>
              <a:cxnLst/>
              <a:rect l="l" t="t" r="r" b="b"/>
              <a:pathLst>
                <a:path w="31750" h="77470">
                  <a:moveTo>
                    <a:pt x="30479" y="0"/>
                  </a:moveTo>
                  <a:lnTo>
                    <a:pt x="0" y="11395"/>
                  </a:lnTo>
                  <a:lnTo>
                    <a:pt x="0" y="77057"/>
                  </a:lnTo>
                  <a:lnTo>
                    <a:pt x="31750" y="64006"/>
                  </a:lnTo>
                  <a:lnTo>
                    <a:pt x="31750" y="28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668009" y="92710"/>
              <a:ext cx="25400" cy="65405"/>
            </a:xfrm>
            <a:custGeom>
              <a:avLst/>
              <a:gdLst/>
              <a:ahLst/>
              <a:cxnLst/>
              <a:rect l="l" t="t" r="r" b="b"/>
              <a:pathLst>
                <a:path w="25400" h="65405">
                  <a:moveTo>
                    <a:pt x="1269" y="0"/>
                  </a:moveTo>
                  <a:lnTo>
                    <a:pt x="0" y="474"/>
                  </a:lnTo>
                  <a:lnTo>
                    <a:pt x="0" y="65050"/>
                  </a:lnTo>
                  <a:lnTo>
                    <a:pt x="25400" y="5461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99390" y="5633554"/>
              <a:ext cx="20320" cy="87630"/>
            </a:xfrm>
            <a:custGeom>
              <a:avLst/>
              <a:gdLst/>
              <a:ahLst/>
              <a:cxnLst/>
              <a:rect l="l" t="t" r="r" b="b"/>
              <a:pathLst>
                <a:path w="20320" h="87629">
                  <a:moveTo>
                    <a:pt x="20320" y="0"/>
                  </a:moveTo>
                  <a:lnTo>
                    <a:pt x="10160" y="38188"/>
                  </a:lnTo>
                  <a:lnTo>
                    <a:pt x="8890" y="42951"/>
                  </a:lnTo>
                  <a:lnTo>
                    <a:pt x="0" y="76365"/>
                  </a:lnTo>
                  <a:lnTo>
                    <a:pt x="8890" y="81089"/>
                  </a:lnTo>
                  <a:lnTo>
                    <a:pt x="20320" y="8716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18440" y="5595357"/>
              <a:ext cx="11430" cy="130810"/>
            </a:xfrm>
            <a:custGeom>
              <a:avLst/>
              <a:gdLst/>
              <a:ahLst/>
              <a:cxnLst/>
              <a:rect l="l" t="t" r="r" b="b"/>
              <a:pathLst>
                <a:path w="11429" h="130810">
                  <a:moveTo>
                    <a:pt x="11430" y="0"/>
                  </a:moveTo>
                  <a:lnTo>
                    <a:pt x="0" y="42961"/>
                  </a:lnTo>
                  <a:lnTo>
                    <a:pt x="0" y="124683"/>
                  </a:lnTo>
                  <a:lnTo>
                    <a:pt x="11430" y="130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28600" y="5557169"/>
              <a:ext cx="11430" cy="174625"/>
            </a:xfrm>
            <a:custGeom>
              <a:avLst/>
              <a:gdLst/>
              <a:ahLst/>
              <a:cxnLst/>
              <a:rect l="l" t="t" r="r" b="b"/>
              <a:pathLst>
                <a:path w="11429" h="174625">
                  <a:moveTo>
                    <a:pt x="11429" y="0"/>
                  </a:moveTo>
                  <a:lnTo>
                    <a:pt x="0" y="42961"/>
                  </a:lnTo>
                  <a:lnTo>
                    <a:pt x="0" y="168268"/>
                  </a:lnTo>
                  <a:lnTo>
                    <a:pt x="11429" y="1743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238759" y="5518982"/>
              <a:ext cx="11430" cy="218440"/>
            </a:xfrm>
            <a:custGeom>
              <a:avLst/>
              <a:gdLst/>
              <a:ahLst/>
              <a:cxnLst/>
              <a:rect l="l" t="t" r="r" b="b"/>
              <a:pathLst>
                <a:path w="11429" h="218439">
                  <a:moveTo>
                    <a:pt x="11429" y="0"/>
                  </a:moveTo>
                  <a:lnTo>
                    <a:pt x="0" y="42961"/>
                  </a:lnTo>
                  <a:lnTo>
                    <a:pt x="0" y="211853"/>
                  </a:lnTo>
                  <a:lnTo>
                    <a:pt x="11429" y="2179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48920" y="5480794"/>
              <a:ext cx="11430" cy="261620"/>
            </a:xfrm>
            <a:custGeom>
              <a:avLst/>
              <a:gdLst/>
              <a:ahLst/>
              <a:cxnLst/>
              <a:rect l="l" t="t" r="r" b="b"/>
              <a:pathLst>
                <a:path w="11429" h="261620">
                  <a:moveTo>
                    <a:pt x="11429" y="0"/>
                  </a:moveTo>
                  <a:lnTo>
                    <a:pt x="0" y="42961"/>
                  </a:lnTo>
                  <a:lnTo>
                    <a:pt x="0" y="255438"/>
                  </a:lnTo>
                  <a:lnTo>
                    <a:pt x="11429" y="2615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59079" y="5442606"/>
              <a:ext cx="11430" cy="305435"/>
            </a:xfrm>
            <a:custGeom>
              <a:avLst/>
              <a:gdLst/>
              <a:ahLst/>
              <a:cxnLst/>
              <a:rect l="l" t="t" r="r" b="b"/>
              <a:pathLst>
                <a:path w="11429" h="305435">
                  <a:moveTo>
                    <a:pt x="11430" y="0"/>
                  </a:moveTo>
                  <a:lnTo>
                    <a:pt x="0" y="42961"/>
                  </a:lnTo>
                  <a:lnTo>
                    <a:pt x="0" y="299023"/>
                  </a:lnTo>
                  <a:lnTo>
                    <a:pt x="11430" y="3050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69240" y="5404419"/>
              <a:ext cx="11430" cy="349250"/>
            </a:xfrm>
            <a:custGeom>
              <a:avLst/>
              <a:gdLst/>
              <a:ahLst/>
              <a:cxnLst/>
              <a:rect l="l" t="t" r="r" b="b"/>
              <a:pathLst>
                <a:path w="11429" h="349250">
                  <a:moveTo>
                    <a:pt x="11430" y="0"/>
                  </a:moveTo>
                  <a:lnTo>
                    <a:pt x="0" y="42961"/>
                  </a:lnTo>
                  <a:lnTo>
                    <a:pt x="0" y="342608"/>
                  </a:lnTo>
                  <a:lnTo>
                    <a:pt x="11430" y="348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79400" y="5365750"/>
              <a:ext cx="11430" cy="387350"/>
            </a:xfrm>
            <a:custGeom>
              <a:avLst/>
              <a:gdLst/>
              <a:ahLst/>
              <a:cxnLst/>
              <a:rect l="l" t="t" r="r" b="b"/>
              <a:pathLst>
                <a:path w="11429" h="387350">
                  <a:moveTo>
                    <a:pt x="11430" y="0"/>
                  </a:moveTo>
                  <a:lnTo>
                    <a:pt x="5803" y="0"/>
                  </a:lnTo>
                  <a:lnTo>
                    <a:pt x="5803" y="43180"/>
                  </a:lnTo>
                  <a:lnTo>
                    <a:pt x="0" y="43180"/>
                  </a:lnTo>
                  <a:lnTo>
                    <a:pt x="0" y="345440"/>
                  </a:lnTo>
                  <a:lnTo>
                    <a:pt x="0" y="386080"/>
                  </a:lnTo>
                  <a:lnTo>
                    <a:pt x="63" y="387350"/>
                  </a:lnTo>
                  <a:lnTo>
                    <a:pt x="1422" y="387350"/>
                  </a:lnTo>
                  <a:lnTo>
                    <a:pt x="1422" y="386080"/>
                  </a:lnTo>
                  <a:lnTo>
                    <a:pt x="6451" y="386080"/>
                  </a:lnTo>
                  <a:lnTo>
                    <a:pt x="6451" y="345440"/>
                  </a:lnTo>
                  <a:lnTo>
                    <a:pt x="11430" y="345440"/>
                  </a:lnTo>
                  <a:lnTo>
                    <a:pt x="11430" y="431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89559" y="5328044"/>
              <a:ext cx="11430" cy="388620"/>
            </a:xfrm>
            <a:custGeom>
              <a:avLst/>
              <a:gdLst/>
              <a:ahLst/>
              <a:cxnLst/>
              <a:rect l="l" t="t" r="r" b="b"/>
              <a:pathLst>
                <a:path w="11429" h="388620">
                  <a:moveTo>
                    <a:pt x="11429" y="0"/>
                  </a:moveTo>
                  <a:lnTo>
                    <a:pt x="0" y="42961"/>
                  </a:lnTo>
                  <a:lnTo>
                    <a:pt x="0" y="388075"/>
                  </a:lnTo>
                  <a:lnTo>
                    <a:pt x="11429" y="3405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99720" y="5289856"/>
              <a:ext cx="11430" cy="384175"/>
            </a:xfrm>
            <a:custGeom>
              <a:avLst/>
              <a:gdLst/>
              <a:ahLst/>
              <a:cxnLst/>
              <a:rect l="l" t="t" r="r" b="b"/>
              <a:pathLst>
                <a:path w="11429" h="384175">
                  <a:moveTo>
                    <a:pt x="11429" y="0"/>
                  </a:moveTo>
                  <a:lnTo>
                    <a:pt x="0" y="42961"/>
                  </a:lnTo>
                  <a:lnTo>
                    <a:pt x="0" y="383999"/>
                  </a:lnTo>
                  <a:lnTo>
                    <a:pt x="11429" y="3364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09879" y="5251668"/>
              <a:ext cx="11430" cy="380365"/>
            </a:xfrm>
            <a:custGeom>
              <a:avLst/>
              <a:gdLst/>
              <a:ahLst/>
              <a:cxnLst/>
              <a:rect l="l" t="t" r="r" b="b"/>
              <a:pathLst>
                <a:path w="11429" h="380364">
                  <a:moveTo>
                    <a:pt x="11430" y="0"/>
                  </a:moveTo>
                  <a:lnTo>
                    <a:pt x="0" y="42961"/>
                  </a:lnTo>
                  <a:lnTo>
                    <a:pt x="0" y="379924"/>
                  </a:lnTo>
                  <a:lnTo>
                    <a:pt x="11430" y="3323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20040" y="5213481"/>
              <a:ext cx="11430" cy="375920"/>
            </a:xfrm>
            <a:custGeom>
              <a:avLst/>
              <a:gdLst/>
              <a:ahLst/>
              <a:cxnLst/>
              <a:rect l="l" t="t" r="r" b="b"/>
              <a:pathLst>
                <a:path w="11429" h="375920">
                  <a:moveTo>
                    <a:pt x="11430" y="0"/>
                  </a:moveTo>
                  <a:lnTo>
                    <a:pt x="0" y="42961"/>
                  </a:lnTo>
                  <a:lnTo>
                    <a:pt x="0" y="375848"/>
                  </a:lnTo>
                  <a:lnTo>
                    <a:pt x="11430" y="3283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30200" y="5175293"/>
              <a:ext cx="11430" cy="372110"/>
            </a:xfrm>
            <a:custGeom>
              <a:avLst/>
              <a:gdLst/>
              <a:ahLst/>
              <a:cxnLst/>
              <a:rect l="l" t="t" r="r" b="b"/>
              <a:pathLst>
                <a:path w="11429" h="372110">
                  <a:moveTo>
                    <a:pt x="11429" y="0"/>
                  </a:moveTo>
                  <a:lnTo>
                    <a:pt x="0" y="42961"/>
                  </a:lnTo>
                  <a:lnTo>
                    <a:pt x="0" y="371773"/>
                  </a:lnTo>
                  <a:lnTo>
                    <a:pt x="11429" y="324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40359" y="5137106"/>
              <a:ext cx="11430" cy="368300"/>
            </a:xfrm>
            <a:custGeom>
              <a:avLst/>
              <a:gdLst/>
              <a:ahLst/>
              <a:cxnLst/>
              <a:rect l="l" t="t" r="r" b="b"/>
              <a:pathLst>
                <a:path w="11429" h="368300">
                  <a:moveTo>
                    <a:pt x="11429" y="0"/>
                  </a:moveTo>
                  <a:lnTo>
                    <a:pt x="0" y="42961"/>
                  </a:lnTo>
                  <a:lnTo>
                    <a:pt x="0" y="367697"/>
                  </a:lnTo>
                  <a:lnTo>
                    <a:pt x="11429" y="3201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50520" y="5098918"/>
              <a:ext cx="11430" cy="363855"/>
            </a:xfrm>
            <a:custGeom>
              <a:avLst/>
              <a:gdLst/>
              <a:ahLst/>
              <a:cxnLst/>
              <a:rect l="l" t="t" r="r" b="b"/>
              <a:pathLst>
                <a:path w="11429" h="363854">
                  <a:moveTo>
                    <a:pt x="11429" y="0"/>
                  </a:moveTo>
                  <a:lnTo>
                    <a:pt x="0" y="42961"/>
                  </a:lnTo>
                  <a:lnTo>
                    <a:pt x="0" y="363621"/>
                  </a:lnTo>
                  <a:lnTo>
                    <a:pt x="11429" y="3160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60679" y="5060731"/>
              <a:ext cx="11430" cy="360045"/>
            </a:xfrm>
            <a:custGeom>
              <a:avLst/>
              <a:gdLst/>
              <a:ahLst/>
              <a:cxnLst/>
              <a:rect l="l" t="t" r="r" b="b"/>
              <a:pathLst>
                <a:path w="11429" h="360045">
                  <a:moveTo>
                    <a:pt x="11430" y="0"/>
                  </a:moveTo>
                  <a:lnTo>
                    <a:pt x="0" y="42961"/>
                  </a:lnTo>
                  <a:lnTo>
                    <a:pt x="0" y="359546"/>
                  </a:lnTo>
                  <a:lnTo>
                    <a:pt x="11430" y="312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70840" y="5022543"/>
              <a:ext cx="11430" cy="355600"/>
            </a:xfrm>
            <a:custGeom>
              <a:avLst/>
              <a:gdLst/>
              <a:ahLst/>
              <a:cxnLst/>
              <a:rect l="l" t="t" r="r" b="b"/>
              <a:pathLst>
                <a:path w="11429" h="355600">
                  <a:moveTo>
                    <a:pt x="11430" y="0"/>
                  </a:moveTo>
                  <a:lnTo>
                    <a:pt x="0" y="42961"/>
                  </a:lnTo>
                  <a:lnTo>
                    <a:pt x="0" y="355470"/>
                  </a:lnTo>
                  <a:lnTo>
                    <a:pt x="11430" y="3079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81000" y="4984355"/>
              <a:ext cx="11430" cy="351790"/>
            </a:xfrm>
            <a:custGeom>
              <a:avLst/>
              <a:gdLst/>
              <a:ahLst/>
              <a:cxnLst/>
              <a:rect l="l" t="t" r="r" b="b"/>
              <a:pathLst>
                <a:path w="11429" h="351789">
                  <a:moveTo>
                    <a:pt x="11429" y="0"/>
                  </a:moveTo>
                  <a:lnTo>
                    <a:pt x="0" y="42961"/>
                  </a:lnTo>
                  <a:lnTo>
                    <a:pt x="0" y="351395"/>
                  </a:lnTo>
                  <a:lnTo>
                    <a:pt x="11429" y="3038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91159" y="4946168"/>
              <a:ext cx="11430" cy="347345"/>
            </a:xfrm>
            <a:custGeom>
              <a:avLst/>
              <a:gdLst/>
              <a:ahLst/>
              <a:cxnLst/>
              <a:rect l="l" t="t" r="r" b="b"/>
              <a:pathLst>
                <a:path w="11429" h="347345">
                  <a:moveTo>
                    <a:pt x="11429" y="0"/>
                  </a:moveTo>
                  <a:lnTo>
                    <a:pt x="0" y="42961"/>
                  </a:lnTo>
                  <a:lnTo>
                    <a:pt x="0" y="347319"/>
                  </a:lnTo>
                  <a:lnTo>
                    <a:pt x="11429" y="299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01320" y="4907980"/>
              <a:ext cx="11430" cy="343535"/>
            </a:xfrm>
            <a:custGeom>
              <a:avLst/>
              <a:gdLst/>
              <a:ahLst/>
              <a:cxnLst/>
              <a:rect l="l" t="t" r="r" b="b"/>
              <a:pathLst>
                <a:path w="11429" h="343535">
                  <a:moveTo>
                    <a:pt x="11429" y="0"/>
                  </a:moveTo>
                  <a:lnTo>
                    <a:pt x="0" y="42961"/>
                  </a:lnTo>
                  <a:lnTo>
                    <a:pt x="0" y="343243"/>
                  </a:lnTo>
                  <a:lnTo>
                    <a:pt x="11429" y="2956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11480" y="4869793"/>
              <a:ext cx="11430" cy="339725"/>
            </a:xfrm>
            <a:custGeom>
              <a:avLst/>
              <a:gdLst/>
              <a:ahLst/>
              <a:cxnLst/>
              <a:rect l="l" t="t" r="r" b="b"/>
              <a:pathLst>
                <a:path w="11429" h="339725">
                  <a:moveTo>
                    <a:pt x="11429" y="0"/>
                  </a:moveTo>
                  <a:lnTo>
                    <a:pt x="0" y="42961"/>
                  </a:lnTo>
                  <a:lnTo>
                    <a:pt x="0" y="339168"/>
                  </a:lnTo>
                  <a:lnTo>
                    <a:pt x="11429" y="2916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21640" y="4831605"/>
              <a:ext cx="11430" cy="335280"/>
            </a:xfrm>
            <a:custGeom>
              <a:avLst/>
              <a:gdLst/>
              <a:ahLst/>
              <a:cxnLst/>
              <a:rect l="l" t="t" r="r" b="b"/>
              <a:pathLst>
                <a:path w="11429" h="335279">
                  <a:moveTo>
                    <a:pt x="11429" y="0"/>
                  </a:moveTo>
                  <a:lnTo>
                    <a:pt x="0" y="42961"/>
                  </a:lnTo>
                  <a:lnTo>
                    <a:pt x="0" y="335092"/>
                  </a:lnTo>
                  <a:lnTo>
                    <a:pt x="11429" y="287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31800" y="4793417"/>
              <a:ext cx="11430" cy="331470"/>
            </a:xfrm>
            <a:custGeom>
              <a:avLst/>
              <a:gdLst/>
              <a:ahLst/>
              <a:cxnLst/>
              <a:rect l="l" t="t" r="r" b="b"/>
              <a:pathLst>
                <a:path w="11429" h="331470">
                  <a:moveTo>
                    <a:pt x="11429" y="0"/>
                  </a:moveTo>
                  <a:lnTo>
                    <a:pt x="0" y="42961"/>
                  </a:lnTo>
                  <a:lnTo>
                    <a:pt x="0" y="331017"/>
                  </a:lnTo>
                  <a:lnTo>
                    <a:pt x="11429" y="2834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41959" y="4755230"/>
              <a:ext cx="11430" cy="327025"/>
            </a:xfrm>
            <a:custGeom>
              <a:avLst/>
              <a:gdLst/>
              <a:ahLst/>
              <a:cxnLst/>
              <a:rect l="l" t="t" r="r" b="b"/>
              <a:pathLst>
                <a:path w="11429" h="327025">
                  <a:moveTo>
                    <a:pt x="11430" y="0"/>
                  </a:moveTo>
                  <a:lnTo>
                    <a:pt x="0" y="42961"/>
                  </a:lnTo>
                  <a:lnTo>
                    <a:pt x="0" y="326941"/>
                  </a:lnTo>
                  <a:lnTo>
                    <a:pt x="11430" y="2793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52120" y="4719320"/>
              <a:ext cx="11430" cy="320040"/>
            </a:xfrm>
            <a:custGeom>
              <a:avLst/>
              <a:gdLst/>
              <a:ahLst/>
              <a:cxnLst/>
              <a:rect l="l" t="t" r="r" b="b"/>
              <a:pathLst>
                <a:path w="11429" h="320039">
                  <a:moveTo>
                    <a:pt x="11430" y="0"/>
                  </a:moveTo>
                  <a:lnTo>
                    <a:pt x="8318" y="0"/>
                  </a:lnTo>
                  <a:lnTo>
                    <a:pt x="8318" y="21590"/>
                  </a:lnTo>
                  <a:lnTo>
                    <a:pt x="2540" y="21590"/>
                  </a:lnTo>
                  <a:lnTo>
                    <a:pt x="2540" y="40640"/>
                  </a:lnTo>
                  <a:lnTo>
                    <a:pt x="0" y="40640"/>
                  </a:lnTo>
                  <a:lnTo>
                    <a:pt x="0" y="273050"/>
                  </a:lnTo>
                  <a:lnTo>
                    <a:pt x="0" y="320040"/>
                  </a:lnTo>
                  <a:lnTo>
                    <a:pt x="5778" y="320040"/>
                  </a:lnTo>
                  <a:lnTo>
                    <a:pt x="5778" y="273050"/>
                  </a:lnTo>
                  <a:lnTo>
                    <a:pt x="11430" y="273050"/>
                  </a:lnTo>
                  <a:lnTo>
                    <a:pt x="11430" y="40640"/>
                  </a:lnTo>
                  <a:lnTo>
                    <a:pt x="11430" y="2159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62280" y="4685927"/>
              <a:ext cx="11430" cy="311785"/>
            </a:xfrm>
            <a:custGeom>
              <a:avLst/>
              <a:gdLst/>
              <a:ahLst/>
              <a:cxnLst/>
              <a:rect l="l" t="t" r="r" b="b"/>
              <a:pathLst>
                <a:path w="11429" h="311785">
                  <a:moveTo>
                    <a:pt x="11429" y="0"/>
                  </a:moveTo>
                  <a:lnTo>
                    <a:pt x="0" y="38064"/>
                  </a:lnTo>
                  <a:lnTo>
                    <a:pt x="0" y="311717"/>
                  </a:lnTo>
                  <a:lnTo>
                    <a:pt x="11429" y="2641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72440" y="4652092"/>
              <a:ext cx="11430" cy="303530"/>
            </a:xfrm>
            <a:custGeom>
              <a:avLst/>
              <a:gdLst/>
              <a:ahLst/>
              <a:cxnLst/>
              <a:rect l="l" t="t" r="r" b="b"/>
              <a:pathLst>
                <a:path w="11429" h="303529">
                  <a:moveTo>
                    <a:pt x="11429" y="0"/>
                  </a:moveTo>
                  <a:lnTo>
                    <a:pt x="0" y="38064"/>
                  </a:lnTo>
                  <a:lnTo>
                    <a:pt x="0" y="303289"/>
                  </a:lnTo>
                  <a:lnTo>
                    <a:pt x="11429" y="25574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82600" y="4618257"/>
              <a:ext cx="11430" cy="295275"/>
            </a:xfrm>
            <a:custGeom>
              <a:avLst/>
              <a:gdLst/>
              <a:ahLst/>
              <a:cxnLst/>
              <a:rect l="l" t="t" r="r" b="b"/>
              <a:pathLst>
                <a:path w="11429" h="295275">
                  <a:moveTo>
                    <a:pt x="11429" y="0"/>
                  </a:moveTo>
                  <a:lnTo>
                    <a:pt x="0" y="38064"/>
                  </a:lnTo>
                  <a:lnTo>
                    <a:pt x="0" y="294861"/>
                  </a:lnTo>
                  <a:lnTo>
                    <a:pt x="11429" y="2473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92760" y="4584700"/>
              <a:ext cx="11430" cy="285750"/>
            </a:xfrm>
            <a:custGeom>
              <a:avLst/>
              <a:gdLst/>
              <a:ahLst/>
              <a:cxnLst/>
              <a:rect l="l" t="t" r="r" b="b"/>
              <a:pathLst>
                <a:path w="11429" h="285750">
                  <a:moveTo>
                    <a:pt x="11430" y="0"/>
                  </a:moveTo>
                  <a:lnTo>
                    <a:pt x="5626" y="0"/>
                  </a:lnTo>
                  <a:lnTo>
                    <a:pt x="5626" y="38100"/>
                  </a:lnTo>
                  <a:lnTo>
                    <a:pt x="0" y="38100"/>
                  </a:lnTo>
                  <a:lnTo>
                    <a:pt x="0" y="245110"/>
                  </a:lnTo>
                  <a:lnTo>
                    <a:pt x="0" y="275590"/>
                  </a:lnTo>
                  <a:lnTo>
                    <a:pt x="0" y="285750"/>
                  </a:lnTo>
                  <a:lnTo>
                    <a:pt x="1308" y="285750"/>
                  </a:lnTo>
                  <a:lnTo>
                    <a:pt x="1308" y="275590"/>
                  </a:lnTo>
                  <a:lnTo>
                    <a:pt x="6997" y="275590"/>
                  </a:lnTo>
                  <a:lnTo>
                    <a:pt x="6997" y="245110"/>
                  </a:lnTo>
                  <a:lnTo>
                    <a:pt x="11430" y="245110"/>
                  </a:lnTo>
                  <a:lnTo>
                    <a:pt x="11430" y="381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02919" y="4550587"/>
              <a:ext cx="11430" cy="283845"/>
            </a:xfrm>
            <a:custGeom>
              <a:avLst/>
              <a:gdLst/>
              <a:ahLst/>
              <a:cxnLst/>
              <a:rect l="l" t="t" r="r" b="b"/>
              <a:pathLst>
                <a:path w="11429" h="283845">
                  <a:moveTo>
                    <a:pt x="11429" y="0"/>
                  </a:moveTo>
                  <a:lnTo>
                    <a:pt x="0" y="38064"/>
                  </a:lnTo>
                  <a:lnTo>
                    <a:pt x="0" y="283711"/>
                  </a:lnTo>
                  <a:lnTo>
                    <a:pt x="11429" y="2447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13080" y="4520981"/>
              <a:ext cx="10160" cy="278765"/>
            </a:xfrm>
            <a:custGeom>
              <a:avLst/>
              <a:gdLst/>
              <a:ahLst/>
              <a:cxnLst/>
              <a:rect l="l" t="t" r="r" b="b"/>
              <a:pathLst>
                <a:path w="10159" h="278764">
                  <a:moveTo>
                    <a:pt x="10160" y="0"/>
                  </a:moveTo>
                  <a:lnTo>
                    <a:pt x="0" y="33835"/>
                  </a:lnTo>
                  <a:lnTo>
                    <a:pt x="0" y="278662"/>
                  </a:lnTo>
                  <a:lnTo>
                    <a:pt x="10160" y="24400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23240" y="4482917"/>
              <a:ext cx="11430" cy="282575"/>
            </a:xfrm>
            <a:custGeom>
              <a:avLst/>
              <a:gdLst/>
              <a:ahLst/>
              <a:cxnLst/>
              <a:rect l="l" t="t" r="r" b="b"/>
              <a:pathLst>
                <a:path w="11429" h="282575">
                  <a:moveTo>
                    <a:pt x="11429" y="0"/>
                  </a:moveTo>
                  <a:lnTo>
                    <a:pt x="0" y="38064"/>
                  </a:lnTo>
                  <a:lnTo>
                    <a:pt x="0" y="282072"/>
                  </a:lnTo>
                  <a:lnTo>
                    <a:pt x="11429" y="2430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33400" y="4449081"/>
              <a:ext cx="11430" cy="281305"/>
            </a:xfrm>
            <a:custGeom>
              <a:avLst/>
              <a:gdLst/>
              <a:ahLst/>
              <a:cxnLst/>
              <a:rect l="l" t="t" r="r" b="b"/>
              <a:pathLst>
                <a:path w="11429" h="281304">
                  <a:moveTo>
                    <a:pt x="11429" y="0"/>
                  </a:moveTo>
                  <a:lnTo>
                    <a:pt x="0" y="38064"/>
                  </a:lnTo>
                  <a:lnTo>
                    <a:pt x="0" y="281253"/>
                  </a:lnTo>
                  <a:lnTo>
                    <a:pt x="11429" y="24226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43559" y="4415246"/>
              <a:ext cx="11430" cy="280670"/>
            </a:xfrm>
            <a:custGeom>
              <a:avLst/>
              <a:gdLst/>
              <a:ahLst/>
              <a:cxnLst/>
              <a:rect l="l" t="t" r="r" b="b"/>
              <a:pathLst>
                <a:path w="11429" h="280670">
                  <a:moveTo>
                    <a:pt x="11430" y="0"/>
                  </a:moveTo>
                  <a:lnTo>
                    <a:pt x="0" y="38064"/>
                  </a:lnTo>
                  <a:lnTo>
                    <a:pt x="0" y="280433"/>
                  </a:lnTo>
                  <a:lnTo>
                    <a:pt x="11430" y="24144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53719" y="4385640"/>
              <a:ext cx="10160" cy="275590"/>
            </a:xfrm>
            <a:custGeom>
              <a:avLst/>
              <a:gdLst/>
              <a:ahLst/>
              <a:cxnLst/>
              <a:rect l="l" t="t" r="r" b="b"/>
              <a:pathLst>
                <a:path w="10159" h="275589">
                  <a:moveTo>
                    <a:pt x="10159" y="0"/>
                  </a:moveTo>
                  <a:lnTo>
                    <a:pt x="0" y="33835"/>
                  </a:lnTo>
                  <a:lnTo>
                    <a:pt x="0" y="275384"/>
                  </a:lnTo>
                  <a:lnTo>
                    <a:pt x="10159" y="24073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63880" y="4351805"/>
              <a:ext cx="10160" cy="274955"/>
            </a:xfrm>
            <a:custGeom>
              <a:avLst/>
              <a:gdLst/>
              <a:ahLst/>
              <a:cxnLst/>
              <a:rect l="l" t="t" r="r" b="b"/>
              <a:pathLst>
                <a:path w="10159" h="274954">
                  <a:moveTo>
                    <a:pt x="10160" y="0"/>
                  </a:moveTo>
                  <a:lnTo>
                    <a:pt x="0" y="33835"/>
                  </a:lnTo>
                  <a:lnTo>
                    <a:pt x="0" y="274565"/>
                  </a:lnTo>
                  <a:lnTo>
                    <a:pt x="10160" y="239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74040" y="4313740"/>
              <a:ext cx="11430" cy="278130"/>
            </a:xfrm>
            <a:custGeom>
              <a:avLst/>
              <a:gdLst/>
              <a:ahLst/>
              <a:cxnLst/>
              <a:rect l="l" t="t" r="r" b="b"/>
              <a:pathLst>
                <a:path w="11429" h="278129">
                  <a:moveTo>
                    <a:pt x="11429" y="0"/>
                  </a:moveTo>
                  <a:lnTo>
                    <a:pt x="0" y="38064"/>
                  </a:lnTo>
                  <a:lnTo>
                    <a:pt x="0" y="277975"/>
                  </a:lnTo>
                  <a:lnTo>
                    <a:pt x="11429" y="2389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84200" y="4279905"/>
              <a:ext cx="11430" cy="277495"/>
            </a:xfrm>
            <a:custGeom>
              <a:avLst/>
              <a:gdLst/>
              <a:ahLst/>
              <a:cxnLst/>
              <a:rect l="l" t="t" r="r" b="b"/>
              <a:pathLst>
                <a:path w="11429" h="277495">
                  <a:moveTo>
                    <a:pt x="11429" y="0"/>
                  </a:moveTo>
                  <a:lnTo>
                    <a:pt x="0" y="38064"/>
                  </a:lnTo>
                  <a:lnTo>
                    <a:pt x="0" y="277155"/>
                  </a:lnTo>
                  <a:lnTo>
                    <a:pt x="11429" y="2381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94359" y="4246070"/>
              <a:ext cx="11430" cy="276860"/>
            </a:xfrm>
            <a:custGeom>
              <a:avLst/>
              <a:gdLst/>
              <a:ahLst/>
              <a:cxnLst/>
              <a:rect l="l" t="t" r="r" b="b"/>
              <a:pathLst>
                <a:path w="11429" h="276860">
                  <a:moveTo>
                    <a:pt x="11430" y="0"/>
                  </a:moveTo>
                  <a:lnTo>
                    <a:pt x="0" y="38064"/>
                  </a:lnTo>
                  <a:lnTo>
                    <a:pt x="0" y="276336"/>
                  </a:lnTo>
                  <a:lnTo>
                    <a:pt x="11430" y="2373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604519" y="4216465"/>
              <a:ext cx="10160" cy="271780"/>
            </a:xfrm>
            <a:custGeom>
              <a:avLst/>
              <a:gdLst/>
              <a:ahLst/>
              <a:cxnLst/>
              <a:rect l="l" t="t" r="r" b="b"/>
              <a:pathLst>
                <a:path w="10159" h="271779">
                  <a:moveTo>
                    <a:pt x="10159" y="0"/>
                  </a:moveTo>
                  <a:lnTo>
                    <a:pt x="0" y="33835"/>
                  </a:lnTo>
                  <a:lnTo>
                    <a:pt x="0" y="271287"/>
                  </a:lnTo>
                  <a:lnTo>
                    <a:pt x="10159" y="2366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14680" y="4182629"/>
              <a:ext cx="10160" cy="270510"/>
            </a:xfrm>
            <a:custGeom>
              <a:avLst/>
              <a:gdLst/>
              <a:ahLst/>
              <a:cxnLst/>
              <a:rect l="l" t="t" r="r" b="b"/>
              <a:pathLst>
                <a:path w="10159" h="270510">
                  <a:moveTo>
                    <a:pt x="10160" y="0"/>
                  </a:moveTo>
                  <a:lnTo>
                    <a:pt x="0" y="33835"/>
                  </a:lnTo>
                  <a:lnTo>
                    <a:pt x="0" y="270468"/>
                  </a:lnTo>
                  <a:lnTo>
                    <a:pt x="10160" y="2358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24840" y="4148794"/>
              <a:ext cx="10160" cy="269875"/>
            </a:xfrm>
            <a:custGeom>
              <a:avLst/>
              <a:gdLst/>
              <a:ahLst/>
              <a:cxnLst/>
              <a:rect l="l" t="t" r="r" b="b"/>
              <a:pathLst>
                <a:path w="10159" h="269875">
                  <a:moveTo>
                    <a:pt x="10159" y="0"/>
                  </a:moveTo>
                  <a:lnTo>
                    <a:pt x="0" y="33835"/>
                  </a:lnTo>
                  <a:lnTo>
                    <a:pt x="0" y="269648"/>
                  </a:lnTo>
                  <a:lnTo>
                    <a:pt x="10159" y="23499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35000" y="4110730"/>
              <a:ext cx="11430" cy="273685"/>
            </a:xfrm>
            <a:custGeom>
              <a:avLst/>
              <a:gdLst/>
              <a:ahLst/>
              <a:cxnLst/>
              <a:rect l="l" t="t" r="r" b="b"/>
              <a:pathLst>
                <a:path w="11429" h="273685">
                  <a:moveTo>
                    <a:pt x="11429" y="0"/>
                  </a:moveTo>
                  <a:lnTo>
                    <a:pt x="0" y="38064"/>
                  </a:lnTo>
                  <a:lnTo>
                    <a:pt x="0" y="273058"/>
                  </a:lnTo>
                  <a:lnTo>
                    <a:pt x="11429" y="2340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45159" y="4081124"/>
              <a:ext cx="10160" cy="268605"/>
            </a:xfrm>
            <a:custGeom>
              <a:avLst/>
              <a:gdLst/>
              <a:ahLst/>
              <a:cxnLst/>
              <a:rect l="l" t="t" r="r" b="b"/>
              <a:pathLst>
                <a:path w="10159" h="268604">
                  <a:moveTo>
                    <a:pt x="10160" y="0"/>
                  </a:moveTo>
                  <a:lnTo>
                    <a:pt x="0" y="33835"/>
                  </a:lnTo>
                  <a:lnTo>
                    <a:pt x="0" y="268009"/>
                  </a:lnTo>
                  <a:lnTo>
                    <a:pt x="10160" y="2333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55319" y="4047289"/>
              <a:ext cx="10160" cy="267335"/>
            </a:xfrm>
            <a:custGeom>
              <a:avLst/>
              <a:gdLst/>
              <a:ahLst/>
              <a:cxnLst/>
              <a:rect l="l" t="t" r="r" b="b"/>
              <a:pathLst>
                <a:path w="10159" h="267335">
                  <a:moveTo>
                    <a:pt x="10159" y="0"/>
                  </a:moveTo>
                  <a:lnTo>
                    <a:pt x="0" y="33835"/>
                  </a:lnTo>
                  <a:lnTo>
                    <a:pt x="0" y="267190"/>
                  </a:lnTo>
                  <a:lnTo>
                    <a:pt x="10159" y="232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65480" y="4013453"/>
              <a:ext cx="10160" cy="266700"/>
            </a:xfrm>
            <a:custGeom>
              <a:avLst/>
              <a:gdLst/>
              <a:ahLst/>
              <a:cxnLst/>
              <a:rect l="l" t="t" r="r" b="b"/>
              <a:pathLst>
                <a:path w="10159" h="266700">
                  <a:moveTo>
                    <a:pt x="10160" y="0"/>
                  </a:moveTo>
                  <a:lnTo>
                    <a:pt x="0" y="33835"/>
                  </a:lnTo>
                  <a:lnTo>
                    <a:pt x="0" y="266370"/>
                  </a:lnTo>
                  <a:lnTo>
                    <a:pt x="10160" y="2317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75640" y="3979618"/>
              <a:ext cx="10160" cy="266065"/>
            </a:xfrm>
            <a:custGeom>
              <a:avLst/>
              <a:gdLst/>
              <a:ahLst/>
              <a:cxnLst/>
              <a:rect l="l" t="t" r="r" b="b"/>
              <a:pathLst>
                <a:path w="10159" h="266064">
                  <a:moveTo>
                    <a:pt x="10159" y="0"/>
                  </a:moveTo>
                  <a:lnTo>
                    <a:pt x="0" y="33835"/>
                  </a:lnTo>
                  <a:lnTo>
                    <a:pt x="0" y="265551"/>
                  </a:lnTo>
                  <a:lnTo>
                    <a:pt x="10159" y="2308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85800" y="3941554"/>
              <a:ext cx="11430" cy="269240"/>
            </a:xfrm>
            <a:custGeom>
              <a:avLst/>
              <a:gdLst/>
              <a:ahLst/>
              <a:cxnLst/>
              <a:rect l="l" t="t" r="r" b="b"/>
              <a:pathLst>
                <a:path w="11429" h="269239">
                  <a:moveTo>
                    <a:pt x="11429" y="0"/>
                  </a:moveTo>
                  <a:lnTo>
                    <a:pt x="0" y="38064"/>
                  </a:lnTo>
                  <a:lnTo>
                    <a:pt x="0" y="268960"/>
                  </a:lnTo>
                  <a:lnTo>
                    <a:pt x="11429" y="2299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95959" y="3911948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10160" y="0"/>
                  </a:moveTo>
                  <a:lnTo>
                    <a:pt x="0" y="33835"/>
                  </a:lnTo>
                  <a:lnTo>
                    <a:pt x="0" y="263912"/>
                  </a:lnTo>
                  <a:lnTo>
                    <a:pt x="10160" y="2292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06119" y="3878113"/>
              <a:ext cx="10160" cy="263525"/>
            </a:xfrm>
            <a:custGeom>
              <a:avLst/>
              <a:gdLst/>
              <a:ahLst/>
              <a:cxnLst/>
              <a:rect l="l" t="t" r="r" b="b"/>
              <a:pathLst>
                <a:path w="10159" h="263525">
                  <a:moveTo>
                    <a:pt x="10159" y="0"/>
                  </a:moveTo>
                  <a:lnTo>
                    <a:pt x="0" y="33835"/>
                  </a:lnTo>
                  <a:lnTo>
                    <a:pt x="0" y="263092"/>
                  </a:lnTo>
                  <a:lnTo>
                    <a:pt x="10159" y="2284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16280" y="3844278"/>
              <a:ext cx="10160" cy="262890"/>
            </a:xfrm>
            <a:custGeom>
              <a:avLst/>
              <a:gdLst/>
              <a:ahLst/>
              <a:cxnLst/>
              <a:rect l="l" t="t" r="r" b="b"/>
              <a:pathLst>
                <a:path w="10159" h="262889">
                  <a:moveTo>
                    <a:pt x="10160" y="0"/>
                  </a:moveTo>
                  <a:lnTo>
                    <a:pt x="0" y="33835"/>
                  </a:lnTo>
                  <a:lnTo>
                    <a:pt x="0" y="262273"/>
                  </a:lnTo>
                  <a:lnTo>
                    <a:pt x="10160" y="2276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26440" y="3813809"/>
              <a:ext cx="10160" cy="257810"/>
            </a:xfrm>
            <a:custGeom>
              <a:avLst/>
              <a:gdLst/>
              <a:ahLst/>
              <a:cxnLst/>
              <a:rect l="l" t="t" r="r" b="b"/>
              <a:pathLst>
                <a:path w="10159" h="257810">
                  <a:moveTo>
                    <a:pt x="10160" y="0"/>
                  </a:moveTo>
                  <a:lnTo>
                    <a:pt x="6908" y="0"/>
                  </a:lnTo>
                  <a:lnTo>
                    <a:pt x="6908" y="17780"/>
                  </a:lnTo>
                  <a:lnTo>
                    <a:pt x="0" y="17780"/>
                  </a:lnTo>
                  <a:lnTo>
                    <a:pt x="0" y="223520"/>
                  </a:lnTo>
                  <a:lnTo>
                    <a:pt x="0" y="257810"/>
                  </a:lnTo>
                  <a:lnTo>
                    <a:pt x="5105" y="257810"/>
                  </a:lnTo>
                  <a:lnTo>
                    <a:pt x="5105" y="223520"/>
                  </a:lnTo>
                  <a:lnTo>
                    <a:pt x="10160" y="223520"/>
                  </a:lnTo>
                  <a:lnTo>
                    <a:pt x="10160" y="177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36600" y="3784263"/>
              <a:ext cx="10160" cy="253365"/>
            </a:xfrm>
            <a:custGeom>
              <a:avLst/>
              <a:gdLst/>
              <a:ahLst/>
              <a:cxnLst/>
              <a:rect l="l" t="t" r="r" b="b"/>
              <a:pathLst>
                <a:path w="10159" h="253364">
                  <a:moveTo>
                    <a:pt x="10159" y="0"/>
                  </a:moveTo>
                  <a:lnTo>
                    <a:pt x="0" y="29123"/>
                  </a:lnTo>
                  <a:lnTo>
                    <a:pt x="0" y="252978"/>
                  </a:lnTo>
                  <a:lnTo>
                    <a:pt x="10159" y="21832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46760" y="3755389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60" y="0"/>
                  </a:moveTo>
                  <a:lnTo>
                    <a:pt x="4965" y="0"/>
                  </a:lnTo>
                  <a:lnTo>
                    <a:pt x="4965" y="29210"/>
                  </a:lnTo>
                  <a:lnTo>
                    <a:pt x="0" y="29210"/>
                  </a:lnTo>
                  <a:lnTo>
                    <a:pt x="0" y="215900"/>
                  </a:lnTo>
                  <a:lnTo>
                    <a:pt x="0" y="229870"/>
                  </a:lnTo>
                  <a:lnTo>
                    <a:pt x="0" y="247650"/>
                  </a:lnTo>
                  <a:lnTo>
                    <a:pt x="2463" y="247650"/>
                  </a:lnTo>
                  <a:lnTo>
                    <a:pt x="2463" y="229870"/>
                  </a:lnTo>
                  <a:lnTo>
                    <a:pt x="7518" y="229870"/>
                  </a:lnTo>
                  <a:lnTo>
                    <a:pt x="7518" y="215900"/>
                  </a:lnTo>
                  <a:lnTo>
                    <a:pt x="10160" y="215900"/>
                  </a:lnTo>
                  <a:lnTo>
                    <a:pt x="10160" y="292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56919" y="3726016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718"/>
                  </a:lnTo>
                  <a:lnTo>
                    <a:pt x="10159" y="21566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67080" y="3696892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4790"/>
                  </a:lnTo>
                  <a:lnTo>
                    <a:pt x="10160" y="21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77240" y="3667768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863"/>
                  </a:lnTo>
                  <a:lnTo>
                    <a:pt x="10159" y="21581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87400" y="3638644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935"/>
                  </a:lnTo>
                  <a:lnTo>
                    <a:pt x="10159" y="2158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97559" y="3609521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08"/>
                  </a:lnTo>
                  <a:lnTo>
                    <a:pt x="10160" y="2159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07719" y="3580397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80"/>
                  </a:lnTo>
                  <a:lnTo>
                    <a:pt x="10160" y="216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17880" y="355127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153"/>
                  </a:lnTo>
                  <a:lnTo>
                    <a:pt x="10159" y="2161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28039" y="3522149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26"/>
                  </a:lnTo>
                  <a:lnTo>
                    <a:pt x="10159" y="216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38200" y="3493025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98"/>
                  </a:lnTo>
                  <a:lnTo>
                    <a:pt x="10159" y="2162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48360" y="3463902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371"/>
                  </a:lnTo>
                  <a:lnTo>
                    <a:pt x="10159" y="21631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58519" y="3434778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60" y="0"/>
                  </a:moveTo>
                  <a:lnTo>
                    <a:pt x="0" y="29123"/>
                  </a:lnTo>
                  <a:lnTo>
                    <a:pt x="0" y="245443"/>
                  </a:lnTo>
                  <a:lnTo>
                    <a:pt x="10160" y="2163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68680" y="3405654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16"/>
                  </a:lnTo>
                  <a:lnTo>
                    <a:pt x="10159" y="2164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78839" y="3376530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88"/>
                  </a:lnTo>
                  <a:lnTo>
                    <a:pt x="10159" y="2165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89000" y="3347406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661"/>
                  </a:lnTo>
                  <a:lnTo>
                    <a:pt x="10159" y="2166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99160" y="331828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733"/>
                  </a:lnTo>
                  <a:lnTo>
                    <a:pt x="10159" y="21668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09319" y="3289159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60" y="0"/>
                  </a:moveTo>
                  <a:lnTo>
                    <a:pt x="0" y="29123"/>
                  </a:lnTo>
                  <a:lnTo>
                    <a:pt x="0" y="245806"/>
                  </a:lnTo>
                  <a:lnTo>
                    <a:pt x="10160" y="2167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19480" y="3260035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878"/>
                  </a:lnTo>
                  <a:lnTo>
                    <a:pt x="10159" y="2168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29639" y="3230911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951"/>
                  </a:lnTo>
                  <a:lnTo>
                    <a:pt x="10159" y="21690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39800" y="3201787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024"/>
                  </a:lnTo>
                  <a:lnTo>
                    <a:pt x="10159" y="21697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48689" y="3172664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49728"/>
                  </a:lnTo>
                  <a:lnTo>
                    <a:pt x="11429" y="2170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58850" y="3143540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49800"/>
                  </a:lnTo>
                  <a:lnTo>
                    <a:pt x="11430" y="2171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70280" y="3114416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241"/>
                  </a:lnTo>
                  <a:lnTo>
                    <a:pt x="10159" y="2171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80439" y="3085292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314"/>
                  </a:lnTo>
                  <a:lnTo>
                    <a:pt x="10159" y="2172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90600" y="3056168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386"/>
                  </a:lnTo>
                  <a:lnTo>
                    <a:pt x="10159" y="2173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99489" y="3027045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50090"/>
                  </a:lnTo>
                  <a:lnTo>
                    <a:pt x="11429" y="21740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09650" y="2997921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50163"/>
                  </a:lnTo>
                  <a:lnTo>
                    <a:pt x="11430" y="2174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021080" y="2968797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04"/>
                  </a:lnTo>
                  <a:lnTo>
                    <a:pt x="10159" y="2175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031239" y="2939673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77"/>
                  </a:lnTo>
                  <a:lnTo>
                    <a:pt x="10159" y="2176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040130" y="2910549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380"/>
                  </a:lnTo>
                  <a:lnTo>
                    <a:pt x="11429" y="21769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050289" y="2881426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453"/>
                  </a:lnTo>
                  <a:lnTo>
                    <a:pt x="11429" y="2177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60450" y="2852302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26"/>
                  </a:lnTo>
                  <a:lnTo>
                    <a:pt x="11430" y="21784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070610" y="2823178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98"/>
                  </a:lnTo>
                  <a:lnTo>
                    <a:pt x="11430" y="21791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082039" y="2794054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59" y="0"/>
                  </a:moveTo>
                  <a:lnTo>
                    <a:pt x="0" y="29123"/>
                  </a:lnTo>
                  <a:lnTo>
                    <a:pt x="0" y="247039"/>
                  </a:lnTo>
                  <a:lnTo>
                    <a:pt x="10159" y="2179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090930" y="2764930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743"/>
                  </a:lnTo>
                  <a:lnTo>
                    <a:pt x="11429" y="2180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101089" y="2735807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816"/>
                  </a:lnTo>
                  <a:lnTo>
                    <a:pt x="11429" y="2181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111250" y="2706683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888"/>
                  </a:lnTo>
                  <a:lnTo>
                    <a:pt x="11430" y="2182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121410" y="267755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961"/>
                  </a:lnTo>
                  <a:lnTo>
                    <a:pt x="11430" y="2182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131569" y="2648435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033"/>
                  </a:lnTo>
                  <a:lnTo>
                    <a:pt x="11430" y="21835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141730" y="2619311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06"/>
                  </a:lnTo>
                  <a:lnTo>
                    <a:pt x="11429" y="2184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151889" y="2590188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79"/>
                  </a:lnTo>
                  <a:lnTo>
                    <a:pt x="11429" y="2184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162050" y="2561064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251"/>
                  </a:lnTo>
                  <a:lnTo>
                    <a:pt x="11430" y="2185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172210" y="2531940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24"/>
                  </a:lnTo>
                  <a:lnTo>
                    <a:pt x="11430" y="2186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182369" y="2502816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96"/>
                  </a:lnTo>
                  <a:lnTo>
                    <a:pt x="11430" y="21871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192530" y="247369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469"/>
                  </a:lnTo>
                  <a:lnTo>
                    <a:pt x="11429" y="2187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202689" y="244456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541"/>
                  </a:lnTo>
                  <a:lnTo>
                    <a:pt x="11429" y="2188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212850" y="2386329"/>
              <a:ext cx="21590" cy="281305"/>
            </a:xfrm>
            <a:custGeom>
              <a:avLst/>
              <a:gdLst/>
              <a:ahLst/>
              <a:cxnLst/>
              <a:rect l="l" t="t" r="r" b="b"/>
              <a:pathLst>
                <a:path w="21590" h="281305">
                  <a:moveTo>
                    <a:pt x="21590" y="0"/>
                  </a:moveTo>
                  <a:lnTo>
                    <a:pt x="11430" y="29121"/>
                  </a:lnTo>
                  <a:lnTo>
                    <a:pt x="10160" y="32766"/>
                  </a:lnTo>
                  <a:lnTo>
                    <a:pt x="0" y="61887"/>
                  </a:lnTo>
                  <a:lnTo>
                    <a:pt x="0" y="280733"/>
                  </a:lnTo>
                  <a:lnTo>
                    <a:pt x="10160" y="251688"/>
                  </a:lnTo>
                  <a:lnTo>
                    <a:pt x="11430" y="248056"/>
                  </a:lnTo>
                  <a:lnTo>
                    <a:pt x="21590" y="218998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233169" y="2357197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759"/>
                  </a:lnTo>
                  <a:lnTo>
                    <a:pt x="11430" y="21907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243330" y="2328073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832"/>
                  </a:lnTo>
                  <a:lnTo>
                    <a:pt x="11429" y="2191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253489" y="229894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904"/>
                  </a:lnTo>
                  <a:lnTo>
                    <a:pt x="11429" y="21922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263650" y="2269826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977"/>
                  </a:lnTo>
                  <a:lnTo>
                    <a:pt x="11430" y="2192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273810" y="224070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2049"/>
                  </a:lnTo>
                  <a:lnTo>
                    <a:pt x="11430" y="2193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283970" y="221233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9613" y="0"/>
                  </a:lnTo>
                  <a:lnTo>
                    <a:pt x="9613" y="10160"/>
                  </a:lnTo>
                  <a:lnTo>
                    <a:pt x="3848" y="10160"/>
                  </a:lnTo>
                  <a:lnTo>
                    <a:pt x="3848" y="31750"/>
                  </a:lnTo>
                  <a:lnTo>
                    <a:pt x="0" y="31750"/>
                  </a:lnTo>
                  <a:lnTo>
                    <a:pt x="0" y="218440"/>
                  </a:lnTo>
                  <a:lnTo>
                    <a:pt x="0" y="251460"/>
                  </a:lnTo>
                  <a:lnTo>
                    <a:pt x="5727" y="251460"/>
                  </a:lnTo>
                  <a:lnTo>
                    <a:pt x="5727" y="218440"/>
                  </a:lnTo>
                  <a:lnTo>
                    <a:pt x="11430" y="218440"/>
                  </a:lnTo>
                  <a:lnTo>
                    <a:pt x="11430" y="31750"/>
                  </a:lnTo>
                  <a:lnTo>
                    <a:pt x="11430" y="10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294130" y="2187073"/>
              <a:ext cx="11430" cy="247650"/>
            </a:xfrm>
            <a:custGeom>
              <a:avLst/>
              <a:gdLst/>
              <a:ahLst/>
              <a:cxnLst/>
              <a:rect l="l" t="t" r="r" b="b"/>
              <a:pathLst>
                <a:path w="11430" h="247650">
                  <a:moveTo>
                    <a:pt x="11429" y="0"/>
                  </a:moveTo>
                  <a:lnTo>
                    <a:pt x="0" y="28985"/>
                  </a:lnTo>
                  <a:lnTo>
                    <a:pt x="0" y="247575"/>
                  </a:lnTo>
                  <a:lnTo>
                    <a:pt x="11429" y="214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304289" y="2161309"/>
              <a:ext cx="11430" cy="244475"/>
            </a:xfrm>
            <a:custGeom>
              <a:avLst/>
              <a:gdLst/>
              <a:ahLst/>
              <a:cxnLst/>
              <a:rect l="l" t="t" r="r" b="b"/>
              <a:pathLst>
                <a:path w="11430" h="244475">
                  <a:moveTo>
                    <a:pt x="11429" y="0"/>
                  </a:moveTo>
                  <a:lnTo>
                    <a:pt x="0" y="28985"/>
                  </a:lnTo>
                  <a:lnTo>
                    <a:pt x="0" y="244288"/>
                  </a:lnTo>
                  <a:lnTo>
                    <a:pt x="11429" y="2116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314450" y="2136139"/>
              <a:ext cx="11430" cy="240029"/>
            </a:xfrm>
            <a:custGeom>
              <a:avLst/>
              <a:gdLst/>
              <a:ahLst/>
              <a:cxnLst/>
              <a:rect l="l" t="t" r="r" b="b"/>
              <a:pathLst>
                <a:path w="11430" h="240030">
                  <a:moveTo>
                    <a:pt x="11430" y="0"/>
                  </a:moveTo>
                  <a:lnTo>
                    <a:pt x="5676" y="0"/>
                  </a:lnTo>
                  <a:lnTo>
                    <a:pt x="5676" y="27940"/>
                  </a:lnTo>
                  <a:lnTo>
                    <a:pt x="0" y="27940"/>
                  </a:lnTo>
                  <a:lnTo>
                    <a:pt x="0" y="209550"/>
                  </a:lnTo>
                  <a:lnTo>
                    <a:pt x="0" y="222250"/>
                  </a:lnTo>
                  <a:lnTo>
                    <a:pt x="0" y="240030"/>
                  </a:lnTo>
                  <a:lnTo>
                    <a:pt x="3238" y="240030"/>
                  </a:lnTo>
                  <a:lnTo>
                    <a:pt x="3238" y="222250"/>
                  </a:lnTo>
                  <a:lnTo>
                    <a:pt x="8839" y="222250"/>
                  </a:lnTo>
                  <a:lnTo>
                    <a:pt x="8839" y="209550"/>
                  </a:lnTo>
                  <a:lnTo>
                    <a:pt x="11430" y="209550"/>
                  </a:lnTo>
                  <a:lnTo>
                    <a:pt x="11430" y="279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324610" y="2109780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912"/>
                  </a:lnTo>
                  <a:lnTo>
                    <a:pt x="11430" y="20982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334769" y="2084016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816"/>
                  </a:lnTo>
                  <a:lnTo>
                    <a:pt x="11430" y="209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344930" y="2058251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721"/>
                  </a:lnTo>
                  <a:lnTo>
                    <a:pt x="11429" y="2096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355089" y="2032487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626"/>
                  </a:lnTo>
                  <a:lnTo>
                    <a:pt x="11429" y="2095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365250" y="2006722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531"/>
                  </a:lnTo>
                  <a:lnTo>
                    <a:pt x="11430" y="2094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375410" y="1980958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436"/>
                  </a:lnTo>
                  <a:lnTo>
                    <a:pt x="11430" y="2093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385569" y="1955193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341"/>
                  </a:lnTo>
                  <a:lnTo>
                    <a:pt x="11430" y="2092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395730" y="1929429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245"/>
                  </a:lnTo>
                  <a:lnTo>
                    <a:pt x="11429" y="209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405889" y="1903665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150"/>
                  </a:lnTo>
                  <a:lnTo>
                    <a:pt x="11429" y="2090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416050" y="1877900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8055"/>
                  </a:lnTo>
                  <a:lnTo>
                    <a:pt x="11430" y="208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426210" y="1852135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960"/>
                  </a:lnTo>
                  <a:lnTo>
                    <a:pt x="11430" y="2088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436369" y="1826371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865"/>
                  </a:lnTo>
                  <a:lnTo>
                    <a:pt x="11430" y="2087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446530" y="1800607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770"/>
                  </a:lnTo>
                  <a:lnTo>
                    <a:pt x="11429" y="2086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456689" y="1774842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674"/>
                  </a:lnTo>
                  <a:lnTo>
                    <a:pt x="11429" y="2085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466850" y="1749078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579"/>
                  </a:lnTo>
                  <a:lnTo>
                    <a:pt x="11430" y="20848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477010" y="1723313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484"/>
                  </a:lnTo>
                  <a:lnTo>
                    <a:pt x="11430" y="20839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487169" y="1700769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4168"/>
                  </a:lnTo>
                  <a:lnTo>
                    <a:pt x="10160" y="2083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497330" y="1675005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59" y="0"/>
                  </a:moveTo>
                  <a:lnTo>
                    <a:pt x="0" y="25764"/>
                  </a:lnTo>
                  <a:lnTo>
                    <a:pt x="0" y="234073"/>
                  </a:lnTo>
                  <a:lnTo>
                    <a:pt x="10159" y="2082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507489" y="1646020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29" y="0"/>
                  </a:moveTo>
                  <a:lnTo>
                    <a:pt x="0" y="28985"/>
                  </a:lnTo>
                  <a:lnTo>
                    <a:pt x="0" y="237199"/>
                  </a:lnTo>
                  <a:lnTo>
                    <a:pt x="11429" y="2081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517650" y="1620255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103"/>
                  </a:lnTo>
                  <a:lnTo>
                    <a:pt x="11430" y="20801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527810" y="1594491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008"/>
                  </a:lnTo>
                  <a:lnTo>
                    <a:pt x="11430" y="207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537969" y="1571947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3693"/>
                  </a:lnTo>
                  <a:lnTo>
                    <a:pt x="10160" y="2078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548130" y="1546183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597"/>
                  </a:lnTo>
                  <a:lnTo>
                    <a:pt x="10159" y="20773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558289" y="1517198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723"/>
                  </a:lnTo>
                  <a:lnTo>
                    <a:pt x="11429" y="2076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568450" y="1491433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30" y="0"/>
                  </a:moveTo>
                  <a:lnTo>
                    <a:pt x="0" y="28985"/>
                  </a:lnTo>
                  <a:lnTo>
                    <a:pt x="0" y="236628"/>
                  </a:lnTo>
                  <a:lnTo>
                    <a:pt x="11430" y="2075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578610" y="1468889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312"/>
                  </a:lnTo>
                  <a:lnTo>
                    <a:pt x="10159" y="20745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88769" y="1443125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60" y="0"/>
                  </a:moveTo>
                  <a:lnTo>
                    <a:pt x="0" y="25764"/>
                  </a:lnTo>
                  <a:lnTo>
                    <a:pt x="0" y="233217"/>
                  </a:lnTo>
                  <a:lnTo>
                    <a:pt x="10160" y="2073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598930" y="1417360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122"/>
                  </a:lnTo>
                  <a:lnTo>
                    <a:pt x="10159" y="20726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609089" y="1388375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247"/>
                  </a:lnTo>
                  <a:lnTo>
                    <a:pt x="11429" y="2071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619250" y="1362611"/>
              <a:ext cx="11430" cy="236220"/>
            </a:xfrm>
            <a:custGeom>
              <a:avLst/>
              <a:gdLst/>
              <a:ahLst/>
              <a:cxnLst/>
              <a:rect l="l" t="t" r="r" b="b"/>
              <a:pathLst>
                <a:path w="11430" h="236219">
                  <a:moveTo>
                    <a:pt x="11430" y="0"/>
                  </a:moveTo>
                  <a:lnTo>
                    <a:pt x="0" y="28985"/>
                  </a:lnTo>
                  <a:lnTo>
                    <a:pt x="0" y="236152"/>
                  </a:lnTo>
                  <a:lnTo>
                    <a:pt x="11430" y="2070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29410" y="1340067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836"/>
                  </a:lnTo>
                  <a:lnTo>
                    <a:pt x="10159" y="2069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639570" y="1314303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741"/>
                  </a:lnTo>
                  <a:lnTo>
                    <a:pt x="10160" y="20688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649729" y="1288538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646"/>
                  </a:lnTo>
                  <a:lnTo>
                    <a:pt x="10159" y="2067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659889" y="1262774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551"/>
                  </a:lnTo>
                  <a:lnTo>
                    <a:pt x="10160" y="2066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670050" y="1237009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455"/>
                  </a:lnTo>
                  <a:lnTo>
                    <a:pt x="10160" y="206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680210" y="1211245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360"/>
                  </a:lnTo>
                  <a:lnTo>
                    <a:pt x="10159" y="2065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690370" y="1185480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265"/>
                  </a:lnTo>
                  <a:lnTo>
                    <a:pt x="10160" y="2064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700529" y="1159716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170"/>
                  </a:lnTo>
                  <a:lnTo>
                    <a:pt x="10159" y="2063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710689" y="113395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075"/>
                  </a:lnTo>
                  <a:lnTo>
                    <a:pt x="10160" y="2062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720850" y="1108187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980"/>
                  </a:lnTo>
                  <a:lnTo>
                    <a:pt x="10160" y="2061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731010" y="108242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1884"/>
                  </a:lnTo>
                  <a:lnTo>
                    <a:pt x="10159" y="2060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741170" y="1056658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789"/>
                  </a:lnTo>
                  <a:lnTo>
                    <a:pt x="10160" y="2059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751329" y="1030894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694"/>
                  </a:lnTo>
                  <a:lnTo>
                    <a:pt x="10159" y="2058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761489" y="1005129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99"/>
                  </a:lnTo>
                  <a:lnTo>
                    <a:pt x="10160" y="20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771650" y="979365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04"/>
                  </a:lnTo>
                  <a:lnTo>
                    <a:pt x="10160" y="2056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781810" y="953600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408"/>
                  </a:lnTo>
                  <a:lnTo>
                    <a:pt x="10159" y="2055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791970" y="927836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313"/>
                  </a:lnTo>
                  <a:lnTo>
                    <a:pt x="10160" y="2054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802129" y="902071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218"/>
                  </a:lnTo>
                  <a:lnTo>
                    <a:pt x="10159" y="2053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812289" y="876307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123"/>
                  </a:lnTo>
                  <a:lnTo>
                    <a:pt x="10160" y="20526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822450" y="850542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028"/>
                  </a:lnTo>
                  <a:lnTo>
                    <a:pt x="10160" y="2051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832610" y="824778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933"/>
                  </a:lnTo>
                  <a:lnTo>
                    <a:pt x="10159" y="2050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842770" y="799014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0837"/>
                  </a:lnTo>
                  <a:lnTo>
                    <a:pt x="10160" y="204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852929" y="773249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742"/>
                  </a:lnTo>
                  <a:lnTo>
                    <a:pt x="10159" y="2046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863089" y="747485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430"/>
                  </a:lnTo>
                  <a:lnTo>
                    <a:pt x="10160" y="2043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873250" y="721720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086"/>
                  </a:lnTo>
                  <a:lnTo>
                    <a:pt x="10160" y="203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883410" y="695956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59" y="0"/>
                  </a:moveTo>
                  <a:lnTo>
                    <a:pt x="0" y="25764"/>
                  </a:lnTo>
                  <a:lnTo>
                    <a:pt x="0" y="229742"/>
                  </a:lnTo>
                  <a:lnTo>
                    <a:pt x="10159" y="2036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893570" y="670191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60" y="0"/>
                  </a:moveTo>
                  <a:lnTo>
                    <a:pt x="0" y="25764"/>
                  </a:lnTo>
                  <a:lnTo>
                    <a:pt x="0" y="229399"/>
                  </a:lnTo>
                  <a:lnTo>
                    <a:pt x="10160" y="2032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903729" y="644427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59" y="0"/>
                  </a:moveTo>
                  <a:lnTo>
                    <a:pt x="0" y="25764"/>
                  </a:lnTo>
                  <a:lnTo>
                    <a:pt x="0" y="229055"/>
                  </a:lnTo>
                  <a:lnTo>
                    <a:pt x="10159" y="2029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913889" y="618662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60" y="0"/>
                  </a:moveTo>
                  <a:lnTo>
                    <a:pt x="0" y="25764"/>
                  </a:lnTo>
                  <a:lnTo>
                    <a:pt x="0" y="228711"/>
                  </a:lnTo>
                  <a:lnTo>
                    <a:pt x="10160" y="2026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924050" y="592898"/>
              <a:ext cx="10160" cy="228600"/>
            </a:xfrm>
            <a:custGeom>
              <a:avLst/>
              <a:gdLst/>
              <a:ahLst/>
              <a:cxnLst/>
              <a:rect l="l" t="t" r="r" b="b"/>
              <a:pathLst>
                <a:path w="10160" h="228600">
                  <a:moveTo>
                    <a:pt x="10160" y="0"/>
                  </a:moveTo>
                  <a:lnTo>
                    <a:pt x="0" y="25764"/>
                  </a:lnTo>
                  <a:lnTo>
                    <a:pt x="0" y="228368"/>
                  </a:lnTo>
                  <a:lnTo>
                    <a:pt x="10160" y="2022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932939" y="567134"/>
              <a:ext cx="11430" cy="231775"/>
            </a:xfrm>
            <a:custGeom>
              <a:avLst/>
              <a:gdLst/>
              <a:ahLst/>
              <a:cxnLst/>
              <a:rect l="l" t="t" r="r" b="b"/>
              <a:pathLst>
                <a:path w="11430" h="231775">
                  <a:moveTo>
                    <a:pt x="11430" y="0"/>
                  </a:moveTo>
                  <a:lnTo>
                    <a:pt x="0" y="28985"/>
                  </a:lnTo>
                  <a:lnTo>
                    <a:pt x="0" y="231288"/>
                  </a:lnTo>
                  <a:lnTo>
                    <a:pt x="11430" y="201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943100" y="541369"/>
              <a:ext cx="11430" cy="231140"/>
            </a:xfrm>
            <a:custGeom>
              <a:avLst/>
              <a:gdLst/>
              <a:ahLst/>
              <a:cxnLst/>
              <a:rect l="l" t="t" r="r" b="b"/>
              <a:pathLst>
                <a:path w="11430" h="231140">
                  <a:moveTo>
                    <a:pt x="11430" y="0"/>
                  </a:moveTo>
                  <a:lnTo>
                    <a:pt x="0" y="28985"/>
                  </a:lnTo>
                  <a:lnTo>
                    <a:pt x="0" y="230944"/>
                  </a:lnTo>
                  <a:lnTo>
                    <a:pt x="11430" y="2015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954529" y="515605"/>
              <a:ext cx="10160" cy="227965"/>
            </a:xfrm>
            <a:custGeom>
              <a:avLst/>
              <a:gdLst/>
              <a:ahLst/>
              <a:cxnLst/>
              <a:rect l="l" t="t" r="r" b="b"/>
              <a:pathLst>
                <a:path w="10160" h="227965">
                  <a:moveTo>
                    <a:pt x="10159" y="0"/>
                  </a:moveTo>
                  <a:lnTo>
                    <a:pt x="0" y="25764"/>
                  </a:lnTo>
                  <a:lnTo>
                    <a:pt x="0" y="227337"/>
                  </a:lnTo>
                  <a:lnTo>
                    <a:pt x="10159" y="2012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964689" y="489840"/>
              <a:ext cx="10160" cy="227329"/>
            </a:xfrm>
            <a:custGeom>
              <a:avLst/>
              <a:gdLst/>
              <a:ahLst/>
              <a:cxnLst/>
              <a:rect l="l" t="t" r="r" b="b"/>
              <a:pathLst>
                <a:path w="10160" h="227329">
                  <a:moveTo>
                    <a:pt x="10160" y="0"/>
                  </a:moveTo>
                  <a:lnTo>
                    <a:pt x="0" y="25764"/>
                  </a:lnTo>
                  <a:lnTo>
                    <a:pt x="0" y="226993"/>
                  </a:lnTo>
                  <a:lnTo>
                    <a:pt x="10160" y="200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974850" y="464076"/>
              <a:ext cx="10160" cy="226695"/>
            </a:xfrm>
            <a:custGeom>
              <a:avLst/>
              <a:gdLst/>
              <a:ahLst/>
              <a:cxnLst/>
              <a:rect l="l" t="t" r="r" b="b"/>
              <a:pathLst>
                <a:path w="10160" h="226695">
                  <a:moveTo>
                    <a:pt x="10160" y="0"/>
                  </a:moveTo>
                  <a:lnTo>
                    <a:pt x="0" y="25764"/>
                  </a:lnTo>
                  <a:lnTo>
                    <a:pt x="0" y="226649"/>
                  </a:lnTo>
                  <a:lnTo>
                    <a:pt x="10160" y="2005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983739" y="438311"/>
              <a:ext cx="11430" cy="229870"/>
            </a:xfrm>
            <a:custGeom>
              <a:avLst/>
              <a:gdLst/>
              <a:ahLst/>
              <a:cxnLst/>
              <a:rect l="l" t="t" r="r" b="b"/>
              <a:pathLst>
                <a:path w="11430" h="229870">
                  <a:moveTo>
                    <a:pt x="11430" y="0"/>
                  </a:moveTo>
                  <a:lnTo>
                    <a:pt x="0" y="28985"/>
                  </a:lnTo>
                  <a:lnTo>
                    <a:pt x="0" y="229569"/>
                  </a:lnTo>
                  <a:lnTo>
                    <a:pt x="11430" y="2001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993900" y="412547"/>
              <a:ext cx="11430" cy="229235"/>
            </a:xfrm>
            <a:custGeom>
              <a:avLst/>
              <a:gdLst/>
              <a:ahLst/>
              <a:cxnLst/>
              <a:rect l="l" t="t" r="r" b="b"/>
              <a:pathLst>
                <a:path w="11430" h="229234">
                  <a:moveTo>
                    <a:pt x="11430" y="0"/>
                  </a:moveTo>
                  <a:lnTo>
                    <a:pt x="0" y="28985"/>
                  </a:lnTo>
                  <a:lnTo>
                    <a:pt x="0" y="229226"/>
                  </a:lnTo>
                  <a:lnTo>
                    <a:pt x="11430" y="19985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005329" y="386782"/>
              <a:ext cx="10160" cy="226060"/>
            </a:xfrm>
            <a:custGeom>
              <a:avLst/>
              <a:gdLst/>
              <a:ahLst/>
              <a:cxnLst/>
              <a:rect l="l" t="t" r="r" b="b"/>
              <a:pathLst>
                <a:path w="10160" h="226059">
                  <a:moveTo>
                    <a:pt x="10159" y="0"/>
                  </a:moveTo>
                  <a:lnTo>
                    <a:pt x="0" y="25764"/>
                  </a:lnTo>
                  <a:lnTo>
                    <a:pt x="0" y="225618"/>
                  </a:lnTo>
                  <a:lnTo>
                    <a:pt x="10159" y="1995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015489" y="361018"/>
              <a:ext cx="10160" cy="225425"/>
            </a:xfrm>
            <a:custGeom>
              <a:avLst/>
              <a:gdLst/>
              <a:ahLst/>
              <a:cxnLst/>
              <a:rect l="l" t="t" r="r" b="b"/>
              <a:pathLst>
                <a:path w="10160" h="225425">
                  <a:moveTo>
                    <a:pt x="10160" y="0"/>
                  </a:moveTo>
                  <a:lnTo>
                    <a:pt x="0" y="25764"/>
                  </a:lnTo>
                  <a:lnTo>
                    <a:pt x="0" y="225275"/>
                  </a:lnTo>
                  <a:lnTo>
                    <a:pt x="10160" y="1991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024379" y="335253"/>
              <a:ext cx="11430" cy="228600"/>
            </a:xfrm>
            <a:custGeom>
              <a:avLst/>
              <a:gdLst/>
              <a:ahLst/>
              <a:cxnLst/>
              <a:rect l="l" t="t" r="r" b="b"/>
              <a:pathLst>
                <a:path w="11430" h="228600">
                  <a:moveTo>
                    <a:pt x="11430" y="0"/>
                  </a:moveTo>
                  <a:lnTo>
                    <a:pt x="0" y="28985"/>
                  </a:lnTo>
                  <a:lnTo>
                    <a:pt x="0" y="228195"/>
                  </a:lnTo>
                  <a:lnTo>
                    <a:pt x="11430" y="19882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034539" y="309489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851"/>
                  </a:lnTo>
                  <a:lnTo>
                    <a:pt x="11430" y="19847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044700" y="283725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507"/>
                  </a:lnTo>
                  <a:lnTo>
                    <a:pt x="11430" y="1981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056130" y="257809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5207" y="0"/>
                  </a:lnTo>
                  <a:lnTo>
                    <a:pt x="5207" y="25400"/>
                  </a:lnTo>
                  <a:lnTo>
                    <a:pt x="0" y="25400"/>
                  </a:lnTo>
                  <a:lnTo>
                    <a:pt x="0" y="204470"/>
                  </a:lnTo>
                  <a:lnTo>
                    <a:pt x="0" y="223520"/>
                  </a:lnTo>
                  <a:lnTo>
                    <a:pt x="3911" y="223520"/>
                  </a:lnTo>
                  <a:lnTo>
                    <a:pt x="3911" y="204470"/>
                  </a:lnTo>
                  <a:lnTo>
                    <a:pt x="10160" y="204470"/>
                  </a:lnTo>
                  <a:lnTo>
                    <a:pt x="10160" y="2540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066289" y="232196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0" y="25764"/>
                  </a:lnTo>
                  <a:lnTo>
                    <a:pt x="0" y="223056"/>
                  </a:lnTo>
                  <a:lnTo>
                    <a:pt x="10160" y="1949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075179" y="206431"/>
              <a:ext cx="11430" cy="224790"/>
            </a:xfrm>
            <a:custGeom>
              <a:avLst/>
              <a:gdLst/>
              <a:ahLst/>
              <a:cxnLst/>
              <a:rect l="l" t="t" r="r" b="b"/>
              <a:pathLst>
                <a:path w="11430" h="224790">
                  <a:moveTo>
                    <a:pt x="11430" y="0"/>
                  </a:moveTo>
                  <a:lnTo>
                    <a:pt x="0" y="28985"/>
                  </a:lnTo>
                  <a:lnTo>
                    <a:pt x="0" y="224225"/>
                  </a:lnTo>
                  <a:lnTo>
                    <a:pt x="11430" y="1926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085339" y="180667"/>
              <a:ext cx="11430" cy="222250"/>
            </a:xfrm>
            <a:custGeom>
              <a:avLst/>
              <a:gdLst/>
              <a:ahLst/>
              <a:cxnLst/>
              <a:rect l="l" t="t" r="r" b="b"/>
              <a:pathLst>
                <a:path w="11430" h="222250">
                  <a:moveTo>
                    <a:pt x="11430" y="0"/>
                  </a:moveTo>
                  <a:lnTo>
                    <a:pt x="0" y="28985"/>
                  </a:lnTo>
                  <a:lnTo>
                    <a:pt x="0" y="221880"/>
                  </a:lnTo>
                  <a:lnTo>
                    <a:pt x="11430" y="1902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095500" y="154902"/>
              <a:ext cx="11430" cy="219710"/>
            </a:xfrm>
            <a:custGeom>
              <a:avLst/>
              <a:gdLst/>
              <a:ahLst/>
              <a:cxnLst/>
              <a:rect l="l" t="t" r="r" b="b"/>
              <a:pathLst>
                <a:path w="11430" h="219710">
                  <a:moveTo>
                    <a:pt x="11430" y="0"/>
                  </a:moveTo>
                  <a:lnTo>
                    <a:pt x="0" y="28985"/>
                  </a:lnTo>
                  <a:lnTo>
                    <a:pt x="0" y="219535"/>
                  </a:lnTo>
                  <a:lnTo>
                    <a:pt x="11430" y="1879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105660" y="129138"/>
              <a:ext cx="11430" cy="217804"/>
            </a:xfrm>
            <a:custGeom>
              <a:avLst/>
              <a:gdLst/>
              <a:ahLst/>
              <a:cxnLst/>
              <a:rect l="l" t="t" r="r" b="b"/>
              <a:pathLst>
                <a:path w="11430" h="217804">
                  <a:moveTo>
                    <a:pt x="11429" y="0"/>
                  </a:moveTo>
                  <a:lnTo>
                    <a:pt x="0" y="28985"/>
                  </a:lnTo>
                  <a:lnTo>
                    <a:pt x="0" y="217190"/>
                  </a:lnTo>
                  <a:lnTo>
                    <a:pt x="11429" y="18556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115820" y="103373"/>
              <a:ext cx="11430" cy="215265"/>
            </a:xfrm>
            <a:custGeom>
              <a:avLst/>
              <a:gdLst/>
              <a:ahLst/>
              <a:cxnLst/>
              <a:rect l="l" t="t" r="r" b="b"/>
              <a:pathLst>
                <a:path w="11430" h="215265">
                  <a:moveTo>
                    <a:pt x="11430" y="0"/>
                  </a:moveTo>
                  <a:lnTo>
                    <a:pt x="0" y="28985"/>
                  </a:lnTo>
                  <a:lnTo>
                    <a:pt x="0" y="214845"/>
                  </a:lnTo>
                  <a:lnTo>
                    <a:pt x="11430" y="18322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125979" y="77609"/>
              <a:ext cx="11430" cy="212725"/>
            </a:xfrm>
            <a:custGeom>
              <a:avLst/>
              <a:gdLst/>
              <a:ahLst/>
              <a:cxnLst/>
              <a:rect l="l" t="t" r="r" b="b"/>
              <a:pathLst>
                <a:path w="11430" h="212725">
                  <a:moveTo>
                    <a:pt x="11430" y="0"/>
                  </a:moveTo>
                  <a:lnTo>
                    <a:pt x="0" y="28985"/>
                  </a:lnTo>
                  <a:lnTo>
                    <a:pt x="0" y="212500"/>
                  </a:lnTo>
                  <a:lnTo>
                    <a:pt x="11430" y="18087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136139" y="51845"/>
              <a:ext cx="11430" cy="210185"/>
            </a:xfrm>
            <a:custGeom>
              <a:avLst/>
              <a:gdLst/>
              <a:ahLst/>
              <a:cxnLst/>
              <a:rect l="l" t="t" r="r" b="b"/>
              <a:pathLst>
                <a:path w="11430" h="210185">
                  <a:moveTo>
                    <a:pt x="11430" y="0"/>
                  </a:moveTo>
                  <a:lnTo>
                    <a:pt x="0" y="28985"/>
                  </a:lnTo>
                  <a:lnTo>
                    <a:pt x="0" y="210155"/>
                  </a:lnTo>
                  <a:lnTo>
                    <a:pt x="11430" y="1785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146300" y="26080"/>
              <a:ext cx="11430" cy="208279"/>
            </a:xfrm>
            <a:custGeom>
              <a:avLst/>
              <a:gdLst/>
              <a:ahLst/>
              <a:cxnLst/>
              <a:rect l="l" t="t" r="r" b="b"/>
              <a:pathLst>
                <a:path w="11430" h="208279">
                  <a:moveTo>
                    <a:pt x="11430" y="0"/>
                  </a:moveTo>
                  <a:lnTo>
                    <a:pt x="0" y="28985"/>
                  </a:lnTo>
                  <a:lnTo>
                    <a:pt x="0" y="207811"/>
                  </a:lnTo>
                  <a:lnTo>
                    <a:pt x="11430" y="1761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156460" y="22859"/>
              <a:ext cx="11430" cy="183515"/>
            </a:xfrm>
            <a:custGeom>
              <a:avLst/>
              <a:gdLst/>
              <a:ahLst/>
              <a:cxnLst/>
              <a:rect l="l" t="t" r="r" b="b"/>
              <a:pathLst>
                <a:path w="11430" h="183515">
                  <a:moveTo>
                    <a:pt x="2539" y="0"/>
                  </a:moveTo>
                  <a:lnTo>
                    <a:pt x="0" y="6441"/>
                  </a:lnTo>
                  <a:lnTo>
                    <a:pt x="0" y="182922"/>
                  </a:lnTo>
                  <a:lnTo>
                    <a:pt x="11429" y="151299"/>
                  </a:lnTo>
                  <a:lnTo>
                    <a:pt x="11429" y="276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166620" y="25230"/>
              <a:ext cx="11430" cy="153035"/>
            </a:xfrm>
            <a:custGeom>
              <a:avLst/>
              <a:gdLst/>
              <a:ahLst/>
              <a:cxnLst/>
              <a:rect l="l" t="t" r="r" b="b"/>
              <a:pathLst>
                <a:path w="11430" h="153035">
                  <a:moveTo>
                    <a:pt x="0" y="0"/>
                  </a:moveTo>
                  <a:lnTo>
                    <a:pt x="0" y="152442"/>
                  </a:lnTo>
                  <a:lnTo>
                    <a:pt x="11430" y="120819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176779" y="28391"/>
              <a:ext cx="11430" cy="121285"/>
            </a:xfrm>
            <a:custGeom>
              <a:avLst/>
              <a:gdLst/>
              <a:ahLst/>
              <a:cxnLst/>
              <a:rect l="l" t="t" r="r" b="b"/>
              <a:pathLst>
                <a:path w="11430" h="121285">
                  <a:moveTo>
                    <a:pt x="0" y="0"/>
                  </a:moveTo>
                  <a:lnTo>
                    <a:pt x="0" y="121172"/>
                  </a:lnTo>
                  <a:lnTo>
                    <a:pt x="11430" y="89549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186939" y="31552"/>
              <a:ext cx="11430" cy="90170"/>
            </a:xfrm>
            <a:custGeom>
              <a:avLst/>
              <a:gdLst/>
              <a:ahLst/>
              <a:cxnLst/>
              <a:rect l="l" t="t" r="r" b="b"/>
              <a:pathLst>
                <a:path w="11430" h="90170">
                  <a:moveTo>
                    <a:pt x="0" y="0"/>
                  </a:moveTo>
                  <a:lnTo>
                    <a:pt x="0" y="89901"/>
                  </a:lnTo>
                  <a:lnTo>
                    <a:pt x="11430" y="58278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197100" y="34713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30" h="59055">
                  <a:moveTo>
                    <a:pt x="0" y="0"/>
                  </a:moveTo>
                  <a:lnTo>
                    <a:pt x="0" y="58631"/>
                  </a:lnTo>
                  <a:lnTo>
                    <a:pt x="11430" y="27008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207260" y="378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0" y="0"/>
                  </a:moveTo>
                  <a:lnTo>
                    <a:pt x="0" y="27361"/>
                  </a:lnTo>
                  <a:lnTo>
                    <a:pt x="8889" y="2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3550920" y="5451947"/>
              <a:ext cx="69850" cy="231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620770" y="5416608"/>
              <a:ext cx="13970" cy="275590"/>
            </a:xfrm>
            <a:custGeom>
              <a:avLst/>
              <a:gdLst/>
              <a:ahLst/>
              <a:cxnLst/>
              <a:rect l="l" t="t" r="r" b="b"/>
              <a:pathLst>
                <a:path w="13970" h="275589">
                  <a:moveTo>
                    <a:pt x="13969" y="0"/>
                  </a:moveTo>
                  <a:lnTo>
                    <a:pt x="0" y="35338"/>
                  </a:lnTo>
                  <a:lnTo>
                    <a:pt x="0" y="266601"/>
                  </a:lnTo>
                  <a:lnTo>
                    <a:pt x="11429" y="275531"/>
                  </a:lnTo>
                  <a:lnTo>
                    <a:pt x="13969" y="26859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634740" y="5378057"/>
              <a:ext cx="15240" cy="307340"/>
            </a:xfrm>
            <a:custGeom>
              <a:avLst/>
              <a:gdLst/>
              <a:ahLst/>
              <a:cxnLst/>
              <a:rect l="l" t="t" r="r" b="b"/>
              <a:pathLst>
                <a:path w="15239" h="307339">
                  <a:moveTo>
                    <a:pt x="15239" y="0"/>
                  </a:moveTo>
                  <a:lnTo>
                    <a:pt x="0" y="38551"/>
                  </a:lnTo>
                  <a:lnTo>
                    <a:pt x="0" y="307143"/>
                  </a:lnTo>
                  <a:lnTo>
                    <a:pt x="15239" y="2655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648709" y="5342718"/>
              <a:ext cx="15240" cy="304800"/>
            </a:xfrm>
            <a:custGeom>
              <a:avLst/>
              <a:gdLst/>
              <a:ahLst/>
              <a:cxnLst/>
              <a:rect l="l" t="t" r="r" b="b"/>
              <a:pathLst>
                <a:path w="15239" h="304800">
                  <a:moveTo>
                    <a:pt x="15239" y="0"/>
                  </a:moveTo>
                  <a:lnTo>
                    <a:pt x="0" y="38551"/>
                  </a:lnTo>
                  <a:lnTo>
                    <a:pt x="0" y="304319"/>
                  </a:lnTo>
                  <a:lnTo>
                    <a:pt x="15239" y="262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662679" y="5307380"/>
              <a:ext cx="15240" cy="301625"/>
            </a:xfrm>
            <a:custGeom>
              <a:avLst/>
              <a:gdLst/>
              <a:ahLst/>
              <a:cxnLst/>
              <a:rect l="l" t="t" r="r" b="b"/>
              <a:pathLst>
                <a:path w="15239" h="301625">
                  <a:moveTo>
                    <a:pt x="15240" y="0"/>
                  </a:moveTo>
                  <a:lnTo>
                    <a:pt x="0" y="38551"/>
                  </a:lnTo>
                  <a:lnTo>
                    <a:pt x="0" y="301494"/>
                  </a:lnTo>
                  <a:lnTo>
                    <a:pt x="15240" y="25986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3676650" y="5272041"/>
              <a:ext cx="15240" cy="299085"/>
            </a:xfrm>
            <a:custGeom>
              <a:avLst/>
              <a:gdLst/>
              <a:ahLst/>
              <a:cxnLst/>
              <a:rect l="l" t="t" r="r" b="b"/>
              <a:pathLst>
                <a:path w="15239" h="299085">
                  <a:moveTo>
                    <a:pt x="15239" y="0"/>
                  </a:moveTo>
                  <a:lnTo>
                    <a:pt x="0" y="38551"/>
                  </a:lnTo>
                  <a:lnTo>
                    <a:pt x="0" y="298669"/>
                  </a:lnTo>
                  <a:lnTo>
                    <a:pt x="15239" y="2570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3690620" y="5236702"/>
              <a:ext cx="15240" cy="295910"/>
            </a:xfrm>
            <a:custGeom>
              <a:avLst/>
              <a:gdLst/>
              <a:ahLst/>
              <a:cxnLst/>
              <a:rect l="l" t="t" r="r" b="b"/>
              <a:pathLst>
                <a:path w="15239" h="295910">
                  <a:moveTo>
                    <a:pt x="15239" y="0"/>
                  </a:moveTo>
                  <a:lnTo>
                    <a:pt x="0" y="38551"/>
                  </a:lnTo>
                  <a:lnTo>
                    <a:pt x="0" y="295845"/>
                  </a:lnTo>
                  <a:lnTo>
                    <a:pt x="15239" y="25421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3704590" y="5201364"/>
              <a:ext cx="15240" cy="293370"/>
            </a:xfrm>
            <a:custGeom>
              <a:avLst/>
              <a:gdLst/>
              <a:ahLst/>
              <a:cxnLst/>
              <a:rect l="l" t="t" r="r" b="b"/>
              <a:pathLst>
                <a:path w="15239" h="293370">
                  <a:moveTo>
                    <a:pt x="15239" y="0"/>
                  </a:moveTo>
                  <a:lnTo>
                    <a:pt x="0" y="38551"/>
                  </a:lnTo>
                  <a:lnTo>
                    <a:pt x="0" y="293020"/>
                  </a:lnTo>
                  <a:lnTo>
                    <a:pt x="15239" y="2513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3718559" y="5166025"/>
              <a:ext cx="15240" cy="290195"/>
            </a:xfrm>
            <a:custGeom>
              <a:avLst/>
              <a:gdLst/>
              <a:ahLst/>
              <a:cxnLst/>
              <a:rect l="l" t="t" r="r" b="b"/>
              <a:pathLst>
                <a:path w="15239" h="290195">
                  <a:moveTo>
                    <a:pt x="15239" y="0"/>
                  </a:moveTo>
                  <a:lnTo>
                    <a:pt x="0" y="38551"/>
                  </a:lnTo>
                  <a:lnTo>
                    <a:pt x="0" y="290195"/>
                  </a:lnTo>
                  <a:lnTo>
                    <a:pt x="15239" y="24856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733800" y="5130687"/>
              <a:ext cx="13970" cy="284480"/>
            </a:xfrm>
            <a:custGeom>
              <a:avLst/>
              <a:gdLst/>
              <a:ahLst/>
              <a:cxnLst/>
              <a:rect l="l" t="t" r="r" b="b"/>
              <a:pathLst>
                <a:path w="13970" h="284479">
                  <a:moveTo>
                    <a:pt x="13970" y="0"/>
                  </a:moveTo>
                  <a:lnTo>
                    <a:pt x="0" y="35338"/>
                  </a:lnTo>
                  <a:lnTo>
                    <a:pt x="0" y="283901"/>
                  </a:lnTo>
                  <a:lnTo>
                    <a:pt x="13970" y="2457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3747770" y="5095348"/>
              <a:ext cx="13970" cy="281305"/>
            </a:xfrm>
            <a:custGeom>
              <a:avLst/>
              <a:gdLst/>
              <a:ahLst/>
              <a:cxnLst/>
              <a:rect l="l" t="t" r="r" b="b"/>
              <a:pathLst>
                <a:path w="13970" h="281304">
                  <a:moveTo>
                    <a:pt x="13969" y="0"/>
                  </a:moveTo>
                  <a:lnTo>
                    <a:pt x="0" y="35338"/>
                  </a:lnTo>
                  <a:lnTo>
                    <a:pt x="0" y="281077"/>
                  </a:lnTo>
                  <a:lnTo>
                    <a:pt x="13969" y="2429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3761740" y="5056797"/>
              <a:ext cx="15240" cy="281940"/>
            </a:xfrm>
            <a:custGeom>
              <a:avLst/>
              <a:gdLst/>
              <a:ahLst/>
              <a:cxnLst/>
              <a:rect l="l" t="t" r="r" b="b"/>
              <a:pathLst>
                <a:path w="15239" h="281939">
                  <a:moveTo>
                    <a:pt x="15239" y="0"/>
                  </a:moveTo>
                  <a:lnTo>
                    <a:pt x="0" y="38551"/>
                  </a:lnTo>
                  <a:lnTo>
                    <a:pt x="0" y="281465"/>
                  </a:lnTo>
                  <a:lnTo>
                    <a:pt x="15239" y="23983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775709" y="5021458"/>
              <a:ext cx="15240" cy="278765"/>
            </a:xfrm>
            <a:custGeom>
              <a:avLst/>
              <a:gdLst/>
              <a:ahLst/>
              <a:cxnLst/>
              <a:rect l="l" t="t" r="r" b="b"/>
              <a:pathLst>
                <a:path w="15239" h="278764">
                  <a:moveTo>
                    <a:pt x="15239" y="0"/>
                  </a:moveTo>
                  <a:lnTo>
                    <a:pt x="0" y="38551"/>
                  </a:lnTo>
                  <a:lnTo>
                    <a:pt x="0" y="278640"/>
                  </a:lnTo>
                  <a:lnTo>
                    <a:pt x="15239" y="23700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789679" y="4986120"/>
              <a:ext cx="15240" cy="276225"/>
            </a:xfrm>
            <a:custGeom>
              <a:avLst/>
              <a:gdLst/>
              <a:ahLst/>
              <a:cxnLst/>
              <a:rect l="l" t="t" r="r" b="b"/>
              <a:pathLst>
                <a:path w="15239" h="276225">
                  <a:moveTo>
                    <a:pt x="15240" y="0"/>
                  </a:moveTo>
                  <a:lnTo>
                    <a:pt x="0" y="38551"/>
                  </a:lnTo>
                  <a:lnTo>
                    <a:pt x="0" y="275815"/>
                  </a:lnTo>
                  <a:lnTo>
                    <a:pt x="15240" y="23418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803650" y="4950781"/>
              <a:ext cx="15240" cy="273050"/>
            </a:xfrm>
            <a:custGeom>
              <a:avLst/>
              <a:gdLst/>
              <a:ahLst/>
              <a:cxnLst/>
              <a:rect l="l" t="t" r="r" b="b"/>
              <a:pathLst>
                <a:path w="15239" h="273050">
                  <a:moveTo>
                    <a:pt x="15239" y="0"/>
                  </a:moveTo>
                  <a:lnTo>
                    <a:pt x="0" y="38551"/>
                  </a:lnTo>
                  <a:lnTo>
                    <a:pt x="0" y="272991"/>
                  </a:lnTo>
                  <a:lnTo>
                    <a:pt x="15239" y="23135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3817620" y="4915442"/>
              <a:ext cx="15240" cy="270510"/>
            </a:xfrm>
            <a:custGeom>
              <a:avLst/>
              <a:gdLst/>
              <a:ahLst/>
              <a:cxnLst/>
              <a:rect l="l" t="t" r="r" b="b"/>
              <a:pathLst>
                <a:path w="15239" h="270510">
                  <a:moveTo>
                    <a:pt x="15239" y="0"/>
                  </a:moveTo>
                  <a:lnTo>
                    <a:pt x="0" y="38551"/>
                  </a:lnTo>
                  <a:lnTo>
                    <a:pt x="0" y="270166"/>
                  </a:lnTo>
                  <a:lnTo>
                    <a:pt x="15239" y="228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831590" y="4880104"/>
              <a:ext cx="15240" cy="267970"/>
            </a:xfrm>
            <a:custGeom>
              <a:avLst/>
              <a:gdLst/>
              <a:ahLst/>
              <a:cxnLst/>
              <a:rect l="l" t="t" r="r" b="b"/>
              <a:pathLst>
                <a:path w="15239" h="267970">
                  <a:moveTo>
                    <a:pt x="15239" y="0"/>
                  </a:moveTo>
                  <a:lnTo>
                    <a:pt x="0" y="38551"/>
                  </a:lnTo>
                  <a:lnTo>
                    <a:pt x="0" y="267341"/>
                  </a:lnTo>
                  <a:lnTo>
                    <a:pt x="15239" y="22570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845559" y="4844765"/>
              <a:ext cx="15240" cy="264795"/>
            </a:xfrm>
            <a:custGeom>
              <a:avLst/>
              <a:gdLst/>
              <a:ahLst/>
              <a:cxnLst/>
              <a:rect l="l" t="t" r="r" b="b"/>
              <a:pathLst>
                <a:path w="15239" h="264795">
                  <a:moveTo>
                    <a:pt x="15239" y="0"/>
                  </a:moveTo>
                  <a:lnTo>
                    <a:pt x="0" y="38551"/>
                  </a:lnTo>
                  <a:lnTo>
                    <a:pt x="0" y="264517"/>
                  </a:lnTo>
                  <a:lnTo>
                    <a:pt x="15239" y="22288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3859529" y="4809427"/>
              <a:ext cx="15240" cy="262255"/>
            </a:xfrm>
            <a:custGeom>
              <a:avLst/>
              <a:gdLst/>
              <a:ahLst/>
              <a:cxnLst/>
              <a:rect l="l" t="t" r="r" b="b"/>
              <a:pathLst>
                <a:path w="15239" h="262254">
                  <a:moveTo>
                    <a:pt x="15240" y="0"/>
                  </a:moveTo>
                  <a:lnTo>
                    <a:pt x="0" y="38551"/>
                  </a:lnTo>
                  <a:lnTo>
                    <a:pt x="0" y="261692"/>
                  </a:lnTo>
                  <a:lnTo>
                    <a:pt x="15240" y="22005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3873500" y="4774088"/>
              <a:ext cx="15240" cy="259079"/>
            </a:xfrm>
            <a:custGeom>
              <a:avLst/>
              <a:gdLst/>
              <a:ahLst/>
              <a:cxnLst/>
              <a:rect l="l" t="t" r="r" b="b"/>
              <a:pathLst>
                <a:path w="15239" h="259079">
                  <a:moveTo>
                    <a:pt x="15239" y="0"/>
                  </a:moveTo>
                  <a:lnTo>
                    <a:pt x="0" y="38551"/>
                  </a:lnTo>
                  <a:lnTo>
                    <a:pt x="0" y="258867"/>
                  </a:lnTo>
                  <a:lnTo>
                    <a:pt x="15239" y="2172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3887470" y="4735537"/>
              <a:ext cx="16510" cy="259715"/>
            </a:xfrm>
            <a:custGeom>
              <a:avLst/>
              <a:gdLst/>
              <a:ahLst/>
              <a:cxnLst/>
              <a:rect l="l" t="t" r="r" b="b"/>
              <a:pathLst>
                <a:path w="16510" h="259714">
                  <a:moveTo>
                    <a:pt x="16509" y="0"/>
                  </a:moveTo>
                  <a:lnTo>
                    <a:pt x="0" y="41763"/>
                  </a:lnTo>
                  <a:lnTo>
                    <a:pt x="0" y="259255"/>
                  </a:lnTo>
                  <a:lnTo>
                    <a:pt x="16509" y="214153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902709" y="4700199"/>
              <a:ext cx="15240" cy="253365"/>
            </a:xfrm>
            <a:custGeom>
              <a:avLst/>
              <a:gdLst/>
              <a:ahLst/>
              <a:cxnLst/>
              <a:rect l="l" t="t" r="r" b="b"/>
              <a:pathLst>
                <a:path w="15239" h="253364">
                  <a:moveTo>
                    <a:pt x="15239" y="0"/>
                  </a:moveTo>
                  <a:lnTo>
                    <a:pt x="0" y="38551"/>
                  </a:lnTo>
                  <a:lnTo>
                    <a:pt x="0" y="252961"/>
                  </a:lnTo>
                  <a:lnTo>
                    <a:pt x="15239" y="21132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916679" y="4664860"/>
              <a:ext cx="15240" cy="250190"/>
            </a:xfrm>
            <a:custGeom>
              <a:avLst/>
              <a:gdLst/>
              <a:ahLst/>
              <a:cxnLst/>
              <a:rect l="l" t="t" r="r" b="b"/>
              <a:pathLst>
                <a:path w="15239" h="250189">
                  <a:moveTo>
                    <a:pt x="15240" y="0"/>
                  </a:moveTo>
                  <a:lnTo>
                    <a:pt x="0" y="38551"/>
                  </a:lnTo>
                  <a:lnTo>
                    <a:pt x="0" y="250136"/>
                  </a:lnTo>
                  <a:lnTo>
                    <a:pt x="15240" y="20850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930650" y="4631608"/>
              <a:ext cx="15240" cy="245745"/>
            </a:xfrm>
            <a:custGeom>
              <a:avLst/>
              <a:gdLst/>
              <a:ahLst/>
              <a:cxnLst/>
              <a:rect l="l" t="t" r="r" b="b"/>
              <a:pathLst>
                <a:path w="15239" h="245745">
                  <a:moveTo>
                    <a:pt x="15239" y="0"/>
                  </a:moveTo>
                  <a:lnTo>
                    <a:pt x="6350" y="20401"/>
                  </a:lnTo>
                  <a:lnTo>
                    <a:pt x="0" y="36464"/>
                  </a:lnTo>
                  <a:lnTo>
                    <a:pt x="0" y="245225"/>
                  </a:lnTo>
                  <a:lnTo>
                    <a:pt x="15239" y="20359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944620" y="4599549"/>
              <a:ext cx="15240" cy="239395"/>
            </a:xfrm>
            <a:custGeom>
              <a:avLst/>
              <a:gdLst/>
              <a:ahLst/>
              <a:cxnLst/>
              <a:rect l="l" t="t" r="r" b="b"/>
              <a:pathLst>
                <a:path w="15239" h="239395">
                  <a:moveTo>
                    <a:pt x="15239" y="0"/>
                  </a:moveTo>
                  <a:lnTo>
                    <a:pt x="0" y="34973"/>
                  </a:lnTo>
                  <a:lnTo>
                    <a:pt x="0" y="239121"/>
                  </a:lnTo>
                  <a:lnTo>
                    <a:pt x="15239" y="1974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3958590" y="4567489"/>
              <a:ext cx="15240" cy="233045"/>
            </a:xfrm>
            <a:custGeom>
              <a:avLst/>
              <a:gdLst/>
              <a:ahLst/>
              <a:cxnLst/>
              <a:rect l="l" t="t" r="r" b="b"/>
              <a:pathLst>
                <a:path w="15239" h="233045">
                  <a:moveTo>
                    <a:pt x="15239" y="0"/>
                  </a:moveTo>
                  <a:lnTo>
                    <a:pt x="0" y="34973"/>
                  </a:lnTo>
                  <a:lnTo>
                    <a:pt x="0" y="233017"/>
                  </a:lnTo>
                  <a:lnTo>
                    <a:pt x="5080" y="219140"/>
                  </a:lnTo>
                  <a:lnTo>
                    <a:pt x="15239" y="19537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3972559" y="4535430"/>
              <a:ext cx="15240" cy="230504"/>
            </a:xfrm>
            <a:custGeom>
              <a:avLst/>
              <a:gdLst/>
              <a:ahLst/>
              <a:cxnLst/>
              <a:rect l="l" t="t" r="r" b="b"/>
              <a:pathLst>
                <a:path w="15239" h="230504">
                  <a:moveTo>
                    <a:pt x="15239" y="0"/>
                  </a:moveTo>
                  <a:lnTo>
                    <a:pt x="0" y="34973"/>
                  </a:lnTo>
                  <a:lnTo>
                    <a:pt x="0" y="230405"/>
                  </a:lnTo>
                  <a:lnTo>
                    <a:pt x="15239" y="19475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3986529" y="4503371"/>
              <a:ext cx="15240" cy="229870"/>
            </a:xfrm>
            <a:custGeom>
              <a:avLst/>
              <a:gdLst/>
              <a:ahLst/>
              <a:cxnLst/>
              <a:rect l="l" t="t" r="r" b="b"/>
              <a:pathLst>
                <a:path w="15239" h="229870">
                  <a:moveTo>
                    <a:pt x="15240" y="0"/>
                  </a:moveTo>
                  <a:lnTo>
                    <a:pt x="0" y="34973"/>
                  </a:lnTo>
                  <a:lnTo>
                    <a:pt x="0" y="229789"/>
                  </a:lnTo>
                  <a:lnTo>
                    <a:pt x="15240" y="19414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000500" y="4471311"/>
              <a:ext cx="15240" cy="229235"/>
            </a:xfrm>
            <a:custGeom>
              <a:avLst/>
              <a:gdLst/>
              <a:ahLst/>
              <a:cxnLst/>
              <a:rect l="l" t="t" r="r" b="b"/>
              <a:pathLst>
                <a:path w="15239" h="229235">
                  <a:moveTo>
                    <a:pt x="15239" y="0"/>
                  </a:moveTo>
                  <a:lnTo>
                    <a:pt x="0" y="34973"/>
                  </a:lnTo>
                  <a:lnTo>
                    <a:pt x="0" y="229173"/>
                  </a:lnTo>
                  <a:lnTo>
                    <a:pt x="15239" y="193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014470" y="4439252"/>
              <a:ext cx="15240" cy="228600"/>
            </a:xfrm>
            <a:custGeom>
              <a:avLst/>
              <a:gdLst/>
              <a:ahLst/>
              <a:cxnLst/>
              <a:rect l="l" t="t" r="r" b="b"/>
              <a:pathLst>
                <a:path w="15239" h="228600">
                  <a:moveTo>
                    <a:pt x="15239" y="0"/>
                  </a:moveTo>
                  <a:lnTo>
                    <a:pt x="0" y="34973"/>
                  </a:lnTo>
                  <a:lnTo>
                    <a:pt x="0" y="228557"/>
                  </a:lnTo>
                  <a:lnTo>
                    <a:pt x="15239" y="1929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029709" y="4407193"/>
              <a:ext cx="13970" cy="225425"/>
            </a:xfrm>
            <a:custGeom>
              <a:avLst/>
              <a:gdLst/>
              <a:ahLst/>
              <a:cxnLst/>
              <a:rect l="l" t="t" r="r" b="b"/>
              <a:pathLst>
                <a:path w="13970" h="225425">
                  <a:moveTo>
                    <a:pt x="13969" y="0"/>
                  </a:moveTo>
                  <a:lnTo>
                    <a:pt x="0" y="32059"/>
                  </a:lnTo>
                  <a:lnTo>
                    <a:pt x="0" y="224970"/>
                  </a:lnTo>
                  <a:lnTo>
                    <a:pt x="13969" y="1922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043679" y="4375133"/>
              <a:ext cx="13970" cy="224790"/>
            </a:xfrm>
            <a:custGeom>
              <a:avLst/>
              <a:gdLst/>
              <a:ahLst/>
              <a:cxnLst/>
              <a:rect l="l" t="t" r="r" b="b"/>
              <a:pathLst>
                <a:path w="13970" h="224789">
                  <a:moveTo>
                    <a:pt x="13970" y="0"/>
                  </a:moveTo>
                  <a:lnTo>
                    <a:pt x="0" y="32059"/>
                  </a:lnTo>
                  <a:lnTo>
                    <a:pt x="0" y="224354"/>
                  </a:lnTo>
                  <a:lnTo>
                    <a:pt x="13970" y="1916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057650" y="4340159"/>
              <a:ext cx="15240" cy="226695"/>
            </a:xfrm>
            <a:custGeom>
              <a:avLst/>
              <a:gdLst/>
              <a:ahLst/>
              <a:cxnLst/>
              <a:rect l="l" t="t" r="r" b="b"/>
              <a:pathLst>
                <a:path w="15239" h="226695">
                  <a:moveTo>
                    <a:pt x="15239" y="0"/>
                  </a:moveTo>
                  <a:lnTo>
                    <a:pt x="0" y="34973"/>
                  </a:lnTo>
                  <a:lnTo>
                    <a:pt x="0" y="226652"/>
                  </a:lnTo>
                  <a:lnTo>
                    <a:pt x="15239" y="1910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071620" y="4308100"/>
              <a:ext cx="15240" cy="226060"/>
            </a:xfrm>
            <a:custGeom>
              <a:avLst/>
              <a:gdLst/>
              <a:ahLst/>
              <a:cxnLst/>
              <a:rect l="l" t="t" r="r" b="b"/>
              <a:pathLst>
                <a:path w="15239" h="226060">
                  <a:moveTo>
                    <a:pt x="15239" y="0"/>
                  </a:moveTo>
                  <a:lnTo>
                    <a:pt x="0" y="34973"/>
                  </a:lnTo>
                  <a:lnTo>
                    <a:pt x="0" y="226036"/>
                  </a:lnTo>
                  <a:lnTo>
                    <a:pt x="15239" y="1903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085590" y="427604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5420"/>
                  </a:lnTo>
                  <a:lnTo>
                    <a:pt x="15239" y="189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099559" y="424398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4803"/>
                  </a:lnTo>
                  <a:lnTo>
                    <a:pt x="15239" y="1891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113529" y="4211922"/>
              <a:ext cx="15240" cy="224790"/>
            </a:xfrm>
            <a:custGeom>
              <a:avLst/>
              <a:gdLst/>
              <a:ahLst/>
              <a:cxnLst/>
              <a:rect l="l" t="t" r="r" b="b"/>
              <a:pathLst>
                <a:path w="15239" h="224789">
                  <a:moveTo>
                    <a:pt x="15240" y="0"/>
                  </a:moveTo>
                  <a:lnTo>
                    <a:pt x="0" y="34973"/>
                  </a:lnTo>
                  <a:lnTo>
                    <a:pt x="0" y="224187"/>
                  </a:lnTo>
                  <a:lnTo>
                    <a:pt x="15240" y="1885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127500" y="4179863"/>
              <a:ext cx="15240" cy="224154"/>
            </a:xfrm>
            <a:custGeom>
              <a:avLst/>
              <a:gdLst/>
              <a:ahLst/>
              <a:cxnLst/>
              <a:rect l="l" t="t" r="r" b="b"/>
              <a:pathLst>
                <a:path w="15239" h="224154">
                  <a:moveTo>
                    <a:pt x="15239" y="0"/>
                  </a:moveTo>
                  <a:lnTo>
                    <a:pt x="0" y="34973"/>
                  </a:lnTo>
                  <a:lnTo>
                    <a:pt x="0" y="223571"/>
                  </a:lnTo>
                  <a:lnTo>
                    <a:pt x="15239" y="1879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141470" y="4147803"/>
              <a:ext cx="15240" cy="223520"/>
            </a:xfrm>
            <a:custGeom>
              <a:avLst/>
              <a:gdLst/>
              <a:ahLst/>
              <a:cxnLst/>
              <a:rect l="l" t="t" r="r" b="b"/>
              <a:pathLst>
                <a:path w="15239" h="223520">
                  <a:moveTo>
                    <a:pt x="15239" y="0"/>
                  </a:moveTo>
                  <a:lnTo>
                    <a:pt x="0" y="34973"/>
                  </a:lnTo>
                  <a:lnTo>
                    <a:pt x="0" y="222955"/>
                  </a:lnTo>
                  <a:lnTo>
                    <a:pt x="15239" y="1873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156709" y="4112829"/>
              <a:ext cx="15240" cy="222885"/>
            </a:xfrm>
            <a:custGeom>
              <a:avLst/>
              <a:gdLst/>
              <a:ahLst/>
              <a:cxnLst/>
              <a:rect l="l" t="t" r="r" b="b"/>
              <a:pathLst>
                <a:path w="15239" h="222885">
                  <a:moveTo>
                    <a:pt x="15239" y="0"/>
                  </a:moveTo>
                  <a:lnTo>
                    <a:pt x="0" y="34973"/>
                  </a:lnTo>
                  <a:lnTo>
                    <a:pt x="0" y="222282"/>
                  </a:lnTo>
                  <a:lnTo>
                    <a:pt x="15239" y="186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170679" y="4080770"/>
              <a:ext cx="15240" cy="222250"/>
            </a:xfrm>
            <a:custGeom>
              <a:avLst/>
              <a:gdLst/>
              <a:ahLst/>
              <a:cxnLst/>
              <a:rect l="l" t="t" r="r" b="b"/>
              <a:pathLst>
                <a:path w="15239" h="222250">
                  <a:moveTo>
                    <a:pt x="15240" y="0"/>
                  </a:moveTo>
                  <a:lnTo>
                    <a:pt x="0" y="34973"/>
                  </a:lnTo>
                  <a:lnTo>
                    <a:pt x="0" y="221666"/>
                  </a:lnTo>
                  <a:lnTo>
                    <a:pt x="15240" y="18602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184650" y="4048711"/>
              <a:ext cx="15240" cy="221615"/>
            </a:xfrm>
            <a:custGeom>
              <a:avLst/>
              <a:gdLst/>
              <a:ahLst/>
              <a:cxnLst/>
              <a:rect l="l" t="t" r="r" b="b"/>
              <a:pathLst>
                <a:path w="15239" h="221614">
                  <a:moveTo>
                    <a:pt x="15239" y="0"/>
                  </a:moveTo>
                  <a:lnTo>
                    <a:pt x="0" y="34973"/>
                  </a:lnTo>
                  <a:lnTo>
                    <a:pt x="0" y="221050"/>
                  </a:lnTo>
                  <a:lnTo>
                    <a:pt x="15239" y="185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198620" y="4016651"/>
              <a:ext cx="15240" cy="220979"/>
            </a:xfrm>
            <a:custGeom>
              <a:avLst/>
              <a:gdLst/>
              <a:ahLst/>
              <a:cxnLst/>
              <a:rect l="l" t="t" r="r" b="b"/>
              <a:pathLst>
                <a:path w="15239" h="220979">
                  <a:moveTo>
                    <a:pt x="15239" y="0"/>
                  </a:moveTo>
                  <a:lnTo>
                    <a:pt x="0" y="34973"/>
                  </a:lnTo>
                  <a:lnTo>
                    <a:pt x="0" y="220434"/>
                  </a:lnTo>
                  <a:lnTo>
                    <a:pt x="15239" y="1847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212590" y="3984592"/>
              <a:ext cx="15240" cy="220345"/>
            </a:xfrm>
            <a:custGeom>
              <a:avLst/>
              <a:gdLst/>
              <a:ahLst/>
              <a:cxnLst/>
              <a:rect l="l" t="t" r="r" b="b"/>
              <a:pathLst>
                <a:path w="15239" h="220345">
                  <a:moveTo>
                    <a:pt x="15239" y="0"/>
                  </a:moveTo>
                  <a:lnTo>
                    <a:pt x="0" y="34973"/>
                  </a:lnTo>
                  <a:lnTo>
                    <a:pt x="0" y="219817"/>
                  </a:lnTo>
                  <a:lnTo>
                    <a:pt x="15239" y="18417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226559" y="3952533"/>
              <a:ext cx="15240" cy="219710"/>
            </a:xfrm>
            <a:custGeom>
              <a:avLst/>
              <a:gdLst/>
              <a:ahLst/>
              <a:cxnLst/>
              <a:rect l="l" t="t" r="r" b="b"/>
              <a:pathLst>
                <a:path w="15239" h="219710">
                  <a:moveTo>
                    <a:pt x="15239" y="0"/>
                  </a:moveTo>
                  <a:lnTo>
                    <a:pt x="0" y="34973"/>
                  </a:lnTo>
                  <a:lnTo>
                    <a:pt x="0" y="219201"/>
                  </a:lnTo>
                  <a:lnTo>
                    <a:pt x="15239" y="183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240529" y="3920473"/>
              <a:ext cx="15240" cy="219075"/>
            </a:xfrm>
            <a:custGeom>
              <a:avLst/>
              <a:gdLst/>
              <a:ahLst/>
              <a:cxnLst/>
              <a:rect l="l" t="t" r="r" b="b"/>
              <a:pathLst>
                <a:path w="15239" h="219075">
                  <a:moveTo>
                    <a:pt x="15240" y="0"/>
                  </a:moveTo>
                  <a:lnTo>
                    <a:pt x="0" y="34973"/>
                  </a:lnTo>
                  <a:lnTo>
                    <a:pt x="0" y="218585"/>
                  </a:lnTo>
                  <a:lnTo>
                    <a:pt x="15240" y="18293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254500" y="3888414"/>
              <a:ext cx="15240" cy="218440"/>
            </a:xfrm>
            <a:custGeom>
              <a:avLst/>
              <a:gdLst/>
              <a:ahLst/>
              <a:cxnLst/>
              <a:rect l="l" t="t" r="r" b="b"/>
              <a:pathLst>
                <a:path w="15239" h="218439">
                  <a:moveTo>
                    <a:pt x="15239" y="0"/>
                  </a:moveTo>
                  <a:lnTo>
                    <a:pt x="0" y="34973"/>
                  </a:lnTo>
                  <a:lnTo>
                    <a:pt x="0" y="217969"/>
                  </a:lnTo>
                  <a:lnTo>
                    <a:pt x="15239" y="18232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268470" y="3856354"/>
              <a:ext cx="15240" cy="217804"/>
            </a:xfrm>
            <a:custGeom>
              <a:avLst/>
              <a:gdLst/>
              <a:ahLst/>
              <a:cxnLst/>
              <a:rect l="l" t="t" r="r" b="b"/>
              <a:pathLst>
                <a:path w="15239" h="217804">
                  <a:moveTo>
                    <a:pt x="15239" y="0"/>
                  </a:moveTo>
                  <a:lnTo>
                    <a:pt x="0" y="34973"/>
                  </a:lnTo>
                  <a:lnTo>
                    <a:pt x="0" y="217352"/>
                  </a:lnTo>
                  <a:lnTo>
                    <a:pt x="15239" y="1817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282440" y="3824295"/>
              <a:ext cx="15240" cy="217170"/>
            </a:xfrm>
            <a:custGeom>
              <a:avLst/>
              <a:gdLst/>
              <a:ahLst/>
              <a:cxnLst/>
              <a:rect l="l" t="t" r="r" b="b"/>
              <a:pathLst>
                <a:path w="15239" h="217170">
                  <a:moveTo>
                    <a:pt x="15239" y="0"/>
                  </a:moveTo>
                  <a:lnTo>
                    <a:pt x="0" y="34973"/>
                  </a:lnTo>
                  <a:lnTo>
                    <a:pt x="0" y="216736"/>
                  </a:lnTo>
                  <a:lnTo>
                    <a:pt x="15239" y="1810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296409" y="3792236"/>
              <a:ext cx="15240" cy="216535"/>
            </a:xfrm>
            <a:custGeom>
              <a:avLst/>
              <a:gdLst/>
              <a:ahLst/>
              <a:cxnLst/>
              <a:rect l="l" t="t" r="r" b="b"/>
              <a:pathLst>
                <a:path w="15239" h="216535">
                  <a:moveTo>
                    <a:pt x="15239" y="0"/>
                  </a:moveTo>
                  <a:lnTo>
                    <a:pt x="0" y="34973"/>
                  </a:lnTo>
                  <a:lnTo>
                    <a:pt x="0" y="216120"/>
                  </a:lnTo>
                  <a:lnTo>
                    <a:pt x="15239" y="18047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310379" y="3757262"/>
              <a:ext cx="16510" cy="218440"/>
            </a:xfrm>
            <a:custGeom>
              <a:avLst/>
              <a:gdLst/>
              <a:ahLst/>
              <a:cxnLst/>
              <a:rect l="l" t="t" r="r" b="b"/>
              <a:pathLst>
                <a:path w="16510" h="218439">
                  <a:moveTo>
                    <a:pt x="16510" y="0"/>
                  </a:moveTo>
                  <a:lnTo>
                    <a:pt x="0" y="37888"/>
                  </a:lnTo>
                  <a:lnTo>
                    <a:pt x="0" y="218418"/>
                  </a:lnTo>
                  <a:lnTo>
                    <a:pt x="16510" y="17980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325620" y="3727191"/>
              <a:ext cx="15240" cy="213360"/>
            </a:xfrm>
            <a:custGeom>
              <a:avLst/>
              <a:gdLst/>
              <a:ahLst/>
              <a:cxnLst/>
              <a:rect l="l" t="t" r="r" b="b"/>
              <a:pathLst>
                <a:path w="15239" h="213360">
                  <a:moveTo>
                    <a:pt x="15239" y="0"/>
                  </a:moveTo>
                  <a:lnTo>
                    <a:pt x="7619" y="15498"/>
                  </a:lnTo>
                  <a:lnTo>
                    <a:pt x="0" y="32985"/>
                  </a:lnTo>
                  <a:lnTo>
                    <a:pt x="0" y="212844"/>
                  </a:lnTo>
                  <a:lnTo>
                    <a:pt x="12700" y="183138"/>
                  </a:lnTo>
                  <a:lnTo>
                    <a:pt x="15239" y="1779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339590" y="3698776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8975"/>
                  </a:lnTo>
                  <a:lnTo>
                    <a:pt x="15239" y="1780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353559" y="367036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025"/>
                  </a:lnTo>
                  <a:lnTo>
                    <a:pt x="15239" y="1780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367529" y="364194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075"/>
                  </a:lnTo>
                  <a:lnTo>
                    <a:pt x="15240" y="17813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381500" y="361353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25"/>
                  </a:lnTo>
                  <a:lnTo>
                    <a:pt x="15239" y="1781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395470" y="358511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75"/>
                  </a:lnTo>
                  <a:lnTo>
                    <a:pt x="15239" y="1782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409440" y="355670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25"/>
                  </a:lnTo>
                  <a:lnTo>
                    <a:pt x="15239" y="1782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423409" y="3528288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75"/>
                  </a:lnTo>
                  <a:lnTo>
                    <a:pt x="15239" y="1783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4438650" y="3499873"/>
              <a:ext cx="13970" cy="207010"/>
            </a:xfrm>
            <a:custGeom>
              <a:avLst/>
              <a:gdLst/>
              <a:ahLst/>
              <a:cxnLst/>
              <a:rect l="l" t="t" r="r" b="b"/>
              <a:pathLst>
                <a:path w="13970" h="207010">
                  <a:moveTo>
                    <a:pt x="13970" y="0"/>
                  </a:moveTo>
                  <a:lnTo>
                    <a:pt x="0" y="28414"/>
                  </a:lnTo>
                  <a:lnTo>
                    <a:pt x="0" y="206746"/>
                  </a:lnTo>
                  <a:lnTo>
                    <a:pt x="13970" y="17838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452620" y="346887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379"/>
                  </a:lnTo>
                  <a:lnTo>
                    <a:pt x="15239" y="1784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466590" y="3440460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29"/>
                  </a:lnTo>
                  <a:lnTo>
                    <a:pt x="15239" y="1784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480559" y="341204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79"/>
                  </a:lnTo>
                  <a:lnTo>
                    <a:pt x="15239" y="1785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494529" y="338363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529"/>
                  </a:lnTo>
                  <a:lnTo>
                    <a:pt x="15240" y="17858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508500" y="335521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579"/>
                  </a:lnTo>
                  <a:lnTo>
                    <a:pt x="15239" y="178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522470" y="33268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29"/>
                  </a:lnTo>
                  <a:lnTo>
                    <a:pt x="15239" y="178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536440" y="329838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79"/>
                  </a:lnTo>
                  <a:lnTo>
                    <a:pt x="15239" y="1787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550409" y="3269972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729"/>
                  </a:lnTo>
                  <a:lnTo>
                    <a:pt x="15239" y="1787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564379" y="3238974"/>
              <a:ext cx="16510" cy="212725"/>
            </a:xfrm>
            <a:custGeom>
              <a:avLst/>
              <a:gdLst/>
              <a:ahLst/>
              <a:cxnLst/>
              <a:rect l="l" t="t" r="r" b="b"/>
              <a:pathLst>
                <a:path w="16510" h="212725">
                  <a:moveTo>
                    <a:pt x="16510" y="0"/>
                  </a:moveTo>
                  <a:lnTo>
                    <a:pt x="0" y="33581"/>
                  </a:lnTo>
                  <a:lnTo>
                    <a:pt x="0" y="212363"/>
                  </a:lnTo>
                  <a:lnTo>
                    <a:pt x="16510" y="17884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579620" y="321056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34"/>
                  </a:lnTo>
                  <a:lnTo>
                    <a:pt x="15239" y="1788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593590" y="318214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84"/>
                  </a:lnTo>
                  <a:lnTo>
                    <a:pt x="15239" y="1789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607559" y="315373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934"/>
                  </a:lnTo>
                  <a:lnTo>
                    <a:pt x="15239" y="1789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621529" y="312531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40" y="0"/>
                  </a:moveTo>
                  <a:lnTo>
                    <a:pt x="0" y="30997"/>
                  </a:lnTo>
                  <a:lnTo>
                    <a:pt x="0" y="209984"/>
                  </a:lnTo>
                  <a:lnTo>
                    <a:pt x="15240" y="1790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635500" y="30969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34"/>
                  </a:lnTo>
                  <a:lnTo>
                    <a:pt x="15239" y="1790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649470" y="306848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84"/>
                  </a:lnTo>
                  <a:lnTo>
                    <a:pt x="15239" y="1791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663440" y="304007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34"/>
                  </a:lnTo>
                  <a:lnTo>
                    <a:pt x="15239" y="1791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677409" y="301165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84"/>
                  </a:lnTo>
                  <a:lnTo>
                    <a:pt x="15239" y="1792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691379" y="2983242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234"/>
                  </a:lnTo>
                  <a:lnTo>
                    <a:pt x="15240" y="17929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705350" y="2954827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284"/>
                  </a:lnTo>
                  <a:lnTo>
                    <a:pt x="15239" y="1793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720590" y="29264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7756"/>
                  </a:lnTo>
                  <a:lnTo>
                    <a:pt x="13970" y="17939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734559" y="289541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389"/>
                  </a:lnTo>
                  <a:lnTo>
                    <a:pt x="15239" y="17944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748529" y="286700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439"/>
                  </a:lnTo>
                  <a:lnTo>
                    <a:pt x="15240" y="17949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762500" y="283858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489"/>
                  </a:lnTo>
                  <a:lnTo>
                    <a:pt x="15239" y="1795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776470" y="281017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39"/>
                  </a:lnTo>
                  <a:lnTo>
                    <a:pt x="15239" y="1795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790440" y="278175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89"/>
                  </a:lnTo>
                  <a:lnTo>
                    <a:pt x="15239" y="1796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804409" y="2753341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639"/>
                  </a:lnTo>
                  <a:lnTo>
                    <a:pt x="15239" y="1796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818379" y="272492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689"/>
                  </a:lnTo>
                  <a:lnTo>
                    <a:pt x="15240" y="17974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833620" y="26965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69" y="0"/>
                  </a:moveTo>
                  <a:lnTo>
                    <a:pt x="0" y="28414"/>
                  </a:lnTo>
                  <a:lnTo>
                    <a:pt x="0" y="208160"/>
                  </a:lnTo>
                  <a:lnTo>
                    <a:pt x="13969" y="1797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4847590" y="2668097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8210"/>
                  </a:lnTo>
                  <a:lnTo>
                    <a:pt x="13970" y="179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4861559" y="263709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843"/>
                  </a:lnTo>
                  <a:lnTo>
                    <a:pt x="15239" y="1799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875529" y="260868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0894"/>
                  </a:lnTo>
                  <a:lnTo>
                    <a:pt x="15240" y="17995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4889500" y="258027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44"/>
                  </a:lnTo>
                  <a:lnTo>
                    <a:pt x="15239" y="180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4903470" y="2551855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94"/>
                  </a:lnTo>
                  <a:lnTo>
                    <a:pt x="15239" y="1800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4917440" y="252344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44"/>
                  </a:lnTo>
                  <a:lnTo>
                    <a:pt x="15239" y="1801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4931409" y="2495026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94"/>
                  </a:lnTo>
                  <a:lnTo>
                    <a:pt x="15239" y="1801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4945379" y="2466611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144"/>
                  </a:lnTo>
                  <a:lnTo>
                    <a:pt x="15240" y="18020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4959350" y="2409786"/>
              <a:ext cx="29209" cy="240029"/>
            </a:xfrm>
            <a:custGeom>
              <a:avLst/>
              <a:gdLst/>
              <a:ahLst/>
              <a:cxnLst/>
              <a:rect l="l" t="t" r="r" b="b"/>
              <a:pathLst>
                <a:path w="29210" h="240030">
                  <a:moveTo>
                    <a:pt x="29210" y="0"/>
                  </a:moveTo>
                  <a:lnTo>
                    <a:pt x="15240" y="28409"/>
                  </a:lnTo>
                  <a:lnTo>
                    <a:pt x="13970" y="31000"/>
                  </a:lnTo>
                  <a:lnTo>
                    <a:pt x="0" y="59410"/>
                  </a:lnTo>
                  <a:lnTo>
                    <a:pt x="0" y="239610"/>
                  </a:lnTo>
                  <a:lnTo>
                    <a:pt x="13970" y="211239"/>
                  </a:lnTo>
                  <a:lnTo>
                    <a:pt x="15240" y="208661"/>
                  </a:lnTo>
                  <a:lnTo>
                    <a:pt x="29210" y="180301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4987290" y="2378784"/>
              <a:ext cx="16510" cy="213995"/>
            </a:xfrm>
            <a:custGeom>
              <a:avLst/>
              <a:gdLst/>
              <a:ahLst/>
              <a:cxnLst/>
              <a:rect l="l" t="t" r="r" b="b"/>
              <a:pathLst>
                <a:path w="16510" h="213994">
                  <a:moveTo>
                    <a:pt x="16510" y="0"/>
                  </a:moveTo>
                  <a:lnTo>
                    <a:pt x="0" y="33581"/>
                  </a:lnTo>
                  <a:lnTo>
                    <a:pt x="0" y="213877"/>
                  </a:lnTo>
                  <a:lnTo>
                    <a:pt x="16510" y="180355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5002529" y="235036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348"/>
                  </a:lnTo>
                  <a:lnTo>
                    <a:pt x="15240" y="18040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5016500" y="232195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398"/>
                  </a:lnTo>
                  <a:lnTo>
                    <a:pt x="15239" y="1804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5030470" y="229353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448"/>
                  </a:lnTo>
                  <a:lnTo>
                    <a:pt x="15239" y="1805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5044440" y="226512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498"/>
                  </a:lnTo>
                  <a:lnTo>
                    <a:pt x="15239" y="180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5058409" y="2236710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548"/>
                  </a:lnTo>
                  <a:lnTo>
                    <a:pt x="15239" y="1806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5072379" y="220829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40" y="0"/>
                  </a:moveTo>
                  <a:lnTo>
                    <a:pt x="0" y="30997"/>
                  </a:lnTo>
                  <a:lnTo>
                    <a:pt x="0" y="211598"/>
                  </a:lnTo>
                  <a:lnTo>
                    <a:pt x="15240" y="18065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5086350" y="2179881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48"/>
                  </a:lnTo>
                  <a:lnTo>
                    <a:pt x="15239" y="1807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5100320" y="2151466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98"/>
                  </a:lnTo>
                  <a:lnTo>
                    <a:pt x="15239" y="1807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5114290" y="2125349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3810" y="20950"/>
                  </a:lnTo>
                  <a:lnTo>
                    <a:pt x="0" y="28700"/>
                  </a:lnTo>
                  <a:lnTo>
                    <a:pt x="0" y="209451"/>
                  </a:lnTo>
                  <a:lnTo>
                    <a:pt x="15239" y="1785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5129529" y="2099742"/>
              <a:ext cx="13970" cy="204470"/>
            </a:xfrm>
            <a:custGeom>
              <a:avLst/>
              <a:gdLst/>
              <a:ahLst/>
              <a:cxnLst/>
              <a:rect l="l" t="t" r="r" b="b"/>
              <a:pathLst>
                <a:path w="13970" h="204469">
                  <a:moveTo>
                    <a:pt x="13970" y="0"/>
                  </a:moveTo>
                  <a:lnTo>
                    <a:pt x="0" y="25606"/>
                  </a:lnTo>
                  <a:lnTo>
                    <a:pt x="0" y="204114"/>
                  </a:lnTo>
                  <a:lnTo>
                    <a:pt x="2540" y="198957"/>
                  </a:lnTo>
                  <a:lnTo>
                    <a:pt x="13970" y="1779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5143500" y="2074135"/>
              <a:ext cx="13970" cy="203835"/>
            </a:xfrm>
            <a:custGeom>
              <a:avLst/>
              <a:gdLst/>
              <a:ahLst/>
              <a:cxnLst/>
              <a:rect l="l" t="t" r="r" b="b"/>
              <a:pathLst>
                <a:path w="13970" h="203835">
                  <a:moveTo>
                    <a:pt x="13970" y="0"/>
                  </a:moveTo>
                  <a:lnTo>
                    <a:pt x="0" y="25606"/>
                  </a:lnTo>
                  <a:lnTo>
                    <a:pt x="0" y="203556"/>
                  </a:lnTo>
                  <a:lnTo>
                    <a:pt x="13970" y="17788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5157470" y="2046201"/>
              <a:ext cx="15240" cy="206375"/>
            </a:xfrm>
            <a:custGeom>
              <a:avLst/>
              <a:gdLst/>
              <a:ahLst/>
              <a:cxnLst/>
              <a:rect l="l" t="t" r="r" b="b"/>
              <a:pathLst>
                <a:path w="15239" h="206375">
                  <a:moveTo>
                    <a:pt x="15239" y="0"/>
                  </a:moveTo>
                  <a:lnTo>
                    <a:pt x="0" y="27934"/>
                  </a:lnTo>
                  <a:lnTo>
                    <a:pt x="0" y="205814"/>
                  </a:lnTo>
                  <a:lnTo>
                    <a:pt x="15239" y="1778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5171440" y="202059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745"/>
                  </a:lnTo>
                  <a:lnTo>
                    <a:pt x="15239" y="1777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5185409" y="199498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676"/>
                  </a:lnTo>
                  <a:lnTo>
                    <a:pt x="15239" y="1776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5199379" y="196938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40" y="0"/>
                  </a:moveTo>
                  <a:lnTo>
                    <a:pt x="0" y="27934"/>
                  </a:lnTo>
                  <a:lnTo>
                    <a:pt x="0" y="205606"/>
                  </a:lnTo>
                  <a:lnTo>
                    <a:pt x="15240" y="17759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5213350" y="194377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537"/>
                  </a:lnTo>
                  <a:lnTo>
                    <a:pt x="15239" y="177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5227320" y="191816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467"/>
                  </a:lnTo>
                  <a:lnTo>
                    <a:pt x="15239" y="1774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5241290" y="189256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398"/>
                  </a:lnTo>
                  <a:lnTo>
                    <a:pt x="15239" y="1773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5256529" y="1866955"/>
              <a:ext cx="13970" cy="203200"/>
            </a:xfrm>
            <a:custGeom>
              <a:avLst/>
              <a:gdLst/>
              <a:ahLst/>
              <a:cxnLst/>
              <a:rect l="l" t="t" r="r" b="b"/>
              <a:pathLst>
                <a:path w="13970" h="203200">
                  <a:moveTo>
                    <a:pt x="13970" y="0"/>
                  </a:moveTo>
                  <a:lnTo>
                    <a:pt x="0" y="25606"/>
                  </a:lnTo>
                  <a:lnTo>
                    <a:pt x="0" y="202994"/>
                  </a:lnTo>
                  <a:lnTo>
                    <a:pt x="13970" y="1773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5270500" y="1839020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253"/>
                  </a:lnTo>
                  <a:lnTo>
                    <a:pt x="15239" y="17724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5284470" y="1813413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83"/>
                  </a:lnTo>
                  <a:lnTo>
                    <a:pt x="15239" y="1771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5298440" y="1787807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14"/>
                  </a:lnTo>
                  <a:lnTo>
                    <a:pt x="15239" y="1771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5312409" y="176220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5045"/>
                  </a:lnTo>
                  <a:lnTo>
                    <a:pt x="15239" y="1770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5326379" y="173659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975"/>
                  </a:lnTo>
                  <a:lnTo>
                    <a:pt x="15240" y="17696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5340350" y="171098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906"/>
                  </a:lnTo>
                  <a:lnTo>
                    <a:pt x="15239" y="1768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5354320" y="168538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836"/>
                  </a:lnTo>
                  <a:lnTo>
                    <a:pt x="15239" y="1768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5368290" y="165977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767"/>
                  </a:lnTo>
                  <a:lnTo>
                    <a:pt x="15239" y="1767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5382259" y="163416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698"/>
                  </a:lnTo>
                  <a:lnTo>
                    <a:pt x="15239" y="1766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5396229" y="1608561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628"/>
                  </a:lnTo>
                  <a:lnTo>
                    <a:pt x="15240" y="176618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5410200" y="1580626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10" h="207010">
                  <a:moveTo>
                    <a:pt x="16510" y="0"/>
                  </a:moveTo>
                  <a:lnTo>
                    <a:pt x="0" y="30262"/>
                  </a:lnTo>
                  <a:lnTo>
                    <a:pt x="0" y="206887"/>
                  </a:lnTo>
                  <a:lnTo>
                    <a:pt x="16510" y="17654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425440" y="1555019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483"/>
                  </a:lnTo>
                  <a:lnTo>
                    <a:pt x="15239" y="1764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439409" y="152941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414"/>
                  </a:lnTo>
                  <a:lnTo>
                    <a:pt x="15239" y="176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5453379" y="150380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4344"/>
                  </a:lnTo>
                  <a:lnTo>
                    <a:pt x="15240" y="17633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467350" y="147820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75"/>
                  </a:lnTo>
                  <a:lnTo>
                    <a:pt x="15239" y="1762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481320" y="145259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06"/>
                  </a:lnTo>
                  <a:lnTo>
                    <a:pt x="15239" y="1761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495290" y="142698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136"/>
                  </a:lnTo>
                  <a:lnTo>
                    <a:pt x="15239" y="1761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509259" y="140138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067"/>
                  </a:lnTo>
                  <a:lnTo>
                    <a:pt x="15239" y="1760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523229" y="137577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3997"/>
                  </a:lnTo>
                  <a:lnTo>
                    <a:pt x="15240" y="17598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538470" y="1350167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69" y="0"/>
                  </a:moveTo>
                  <a:lnTo>
                    <a:pt x="0" y="25606"/>
                  </a:lnTo>
                  <a:lnTo>
                    <a:pt x="0" y="201594"/>
                  </a:lnTo>
                  <a:lnTo>
                    <a:pt x="13969" y="1759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552440" y="1324560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70" y="0"/>
                  </a:moveTo>
                  <a:lnTo>
                    <a:pt x="0" y="25606"/>
                  </a:lnTo>
                  <a:lnTo>
                    <a:pt x="0" y="201524"/>
                  </a:lnTo>
                  <a:lnTo>
                    <a:pt x="13970" y="1758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5566409" y="129662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783"/>
                  </a:lnTo>
                  <a:lnTo>
                    <a:pt x="15239" y="175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580379" y="127101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713"/>
                  </a:lnTo>
                  <a:lnTo>
                    <a:pt x="15240" y="17570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594350" y="124541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644"/>
                  </a:lnTo>
                  <a:lnTo>
                    <a:pt x="15239" y="175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608320" y="121980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75"/>
                  </a:lnTo>
                  <a:lnTo>
                    <a:pt x="15239" y="1755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5622290" y="119419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05"/>
                  </a:lnTo>
                  <a:lnTo>
                    <a:pt x="15239" y="1754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5636259" y="116859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436"/>
                  </a:lnTo>
                  <a:lnTo>
                    <a:pt x="15239" y="1754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5650229" y="114298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366"/>
                  </a:lnTo>
                  <a:lnTo>
                    <a:pt x="15240" y="17535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5664200" y="1115051"/>
              <a:ext cx="16510" cy="205740"/>
            </a:xfrm>
            <a:custGeom>
              <a:avLst/>
              <a:gdLst/>
              <a:ahLst/>
              <a:cxnLst/>
              <a:rect l="l" t="t" r="r" b="b"/>
              <a:pathLst>
                <a:path w="16510" h="205740">
                  <a:moveTo>
                    <a:pt x="16510" y="0"/>
                  </a:moveTo>
                  <a:lnTo>
                    <a:pt x="0" y="30262"/>
                  </a:lnTo>
                  <a:lnTo>
                    <a:pt x="0" y="205625"/>
                  </a:lnTo>
                  <a:lnTo>
                    <a:pt x="16510" y="17528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5679440" y="108944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221"/>
                  </a:lnTo>
                  <a:lnTo>
                    <a:pt x="15239" y="1752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5693409" y="106383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152"/>
                  </a:lnTo>
                  <a:lnTo>
                    <a:pt x="15239" y="17514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5707379" y="1038231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3083"/>
                  </a:lnTo>
                  <a:lnTo>
                    <a:pt x="15240" y="17507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5721350" y="101262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013"/>
                  </a:lnTo>
                  <a:lnTo>
                    <a:pt x="15239" y="1750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5735320" y="98701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944"/>
                  </a:lnTo>
                  <a:lnTo>
                    <a:pt x="15239" y="1749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5749290" y="96141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74"/>
                  </a:lnTo>
                  <a:lnTo>
                    <a:pt x="15239" y="1748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5763259" y="93580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05"/>
                  </a:lnTo>
                  <a:lnTo>
                    <a:pt x="15239" y="1747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5777229" y="91019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2736"/>
                  </a:lnTo>
                  <a:lnTo>
                    <a:pt x="15240" y="17472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5791200" y="88459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666"/>
                  </a:lnTo>
                  <a:lnTo>
                    <a:pt x="15239" y="1746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805170" y="85898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597"/>
                  </a:lnTo>
                  <a:lnTo>
                    <a:pt x="15239" y="1745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5819140" y="83337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527"/>
                  </a:lnTo>
                  <a:lnTo>
                    <a:pt x="15239" y="17451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5834379" y="80544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452"/>
                  </a:lnTo>
                  <a:lnTo>
                    <a:pt x="15240" y="1744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5848350" y="77983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82"/>
                  </a:lnTo>
                  <a:lnTo>
                    <a:pt x="15239" y="1743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5862320" y="75423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13"/>
                  </a:lnTo>
                  <a:lnTo>
                    <a:pt x="15239" y="1743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5876290" y="72862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243"/>
                  </a:lnTo>
                  <a:lnTo>
                    <a:pt x="15239" y="1742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5890259" y="70301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174"/>
                  </a:lnTo>
                  <a:lnTo>
                    <a:pt x="15239" y="1741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5904229" y="67741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105"/>
                  </a:lnTo>
                  <a:lnTo>
                    <a:pt x="15240" y="17409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918200" y="65180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035"/>
                  </a:lnTo>
                  <a:lnTo>
                    <a:pt x="15239" y="1740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5932170" y="62619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1966"/>
                  </a:lnTo>
                  <a:lnTo>
                    <a:pt x="15239" y="1739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947409" y="600591"/>
              <a:ext cx="13970" cy="200025"/>
            </a:xfrm>
            <a:custGeom>
              <a:avLst/>
              <a:gdLst/>
              <a:ahLst/>
              <a:cxnLst/>
              <a:rect l="l" t="t" r="r" b="b"/>
              <a:pathLst>
                <a:path w="13970" h="200025">
                  <a:moveTo>
                    <a:pt x="13969" y="0"/>
                  </a:moveTo>
                  <a:lnTo>
                    <a:pt x="0" y="25606"/>
                  </a:lnTo>
                  <a:lnTo>
                    <a:pt x="0" y="199562"/>
                  </a:lnTo>
                  <a:lnTo>
                    <a:pt x="13969" y="1738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5961379" y="57265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821"/>
                  </a:lnTo>
                  <a:lnTo>
                    <a:pt x="15240" y="17381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975350" y="54705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751"/>
                  </a:lnTo>
                  <a:lnTo>
                    <a:pt x="15239" y="1737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5989320" y="52144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82"/>
                  </a:lnTo>
                  <a:lnTo>
                    <a:pt x="15239" y="1736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6003290" y="49583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12"/>
                  </a:lnTo>
                  <a:lnTo>
                    <a:pt x="15239" y="17360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6017259" y="47023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543"/>
                  </a:lnTo>
                  <a:lnTo>
                    <a:pt x="15239" y="173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6031229" y="44462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474"/>
                  </a:lnTo>
                  <a:lnTo>
                    <a:pt x="15240" y="17346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045200" y="41901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404"/>
                  </a:lnTo>
                  <a:lnTo>
                    <a:pt x="15239" y="17339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059170" y="39341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335"/>
                  </a:lnTo>
                  <a:lnTo>
                    <a:pt x="15239" y="1733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073140" y="367804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265"/>
                  </a:lnTo>
                  <a:lnTo>
                    <a:pt x="15239" y="1732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087109" y="339869"/>
              <a:ext cx="16510" cy="203835"/>
            </a:xfrm>
            <a:custGeom>
              <a:avLst/>
              <a:gdLst/>
              <a:ahLst/>
              <a:cxnLst/>
              <a:rect l="l" t="t" r="r" b="b"/>
              <a:pathLst>
                <a:path w="16510" h="203834">
                  <a:moveTo>
                    <a:pt x="16510" y="0"/>
                  </a:moveTo>
                  <a:lnTo>
                    <a:pt x="0" y="30262"/>
                  </a:lnTo>
                  <a:lnTo>
                    <a:pt x="0" y="203524"/>
                  </a:lnTo>
                  <a:lnTo>
                    <a:pt x="16510" y="1731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102350" y="31426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120"/>
                  </a:lnTo>
                  <a:lnTo>
                    <a:pt x="15239" y="17311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6116320" y="288656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051"/>
                  </a:lnTo>
                  <a:lnTo>
                    <a:pt x="15239" y="1730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130290" y="263049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982"/>
                  </a:lnTo>
                  <a:lnTo>
                    <a:pt x="12700" y="177640"/>
                  </a:lnTo>
                  <a:lnTo>
                    <a:pt x="15239" y="17262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144259" y="23744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737"/>
                  </a:lnTo>
                  <a:lnTo>
                    <a:pt x="15239" y="1706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158229" y="211836"/>
              <a:ext cx="15240" cy="198755"/>
            </a:xfrm>
            <a:custGeom>
              <a:avLst/>
              <a:gdLst/>
              <a:ahLst/>
              <a:cxnLst/>
              <a:rect l="l" t="t" r="r" b="b"/>
              <a:pathLst>
                <a:path w="15239" h="198754">
                  <a:moveTo>
                    <a:pt x="15240" y="0"/>
                  </a:moveTo>
                  <a:lnTo>
                    <a:pt x="0" y="27934"/>
                  </a:lnTo>
                  <a:lnTo>
                    <a:pt x="0" y="198740"/>
                  </a:lnTo>
                  <a:lnTo>
                    <a:pt x="15240" y="16862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172200" y="186229"/>
              <a:ext cx="15240" cy="196850"/>
            </a:xfrm>
            <a:custGeom>
              <a:avLst/>
              <a:gdLst/>
              <a:ahLst/>
              <a:cxnLst/>
              <a:rect l="l" t="t" r="r" b="b"/>
              <a:pathLst>
                <a:path w="15239" h="196850">
                  <a:moveTo>
                    <a:pt x="15239" y="0"/>
                  </a:moveTo>
                  <a:lnTo>
                    <a:pt x="0" y="27934"/>
                  </a:lnTo>
                  <a:lnTo>
                    <a:pt x="0" y="196743"/>
                  </a:lnTo>
                  <a:lnTo>
                    <a:pt x="15239" y="1666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6186170" y="160623"/>
              <a:ext cx="15240" cy="194945"/>
            </a:xfrm>
            <a:custGeom>
              <a:avLst/>
              <a:gdLst/>
              <a:ahLst/>
              <a:cxnLst/>
              <a:rect l="l" t="t" r="r" b="b"/>
              <a:pathLst>
                <a:path w="15239" h="194945">
                  <a:moveTo>
                    <a:pt x="15239" y="0"/>
                  </a:moveTo>
                  <a:lnTo>
                    <a:pt x="0" y="27934"/>
                  </a:lnTo>
                  <a:lnTo>
                    <a:pt x="0" y="194747"/>
                  </a:lnTo>
                  <a:lnTo>
                    <a:pt x="15239" y="164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6200140" y="135016"/>
              <a:ext cx="15240" cy="193040"/>
            </a:xfrm>
            <a:custGeom>
              <a:avLst/>
              <a:gdLst/>
              <a:ahLst/>
              <a:cxnLst/>
              <a:rect l="l" t="t" r="r" b="b"/>
              <a:pathLst>
                <a:path w="15239" h="193040">
                  <a:moveTo>
                    <a:pt x="15239" y="0"/>
                  </a:moveTo>
                  <a:lnTo>
                    <a:pt x="0" y="27934"/>
                  </a:lnTo>
                  <a:lnTo>
                    <a:pt x="0" y="192750"/>
                  </a:lnTo>
                  <a:lnTo>
                    <a:pt x="15239" y="1626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6214109" y="109410"/>
              <a:ext cx="15240" cy="191135"/>
            </a:xfrm>
            <a:custGeom>
              <a:avLst/>
              <a:gdLst/>
              <a:ahLst/>
              <a:cxnLst/>
              <a:rect l="l" t="t" r="r" b="b"/>
              <a:pathLst>
                <a:path w="15239" h="191135">
                  <a:moveTo>
                    <a:pt x="15239" y="0"/>
                  </a:moveTo>
                  <a:lnTo>
                    <a:pt x="0" y="27934"/>
                  </a:lnTo>
                  <a:lnTo>
                    <a:pt x="0" y="190753"/>
                  </a:lnTo>
                  <a:lnTo>
                    <a:pt x="15239" y="16064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6229350" y="83803"/>
              <a:ext cx="13970" cy="186690"/>
            </a:xfrm>
            <a:custGeom>
              <a:avLst/>
              <a:gdLst/>
              <a:ahLst/>
              <a:cxnLst/>
              <a:rect l="l" t="t" r="r" b="b"/>
              <a:pathLst>
                <a:path w="13970" h="186690">
                  <a:moveTo>
                    <a:pt x="13970" y="0"/>
                  </a:moveTo>
                  <a:lnTo>
                    <a:pt x="0" y="25606"/>
                  </a:lnTo>
                  <a:lnTo>
                    <a:pt x="0" y="186247"/>
                  </a:lnTo>
                  <a:lnTo>
                    <a:pt x="13970" y="15864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6243320" y="58196"/>
              <a:ext cx="13970" cy="184785"/>
            </a:xfrm>
            <a:custGeom>
              <a:avLst/>
              <a:gdLst/>
              <a:ahLst/>
              <a:cxnLst/>
              <a:rect l="l" t="t" r="r" b="b"/>
              <a:pathLst>
                <a:path w="13970" h="184785">
                  <a:moveTo>
                    <a:pt x="13969" y="0"/>
                  </a:moveTo>
                  <a:lnTo>
                    <a:pt x="0" y="25606"/>
                  </a:lnTo>
                  <a:lnTo>
                    <a:pt x="0" y="184250"/>
                  </a:lnTo>
                  <a:lnTo>
                    <a:pt x="13969" y="156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6257290" y="30262"/>
              <a:ext cx="15240" cy="184785"/>
            </a:xfrm>
            <a:custGeom>
              <a:avLst/>
              <a:gdLst/>
              <a:ahLst/>
              <a:cxnLst/>
              <a:rect l="l" t="t" r="r" b="b"/>
              <a:pathLst>
                <a:path w="15239" h="184785">
                  <a:moveTo>
                    <a:pt x="15239" y="0"/>
                  </a:moveTo>
                  <a:lnTo>
                    <a:pt x="0" y="27934"/>
                  </a:lnTo>
                  <a:lnTo>
                    <a:pt x="0" y="184581"/>
                  </a:lnTo>
                  <a:lnTo>
                    <a:pt x="15239" y="15446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6271259" y="4655"/>
              <a:ext cx="15240" cy="182880"/>
            </a:xfrm>
            <a:custGeom>
              <a:avLst/>
              <a:gdLst/>
              <a:ahLst/>
              <a:cxnLst/>
              <a:rect l="l" t="t" r="r" b="b"/>
              <a:pathLst>
                <a:path w="15239" h="182880">
                  <a:moveTo>
                    <a:pt x="15239" y="0"/>
                  </a:moveTo>
                  <a:lnTo>
                    <a:pt x="0" y="27934"/>
                  </a:lnTo>
                  <a:lnTo>
                    <a:pt x="0" y="182585"/>
                  </a:lnTo>
                  <a:lnTo>
                    <a:pt x="15239" y="1524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285230" y="0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39" h="160020">
                  <a:moveTo>
                    <a:pt x="1524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0" y="160020"/>
                  </a:lnTo>
                  <a:lnTo>
                    <a:pt x="7518" y="160020"/>
                  </a:lnTo>
                  <a:lnTo>
                    <a:pt x="7518" y="129540"/>
                  </a:lnTo>
                  <a:lnTo>
                    <a:pt x="15240" y="1295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6299200" y="0"/>
              <a:ext cx="15240" cy="132080"/>
            </a:xfrm>
            <a:custGeom>
              <a:avLst/>
              <a:gdLst/>
              <a:ahLst/>
              <a:cxnLst/>
              <a:rect l="l" t="t" r="r" b="b"/>
              <a:pathLst>
                <a:path w="15239" h="132080">
                  <a:moveTo>
                    <a:pt x="12700" y="0"/>
                  </a:moveTo>
                  <a:lnTo>
                    <a:pt x="0" y="0"/>
                  </a:lnTo>
                  <a:lnTo>
                    <a:pt x="0" y="132034"/>
                  </a:lnTo>
                  <a:lnTo>
                    <a:pt x="15239" y="101921"/>
                  </a:lnTo>
                  <a:lnTo>
                    <a:pt x="15239" y="146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6313170" y="731"/>
              <a:ext cx="15240" cy="104139"/>
            </a:xfrm>
            <a:custGeom>
              <a:avLst/>
              <a:gdLst/>
              <a:ahLst/>
              <a:cxnLst/>
              <a:rect l="l" t="t" r="r" b="b"/>
              <a:pathLst>
                <a:path w="15239" h="104139">
                  <a:moveTo>
                    <a:pt x="0" y="0"/>
                  </a:moveTo>
                  <a:lnTo>
                    <a:pt x="0" y="103699"/>
                  </a:lnTo>
                  <a:lnTo>
                    <a:pt x="15239" y="73586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6327140" y="8774"/>
              <a:ext cx="15240" cy="68580"/>
            </a:xfrm>
            <a:custGeom>
              <a:avLst/>
              <a:gdLst/>
              <a:ahLst/>
              <a:cxnLst/>
              <a:rect l="l" t="t" r="r" b="b"/>
              <a:pathLst>
                <a:path w="15239" h="68580">
                  <a:moveTo>
                    <a:pt x="0" y="0"/>
                  </a:moveTo>
                  <a:lnTo>
                    <a:pt x="0" y="68052"/>
                  </a:lnTo>
                  <a:lnTo>
                    <a:pt x="15239" y="37940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6341109" y="16817"/>
              <a:ext cx="12700" cy="33020"/>
            </a:xfrm>
            <a:custGeom>
              <a:avLst/>
              <a:gdLst/>
              <a:ahLst/>
              <a:cxnLst/>
              <a:rect l="l" t="t" r="r" b="b"/>
              <a:pathLst>
                <a:path w="12700" h="33020">
                  <a:moveTo>
                    <a:pt x="0" y="0"/>
                  </a:moveTo>
                  <a:lnTo>
                    <a:pt x="0" y="32406"/>
                  </a:lnTo>
                  <a:lnTo>
                    <a:pt x="12700" y="7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121150" y="37490"/>
              <a:ext cx="33020" cy="72390"/>
            </a:xfrm>
            <a:custGeom>
              <a:avLst/>
              <a:gdLst/>
              <a:ahLst/>
              <a:cxnLst/>
              <a:rect l="l" t="t" r="r" b="b"/>
              <a:pathLst>
                <a:path w="33020" h="72389">
                  <a:moveTo>
                    <a:pt x="33020" y="0"/>
                  </a:moveTo>
                  <a:lnTo>
                    <a:pt x="17780" y="9664"/>
                  </a:lnTo>
                  <a:lnTo>
                    <a:pt x="16510" y="10464"/>
                  </a:lnTo>
                  <a:lnTo>
                    <a:pt x="0" y="20929"/>
                  </a:lnTo>
                  <a:lnTo>
                    <a:pt x="17780" y="48437"/>
                  </a:lnTo>
                  <a:lnTo>
                    <a:pt x="33020" y="7200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152900" y="27010"/>
              <a:ext cx="17780" cy="108585"/>
            </a:xfrm>
            <a:custGeom>
              <a:avLst/>
              <a:gdLst/>
              <a:ahLst/>
              <a:cxnLst/>
              <a:rect l="l" t="t" r="r" b="b"/>
              <a:pathLst>
                <a:path w="17779" h="108585">
                  <a:moveTo>
                    <a:pt x="17779" y="0"/>
                  </a:moveTo>
                  <a:lnTo>
                    <a:pt x="0" y="11275"/>
                  </a:lnTo>
                  <a:lnTo>
                    <a:pt x="0" y="80522"/>
                  </a:lnTo>
                  <a:lnTo>
                    <a:pt x="17779" y="108025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169409" y="25400"/>
              <a:ext cx="17780" cy="135255"/>
            </a:xfrm>
            <a:custGeom>
              <a:avLst/>
              <a:gdLst/>
              <a:ahLst/>
              <a:cxnLst/>
              <a:rect l="l" t="t" r="r" b="b"/>
              <a:pathLst>
                <a:path w="17779" h="135255">
                  <a:moveTo>
                    <a:pt x="3810" y="0"/>
                  </a:moveTo>
                  <a:lnTo>
                    <a:pt x="0" y="2416"/>
                  </a:lnTo>
                  <a:lnTo>
                    <a:pt x="0" y="107672"/>
                  </a:lnTo>
                  <a:lnTo>
                    <a:pt x="17779" y="135175"/>
                  </a:lnTo>
                  <a:lnTo>
                    <a:pt x="17779" y="203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185920" y="43890"/>
              <a:ext cx="17780" cy="142240"/>
            </a:xfrm>
            <a:custGeom>
              <a:avLst/>
              <a:gdLst/>
              <a:ahLst/>
              <a:cxnLst/>
              <a:rect l="l" t="t" r="r" b="b"/>
              <a:pathLst>
                <a:path w="17779" h="142240">
                  <a:moveTo>
                    <a:pt x="0" y="0"/>
                  </a:moveTo>
                  <a:lnTo>
                    <a:pt x="0" y="114720"/>
                  </a:lnTo>
                  <a:lnTo>
                    <a:pt x="17779" y="1422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202429" y="67927"/>
              <a:ext cx="17780" cy="144145"/>
            </a:xfrm>
            <a:custGeom>
              <a:avLst/>
              <a:gdLst/>
              <a:ahLst/>
              <a:cxnLst/>
              <a:rect l="l" t="t" r="r" b="b"/>
              <a:pathLst>
                <a:path w="17779" h="144145">
                  <a:moveTo>
                    <a:pt x="0" y="0"/>
                  </a:moveTo>
                  <a:lnTo>
                    <a:pt x="0" y="116222"/>
                  </a:lnTo>
                  <a:lnTo>
                    <a:pt x="17780" y="14372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4218940" y="9196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5">
                  <a:moveTo>
                    <a:pt x="0" y="0"/>
                  </a:moveTo>
                  <a:lnTo>
                    <a:pt x="0" y="117724"/>
                  </a:lnTo>
                  <a:lnTo>
                    <a:pt x="17780" y="14522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4234179" y="114153"/>
              <a:ext cx="19050" cy="148590"/>
            </a:xfrm>
            <a:custGeom>
              <a:avLst/>
              <a:gdLst/>
              <a:ahLst/>
              <a:cxnLst/>
              <a:rect l="l" t="t" r="r" b="b"/>
              <a:pathLst>
                <a:path w="19050" h="148590">
                  <a:moveTo>
                    <a:pt x="0" y="0"/>
                  </a:moveTo>
                  <a:lnTo>
                    <a:pt x="0" y="119110"/>
                  </a:lnTo>
                  <a:lnTo>
                    <a:pt x="19050" y="148578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250690" y="138190"/>
              <a:ext cx="17780" cy="148590"/>
            </a:xfrm>
            <a:custGeom>
              <a:avLst/>
              <a:gdLst/>
              <a:ahLst/>
              <a:cxnLst/>
              <a:rect l="l" t="t" r="r" b="b"/>
              <a:pathLst>
                <a:path w="17779" h="148590">
                  <a:moveTo>
                    <a:pt x="0" y="0"/>
                  </a:moveTo>
                  <a:lnTo>
                    <a:pt x="0" y="120611"/>
                  </a:lnTo>
                  <a:lnTo>
                    <a:pt x="17780" y="14811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267200" y="162227"/>
              <a:ext cx="17780" cy="149860"/>
            </a:xfrm>
            <a:custGeom>
              <a:avLst/>
              <a:gdLst/>
              <a:ahLst/>
              <a:cxnLst/>
              <a:rect l="l" t="t" r="r" b="b"/>
              <a:pathLst>
                <a:path w="17779" h="149860">
                  <a:moveTo>
                    <a:pt x="0" y="0"/>
                  </a:moveTo>
                  <a:lnTo>
                    <a:pt x="0" y="122113"/>
                  </a:lnTo>
                  <a:lnTo>
                    <a:pt x="17779" y="14961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283709" y="186265"/>
              <a:ext cx="17780" cy="151130"/>
            </a:xfrm>
            <a:custGeom>
              <a:avLst/>
              <a:gdLst/>
              <a:ahLst/>
              <a:cxnLst/>
              <a:rect l="l" t="t" r="r" b="b"/>
              <a:pathLst>
                <a:path w="17779" h="151129">
                  <a:moveTo>
                    <a:pt x="0" y="0"/>
                  </a:moveTo>
                  <a:lnTo>
                    <a:pt x="0" y="123614"/>
                  </a:lnTo>
                  <a:lnTo>
                    <a:pt x="17779" y="15111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300220" y="210302"/>
              <a:ext cx="17780" cy="153035"/>
            </a:xfrm>
            <a:custGeom>
              <a:avLst/>
              <a:gdLst/>
              <a:ahLst/>
              <a:cxnLst/>
              <a:rect l="l" t="t" r="r" b="b"/>
              <a:pathLst>
                <a:path w="17779" h="153035">
                  <a:moveTo>
                    <a:pt x="0" y="0"/>
                  </a:moveTo>
                  <a:lnTo>
                    <a:pt x="0" y="125116"/>
                  </a:lnTo>
                  <a:lnTo>
                    <a:pt x="17779" y="15261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316729" y="234339"/>
              <a:ext cx="17780" cy="154305"/>
            </a:xfrm>
            <a:custGeom>
              <a:avLst/>
              <a:gdLst/>
              <a:ahLst/>
              <a:cxnLst/>
              <a:rect l="l" t="t" r="r" b="b"/>
              <a:pathLst>
                <a:path w="17779" h="154304">
                  <a:moveTo>
                    <a:pt x="0" y="0"/>
                  </a:moveTo>
                  <a:lnTo>
                    <a:pt x="0" y="126618"/>
                  </a:lnTo>
                  <a:lnTo>
                    <a:pt x="17780" y="1541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4331970" y="256527"/>
              <a:ext cx="17780" cy="155575"/>
            </a:xfrm>
            <a:custGeom>
              <a:avLst/>
              <a:gdLst/>
              <a:ahLst/>
              <a:cxnLst/>
              <a:rect l="l" t="t" r="r" b="b"/>
              <a:pathLst>
                <a:path w="17779" h="155575">
                  <a:moveTo>
                    <a:pt x="0" y="0"/>
                  </a:moveTo>
                  <a:lnTo>
                    <a:pt x="0" y="128004"/>
                  </a:lnTo>
                  <a:lnTo>
                    <a:pt x="17779" y="1555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4348479" y="280565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29505"/>
                  </a:lnTo>
                  <a:lnTo>
                    <a:pt x="16510" y="155044"/>
                  </a:lnTo>
                  <a:lnTo>
                    <a:pt x="17780" y="15689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4364990" y="30460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07"/>
                  </a:lnTo>
                  <a:lnTo>
                    <a:pt x="17780" y="15695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4381500" y="32863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60"/>
                  </a:lnTo>
                  <a:lnTo>
                    <a:pt x="17779" y="15700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4398009" y="3526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14"/>
                  </a:lnTo>
                  <a:lnTo>
                    <a:pt x="17779" y="15705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4414520" y="3767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67"/>
                  </a:lnTo>
                  <a:lnTo>
                    <a:pt x="17779" y="157111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431029" y="400751"/>
              <a:ext cx="16510" cy="155575"/>
            </a:xfrm>
            <a:custGeom>
              <a:avLst/>
              <a:gdLst/>
              <a:ahLst/>
              <a:cxnLst/>
              <a:rect l="l" t="t" r="r" b="b"/>
              <a:pathLst>
                <a:path w="16510" h="155575">
                  <a:moveTo>
                    <a:pt x="0" y="0"/>
                  </a:moveTo>
                  <a:lnTo>
                    <a:pt x="0" y="131221"/>
                  </a:lnTo>
                  <a:lnTo>
                    <a:pt x="16510" y="155311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4446270" y="422940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270"/>
                  </a:lnTo>
                  <a:lnTo>
                    <a:pt x="17779" y="15721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4462779" y="4469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23"/>
                  </a:lnTo>
                  <a:lnTo>
                    <a:pt x="17780" y="15726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4479290" y="4710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77"/>
                  </a:lnTo>
                  <a:lnTo>
                    <a:pt x="17780" y="1573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4495800" y="49505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30"/>
                  </a:lnTo>
                  <a:lnTo>
                    <a:pt x="17779" y="15737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512309" y="51908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84"/>
                  </a:lnTo>
                  <a:lnTo>
                    <a:pt x="17779" y="15742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4527550" y="5412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533"/>
                  </a:lnTo>
                  <a:lnTo>
                    <a:pt x="17779" y="15747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544059" y="56531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587"/>
                  </a:lnTo>
                  <a:lnTo>
                    <a:pt x="17779" y="1575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560570" y="589352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40"/>
                  </a:lnTo>
                  <a:lnTo>
                    <a:pt x="17779" y="15758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577079" y="6133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93"/>
                  </a:lnTo>
                  <a:lnTo>
                    <a:pt x="17780" y="15763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593590" y="637426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747"/>
                  </a:lnTo>
                  <a:lnTo>
                    <a:pt x="17780" y="15769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608829" y="659615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1796"/>
                  </a:lnTo>
                  <a:lnTo>
                    <a:pt x="19050" y="15959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626609" y="685501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1854"/>
                  </a:lnTo>
                  <a:lnTo>
                    <a:pt x="16510" y="155945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641850" y="7076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03"/>
                  </a:lnTo>
                  <a:lnTo>
                    <a:pt x="17779" y="15784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658359" y="731727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57"/>
                  </a:lnTo>
                  <a:lnTo>
                    <a:pt x="17779" y="1579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674870" y="75576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10"/>
                  </a:lnTo>
                  <a:lnTo>
                    <a:pt x="17779" y="15795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691379" y="779801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63"/>
                  </a:lnTo>
                  <a:lnTo>
                    <a:pt x="17780" y="15800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707890" y="803838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2117"/>
                  </a:lnTo>
                  <a:lnTo>
                    <a:pt x="16510" y="156208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723129" y="826027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2166"/>
                  </a:lnTo>
                  <a:lnTo>
                    <a:pt x="19050" y="15996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739640" y="85006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20"/>
                  </a:lnTo>
                  <a:lnTo>
                    <a:pt x="17780" y="15816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756150" y="87410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73"/>
                  </a:lnTo>
                  <a:lnTo>
                    <a:pt x="17779" y="15821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772659" y="8981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27"/>
                  </a:lnTo>
                  <a:lnTo>
                    <a:pt x="17779" y="1582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789170" y="9221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80"/>
                  </a:lnTo>
                  <a:lnTo>
                    <a:pt x="17779" y="1583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805679" y="946213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33"/>
                  </a:lnTo>
                  <a:lnTo>
                    <a:pt x="17780" y="15837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820920" y="968402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83"/>
                  </a:lnTo>
                  <a:lnTo>
                    <a:pt x="17779" y="15842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837429" y="9924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36"/>
                  </a:lnTo>
                  <a:lnTo>
                    <a:pt x="17780" y="15848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853940" y="10164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90"/>
                  </a:lnTo>
                  <a:lnTo>
                    <a:pt x="17780" y="15853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870450" y="104051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43"/>
                  </a:lnTo>
                  <a:lnTo>
                    <a:pt x="17779" y="15858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886959" y="106455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97"/>
                  </a:lnTo>
                  <a:lnTo>
                    <a:pt x="17779" y="1586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903470" y="1088588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750"/>
                  </a:lnTo>
                  <a:lnTo>
                    <a:pt x="17779" y="15869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919979" y="1112625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2803"/>
                  </a:lnTo>
                  <a:lnTo>
                    <a:pt x="16510" y="156894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935220" y="1134814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853"/>
                  </a:lnTo>
                  <a:lnTo>
                    <a:pt x="17779" y="15879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951729" y="11588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06"/>
                  </a:lnTo>
                  <a:lnTo>
                    <a:pt x="17780" y="15885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968240" y="11828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60"/>
                  </a:lnTo>
                  <a:lnTo>
                    <a:pt x="17780" y="15890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984750" y="12069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013"/>
                  </a:lnTo>
                  <a:lnTo>
                    <a:pt x="17779" y="15895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5001259" y="1230963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3067"/>
                  </a:lnTo>
                  <a:lnTo>
                    <a:pt x="16510" y="157157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5016500" y="12531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16"/>
                  </a:lnTo>
                  <a:lnTo>
                    <a:pt x="17779" y="15906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5033009" y="12771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69"/>
                  </a:lnTo>
                  <a:lnTo>
                    <a:pt x="17779" y="15911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5049520" y="13012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23"/>
                  </a:lnTo>
                  <a:lnTo>
                    <a:pt x="17779" y="15916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5066029" y="1325263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76"/>
                  </a:lnTo>
                  <a:lnTo>
                    <a:pt x="17780" y="15922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5082540" y="1349300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330"/>
                  </a:lnTo>
                  <a:lnTo>
                    <a:pt x="17780" y="15927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5097779" y="1371489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90">
                  <a:moveTo>
                    <a:pt x="0" y="0"/>
                  </a:moveTo>
                  <a:lnTo>
                    <a:pt x="0" y="133379"/>
                  </a:lnTo>
                  <a:lnTo>
                    <a:pt x="19050" y="16117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5114290" y="13955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432"/>
                  </a:lnTo>
                  <a:lnTo>
                    <a:pt x="17780" y="15937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5130800" y="141956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486"/>
                  </a:lnTo>
                  <a:lnTo>
                    <a:pt x="17779" y="1594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5147309" y="14436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39"/>
                  </a:lnTo>
                  <a:lnTo>
                    <a:pt x="17779" y="15948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5163820" y="14676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93"/>
                  </a:lnTo>
                  <a:lnTo>
                    <a:pt x="17779" y="15953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5180329" y="14916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646"/>
                  </a:lnTo>
                  <a:lnTo>
                    <a:pt x="17780" y="15959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5196840" y="1515713"/>
              <a:ext cx="16510" cy="158115"/>
            </a:xfrm>
            <a:custGeom>
              <a:avLst/>
              <a:gdLst/>
              <a:ahLst/>
              <a:cxnLst/>
              <a:rect l="l" t="t" r="r" b="b"/>
              <a:pathLst>
                <a:path w="16510" h="158114">
                  <a:moveTo>
                    <a:pt x="0" y="0"/>
                  </a:moveTo>
                  <a:lnTo>
                    <a:pt x="0" y="133700"/>
                  </a:lnTo>
                  <a:lnTo>
                    <a:pt x="16510" y="15779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5212079" y="15379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749"/>
                  </a:lnTo>
                  <a:lnTo>
                    <a:pt x="17780" y="15969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5228590" y="15619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02"/>
                  </a:lnTo>
                  <a:lnTo>
                    <a:pt x="17780" y="15974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5245100" y="15859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56"/>
                  </a:lnTo>
                  <a:lnTo>
                    <a:pt x="17779" y="1598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5261609" y="161001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09"/>
                  </a:lnTo>
                  <a:lnTo>
                    <a:pt x="17779" y="15985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5278120" y="1634050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63"/>
                  </a:lnTo>
                  <a:lnTo>
                    <a:pt x="17779" y="1599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5294629" y="1658087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16"/>
                  </a:lnTo>
                  <a:lnTo>
                    <a:pt x="17780" y="15996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5309870" y="1680276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65"/>
                  </a:lnTo>
                  <a:lnTo>
                    <a:pt x="17779" y="16000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5326379" y="170431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19"/>
                  </a:lnTo>
                  <a:lnTo>
                    <a:pt x="17780" y="16006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5342890" y="17283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72"/>
                  </a:lnTo>
                  <a:lnTo>
                    <a:pt x="17780" y="16011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5359400" y="17523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26"/>
                  </a:lnTo>
                  <a:lnTo>
                    <a:pt x="17779" y="1601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5375909" y="17764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79"/>
                  </a:lnTo>
                  <a:lnTo>
                    <a:pt x="17779" y="16022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5391150" y="1798613"/>
              <a:ext cx="19050" cy="162560"/>
            </a:xfrm>
            <a:custGeom>
              <a:avLst/>
              <a:gdLst/>
              <a:ahLst/>
              <a:cxnLst/>
              <a:rect l="l" t="t" r="r" b="b"/>
              <a:pathLst>
                <a:path w="19050" h="162560">
                  <a:moveTo>
                    <a:pt x="0" y="0"/>
                  </a:moveTo>
                  <a:lnTo>
                    <a:pt x="0" y="134329"/>
                  </a:lnTo>
                  <a:lnTo>
                    <a:pt x="19050" y="16212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5407659" y="18226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382"/>
                  </a:lnTo>
                  <a:lnTo>
                    <a:pt x="17779" y="16032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5424170" y="18466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35"/>
                  </a:lnTo>
                  <a:lnTo>
                    <a:pt x="17779" y="16037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5440679" y="18707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89"/>
                  </a:lnTo>
                  <a:lnTo>
                    <a:pt x="17780" y="16043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5457190" y="189476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42"/>
                  </a:lnTo>
                  <a:lnTo>
                    <a:pt x="17780" y="16048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5473700" y="191880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96"/>
                  </a:lnTo>
                  <a:lnTo>
                    <a:pt x="17779" y="1605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5490209" y="1942837"/>
              <a:ext cx="16510" cy="158750"/>
            </a:xfrm>
            <a:custGeom>
              <a:avLst/>
              <a:gdLst/>
              <a:ahLst/>
              <a:cxnLst/>
              <a:rect l="l" t="t" r="r" b="b"/>
              <a:pathLst>
                <a:path w="16510" h="158750">
                  <a:moveTo>
                    <a:pt x="0" y="0"/>
                  </a:moveTo>
                  <a:lnTo>
                    <a:pt x="0" y="134649"/>
                  </a:lnTo>
                  <a:lnTo>
                    <a:pt x="16510" y="15874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5505450" y="1965025"/>
              <a:ext cx="17780" cy="161925"/>
            </a:xfrm>
            <a:custGeom>
              <a:avLst/>
              <a:gdLst/>
              <a:ahLst/>
              <a:cxnLst/>
              <a:rect l="l" t="t" r="r" b="b"/>
              <a:pathLst>
                <a:path w="17779" h="161925">
                  <a:moveTo>
                    <a:pt x="0" y="0"/>
                  </a:moveTo>
                  <a:lnTo>
                    <a:pt x="0" y="134699"/>
                  </a:lnTo>
                  <a:lnTo>
                    <a:pt x="10160" y="149524"/>
                  </a:lnTo>
                  <a:lnTo>
                    <a:pt x="17779" y="161590"/>
                  </a:lnTo>
                  <a:lnTo>
                    <a:pt x="17779" y="27185"/>
                  </a:lnTo>
                  <a:lnTo>
                    <a:pt x="7620" y="1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5521959" y="199020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404"/>
                  </a:lnTo>
                  <a:lnTo>
                    <a:pt x="17779" y="16255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5538470" y="201634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9"/>
                  </a:lnTo>
                  <a:lnTo>
                    <a:pt x="17779" y="1625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5554979" y="204249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3"/>
                  </a:lnTo>
                  <a:lnTo>
                    <a:pt x="17780" y="162547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5571490" y="206864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87"/>
                  </a:lnTo>
                  <a:lnTo>
                    <a:pt x="17780" y="162541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5586729" y="2092782"/>
              <a:ext cx="19050" cy="165100"/>
            </a:xfrm>
            <a:custGeom>
              <a:avLst/>
              <a:gdLst/>
              <a:ahLst/>
              <a:cxnLst/>
              <a:rect l="l" t="t" r="r" b="b"/>
              <a:pathLst>
                <a:path w="19050" h="165100">
                  <a:moveTo>
                    <a:pt x="0" y="0"/>
                  </a:moveTo>
                  <a:lnTo>
                    <a:pt x="0" y="134382"/>
                  </a:lnTo>
                  <a:lnTo>
                    <a:pt x="19050" y="164546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5603240" y="211893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6"/>
                  </a:lnTo>
                  <a:lnTo>
                    <a:pt x="17780" y="16253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5619750" y="214507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0"/>
                  </a:lnTo>
                  <a:lnTo>
                    <a:pt x="17779" y="16252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5636259" y="217122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64"/>
                  </a:lnTo>
                  <a:lnTo>
                    <a:pt x="17779" y="16251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5652770" y="219737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9"/>
                  </a:lnTo>
                  <a:lnTo>
                    <a:pt x="17779" y="1625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5669279" y="222352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3"/>
                  </a:lnTo>
                  <a:lnTo>
                    <a:pt x="17780" y="162506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5684520" y="2247662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7"/>
                  </a:lnTo>
                  <a:lnTo>
                    <a:pt x="17779" y="16250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5701029" y="227381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2"/>
                  </a:lnTo>
                  <a:lnTo>
                    <a:pt x="17780" y="16249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5717540" y="229995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6"/>
                  </a:lnTo>
                  <a:lnTo>
                    <a:pt x="17780" y="16249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5734050" y="232610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0"/>
                  </a:lnTo>
                  <a:lnTo>
                    <a:pt x="17779" y="16248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5750560" y="2352268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30">
                  <a:moveTo>
                    <a:pt x="34290" y="54305"/>
                  </a:moveTo>
                  <a:lnTo>
                    <a:pt x="17780" y="28155"/>
                  </a:lnTo>
                  <a:lnTo>
                    <a:pt x="16510" y="26149"/>
                  </a:lnTo>
                  <a:lnTo>
                    <a:pt x="0" y="0"/>
                  </a:lnTo>
                  <a:lnTo>
                    <a:pt x="0" y="134315"/>
                  </a:lnTo>
                  <a:lnTo>
                    <a:pt x="16510" y="160464"/>
                  </a:lnTo>
                  <a:lnTo>
                    <a:pt x="34290" y="188620"/>
                  </a:lnTo>
                  <a:lnTo>
                    <a:pt x="34290" y="543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5783579" y="240455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313"/>
                  </a:lnTo>
                  <a:lnTo>
                    <a:pt x="16510" y="160455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5798820" y="242869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7"/>
                  </a:lnTo>
                  <a:lnTo>
                    <a:pt x="17779" y="16246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5815329" y="245483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2"/>
                  </a:lnTo>
                  <a:lnTo>
                    <a:pt x="17780" y="16245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5831840" y="248098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6"/>
                  </a:lnTo>
                  <a:lnTo>
                    <a:pt x="17780" y="16244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5848350" y="250713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0"/>
                  </a:lnTo>
                  <a:lnTo>
                    <a:pt x="17779" y="16244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5864859" y="253328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84"/>
                  </a:lnTo>
                  <a:lnTo>
                    <a:pt x="17779" y="16243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5880100" y="255742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279"/>
                  </a:lnTo>
                  <a:lnTo>
                    <a:pt x="19050" y="164444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5896609" y="258357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73"/>
                  </a:lnTo>
                  <a:lnTo>
                    <a:pt x="17779" y="16242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5913120" y="260971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7"/>
                  </a:lnTo>
                  <a:lnTo>
                    <a:pt x="17779" y="16242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5929629" y="263586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1"/>
                  </a:lnTo>
                  <a:lnTo>
                    <a:pt x="17780" y="16241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5946140" y="266201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6"/>
                  </a:lnTo>
                  <a:lnTo>
                    <a:pt x="17780" y="16240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5962650" y="268816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0"/>
                  </a:lnTo>
                  <a:lnTo>
                    <a:pt x="17779" y="16240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5977890" y="271230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45"/>
                  </a:lnTo>
                  <a:lnTo>
                    <a:pt x="17780" y="16239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5994400" y="273844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9"/>
                  </a:lnTo>
                  <a:lnTo>
                    <a:pt x="17779" y="16239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6010909" y="276459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3"/>
                  </a:lnTo>
                  <a:lnTo>
                    <a:pt x="17779" y="16238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6027420" y="279074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7"/>
                  </a:lnTo>
                  <a:lnTo>
                    <a:pt x="17779" y="16238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6043929" y="281689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1"/>
                  </a:lnTo>
                  <a:lnTo>
                    <a:pt x="17780" y="16237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6060440" y="284304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216"/>
                  </a:lnTo>
                  <a:lnTo>
                    <a:pt x="16510" y="160358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6075679" y="286718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10"/>
                  </a:lnTo>
                  <a:lnTo>
                    <a:pt x="17780" y="16236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6092190" y="289332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04"/>
                  </a:lnTo>
                  <a:lnTo>
                    <a:pt x="17780" y="16235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6108700" y="291947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9"/>
                  </a:lnTo>
                  <a:lnTo>
                    <a:pt x="17779" y="1623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6125209" y="294562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3"/>
                  </a:lnTo>
                  <a:lnTo>
                    <a:pt x="17779" y="16234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6141720" y="297177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7"/>
                  </a:lnTo>
                  <a:lnTo>
                    <a:pt x="17779" y="16234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6158229" y="2997923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1"/>
                  </a:lnTo>
                  <a:lnTo>
                    <a:pt x="17780" y="16233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6173470" y="302206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6"/>
                  </a:lnTo>
                  <a:lnTo>
                    <a:pt x="17779" y="16233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6189979" y="304820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0"/>
                  </a:lnTo>
                  <a:lnTo>
                    <a:pt x="17780" y="16232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6206490" y="307435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64"/>
                  </a:lnTo>
                  <a:lnTo>
                    <a:pt x="17780" y="16231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6223000" y="310050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9"/>
                  </a:lnTo>
                  <a:lnTo>
                    <a:pt x="17779" y="1623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6239509" y="312665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3"/>
                  </a:lnTo>
                  <a:lnTo>
                    <a:pt x="17779" y="16230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6254750" y="315079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48"/>
                  </a:lnTo>
                  <a:lnTo>
                    <a:pt x="19050" y="16431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6272529" y="3178951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41"/>
                  </a:lnTo>
                  <a:lnTo>
                    <a:pt x="16510" y="160284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6287770" y="320308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6"/>
                  </a:lnTo>
                  <a:lnTo>
                    <a:pt x="17779" y="16229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6304279" y="322923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0"/>
                  </a:lnTo>
                  <a:lnTo>
                    <a:pt x="17780" y="16228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6320790" y="325538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24"/>
                  </a:lnTo>
                  <a:lnTo>
                    <a:pt x="17780" y="16227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6337300" y="328153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19"/>
                  </a:lnTo>
                  <a:lnTo>
                    <a:pt x="17779" y="16227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6353809" y="3307682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13"/>
                  </a:lnTo>
                  <a:lnTo>
                    <a:pt x="16510" y="160256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6369050" y="3331820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07"/>
                  </a:lnTo>
                  <a:lnTo>
                    <a:pt x="19050" y="16427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6385559" y="335796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02"/>
                  </a:lnTo>
                  <a:lnTo>
                    <a:pt x="17779" y="162255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6402070" y="338411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6"/>
                  </a:lnTo>
                  <a:lnTo>
                    <a:pt x="17779" y="16225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6418579" y="341026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0"/>
                  </a:lnTo>
                  <a:lnTo>
                    <a:pt x="17780" y="162244"/>
                  </a:lnTo>
                  <a:lnTo>
                    <a:pt x="17780" y="30510"/>
                  </a:lnTo>
                  <a:lnTo>
                    <a:pt x="3810" y="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6435090" y="3438550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1948"/>
                  </a:lnTo>
                  <a:lnTo>
                    <a:pt x="1270" y="133959"/>
                  </a:lnTo>
                  <a:lnTo>
                    <a:pt x="17780" y="163273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6451600" y="3467476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2093"/>
                  </a:lnTo>
                  <a:lnTo>
                    <a:pt x="17779" y="16366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6466840" y="3494177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451"/>
                  </a:lnTo>
                  <a:lnTo>
                    <a:pt x="17780" y="16402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6483350" y="3523103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840"/>
                  </a:lnTo>
                  <a:lnTo>
                    <a:pt x="17779" y="164410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6499859" y="3552028"/>
              <a:ext cx="17780" cy="165100"/>
            </a:xfrm>
            <a:custGeom>
              <a:avLst/>
              <a:gdLst/>
              <a:ahLst/>
              <a:cxnLst/>
              <a:rect l="l" t="t" r="r" b="b"/>
              <a:pathLst>
                <a:path w="17779" h="165100">
                  <a:moveTo>
                    <a:pt x="0" y="0"/>
                  </a:moveTo>
                  <a:lnTo>
                    <a:pt x="0" y="133229"/>
                  </a:lnTo>
                  <a:lnTo>
                    <a:pt x="17780" y="16479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6516369" y="3580955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3618"/>
                  </a:lnTo>
                  <a:lnTo>
                    <a:pt x="17779" y="165187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6532880" y="3609880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4006"/>
                  </a:lnTo>
                  <a:lnTo>
                    <a:pt x="17779" y="16557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6549390" y="3638806"/>
              <a:ext cx="16510" cy="163830"/>
            </a:xfrm>
            <a:custGeom>
              <a:avLst/>
              <a:gdLst/>
              <a:ahLst/>
              <a:cxnLst/>
              <a:rect l="l" t="t" r="r" b="b"/>
              <a:pathLst>
                <a:path w="16509" h="163829">
                  <a:moveTo>
                    <a:pt x="0" y="0"/>
                  </a:moveTo>
                  <a:lnTo>
                    <a:pt x="0" y="134395"/>
                  </a:lnTo>
                  <a:lnTo>
                    <a:pt x="16509" y="163710"/>
                  </a:lnTo>
                  <a:lnTo>
                    <a:pt x="16509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6564630" y="3665507"/>
              <a:ext cx="17780" cy="166370"/>
            </a:xfrm>
            <a:custGeom>
              <a:avLst/>
              <a:gdLst/>
              <a:ahLst/>
              <a:cxnLst/>
              <a:rect l="l" t="t" r="r" b="b"/>
              <a:pathLst>
                <a:path w="17779" h="166370">
                  <a:moveTo>
                    <a:pt x="0" y="0"/>
                  </a:moveTo>
                  <a:lnTo>
                    <a:pt x="0" y="134754"/>
                  </a:lnTo>
                  <a:lnTo>
                    <a:pt x="17779" y="16632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6581140" y="3694433"/>
              <a:ext cx="17780" cy="167005"/>
            </a:xfrm>
            <a:custGeom>
              <a:avLst/>
              <a:gdLst/>
              <a:ahLst/>
              <a:cxnLst/>
              <a:rect l="l" t="t" r="r" b="b"/>
              <a:pathLst>
                <a:path w="17779" h="167004">
                  <a:moveTo>
                    <a:pt x="0" y="0"/>
                  </a:moveTo>
                  <a:lnTo>
                    <a:pt x="0" y="135143"/>
                  </a:lnTo>
                  <a:lnTo>
                    <a:pt x="17779" y="16671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6597650" y="3723359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532"/>
                  </a:lnTo>
                  <a:lnTo>
                    <a:pt x="17779" y="167101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6614159" y="3752285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920"/>
                  </a:lnTo>
                  <a:lnTo>
                    <a:pt x="17780" y="167490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6630669" y="3781211"/>
              <a:ext cx="17780" cy="168275"/>
            </a:xfrm>
            <a:custGeom>
              <a:avLst/>
              <a:gdLst/>
              <a:ahLst/>
              <a:cxnLst/>
              <a:rect l="l" t="t" r="r" b="b"/>
              <a:pathLst>
                <a:path w="17779" h="168275">
                  <a:moveTo>
                    <a:pt x="0" y="0"/>
                  </a:moveTo>
                  <a:lnTo>
                    <a:pt x="0" y="136309"/>
                  </a:lnTo>
                  <a:lnTo>
                    <a:pt x="17779" y="167879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6647180" y="3810136"/>
              <a:ext cx="16510" cy="166370"/>
            </a:xfrm>
            <a:custGeom>
              <a:avLst/>
              <a:gdLst/>
              <a:ahLst/>
              <a:cxnLst/>
              <a:rect l="l" t="t" r="r" b="b"/>
              <a:pathLst>
                <a:path w="16509" h="166370">
                  <a:moveTo>
                    <a:pt x="0" y="0"/>
                  </a:moveTo>
                  <a:lnTo>
                    <a:pt x="0" y="136698"/>
                  </a:lnTo>
                  <a:lnTo>
                    <a:pt x="16510" y="166012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6662419" y="3836837"/>
              <a:ext cx="17780" cy="168910"/>
            </a:xfrm>
            <a:custGeom>
              <a:avLst/>
              <a:gdLst/>
              <a:ahLst/>
              <a:cxnLst/>
              <a:rect l="l" t="t" r="r" b="b"/>
              <a:pathLst>
                <a:path w="17779" h="168910">
                  <a:moveTo>
                    <a:pt x="0" y="0"/>
                  </a:moveTo>
                  <a:lnTo>
                    <a:pt x="0" y="137057"/>
                  </a:lnTo>
                  <a:lnTo>
                    <a:pt x="17779" y="16862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6678930" y="3865763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445"/>
                  </a:lnTo>
                  <a:lnTo>
                    <a:pt x="17779" y="16901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6695440" y="3894689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834"/>
                  </a:lnTo>
                  <a:lnTo>
                    <a:pt x="17779" y="16940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6711950" y="3923615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223"/>
                  </a:lnTo>
                  <a:lnTo>
                    <a:pt x="17779" y="169793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6728459" y="3952541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612"/>
                  </a:lnTo>
                  <a:lnTo>
                    <a:pt x="17780" y="17018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6743700" y="3979241"/>
              <a:ext cx="19050" cy="173355"/>
            </a:xfrm>
            <a:custGeom>
              <a:avLst/>
              <a:gdLst/>
              <a:ahLst/>
              <a:cxnLst/>
              <a:rect l="l" t="t" r="r" b="b"/>
              <a:pathLst>
                <a:path w="19050" h="173354">
                  <a:moveTo>
                    <a:pt x="0" y="0"/>
                  </a:moveTo>
                  <a:lnTo>
                    <a:pt x="0" y="138971"/>
                  </a:lnTo>
                  <a:lnTo>
                    <a:pt x="19050" y="172795"/>
                  </a:lnTo>
                  <a:lnTo>
                    <a:pt x="19050" y="33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6760209" y="4008167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359"/>
                  </a:lnTo>
                  <a:lnTo>
                    <a:pt x="17780" y="17092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6776719" y="4037093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748"/>
                  </a:lnTo>
                  <a:lnTo>
                    <a:pt x="17779" y="171318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6793230" y="4066019"/>
              <a:ext cx="17780" cy="172085"/>
            </a:xfrm>
            <a:custGeom>
              <a:avLst/>
              <a:gdLst/>
              <a:ahLst/>
              <a:cxnLst/>
              <a:rect l="l" t="t" r="r" b="b"/>
              <a:pathLst>
                <a:path w="17779" h="172085">
                  <a:moveTo>
                    <a:pt x="0" y="0"/>
                  </a:moveTo>
                  <a:lnTo>
                    <a:pt x="0" y="140137"/>
                  </a:lnTo>
                  <a:lnTo>
                    <a:pt x="17779" y="17170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6809740" y="4094945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526"/>
                  </a:lnTo>
                  <a:lnTo>
                    <a:pt x="17779" y="17209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6826250" y="4123871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914"/>
                  </a:lnTo>
                  <a:lnTo>
                    <a:pt x="17779" y="17248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6842759" y="4152797"/>
              <a:ext cx="16510" cy="170815"/>
            </a:xfrm>
            <a:custGeom>
              <a:avLst/>
              <a:gdLst/>
              <a:ahLst/>
              <a:cxnLst/>
              <a:rect l="l" t="t" r="r" b="b"/>
              <a:pathLst>
                <a:path w="16509" h="170814">
                  <a:moveTo>
                    <a:pt x="0" y="0"/>
                  </a:moveTo>
                  <a:lnTo>
                    <a:pt x="0" y="141303"/>
                  </a:lnTo>
                  <a:lnTo>
                    <a:pt x="16510" y="170618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6858000" y="4179497"/>
              <a:ext cx="17780" cy="173355"/>
            </a:xfrm>
            <a:custGeom>
              <a:avLst/>
              <a:gdLst/>
              <a:ahLst/>
              <a:cxnLst/>
              <a:rect l="l" t="t" r="r" b="b"/>
              <a:pathLst>
                <a:path w="17779" h="173354">
                  <a:moveTo>
                    <a:pt x="0" y="0"/>
                  </a:moveTo>
                  <a:lnTo>
                    <a:pt x="0" y="141662"/>
                  </a:lnTo>
                  <a:lnTo>
                    <a:pt x="17779" y="17323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6874509" y="4208424"/>
              <a:ext cx="17780" cy="175895"/>
            </a:xfrm>
            <a:custGeom>
              <a:avLst/>
              <a:gdLst/>
              <a:ahLst/>
              <a:cxnLst/>
              <a:rect l="l" t="t" r="r" b="b"/>
              <a:pathLst>
                <a:path w="17779" h="175895">
                  <a:moveTo>
                    <a:pt x="0" y="0"/>
                  </a:moveTo>
                  <a:lnTo>
                    <a:pt x="0" y="142051"/>
                  </a:lnTo>
                  <a:lnTo>
                    <a:pt x="8890" y="157836"/>
                  </a:lnTo>
                  <a:lnTo>
                    <a:pt x="17780" y="175698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6891019" y="4237349"/>
              <a:ext cx="17780" cy="180340"/>
            </a:xfrm>
            <a:custGeom>
              <a:avLst/>
              <a:gdLst/>
              <a:ahLst/>
              <a:cxnLst/>
              <a:rect l="l" t="t" r="r" b="b"/>
              <a:pathLst>
                <a:path w="17779" h="180339">
                  <a:moveTo>
                    <a:pt x="0" y="0"/>
                  </a:moveTo>
                  <a:lnTo>
                    <a:pt x="0" y="144221"/>
                  </a:lnTo>
                  <a:lnTo>
                    <a:pt x="17779" y="179946"/>
                  </a:lnTo>
                  <a:lnTo>
                    <a:pt x="17779" y="33278"/>
                  </a:lnTo>
                  <a:lnTo>
                    <a:pt x="2539" y="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6907530" y="4268225"/>
              <a:ext cx="17780" cy="182245"/>
            </a:xfrm>
            <a:custGeom>
              <a:avLst/>
              <a:gdLst/>
              <a:ahLst/>
              <a:cxnLst/>
              <a:rect l="l" t="t" r="r" b="b"/>
              <a:pathLst>
                <a:path w="17779" h="182245">
                  <a:moveTo>
                    <a:pt x="0" y="0"/>
                  </a:moveTo>
                  <a:lnTo>
                    <a:pt x="0" y="146519"/>
                  </a:lnTo>
                  <a:lnTo>
                    <a:pt x="17779" y="18224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6924040" y="4299455"/>
              <a:ext cx="17780" cy="184785"/>
            </a:xfrm>
            <a:custGeom>
              <a:avLst/>
              <a:gdLst/>
              <a:ahLst/>
              <a:cxnLst/>
              <a:rect l="l" t="t" r="r" b="b"/>
              <a:pathLst>
                <a:path w="17779" h="184785">
                  <a:moveTo>
                    <a:pt x="0" y="0"/>
                  </a:moveTo>
                  <a:lnTo>
                    <a:pt x="0" y="148462"/>
                  </a:lnTo>
                  <a:lnTo>
                    <a:pt x="17779" y="184188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6940550" y="4330686"/>
              <a:ext cx="17780" cy="186690"/>
            </a:xfrm>
            <a:custGeom>
              <a:avLst/>
              <a:gdLst/>
              <a:ahLst/>
              <a:cxnLst/>
              <a:rect l="l" t="t" r="r" b="b"/>
              <a:pathLst>
                <a:path w="17779" h="186689">
                  <a:moveTo>
                    <a:pt x="0" y="0"/>
                  </a:moveTo>
                  <a:lnTo>
                    <a:pt x="0" y="150406"/>
                  </a:lnTo>
                  <a:lnTo>
                    <a:pt x="17779" y="18613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6955790" y="4359514"/>
              <a:ext cx="17780" cy="187960"/>
            </a:xfrm>
            <a:custGeom>
              <a:avLst/>
              <a:gdLst/>
              <a:ahLst/>
              <a:cxnLst/>
              <a:rect l="l" t="t" r="r" b="b"/>
              <a:pathLst>
                <a:path w="17779" h="187960">
                  <a:moveTo>
                    <a:pt x="0" y="0"/>
                  </a:moveTo>
                  <a:lnTo>
                    <a:pt x="0" y="152200"/>
                  </a:lnTo>
                  <a:lnTo>
                    <a:pt x="17779" y="1879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6972300" y="4390744"/>
              <a:ext cx="17780" cy="189865"/>
            </a:xfrm>
            <a:custGeom>
              <a:avLst/>
              <a:gdLst/>
              <a:ahLst/>
              <a:cxnLst/>
              <a:rect l="l" t="t" r="r" b="b"/>
              <a:pathLst>
                <a:path w="17779" h="189864">
                  <a:moveTo>
                    <a:pt x="0" y="0"/>
                  </a:moveTo>
                  <a:lnTo>
                    <a:pt x="0" y="154143"/>
                  </a:lnTo>
                  <a:lnTo>
                    <a:pt x="17779" y="18986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6988809" y="4421974"/>
              <a:ext cx="17780" cy="192405"/>
            </a:xfrm>
            <a:custGeom>
              <a:avLst/>
              <a:gdLst/>
              <a:ahLst/>
              <a:cxnLst/>
              <a:rect l="l" t="t" r="r" b="b"/>
              <a:pathLst>
                <a:path w="17779" h="192404">
                  <a:moveTo>
                    <a:pt x="0" y="0"/>
                  </a:moveTo>
                  <a:lnTo>
                    <a:pt x="0" y="156087"/>
                  </a:lnTo>
                  <a:lnTo>
                    <a:pt x="17780" y="191812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005319" y="4453204"/>
              <a:ext cx="17780" cy="194310"/>
            </a:xfrm>
            <a:custGeom>
              <a:avLst/>
              <a:gdLst/>
              <a:ahLst/>
              <a:cxnLst/>
              <a:rect l="l" t="t" r="r" b="b"/>
              <a:pathLst>
                <a:path w="17779" h="194310">
                  <a:moveTo>
                    <a:pt x="0" y="0"/>
                  </a:moveTo>
                  <a:lnTo>
                    <a:pt x="0" y="158030"/>
                  </a:lnTo>
                  <a:lnTo>
                    <a:pt x="17779" y="19375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021830" y="4484435"/>
              <a:ext cx="17780" cy="196215"/>
            </a:xfrm>
            <a:custGeom>
              <a:avLst/>
              <a:gdLst/>
              <a:ahLst/>
              <a:cxnLst/>
              <a:rect l="l" t="t" r="r" b="b"/>
              <a:pathLst>
                <a:path w="17779" h="196214">
                  <a:moveTo>
                    <a:pt x="0" y="0"/>
                  </a:moveTo>
                  <a:lnTo>
                    <a:pt x="0" y="159974"/>
                  </a:lnTo>
                  <a:lnTo>
                    <a:pt x="17779" y="19569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037069" y="4513263"/>
              <a:ext cx="17780" cy="198120"/>
            </a:xfrm>
            <a:custGeom>
              <a:avLst/>
              <a:gdLst/>
              <a:ahLst/>
              <a:cxnLst/>
              <a:rect l="l" t="t" r="r" b="b"/>
              <a:pathLst>
                <a:path w="17779" h="198120">
                  <a:moveTo>
                    <a:pt x="0" y="0"/>
                  </a:moveTo>
                  <a:lnTo>
                    <a:pt x="0" y="161768"/>
                  </a:lnTo>
                  <a:lnTo>
                    <a:pt x="17779" y="197493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053580" y="4544493"/>
              <a:ext cx="17780" cy="200025"/>
            </a:xfrm>
            <a:custGeom>
              <a:avLst/>
              <a:gdLst/>
              <a:ahLst/>
              <a:cxnLst/>
              <a:rect l="l" t="t" r="r" b="b"/>
              <a:pathLst>
                <a:path w="17779" h="200025">
                  <a:moveTo>
                    <a:pt x="0" y="0"/>
                  </a:moveTo>
                  <a:lnTo>
                    <a:pt x="0" y="163711"/>
                  </a:lnTo>
                  <a:lnTo>
                    <a:pt x="17779" y="19943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070090" y="4575723"/>
              <a:ext cx="17780" cy="201930"/>
            </a:xfrm>
            <a:custGeom>
              <a:avLst/>
              <a:gdLst/>
              <a:ahLst/>
              <a:cxnLst/>
              <a:rect l="l" t="t" r="r" b="b"/>
              <a:pathLst>
                <a:path w="17779" h="201929">
                  <a:moveTo>
                    <a:pt x="0" y="0"/>
                  </a:moveTo>
                  <a:lnTo>
                    <a:pt x="0" y="165655"/>
                  </a:lnTo>
                  <a:lnTo>
                    <a:pt x="17779" y="20138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086600" y="4606954"/>
              <a:ext cx="17780" cy="203835"/>
            </a:xfrm>
            <a:custGeom>
              <a:avLst/>
              <a:gdLst/>
              <a:ahLst/>
              <a:cxnLst/>
              <a:rect l="l" t="t" r="r" b="b"/>
              <a:pathLst>
                <a:path w="17779" h="203835">
                  <a:moveTo>
                    <a:pt x="0" y="0"/>
                  </a:moveTo>
                  <a:lnTo>
                    <a:pt x="0" y="167598"/>
                  </a:lnTo>
                  <a:lnTo>
                    <a:pt x="17779" y="20332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103109" y="4638184"/>
              <a:ext cx="17780" cy="205740"/>
            </a:xfrm>
            <a:custGeom>
              <a:avLst/>
              <a:gdLst/>
              <a:ahLst/>
              <a:cxnLst/>
              <a:rect l="l" t="t" r="r" b="b"/>
              <a:pathLst>
                <a:path w="17779" h="205739">
                  <a:moveTo>
                    <a:pt x="0" y="0"/>
                  </a:moveTo>
                  <a:lnTo>
                    <a:pt x="0" y="169542"/>
                  </a:lnTo>
                  <a:lnTo>
                    <a:pt x="17780" y="205268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119619" y="4669414"/>
              <a:ext cx="17780" cy="207645"/>
            </a:xfrm>
            <a:custGeom>
              <a:avLst/>
              <a:gdLst/>
              <a:ahLst/>
              <a:cxnLst/>
              <a:rect l="l" t="t" r="r" b="b"/>
              <a:pathLst>
                <a:path w="17779" h="207645">
                  <a:moveTo>
                    <a:pt x="0" y="0"/>
                  </a:moveTo>
                  <a:lnTo>
                    <a:pt x="0" y="171485"/>
                  </a:lnTo>
                  <a:lnTo>
                    <a:pt x="17779" y="20721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136130" y="4700645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09" h="207010">
                  <a:moveTo>
                    <a:pt x="0" y="0"/>
                  </a:moveTo>
                  <a:lnTo>
                    <a:pt x="0" y="173429"/>
                  </a:lnTo>
                  <a:lnTo>
                    <a:pt x="16510" y="206603"/>
                  </a:lnTo>
                  <a:lnTo>
                    <a:pt x="16510" y="3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151369" y="4729472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75223"/>
                  </a:lnTo>
                  <a:lnTo>
                    <a:pt x="17779" y="21094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167880" y="4760703"/>
              <a:ext cx="17780" cy="213360"/>
            </a:xfrm>
            <a:custGeom>
              <a:avLst/>
              <a:gdLst/>
              <a:ahLst/>
              <a:cxnLst/>
              <a:rect l="l" t="t" r="r" b="b"/>
              <a:pathLst>
                <a:path w="17779" h="213360">
                  <a:moveTo>
                    <a:pt x="0" y="0"/>
                  </a:moveTo>
                  <a:lnTo>
                    <a:pt x="0" y="177167"/>
                  </a:lnTo>
                  <a:lnTo>
                    <a:pt x="17779" y="212892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184390" y="4791933"/>
              <a:ext cx="17780" cy="215265"/>
            </a:xfrm>
            <a:custGeom>
              <a:avLst/>
              <a:gdLst/>
              <a:ahLst/>
              <a:cxnLst/>
              <a:rect l="l" t="t" r="r" b="b"/>
              <a:pathLst>
                <a:path w="17779" h="215264">
                  <a:moveTo>
                    <a:pt x="0" y="0"/>
                  </a:moveTo>
                  <a:lnTo>
                    <a:pt x="0" y="179110"/>
                  </a:lnTo>
                  <a:lnTo>
                    <a:pt x="17779" y="21483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200900" y="4823164"/>
              <a:ext cx="17780" cy="217170"/>
            </a:xfrm>
            <a:custGeom>
              <a:avLst/>
              <a:gdLst/>
              <a:ahLst/>
              <a:cxnLst/>
              <a:rect l="l" t="t" r="r" b="b"/>
              <a:pathLst>
                <a:path w="17779" h="217170">
                  <a:moveTo>
                    <a:pt x="0" y="0"/>
                  </a:moveTo>
                  <a:lnTo>
                    <a:pt x="0" y="181054"/>
                  </a:lnTo>
                  <a:lnTo>
                    <a:pt x="17779" y="21677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217409" y="4854394"/>
              <a:ext cx="17780" cy="219075"/>
            </a:xfrm>
            <a:custGeom>
              <a:avLst/>
              <a:gdLst/>
              <a:ahLst/>
              <a:cxnLst/>
              <a:rect l="l" t="t" r="r" b="b"/>
              <a:pathLst>
                <a:path w="17779" h="219075">
                  <a:moveTo>
                    <a:pt x="0" y="0"/>
                  </a:moveTo>
                  <a:lnTo>
                    <a:pt x="0" y="182997"/>
                  </a:lnTo>
                  <a:lnTo>
                    <a:pt x="17780" y="218723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232650" y="4883222"/>
              <a:ext cx="19050" cy="223520"/>
            </a:xfrm>
            <a:custGeom>
              <a:avLst/>
              <a:gdLst/>
              <a:ahLst/>
              <a:cxnLst/>
              <a:rect l="l" t="t" r="r" b="b"/>
              <a:pathLst>
                <a:path w="19050" h="223520">
                  <a:moveTo>
                    <a:pt x="0" y="0"/>
                  </a:moveTo>
                  <a:lnTo>
                    <a:pt x="0" y="184791"/>
                  </a:lnTo>
                  <a:lnTo>
                    <a:pt x="19050" y="223069"/>
                  </a:lnTo>
                  <a:lnTo>
                    <a:pt x="19050" y="3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249159" y="4914452"/>
              <a:ext cx="17780" cy="222885"/>
            </a:xfrm>
            <a:custGeom>
              <a:avLst/>
              <a:gdLst/>
              <a:ahLst/>
              <a:cxnLst/>
              <a:rect l="l" t="t" r="r" b="b"/>
              <a:pathLst>
                <a:path w="17779" h="222885">
                  <a:moveTo>
                    <a:pt x="0" y="0"/>
                  </a:moveTo>
                  <a:lnTo>
                    <a:pt x="0" y="186735"/>
                  </a:lnTo>
                  <a:lnTo>
                    <a:pt x="17780" y="222460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7265669" y="4945683"/>
              <a:ext cx="17780" cy="224790"/>
            </a:xfrm>
            <a:custGeom>
              <a:avLst/>
              <a:gdLst/>
              <a:ahLst/>
              <a:cxnLst/>
              <a:rect l="l" t="t" r="r" b="b"/>
              <a:pathLst>
                <a:path w="17779" h="224789">
                  <a:moveTo>
                    <a:pt x="0" y="0"/>
                  </a:moveTo>
                  <a:lnTo>
                    <a:pt x="0" y="188678"/>
                  </a:lnTo>
                  <a:lnTo>
                    <a:pt x="17779" y="22440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7282180" y="4976913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90622"/>
                  </a:lnTo>
                  <a:lnTo>
                    <a:pt x="10160" y="211036"/>
                  </a:lnTo>
                  <a:lnTo>
                    <a:pt x="17779" y="2045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7298690" y="5008143"/>
              <a:ext cx="17780" cy="174625"/>
            </a:xfrm>
            <a:custGeom>
              <a:avLst/>
              <a:gdLst/>
              <a:ahLst/>
              <a:cxnLst/>
              <a:rect l="l" t="t" r="r" b="b"/>
              <a:pathLst>
                <a:path w="17779" h="174625">
                  <a:moveTo>
                    <a:pt x="0" y="0"/>
                  </a:moveTo>
                  <a:lnTo>
                    <a:pt x="0" y="174380"/>
                  </a:lnTo>
                  <a:lnTo>
                    <a:pt x="17779" y="15918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7315200" y="5039373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39">
                  <a:moveTo>
                    <a:pt x="0" y="0"/>
                  </a:moveTo>
                  <a:lnTo>
                    <a:pt x="0" y="129041"/>
                  </a:lnTo>
                  <a:lnTo>
                    <a:pt x="17779" y="11384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7330440" y="5068201"/>
              <a:ext cx="17780" cy="87630"/>
            </a:xfrm>
            <a:custGeom>
              <a:avLst/>
              <a:gdLst/>
              <a:ahLst/>
              <a:cxnLst/>
              <a:rect l="l" t="t" r="r" b="b"/>
              <a:pathLst>
                <a:path w="17779" h="87629">
                  <a:moveTo>
                    <a:pt x="0" y="0"/>
                  </a:moveTo>
                  <a:lnTo>
                    <a:pt x="0" y="87190"/>
                  </a:lnTo>
                  <a:lnTo>
                    <a:pt x="17779" y="7199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7346950" y="5099432"/>
              <a:ext cx="15240" cy="41910"/>
            </a:xfrm>
            <a:custGeom>
              <a:avLst/>
              <a:gdLst/>
              <a:ahLst/>
              <a:cxnLst/>
              <a:rect l="l" t="t" r="r" b="b"/>
              <a:pathLst>
                <a:path w="15240" h="41910">
                  <a:moveTo>
                    <a:pt x="0" y="0"/>
                  </a:moveTo>
                  <a:lnTo>
                    <a:pt x="0" y="41851"/>
                  </a:lnTo>
                  <a:lnTo>
                    <a:pt x="15240" y="28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6746240" y="35748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24316"/>
                  </a:lnTo>
                  <a:lnTo>
                    <a:pt x="8889" y="29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4" name="object 1164"/>
          <p:cNvGrpSpPr/>
          <p:nvPr/>
        </p:nvGrpSpPr>
        <p:grpSpPr>
          <a:xfrm>
            <a:off x="6753859" y="881171"/>
            <a:ext cx="1176020" cy="2751455"/>
            <a:chOff x="6753859" y="881171"/>
            <a:chExt cx="1176020" cy="2751455"/>
          </a:xfrm>
        </p:grpSpPr>
        <p:sp>
          <p:nvSpPr>
            <p:cNvPr id="1165" name="object 1165"/>
            <p:cNvSpPr/>
            <p:nvPr/>
          </p:nvSpPr>
          <p:spPr>
            <a:xfrm>
              <a:off x="6753859" y="3554020"/>
              <a:ext cx="8890" cy="54610"/>
            </a:xfrm>
            <a:custGeom>
              <a:avLst/>
              <a:gdLst/>
              <a:ahLst/>
              <a:cxnLst/>
              <a:rect l="l" t="t" r="r" b="b"/>
              <a:pathLst>
                <a:path w="8890" h="54610">
                  <a:moveTo>
                    <a:pt x="8890" y="0"/>
                  </a:moveTo>
                  <a:lnTo>
                    <a:pt x="0" y="24316"/>
                  </a:lnTo>
                  <a:lnTo>
                    <a:pt x="0" y="49466"/>
                  </a:lnTo>
                  <a:lnTo>
                    <a:pt x="8890" y="544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6762749" y="3529703"/>
              <a:ext cx="8890" cy="84455"/>
            </a:xfrm>
            <a:custGeom>
              <a:avLst/>
              <a:gdLst/>
              <a:ahLst/>
              <a:cxnLst/>
              <a:rect l="l" t="t" r="r" b="b"/>
              <a:pathLst>
                <a:path w="8890" h="84454">
                  <a:moveTo>
                    <a:pt x="8890" y="0"/>
                  </a:moveTo>
                  <a:lnTo>
                    <a:pt x="0" y="24316"/>
                  </a:lnTo>
                  <a:lnTo>
                    <a:pt x="0" y="78808"/>
                  </a:lnTo>
                  <a:lnTo>
                    <a:pt x="8890" y="838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6771639" y="3505386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90" h="113664">
                  <a:moveTo>
                    <a:pt x="8889" y="0"/>
                  </a:moveTo>
                  <a:lnTo>
                    <a:pt x="0" y="24316"/>
                  </a:lnTo>
                  <a:lnTo>
                    <a:pt x="0" y="108149"/>
                  </a:lnTo>
                  <a:lnTo>
                    <a:pt x="8889" y="1131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6779259" y="3481070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7790"/>
                  </a:lnTo>
                  <a:lnTo>
                    <a:pt x="0" y="136773"/>
                  </a:lnTo>
                  <a:lnTo>
                    <a:pt x="10160" y="1425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6788149" y="3456753"/>
              <a:ext cx="10160" cy="172085"/>
            </a:xfrm>
            <a:custGeom>
              <a:avLst/>
              <a:gdLst/>
              <a:ahLst/>
              <a:cxnLst/>
              <a:rect l="l" t="t" r="r" b="b"/>
              <a:pathLst>
                <a:path w="10159" h="172085">
                  <a:moveTo>
                    <a:pt x="10159" y="0"/>
                  </a:moveTo>
                  <a:lnTo>
                    <a:pt x="0" y="27790"/>
                  </a:lnTo>
                  <a:lnTo>
                    <a:pt x="0" y="166115"/>
                  </a:lnTo>
                  <a:lnTo>
                    <a:pt x="10159" y="17185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6797040" y="3432809"/>
              <a:ext cx="10160" cy="199390"/>
            </a:xfrm>
            <a:custGeom>
              <a:avLst/>
              <a:gdLst/>
              <a:ahLst/>
              <a:cxnLst/>
              <a:rect l="l" t="t" r="r" b="b"/>
              <a:pathLst>
                <a:path w="10159" h="199389">
                  <a:moveTo>
                    <a:pt x="10160" y="0"/>
                  </a:moveTo>
                  <a:lnTo>
                    <a:pt x="4914" y="0"/>
                  </a:lnTo>
                  <a:lnTo>
                    <a:pt x="4914" y="27940"/>
                  </a:lnTo>
                  <a:lnTo>
                    <a:pt x="0" y="27940"/>
                  </a:lnTo>
                  <a:lnTo>
                    <a:pt x="0" y="195580"/>
                  </a:lnTo>
                  <a:lnTo>
                    <a:pt x="4241" y="195580"/>
                  </a:lnTo>
                  <a:lnTo>
                    <a:pt x="4241" y="199390"/>
                  </a:lnTo>
                  <a:lnTo>
                    <a:pt x="8293" y="199390"/>
                  </a:lnTo>
                  <a:lnTo>
                    <a:pt x="8293" y="195580"/>
                  </a:lnTo>
                  <a:lnTo>
                    <a:pt x="10160" y="195580"/>
                  </a:lnTo>
                  <a:lnTo>
                    <a:pt x="10160" y="27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6805929" y="3408119"/>
              <a:ext cx="10160" cy="220979"/>
            </a:xfrm>
            <a:custGeom>
              <a:avLst/>
              <a:gdLst/>
              <a:ahLst/>
              <a:cxnLst/>
              <a:rect l="l" t="t" r="r" b="b"/>
              <a:pathLst>
                <a:path w="10159" h="220979">
                  <a:moveTo>
                    <a:pt x="10160" y="0"/>
                  </a:moveTo>
                  <a:lnTo>
                    <a:pt x="0" y="27790"/>
                  </a:lnTo>
                  <a:lnTo>
                    <a:pt x="0" y="220532"/>
                  </a:lnTo>
                  <a:lnTo>
                    <a:pt x="10160" y="19214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6814819" y="3387276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89" y="0"/>
                  </a:moveTo>
                  <a:lnTo>
                    <a:pt x="0" y="24316"/>
                  </a:lnTo>
                  <a:lnTo>
                    <a:pt x="0" y="216539"/>
                  </a:lnTo>
                  <a:lnTo>
                    <a:pt x="8889" y="1917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6823709" y="3362960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90" y="0"/>
                  </a:moveTo>
                  <a:lnTo>
                    <a:pt x="0" y="24316"/>
                  </a:lnTo>
                  <a:lnTo>
                    <a:pt x="0" y="216020"/>
                  </a:lnTo>
                  <a:lnTo>
                    <a:pt x="8890" y="19118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6832599" y="3338643"/>
              <a:ext cx="8890" cy="215900"/>
            </a:xfrm>
            <a:custGeom>
              <a:avLst/>
              <a:gdLst/>
              <a:ahLst/>
              <a:cxnLst/>
              <a:rect l="l" t="t" r="r" b="b"/>
              <a:pathLst>
                <a:path w="8890" h="215900">
                  <a:moveTo>
                    <a:pt x="8890" y="0"/>
                  </a:moveTo>
                  <a:lnTo>
                    <a:pt x="0" y="24316"/>
                  </a:lnTo>
                  <a:lnTo>
                    <a:pt x="0" y="215502"/>
                  </a:lnTo>
                  <a:lnTo>
                    <a:pt x="8890" y="1906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6840219" y="3314326"/>
              <a:ext cx="10160" cy="219075"/>
            </a:xfrm>
            <a:custGeom>
              <a:avLst/>
              <a:gdLst/>
              <a:ahLst/>
              <a:cxnLst/>
              <a:rect l="l" t="t" r="r" b="b"/>
              <a:pathLst>
                <a:path w="10159" h="219075">
                  <a:moveTo>
                    <a:pt x="10159" y="0"/>
                  </a:moveTo>
                  <a:lnTo>
                    <a:pt x="0" y="27790"/>
                  </a:lnTo>
                  <a:lnTo>
                    <a:pt x="0" y="218531"/>
                  </a:lnTo>
                  <a:lnTo>
                    <a:pt x="10159" y="1901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6849109" y="3290009"/>
              <a:ext cx="10160" cy="218440"/>
            </a:xfrm>
            <a:custGeom>
              <a:avLst/>
              <a:gdLst/>
              <a:ahLst/>
              <a:cxnLst/>
              <a:rect l="l" t="t" r="r" b="b"/>
              <a:pathLst>
                <a:path w="10159" h="218439">
                  <a:moveTo>
                    <a:pt x="10160" y="0"/>
                  </a:moveTo>
                  <a:lnTo>
                    <a:pt x="0" y="27790"/>
                  </a:lnTo>
                  <a:lnTo>
                    <a:pt x="0" y="218012"/>
                  </a:lnTo>
                  <a:lnTo>
                    <a:pt x="10160" y="1896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6857999" y="3265692"/>
              <a:ext cx="10160" cy="217804"/>
            </a:xfrm>
            <a:custGeom>
              <a:avLst/>
              <a:gdLst/>
              <a:ahLst/>
              <a:cxnLst/>
              <a:rect l="l" t="t" r="r" b="b"/>
              <a:pathLst>
                <a:path w="10159" h="217804">
                  <a:moveTo>
                    <a:pt x="10159" y="0"/>
                  </a:moveTo>
                  <a:lnTo>
                    <a:pt x="0" y="27790"/>
                  </a:lnTo>
                  <a:lnTo>
                    <a:pt x="0" y="217493"/>
                  </a:lnTo>
                  <a:lnTo>
                    <a:pt x="10159" y="1891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6866889" y="3244850"/>
              <a:ext cx="8890" cy="213995"/>
            </a:xfrm>
            <a:custGeom>
              <a:avLst/>
              <a:gdLst/>
              <a:ahLst/>
              <a:cxnLst/>
              <a:rect l="l" t="t" r="r" b="b"/>
              <a:pathLst>
                <a:path w="8890" h="213995">
                  <a:moveTo>
                    <a:pt x="8889" y="0"/>
                  </a:moveTo>
                  <a:lnTo>
                    <a:pt x="0" y="24316"/>
                  </a:lnTo>
                  <a:lnTo>
                    <a:pt x="0" y="213501"/>
                  </a:lnTo>
                  <a:lnTo>
                    <a:pt x="8889" y="188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6875779" y="3220533"/>
              <a:ext cx="8890" cy="213360"/>
            </a:xfrm>
            <a:custGeom>
              <a:avLst/>
              <a:gdLst/>
              <a:ahLst/>
              <a:cxnLst/>
              <a:rect l="l" t="t" r="r" b="b"/>
              <a:pathLst>
                <a:path w="8890" h="213360">
                  <a:moveTo>
                    <a:pt x="8890" y="0"/>
                  </a:moveTo>
                  <a:lnTo>
                    <a:pt x="0" y="24316"/>
                  </a:lnTo>
                  <a:lnTo>
                    <a:pt x="0" y="212982"/>
                  </a:lnTo>
                  <a:lnTo>
                    <a:pt x="8890" y="188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6884669" y="3196216"/>
              <a:ext cx="8890" cy="212725"/>
            </a:xfrm>
            <a:custGeom>
              <a:avLst/>
              <a:gdLst/>
              <a:ahLst/>
              <a:cxnLst/>
              <a:rect l="l" t="t" r="r" b="b"/>
              <a:pathLst>
                <a:path w="8890" h="212725">
                  <a:moveTo>
                    <a:pt x="8889" y="0"/>
                  </a:moveTo>
                  <a:lnTo>
                    <a:pt x="0" y="24316"/>
                  </a:lnTo>
                  <a:lnTo>
                    <a:pt x="0" y="212463"/>
                  </a:lnTo>
                  <a:lnTo>
                    <a:pt x="8889" y="187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6893559" y="3171899"/>
              <a:ext cx="8890" cy="212090"/>
            </a:xfrm>
            <a:custGeom>
              <a:avLst/>
              <a:gdLst/>
              <a:ahLst/>
              <a:cxnLst/>
              <a:rect l="l" t="t" r="r" b="b"/>
              <a:pathLst>
                <a:path w="8890" h="212089">
                  <a:moveTo>
                    <a:pt x="8890" y="0"/>
                  </a:moveTo>
                  <a:lnTo>
                    <a:pt x="0" y="24316"/>
                  </a:lnTo>
                  <a:lnTo>
                    <a:pt x="0" y="211944"/>
                  </a:lnTo>
                  <a:lnTo>
                    <a:pt x="8890" y="187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6902449" y="3147582"/>
              <a:ext cx="8890" cy="211454"/>
            </a:xfrm>
            <a:custGeom>
              <a:avLst/>
              <a:gdLst/>
              <a:ahLst/>
              <a:cxnLst/>
              <a:rect l="l" t="t" r="r" b="b"/>
              <a:pathLst>
                <a:path w="8890" h="211454">
                  <a:moveTo>
                    <a:pt x="8890" y="0"/>
                  </a:moveTo>
                  <a:lnTo>
                    <a:pt x="0" y="24316"/>
                  </a:lnTo>
                  <a:lnTo>
                    <a:pt x="0" y="211425"/>
                  </a:lnTo>
                  <a:lnTo>
                    <a:pt x="8890" y="1865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6910069" y="3123266"/>
              <a:ext cx="10160" cy="214629"/>
            </a:xfrm>
            <a:custGeom>
              <a:avLst/>
              <a:gdLst/>
              <a:ahLst/>
              <a:cxnLst/>
              <a:rect l="l" t="t" r="r" b="b"/>
              <a:pathLst>
                <a:path w="10159" h="214629">
                  <a:moveTo>
                    <a:pt x="10159" y="0"/>
                  </a:moveTo>
                  <a:lnTo>
                    <a:pt x="0" y="27790"/>
                  </a:lnTo>
                  <a:lnTo>
                    <a:pt x="0" y="214455"/>
                  </a:lnTo>
                  <a:lnTo>
                    <a:pt x="10159" y="18607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6918959" y="3098949"/>
              <a:ext cx="10160" cy="213995"/>
            </a:xfrm>
            <a:custGeom>
              <a:avLst/>
              <a:gdLst/>
              <a:ahLst/>
              <a:cxnLst/>
              <a:rect l="l" t="t" r="r" b="b"/>
              <a:pathLst>
                <a:path w="10159" h="213995">
                  <a:moveTo>
                    <a:pt x="10160" y="0"/>
                  </a:moveTo>
                  <a:lnTo>
                    <a:pt x="0" y="27790"/>
                  </a:lnTo>
                  <a:lnTo>
                    <a:pt x="0" y="213936"/>
                  </a:lnTo>
                  <a:lnTo>
                    <a:pt x="10160" y="18555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6927849" y="3078106"/>
              <a:ext cx="8890" cy="210185"/>
            </a:xfrm>
            <a:custGeom>
              <a:avLst/>
              <a:gdLst/>
              <a:ahLst/>
              <a:cxnLst/>
              <a:rect l="l" t="t" r="r" b="b"/>
              <a:pathLst>
                <a:path w="8890" h="210185">
                  <a:moveTo>
                    <a:pt x="8890" y="0"/>
                  </a:moveTo>
                  <a:lnTo>
                    <a:pt x="0" y="24316"/>
                  </a:lnTo>
                  <a:lnTo>
                    <a:pt x="0" y="209943"/>
                  </a:lnTo>
                  <a:lnTo>
                    <a:pt x="8890" y="18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6936739" y="3053789"/>
              <a:ext cx="8890" cy="209550"/>
            </a:xfrm>
            <a:custGeom>
              <a:avLst/>
              <a:gdLst/>
              <a:ahLst/>
              <a:cxnLst/>
              <a:rect l="l" t="t" r="r" b="b"/>
              <a:pathLst>
                <a:path w="8890" h="209550">
                  <a:moveTo>
                    <a:pt x="8889" y="0"/>
                  </a:moveTo>
                  <a:lnTo>
                    <a:pt x="0" y="24316"/>
                  </a:lnTo>
                  <a:lnTo>
                    <a:pt x="0" y="209424"/>
                  </a:lnTo>
                  <a:lnTo>
                    <a:pt x="8889" y="1845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6945629" y="3029473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90" y="0"/>
                  </a:moveTo>
                  <a:lnTo>
                    <a:pt x="0" y="24316"/>
                  </a:lnTo>
                  <a:lnTo>
                    <a:pt x="0" y="208906"/>
                  </a:lnTo>
                  <a:lnTo>
                    <a:pt x="8890" y="184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6954519" y="3005156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89" y="0"/>
                  </a:moveTo>
                  <a:lnTo>
                    <a:pt x="0" y="24316"/>
                  </a:lnTo>
                  <a:lnTo>
                    <a:pt x="0" y="208387"/>
                  </a:lnTo>
                  <a:lnTo>
                    <a:pt x="8889" y="183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6962139" y="2980839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59" y="0"/>
                  </a:moveTo>
                  <a:lnTo>
                    <a:pt x="0" y="27790"/>
                  </a:lnTo>
                  <a:lnTo>
                    <a:pt x="0" y="211416"/>
                  </a:lnTo>
                  <a:lnTo>
                    <a:pt x="10159" y="183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6971029" y="2956522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60" y="0"/>
                  </a:moveTo>
                  <a:lnTo>
                    <a:pt x="0" y="27790"/>
                  </a:lnTo>
                  <a:lnTo>
                    <a:pt x="0" y="210897"/>
                  </a:lnTo>
                  <a:lnTo>
                    <a:pt x="10160" y="18251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6979919" y="2932205"/>
              <a:ext cx="10160" cy="210820"/>
            </a:xfrm>
            <a:custGeom>
              <a:avLst/>
              <a:gdLst/>
              <a:ahLst/>
              <a:cxnLst/>
              <a:rect l="l" t="t" r="r" b="b"/>
              <a:pathLst>
                <a:path w="10159" h="210819">
                  <a:moveTo>
                    <a:pt x="10159" y="0"/>
                  </a:moveTo>
                  <a:lnTo>
                    <a:pt x="0" y="27790"/>
                  </a:lnTo>
                  <a:lnTo>
                    <a:pt x="0" y="210378"/>
                  </a:lnTo>
                  <a:lnTo>
                    <a:pt x="10159" y="18199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6988809" y="2907889"/>
              <a:ext cx="10160" cy="210185"/>
            </a:xfrm>
            <a:custGeom>
              <a:avLst/>
              <a:gdLst/>
              <a:ahLst/>
              <a:cxnLst/>
              <a:rect l="l" t="t" r="r" b="b"/>
              <a:pathLst>
                <a:path w="10159" h="210185">
                  <a:moveTo>
                    <a:pt x="10160" y="0"/>
                  </a:moveTo>
                  <a:lnTo>
                    <a:pt x="0" y="27790"/>
                  </a:lnTo>
                  <a:lnTo>
                    <a:pt x="0" y="209860"/>
                  </a:lnTo>
                  <a:lnTo>
                    <a:pt x="10160" y="1814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6997700" y="2887979"/>
              <a:ext cx="8890" cy="204470"/>
            </a:xfrm>
            <a:custGeom>
              <a:avLst/>
              <a:gdLst/>
              <a:ahLst/>
              <a:cxnLst/>
              <a:rect l="l" t="t" r="r" b="b"/>
              <a:pathLst>
                <a:path w="8890" h="204469">
                  <a:moveTo>
                    <a:pt x="8890" y="0"/>
                  </a:moveTo>
                  <a:lnTo>
                    <a:pt x="8128" y="0"/>
                  </a:lnTo>
                  <a:lnTo>
                    <a:pt x="8128" y="2540"/>
                  </a:lnTo>
                  <a:lnTo>
                    <a:pt x="3898" y="2540"/>
                  </a:lnTo>
                  <a:lnTo>
                    <a:pt x="3898" y="22860"/>
                  </a:lnTo>
                  <a:lnTo>
                    <a:pt x="0" y="22860"/>
                  </a:lnTo>
                  <a:lnTo>
                    <a:pt x="0" y="180340"/>
                  </a:lnTo>
                  <a:lnTo>
                    <a:pt x="0" y="204470"/>
                  </a:lnTo>
                  <a:lnTo>
                    <a:pt x="4483" y="204470"/>
                  </a:lnTo>
                  <a:lnTo>
                    <a:pt x="4483" y="180340"/>
                  </a:lnTo>
                  <a:lnTo>
                    <a:pt x="8890" y="180340"/>
                  </a:lnTo>
                  <a:lnTo>
                    <a:pt x="8890" y="2286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006589" y="2865656"/>
              <a:ext cx="8890" cy="202565"/>
            </a:xfrm>
            <a:custGeom>
              <a:avLst/>
              <a:gdLst/>
              <a:ahLst/>
              <a:cxnLst/>
              <a:rect l="l" t="t" r="r" b="b"/>
              <a:pathLst>
                <a:path w="8890" h="202564">
                  <a:moveTo>
                    <a:pt x="8889" y="0"/>
                  </a:moveTo>
                  <a:lnTo>
                    <a:pt x="0" y="21755"/>
                  </a:lnTo>
                  <a:lnTo>
                    <a:pt x="0" y="202422"/>
                  </a:lnTo>
                  <a:lnTo>
                    <a:pt x="8889" y="177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015479" y="2843900"/>
              <a:ext cx="8890" cy="199390"/>
            </a:xfrm>
            <a:custGeom>
              <a:avLst/>
              <a:gdLst/>
              <a:ahLst/>
              <a:cxnLst/>
              <a:rect l="l" t="t" r="r" b="b"/>
              <a:pathLst>
                <a:path w="8890" h="199389">
                  <a:moveTo>
                    <a:pt x="8890" y="0"/>
                  </a:moveTo>
                  <a:lnTo>
                    <a:pt x="0" y="21755"/>
                  </a:lnTo>
                  <a:lnTo>
                    <a:pt x="0" y="199342"/>
                  </a:lnTo>
                  <a:lnTo>
                    <a:pt x="8890" y="1745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023099" y="2822144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59" h="200025">
                  <a:moveTo>
                    <a:pt x="10159" y="0"/>
                  </a:moveTo>
                  <a:lnTo>
                    <a:pt x="0" y="24863"/>
                  </a:lnTo>
                  <a:lnTo>
                    <a:pt x="0" y="199810"/>
                  </a:lnTo>
                  <a:lnTo>
                    <a:pt x="10159" y="1714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031989" y="2800388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59" h="196850">
                  <a:moveTo>
                    <a:pt x="10159" y="0"/>
                  </a:moveTo>
                  <a:lnTo>
                    <a:pt x="0" y="24863"/>
                  </a:lnTo>
                  <a:lnTo>
                    <a:pt x="0" y="196731"/>
                  </a:lnTo>
                  <a:lnTo>
                    <a:pt x="10159" y="1683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7040880" y="277875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59" h="193039">
                  <a:moveTo>
                    <a:pt x="10160" y="0"/>
                  </a:moveTo>
                  <a:lnTo>
                    <a:pt x="5168" y="0"/>
                  </a:lnTo>
                  <a:lnTo>
                    <a:pt x="5168" y="24130"/>
                  </a:lnTo>
                  <a:lnTo>
                    <a:pt x="0" y="24130"/>
                  </a:lnTo>
                  <a:lnTo>
                    <a:pt x="0" y="167640"/>
                  </a:lnTo>
                  <a:lnTo>
                    <a:pt x="0" y="182880"/>
                  </a:lnTo>
                  <a:lnTo>
                    <a:pt x="0" y="193040"/>
                  </a:lnTo>
                  <a:lnTo>
                    <a:pt x="1981" y="193040"/>
                  </a:lnTo>
                  <a:lnTo>
                    <a:pt x="1981" y="182880"/>
                  </a:lnTo>
                  <a:lnTo>
                    <a:pt x="6908" y="182880"/>
                  </a:lnTo>
                  <a:lnTo>
                    <a:pt x="6908" y="167640"/>
                  </a:lnTo>
                  <a:lnTo>
                    <a:pt x="10160" y="167640"/>
                  </a:lnTo>
                  <a:lnTo>
                    <a:pt x="10160" y="241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7049769" y="275998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9183"/>
                  </a:lnTo>
                  <a:lnTo>
                    <a:pt x="8889" y="1673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7058659" y="2738228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112"/>
                  </a:lnTo>
                  <a:lnTo>
                    <a:pt x="8890" y="1672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7067549" y="2716472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042"/>
                  </a:lnTo>
                  <a:lnTo>
                    <a:pt x="8890" y="1672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7075169" y="2694716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2089"/>
                  </a:lnTo>
                  <a:lnTo>
                    <a:pt x="10159" y="167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7085329" y="267296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901"/>
                  </a:lnTo>
                  <a:lnTo>
                    <a:pt x="8890" y="1670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7092949" y="2651204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948"/>
                  </a:lnTo>
                  <a:lnTo>
                    <a:pt x="10159" y="1670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7101839" y="2629448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878"/>
                  </a:lnTo>
                  <a:lnTo>
                    <a:pt x="10159" y="1669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7110729" y="261080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699"/>
                  </a:lnTo>
                  <a:lnTo>
                    <a:pt x="8890" y="1668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7119619" y="258904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8628"/>
                  </a:lnTo>
                  <a:lnTo>
                    <a:pt x="8889" y="166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7128509" y="256728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558"/>
                  </a:lnTo>
                  <a:lnTo>
                    <a:pt x="8890" y="16673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7137399" y="254553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487"/>
                  </a:lnTo>
                  <a:lnTo>
                    <a:pt x="8890" y="1666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7145019" y="2523777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535"/>
                  </a:lnTo>
                  <a:lnTo>
                    <a:pt x="10159" y="1665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7153909" y="2502021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60" y="0"/>
                  </a:moveTo>
                  <a:lnTo>
                    <a:pt x="0" y="24863"/>
                  </a:lnTo>
                  <a:lnTo>
                    <a:pt x="0" y="191464"/>
                  </a:lnTo>
                  <a:lnTo>
                    <a:pt x="10160" y="1665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7162799" y="248337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286"/>
                  </a:lnTo>
                  <a:lnTo>
                    <a:pt x="8890" y="166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7171689" y="2458509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323"/>
                  </a:lnTo>
                  <a:lnTo>
                    <a:pt x="10159" y="1663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180579" y="2439861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145"/>
                  </a:lnTo>
                  <a:lnTo>
                    <a:pt x="8890" y="1663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189469" y="2418105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89" y="0"/>
                  </a:moveTo>
                  <a:lnTo>
                    <a:pt x="0" y="21755"/>
                  </a:lnTo>
                  <a:lnTo>
                    <a:pt x="0" y="188074"/>
                  </a:lnTo>
                  <a:lnTo>
                    <a:pt x="8889" y="1662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198359" y="239634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004"/>
                  </a:lnTo>
                  <a:lnTo>
                    <a:pt x="8890" y="166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205979" y="2374593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1051"/>
                  </a:lnTo>
                  <a:lnTo>
                    <a:pt x="10160" y="16610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214869" y="2352837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59" y="0"/>
                  </a:moveTo>
                  <a:lnTo>
                    <a:pt x="0" y="24863"/>
                  </a:lnTo>
                  <a:lnTo>
                    <a:pt x="0" y="190981"/>
                  </a:lnTo>
                  <a:lnTo>
                    <a:pt x="10159" y="16603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223759" y="2331081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0910"/>
                  </a:lnTo>
                  <a:lnTo>
                    <a:pt x="10160" y="1659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232649" y="2312433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90" y="0"/>
                  </a:moveTo>
                  <a:lnTo>
                    <a:pt x="0" y="21755"/>
                  </a:lnTo>
                  <a:lnTo>
                    <a:pt x="0" y="187731"/>
                  </a:lnTo>
                  <a:lnTo>
                    <a:pt x="8890" y="165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7241539" y="2290677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89" y="0"/>
                  </a:moveTo>
                  <a:lnTo>
                    <a:pt x="0" y="21755"/>
                  </a:lnTo>
                  <a:lnTo>
                    <a:pt x="0" y="187661"/>
                  </a:lnTo>
                  <a:lnTo>
                    <a:pt x="8889" y="165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250430" y="2269489"/>
              <a:ext cx="8890" cy="186690"/>
            </a:xfrm>
            <a:custGeom>
              <a:avLst/>
              <a:gdLst/>
              <a:ahLst/>
              <a:cxnLst/>
              <a:rect l="l" t="t" r="r" b="b"/>
              <a:pathLst>
                <a:path w="8890" h="186689">
                  <a:moveTo>
                    <a:pt x="8890" y="0"/>
                  </a:moveTo>
                  <a:lnTo>
                    <a:pt x="8204" y="0"/>
                  </a:lnTo>
                  <a:lnTo>
                    <a:pt x="8204" y="2540"/>
                  </a:lnTo>
                  <a:lnTo>
                    <a:pt x="3721" y="2540"/>
                  </a:lnTo>
                  <a:lnTo>
                    <a:pt x="3721" y="21590"/>
                  </a:lnTo>
                  <a:lnTo>
                    <a:pt x="0" y="21590"/>
                  </a:lnTo>
                  <a:lnTo>
                    <a:pt x="0" y="165100"/>
                  </a:lnTo>
                  <a:lnTo>
                    <a:pt x="0" y="186690"/>
                  </a:lnTo>
                  <a:lnTo>
                    <a:pt x="4521" y="186690"/>
                  </a:lnTo>
                  <a:lnTo>
                    <a:pt x="4521" y="165100"/>
                  </a:lnTo>
                  <a:lnTo>
                    <a:pt x="8890" y="165100"/>
                  </a:lnTo>
                  <a:lnTo>
                    <a:pt x="8890" y="2159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258049" y="225024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59" h="187960">
                  <a:moveTo>
                    <a:pt x="10159" y="0"/>
                  </a:moveTo>
                  <a:lnTo>
                    <a:pt x="0" y="21783"/>
                  </a:lnTo>
                  <a:lnTo>
                    <a:pt x="0" y="187557"/>
                  </a:lnTo>
                  <a:lnTo>
                    <a:pt x="10159" y="1626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266939" y="2231186"/>
              <a:ext cx="10160" cy="185420"/>
            </a:xfrm>
            <a:custGeom>
              <a:avLst/>
              <a:gdLst/>
              <a:ahLst/>
              <a:cxnLst/>
              <a:rect l="l" t="t" r="r" b="b"/>
              <a:pathLst>
                <a:path w="10159" h="185419">
                  <a:moveTo>
                    <a:pt x="10159" y="0"/>
                  </a:moveTo>
                  <a:lnTo>
                    <a:pt x="0" y="21783"/>
                  </a:lnTo>
                  <a:lnTo>
                    <a:pt x="0" y="184791"/>
                  </a:lnTo>
                  <a:lnTo>
                    <a:pt x="10159" y="1598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7275829" y="2212126"/>
              <a:ext cx="10160" cy="182245"/>
            </a:xfrm>
            <a:custGeom>
              <a:avLst/>
              <a:gdLst/>
              <a:ahLst/>
              <a:cxnLst/>
              <a:rect l="l" t="t" r="r" b="b"/>
              <a:pathLst>
                <a:path w="10159" h="182244">
                  <a:moveTo>
                    <a:pt x="10160" y="0"/>
                  </a:moveTo>
                  <a:lnTo>
                    <a:pt x="0" y="21783"/>
                  </a:lnTo>
                  <a:lnTo>
                    <a:pt x="0" y="182025"/>
                  </a:lnTo>
                  <a:lnTo>
                    <a:pt x="10160" y="1570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7284719" y="2193065"/>
              <a:ext cx="10160" cy="179705"/>
            </a:xfrm>
            <a:custGeom>
              <a:avLst/>
              <a:gdLst/>
              <a:ahLst/>
              <a:cxnLst/>
              <a:rect l="l" t="t" r="r" b="b"/>
              <a:pathLst>
                <a:path w="10159" h="179705">
                  <a:moveTo>
                    <a:pt x="10159" y="0"/>
                  </a:moveTo>
                  <a:lnTo>
                    <a:pt x="0" y="21783"/>
                  </a:lnTo>
                  <a:lnTo>
                    <a:pt x="0" y="179259"/>
                  </a:lnTo>
                  <a:lnTo>
                    <a:pt x="10159" y="1543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7293609" y="2176728"/>
              <a:ext cx="8890" cy="173990"/>
            </a:xfrm>
            <a:custGeom>
              <a:avLst/>
              <a:gdLst/>
              <a:ahLst/>
              <a:cxnLst/>
              <a:rect l="l" t="t" r="r" b="b"/>
              <a:pathLst>
                <a:path w="8890" h="173989">
                  <a:moveTo>
                    <a:pt x="8890" y="0"/>
                  </a:moveTo>
                  <a:lnTo>
                    <a:pt x="0" y="19060"/>
                  </a:lnTo>
                  <a:lnTo>
                    <a:pt x="0" y="173770"/>
                  </a:lnTo>
                  <a:lnTo>
                    <a:pt x="8890" y="151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7302499" y="2157667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90" h="171450">
                  <a:moveTo>
                    <a:pt x="8890" y="0"/>
                  </a:moveTo>
                  <a:lnTo>
                    <a:pt x="0" y="19060"/>
                  </a:lnTo>
                  <a:lnTo>
                    <a:pt x="0" y="171004"/>
                  </a:lnTo>
                  <a:lnTo>
                    <a:pt x="8890" y="149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7311389" y="2138607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9060"/>
                  </a:lnTo>
                  <a:lnTo>
                    <a:pt x="0" y="168237"/>
                  </a:lnTo>
                  <a:lnTo>
                    <a:pt x="8889" y="1464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7319009" y="2119547"/>
              <a:ext cx="10160" cy="168910"/>
            </a:xfrm>
            <a:custGeom>
              <a:avLst/>
              <a:gdLst/>
              <a:ahLst/>
              <a:cxnLst/>
              <a:rect l="l" t="t" r="r" b="b"/>
              <a:pathLst>
                <a:path w="10159" h="168910">
                  <a:moveTo>
                    <a:pt x="10160" y="0"/>
                  </a:moveTo>
                  <a:lnTo>
                    <a:pt x="0" y="21783"/>
                  </a:lnTo>
                  <a:lnTo>
                    <a:pt x="0" y="168589"/>
                  </a:lnTo>
                  <a:lnTo>
                    <a:pt x="10160" y="1436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7327899" y="2100486"/>
              <a:ext cx="10160" cy="166370"/>
            </a:xfrm>
            <a:custGeom>
              <a:avLst/>
              <a:gdLst/>
              <a:ahLst/>
              <a:cxnLst/>
              <a:rect l="l" t="t" r="r" b="b"/>
              <a:pathLst>
                <a:path w="10159" h="166369">
                  <a:moveTo>
                    <a:pt x="10159" y="0"/>
                  </a:moveTo>
                  <a:lnTo>
                    <a:pt x="0" y="21783"/>
                  </a:lnTo>
                  <a:lnTo>
                    <a:pt x="0" y="165823"/>
                  </a:lnTo>
                  <a:lnTo>
                    <a:pt x="10159" y="1408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7336789" y="2081426"/>
              <a:ext cx="10160" cy="163195"/>
            </a:xfrm>
            <a:custGeom>
              <a:avLst/>
              <a:gdLst/>
              <a:ahLst/>
              <a:cxnLst/>
              <a:rect l="l" t="t" r="r" b="b"/>
              <a:pathLst>
                <a:path w="10159" h="163194">
                  <a:moveTo>
                    <a:pt x="10159" y="0"/>
                  </a:moveTo>
                  <a:lnTo>
                    <a:pt x="0" y="21783"/>
                  </a:lnTo>
                  <a:lnTo>
                    <a:pt x="0" y="163057"/>
                  </a:lnTo>
                  <a:lnTo>
                    <a:pt x="10159" y="1381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7345679" y="2065088"/>
              <a:ext cx="8890" cy="158115"/>
            </a:xfrm>
            <a:custGeom>
              <a:avLst/>
              <a:gdLst/>
              <a:ahLst/>
              <a:cxnLst/>
              <a:rect l="l" t="t" r="r" b="b"/>
              <a:pathLst>
                <a:path w="8890" h="158114">
                  <a:moveTo>
                    <a:pt x="8890" y="0"/>
                  </a:moveTo>
                  <a:lnTo>
                    <a:pt x="0" y="19060"/>
                  </a:lnTo>
                  <a:lnTo>
                    <a:pt x="0" y="157568"/>
                  </a:lnTo>
                  <a:lnTo>
                    <a:pt x="8890" y="1357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7354569" y="2046028"/>
              <a:ext cx="8890" cy="154940"/>
            </a:xfrm>
            <a:custGeom>
              <a:avLst/>
              <a:gdLst/>
              <a:ahLst/>
              <a:cxnLst/>
              <a:rect l="l" t="t" r="r" b="b"/>
              <a:pathLst>
                <a:path w="8890" h="154939">
                  <a:moveTo>
                    <a:pt x="8889" y="0"/>
                  </a:moveTo>
                  <a:lnTo>
                    <a:pt x="0" y="19060"/>
                  </a:lnTo>
                  <a:lnTo>
                    <a:pt x="0" y="154802"/>
                  </a:lnTo>
                  <a:lnTo>
                    <a:pt x="8889" y="132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7363459" y="2026968"/>
              <a:ext cx="8890" cy="152400"/>
            </a:xfrm>
            <a:custGeom>
              <a:avLst/>
              <a:gdLst/>
              <a:ahLst/>
              <a:cxnLst/>
              <a:rect l="l" t="t" r="r" b="b"/>
              <a:pathLst>
                <a:path w="8890" h="152400">
                  <a:moveTo>
                    <a:pt x="8890" y="0"/>
                  </a:moveTo>
                  <a:lnTo>
                    <a:pt x="0" y="19060"/>
                  </a:lnTo>
                  <a:lnTo>
                    <a:pt x="0" y="152036"/>
                  </a:lnTo>
                  <a:lnTo>
                    <a:pt x="8890" y="130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7372349" y="2007907"/>
              <a:ext cx="8890" cy="149860"/>
            </a:xfrm>
            <a:custGeom>
              <a:avLst/>
              <a:gdLst/>
              <a:ahLst/>
              <a:cxnLst/>
              <a:rect l="l" t="t" r="r" b="b"/>
              <a:pathLst>
                <a:path w="8890" h="149860">
                  <a:moveTo>
                    <a:pt x="8890" y="0"/>
                  </a:moveTo>
                  <a:lnTo>
                    <a:pt x="0" y="19060"/>
                  </a:lnTo>
                  <a:lnTo>
                    <a:pt x="0" y="149270"/>
                  </a:lnTo>
                  <a:lnTo>
                    <a:pt x="8890" y="1274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7381239" y="1988847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90" h="146685">
                  <a:moveTo>
                    <a:pt x="8889" y="0"/>
                  </a:moveTo>
                  <a:lnTo>
                    <a:pt x="0" y="19060"/>
                  </a:lnTo>
                  <a:lnTo>
                    <a:pt x="0" y="146504"/>
                  </a:lnTo>
                  <a:lnTo>
                    <a:pt x="8889" y="124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7388859" y="1969787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59" h="147319">
                  <a:moveTo>
                    <a:pt x="10160" y="0"/>
                  </a:moveTo>
                  <a:lnTo>
                    <a:pt x="0" y="21783"/>
                  </a:lnTo>
                  <a:lnTo>
                    <a:pt x="0" y="146856"/>
                  </a:lnTo>
                  <a:lnTo>
                    <a:pt x="10160" y="1219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7397749" y="195072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4089"/>
                  </a:lnTo>
                  <a:lnTo>
                    <a:pt x="10159" y="119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7406640" y="193420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4521" y="0"/>
                  </a:lnTo>
                  <a:lnTo>
                    <a:pt x="4521" y="19050"/>
                  </a:lnTo>
                  <a:lnTo>
                    <a:pt x="0" y="19050"/>
                  </a:lnTo>
                  <a:lnTo>
                    <a:pt x="0" y="123190"/>
                  </a:lnTo>
                  <a:lnTo>
                    <a:pt x="0" y="138430"/>
                  </a:lnTo>
                  <a:lnTo>
                    <a:pt x="3238" y="138430"/>
                  </a:lnTo>
                  <a:lnTo>
                    <a:pt x="3238" y="123190"/>
                  </a:lnTo>
                  <a:lnTo>
                    <a:pt x="8890" y="123190"/>
                  </a:lnTo>
                  <a:lnTo>
                    <a:pt x="8890" y="190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415529" y="1915329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6676"/>
                  </a:lnTo>
                  <a:lnTo>
                    <a:pt x="8890" y="117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424419" y="189626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89" y="0"/>
                  </a:moveTo>
                  <a:lnTo>
                    <a:pt x="0" y="19060"/>
                  </a:lnTo>
                  <a:lnTo>
                    <a:pt x="0" y="136857"/>
                  </a:lnTo>
                  <a:lnTo>
                    <a:pt x="8889" y="1179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433309" y="187720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7038"/>
                  </a:lnTo>
                  <a:lnTo>
                    <a:pt x="8890" y="1181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7440929" y="1858148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39916"/>
                  </a:lnTo>
                  <a:lnTo>
                    <a:pt x="10160" y="1183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7449819" y="183908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59" y="0"/>
                  </a:moveTo>
                  <a:lnTo>
                    <a:pt x="0" y="21783"/>
                  </a:lnTo>
                  <a:lnTo>
                    <a:pt x="0" y="140097"/>
                  </a:lnTo>
                  <a:lnTo>
                    <a:pt x="10159" y="1185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458709" y="182002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40277"/>
                  </a:lnTo>
                  <a:lnTo>
                    <a:pt x="10160" y="1187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467599" y="1800967"/>
              <a:ext cx="10160" cy="140970"/>
            </a:xfrm>
            <a:custGeom>
              <a:avLst/>
              <a:gdLst/>
              <a:ahLst/>
              <a:cxnLst/>
              <a:rect l="l" t="t" r="r" b="b"/>
              <a:pathLst>
                <a:path w="10159" h="140969">
                  <a:moveTo>
                    <a:pt x="10159" y="0"/>
                  </a:moveTo>
                  <a:lnTo>
                    <a:pt x="0" y="21783"/>
                  </a:lnTo>
                  <a:lnTo>
                    <a:pt x="0" y="140458"/>
                  </a:lnTo>
                  <a:lnTo>
                    <a:pt x="10159" y="1188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7476489" y="178462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7916"/>
                  </a:lnTo>
                  <a:lnTo>
                    <a:pt x="8889" y="119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485379" y="176556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9060"/>
                  </a:lnTo>
                  <a:lnTo>
                    <a:pt x="0" y="138097"/>
                  </a:lnTo>
                  <a:lnTo>
                    <a:pt x="8890" y="1192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494269" y="1746508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8278"/>
                  </a:lnTo>
                  <a:lnTo>
                    <a:pt x="8889" y="119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501889" y="172744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155"/>
                  </a:lnTo>
                  <a:lnTo>
                    <a:pt x="10159" y="1195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510779" y="170838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60" y="0"/>
                  </a:moveTo>
                  <a:lnTo>
                    <a:pt x="0" y="21783"/>
                  </a:lnTo>
                  <a:lnTo>
                    <a:pt x="0" y="141336"/>
                  </a:lnTo>
                  <a:lnTo>
                    <a:pt x="10160" y="1197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519669" y="1689327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517"/>
                  </a:lnTo>
                  <a:lnTo>
                    <a:pt x="10159" y="1199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528559" y="1672990"/>
              <a:ext cx="8890" cy="139065"/>
            </a:xfrm>
            <a:custGeom>
              <a:avLst/>
              <a:gdLst/>
              <a:ahLst/>
              <a:cxnLst/>
              <a:rect l="l" t="t" r="r" b="b"/>
              <a:pathLst>
                <a:path w="8890" h="139064">
                  <a:moveTo>
                    <a:pt x="8890" y="0"/>
                  </a:moveTo>
                  <a:lnTo>
                    <a:pt x="0" y="19060"/>
                  </a:lnTo>
                  <a:lnTo>
                    <a:pt x="0" y="138975"/>
                  </a:lnTo>
                  <a:lnTo>
                    <a:pt x="8890" y="1200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537449" y="165392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156"/>
                  </a:lnTo>
                  <a:lnTo>
                    <a:pt x="8890" y="1202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7546339" y="163486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337"/>
                  </a:lnTo>
                  <a:lnTo>
                    <a:pt x="8889" y="1204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7555229" y="161580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517"/>
                  </a:lnTo>
                  <a:lnTo>
                    <a:pt x="8890" y="1206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564119" y="1596748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698"/>
                  </a:lnTo>
                  <a:lnTo>
                    <a:pt x="8889" y="1208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571739" y="157768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59" y="0"/>
                  </a:moveTo>
                  <a:lnTo>
                    <a:pt x="0" y="21783"/>
                  </a:lnTo>
                  <a:lnTo>
                    <a:pt x="0" y="142576"/>
                  </a:lnTo>
                  <a:lnTo>
                    <a:pt x="10159" y="12099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580629" y="155862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1783"/>
                  </a:lnTo>
                  <a:lnTo>
                    <a:pt x="0" y="142757"/>
                  </a:lnTo>
                  <a:lnTo>
                    <a:pt x="10160" y="1211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589519" y="1542290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5">
                  <a:moveTo>
                    <a:pt x="8889" y="0"/>
                  </a:moveTo>
                  <a:lnTo>
                    <a:pt x="0" y="19060"/>
                  </a:lnTo>
                  <a:lnTo>
                    <a:pt x="0" y="140215"/>
                  </a:lnTo>
                  <a:lnTo>
                    <a:pt x="8889" y="121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598409" y="152323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396"/>
                  </a:lnTo>
                  <a:lnTo>
                    <a:pt x="8890" y="1215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607299" y="150417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576"/>
                  </a:lnTo>
                  <a:lnTo>
                    <a:pt x="8890" y="1216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616190" y="1466049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17780" y="0"/>
                  </a:moveTo>
                  <a:lnTo>
                    <a:pt x="8890" y="19062"/>
                  </a:lnTo>
                  <a:lnTo>
                    <a:pt x="7620" y="21793"/>
                  </a:lnTo>
                  <a:lnTo>
                    <a:pt x="0" y="38125"/>
                  </a:lnTo>
                  <a:lnTo>
                    <a:pt x="0" y="159829"/>
                  </a:lnTo>
                  <a:lnTo>
                    <a:pt x="7620" y="143637"/>
                  </a:lnTo>
                  <a:lnTo>
                    <a:pt x="8890" y="140944"/>
                  </a:lnTo>
                  <a:lnTo>
                    <a:pt x="17780" y="12205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632699" y="1446989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3816"/>
                  </a:lnTo>
                  <a:lnTo>
                    <a:pt x="10159" y="1222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641589" y="143065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19060"/>
                  </a:lnTo>
                  <a:lnTo>
                    <a:pt x="0" y="141274"/>
                  </a:lnTo>
                  <a:lnTo>
                    <a:pt x="8889" y="1223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650479" y="141159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90" y="0"/>
                  </a:moveTo>
                  <a:lnTo>
                    <a:pt x="0" y="19060"/>
                  </a:lnTo>
                  <a:lnTo>
                    <a:pt x="0" y="141455"/>
                  </a:lnTo>
                  <a:lnTo>
                    <a:pt x="8890" y="1225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659369" y="139253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89" y="0"/>
                  </a:moveTo>
                  <a:lnTo>
                    <a:pt x="0" y="19060"/>
                  </a:lnTo>
                  <a:lnTo>
                    <a:pt x="0" y="141635"/>
                  </a:lnTo>
                  <a:lnTo>
                    <a:pt x="8889" y="1227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668259" y="137347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816"/>
                  </a:lnTo>
                  <a:lnTo>
                    <a:pt x="8890" y="122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677149" y="135441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997"/>
                  </a:lnTo>
                  <a:lnTo>
                    <a:pt x="8890" y="123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684769" y="133534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4875"/>
                  </a:lnTo>
                  <a:lnTo>
                    <a:pt x="10159" y="12329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693659" y="131628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60" y="0"/>
                  </a:moveTo>
                  <a:lnTo>
                    <a:pt x="0" y="21783"/>
                  </a:lnTo>
                  <a:lnTo>
                    <a:pt x="0" y="145056"/>
                  </a:lnTo>
                  <a:lnTo>
                    <a:pt x="10160" y="1234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702549" y="129722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5236"/>
                  </a:lnTo>
                  <a:lnTo>
                    <a:pt x="10159" y="12366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711439" y="1280891"/>
              <a:ext cx="8890" cy="142875"/>
            </a:xfrm>
            <a:custGeom>
              <a:avLst/>
              <a:gdLst/>
              <a:ahLst/>
              <a:cxnLst/>
              <a:rect l="l" t="t" r="r" b="b"/>
              <a:pathLst>
                <a:path w="8890" h="142875">
                  <a:moveTo>
                    <a:pt x="8889" y="0"/>
                  </a:moveTo>
                  <a:lnTo>
                    <a:pt x="0" y="19060"/>
                  </a:lnTo>
                  <a:lnTo>
                    <a:pt x="0" y="142694"/>
                  </a:lnTo>
                  <a:lnTo>
                    <a:pt x="8889" y="123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720330" y="1262379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7073" y="0"/>
                  </a:lnTo>
                  <a:lnTo>
                    <a:pt x="7073" y="7620"/>
                  </a:lnTo>
                  <a:lnTo>
                    <a:pt x="0" y="7620"/>
                  </a:lnTo>
                  <a:lnTo>
                    <a:pt x="0" y="123190"/>
                  </a:lnTo>
                  <a:lnTo>
                    <a:pt x="0" y="142240"/>
                  </a:lnTo>
                  <a:lnTo>
                    <a:pt x="4521" y="142240"/>
                  </a:lnTo>
                  <a:lnTo>
                    <a:pt x="4521" y="123190"/>
                  </a:lnTo>
                  <a:lnTo>
                    <a:pt x="8890" y="123190"/>
                  </a:lnTo>
                  <a:lnTo>
                    <a:pt x="8890" y="7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7729219" y="1245849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4">
                  <a:moveTo>
                    <a:pt x="8889" y="0"/>
                  </a:moveTo>
                  <a:lnTo>
                    <a:pt x="0" y="16905"/>
                  </a:lnTo>
                  <a:lnTo>
                    <a:pt x="0" y="139978"/>
                  </a:lnTo>
                  <a:lnTo>
                    <a:pt x="8889" y="1210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7738109" y="1228943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6905"/>
                  </a:lnTo>
                  <a:lnTo>
                    <a:pt x="0" y="138004"/>
                  </a:lnTo>
                  <a:lnTo>
                    <a:pt x="8890" y="119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7745729" y="1212038"/>
              <a:ext cx="10160" cy="139065"/>
            </a:xfrm>
            <a:custGeom>
              <a:avLst/>
              <a:gdLst/>
              <a:ahLst/>
              <a:cxnLst/>
              <a:rect l="l" t="t" r="r" b="b"/>
              <a:pathLst>
                <a:path w="10159" h="139065">
                  <a:moveTo>
                    <a:pt x="10160" y="0"/>
                  </a:moveTo>
                  <a:lnTo>
                    <a:pt x="0" y="19320"/>
                  </a:lnTo>
                  <a:lnTo>
                    <a:pt x="0" y="138727"/>
                  </a:lnTo>
                  <a:lnTo>
                    <a:pt x="10160" y="1171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7754619" y="119513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59" h="137159">
                  <a:moveTo>
                    <a:pt x="10159" y="0"/>
                  </a:moveTo>
                  <a:lnTo>
                    <a:pt x="0" y="19320"/>
                  </a:lnTo>
                  <a:lnTo>
                    <a:pt x="0" y="136753"/>
                  </a:lnTo>
                  <a:lnTo>
                    <a:pt x="10159" y="1151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7763509" y="1178226"/>
              <a:ext cx="10160" cy="135255"/>
            </a:xfrm>
            <a:custGeom>
              <a:avLst/>
              <a:gdLst/>
              <a:ahLst/>
              <a:cxnLst/>
              <a:rect l="l" t="t" r="r" b="b"/>
              <a:pathLst>
                <a:path w="10159" h="135255">
                  <a:moveTo>
                    <a:pt x="10160" y="0"/>
                  </a:moveTo>
                  <a:lnTo>
                    <a:pt x="0" y="19320"/>
                  </a:lnTo>
                  <a:lnTo>
                    <a:pt x="0" y="134779"/>
                  </a:lnTo>
                  <a:lnTo>
                    <a:pt x="10160" y="113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7772399" y="1163736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90" h="130809">
                  <a:moveTo>
                    <a:pt x="8890" y="0"/>
                  </a:moveTo>
                  <a:lnTo>
                    <a:pt x="0" y="16905"/>
                  </a:lnTo>
                  <a:lnTo>
                    <a:pt x="0" y="130390"/>
                  </a:lnTo>
                  <a:lnTo>
                    <a:pt x="8890" y="11151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7781289" y="1146830"/>
              <a:ext cx="8890" cy="128905"/>
            </a:xfrm>
            <a:custGeom>
              <a:avLst/>
              <a:gdLst/>
              <a:ahLst/>
              <a:cxnLst/>
              <a:rect l="l" t="t" r="r" b="b"/>
              <a:pathLst>
                <a:path w="8890" h="128905">
                  <a:moveTo>
                    <a:pt x="8889" y="0"/>
                  </a:moveTo>
                  <a:lnTo>
                    <a:pt x="0" y="16905"/>
                  </a:lnTo>
                  <a:lnTo>
                    <a:pt x="0" y="128416"/>
                  </a:lnTo>
                  <a:lnTo>
                    <a:pt x="8889" y="109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7790179" y="1129925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16905"/>
                  </a:lnTo>
                  <a:lnTo>
                    <a:pt x="0" y="126442"/>
                  </a:lnTo>
                  <a:lnTo>
                    <a:pt x="8890" y="1075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7797799" y="1113019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59" h="127634">
                  <a:moveTo>
                    <a:pt x="10159" y="0"/>
                  </a:moveTo>
                  <a:lnTo>
                    <a:pt x="0" y="19320"/>
                  </a:lnTo>
                  <a:lnTo>
                    <a:pt x="0" y="127165"/>
                  </a:lnTo>
                  <a:lnTo>
                    <a:pt x="10159" y="1055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7806689" y="1096114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59" h="125730">
                  <a:moveTo>
                    <a:pt x="10159" y="0"/>
                  </a:moveTo>
                  <a:lnTo>
                    <a:pt x="0" y="19320"/>
                  </a:lnTo>
                  <a:lnTo>
                    <a:pt x="0" y="125191"/>
                  </a:lnTo>
                  <a:lnTo>
                    <a:pt x="10159" y="1036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7815579" y="1079208"/>
              <a:ext cx="10160" cy="123825"/>
            </a:xfrm>
            <a:custGeom>
              <a:avLst/>
              <a:gdLst/>
              <a:ahLst/>
              <a:cxnLst/>
              <a:rect l="l" t="t" r="r" b="b"/>
              <a:pathLst>
                <a:path w="10159" h="123825">
                  <a:moveTo>
                    <a:pt x="10160" y="0"/>
                  </a:moveTo>
                  <a:lnTo>
                    <a:pt x="0" y="19320"/>
                  </a:lnTo>
                  <a:lnTo>
                    <a:pt x="0" y="123217"/>
                  </a:lnTo>
                  <a:lnTo>
                    <a:pt x="10160" y="1016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7824469" y="1064718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90" h="119380">
                  <a:moveTo>
                    <a:pt x="8889" y="0"/>
                  </a:moveTo>
                  <a:lnTo>
                    <a:pt x="0" y="16905"/>
                  </a:lnTo>
                  <a:lnTo>
                    <a:pt x="0" y="118828"/>
                  </a:lnTo>
                  <a:lnTo>
                    <a:pt x="8889" y="99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7833359" y="1047812"/>
              <a:ext cx="8890" cy="117475"/>
            </a:xfrm>
            <a:custGeom>
              <a:avLst/>
              <a:gdLst/>
              <a:ahLst/>
              <a:cxnLst/>
              <a:rect l="l" t="t" r="r" b="b"/>
              <a:pathLst>
                <a:path w="8890" h="117475">
                  <a:moveTo>
                    <a:pt x="8890" y="0"/>
                  </a:moveTo>
                  <a:lnTo>
                    <a:pt x="0" y="16905"/>
                  </a:lnTo>
                  <a:lnTo>
                    <a:pt x="0" y="116854"/>
                  </a:lnTo>
                  <a:lnTo>
                    <a:pt x="8890" y="979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7842249" y="1030906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90" h="114934">
                  <a:moveTo>
                    <a:pt x="8890" y="0"/>
                  </a:moveTo>
                  <a:lnTo>
                    <a:pt x="0" y="16905"/>
                  </a:lnTo>
                  <a:lnTo>
                    <a:pt x="0" y="114880"/>
                  </a:lnTo>
                  <a:lnTo>
                    <a:pt x="8890" y="960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7851139" y="1014001"/>
              <a:ext cx="8890" cy="113030"/>
            </a:xfrm>
            <a:custGeom>
              <a:avLst/>
              <a:gdLst/>
              <a:ahLst/>
              <a:cxnLst/>
              <a:rect l="l" t="t" r="r" b="b"/>
              <a:pathLst>
                <a:path w="8890" h="113030">
                  <a:moveTo>
                    <a:pt x="8889" y="0"/>
                  </a:moveTo>
                  <a:lnTo>
                    <a:pt x="0" y="16905"/>
                  </a:lnTo>
                  <a:lnTo>
                    <a:pt x="0" y="112906"/>
                  </a:lnTo>
                  <a:lnTo>
                    <a:pt x="8889" y="940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7860029" y="997095"/>
              <a:ext cx="8890" cy="111125"/>
            </a:xfrm>
            <a:custGeom>
              <a:avLst/>
              <a:gdLst/>
              <a:ahLst/>
              <a:cxnLst/>
              <a:rect l="l" t="t" r="r" b="b"/>
              <a:pathLst>
                <a:path w="8890" h="111125">
                  <a:moveTo>
                    <a:pt x="8890" y="0"/>
                  </a:moveTo>
                  <a:lnTo>
                    <a:pt x="0" y="16905"/>
                  </a:lnTo>
                  <a:lnTo>
                    <a:pt x="0" y="110932"/>
                  </a:lnTo>
                  <a:lnTo>
                    <a:pt x="8890" y="920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7867649" y="980190"/>
              <a:ext cx="10160" cy="111760"/>
            </a:xfrm>
            <a:custGeom>
              <a:avLst/>
              <a:gdLst/>
              <a:ahLst/>
              <a:cxnLst/>
              <a:rect l="l" t="t" r="r" b="b"/>
              <a:pathLst>
                <a:path w="10159" h="111759">
                  <a:moveTo>
                    <a:pt x="10159" y="0"/>
                  </a:moveTo>
                  <a:lnTo>
                    <a:pt x="0" y="19320"/>
                  </a:lnTo>
                  <a:lnTo>
                    <a:pt x="0" y="111655"/>
                  </a:lnTo>
                  <a:lnTo>
                    <a:pt x="10159" y="900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7876539" y="963284"/>
              <a:ext cx="10160" cy="109855"/>
            </a:xfrm>
            <a:custGeom>
              <a:avLst/>
              <a:gdLst/>
              <a:ahLst/>
              <a:cxnLst/>
              <a:rect l="l" t="t" r="r" b="b"/>
              <a:pathLst>
                <a:path w="10159" h="109855">
                  <a:moveTo>
                    <a:pt x="10159" y="0"/>
                  </a:moveTo>
                  <a:lnTo>
                    <a:pt x="0" y="19320"/>
                  </a:lnTo>
                  <a:lnTo>
                    <a:pt x="0" y="109681"/>
                  </a:lnTo>
                  <a:lnTo>
                    <a:pt x="10159" y="88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7885429" y="94879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292"/>
                  </a:lnTo>
                  <a:lnTo>
                    <a:pt x="8890" y="86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7894319" y="931888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89" y="0"/>
                  </a:moveTo>
                  <a:lnTo>
                    <a:pt x="0" y="16905"/>
                  </a:lnTo>
                  <a:lnTo>
                    <a:pt x="0" y="103318"/>
                  </a:lnTo>
                  <a:lnTo>
                    <a:pt x="1270" y="100621"/>
                  </a:lnTo>
                  <a:lnTo>
                    <a:pt x="8889" y="863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7903209" y="914982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90" y="0"/>
                  </a:moveTo>
                  <a:lnTo>
                    <a:pt x="0" y="16905"/>
                  </a:lnTo>
                  <a:lnTo>
                    <a:pt x="0" y="103261"/>
                  </a:lnTo>
                  <a:lnTo>
                    <a:pt x="8890" y="866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7912099" y="898077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90" y="0"/>
                  </a:moveTo>
                  <a:lnTo>
                    <a:pt x="0" y="16905"/>
                  </a:lnTo>
                  <a:lnTo>
                    <a:pt x="0" y="103523"/>
                  </a:lnTo>
                  <a:lnTo>
                    <a:pt x="8890" y="868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7920989" y="881171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89" y="0"/>
                  </a:moveTo>
                  <a:lnTo>
                    <a:pt x="0" y="16905"/>
                  </a:lnTo>
                  <a:lnTo>
                    <a:pt x="0" y="103785"/>
                  </a:lnTo>
                  <a:lnTo>
                    <a:pt x="8889" y="871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9" name="object 1299"/>
          <p:cNvGrpSpPr/>
          <p:nvPr/>
        </p:nvGrpSpPr>
        <p:grpSpPr>
          <a:xfrm>
            <a:off x="7928609" y="683135"/>
            <a:ext cx="105410" cy="287655"/>
            <a:chOff x="7928609" y="683135"/>
            <a:chExt cx="105410" cy="287655"/>
          </a:xfrm>
        </p:grpSpPr>
        <p:sp>
          <p:nvSpPr>
            <p:cNvPr id="1300" name="object 1300"/>
            <p:cNvSpPr/>
            <p:nvPr/>
          </p:nvSpPr>
          <p:spPr>
            <a:xfrm>
              <a:off x="7928609" y="864266"/>
              <a:ext cx="10160" cy="106680"/>
            </a:xfrm>
            <a:custGeom>
              <a:avLst/>
              <a:gdLst/>
              <a:ahLst/>
              <a:cxnLst/>
              <a:rect l="l" t="t" r="r" b="b"/>
              <a:pathLst>
                <a:path w="10159" h="106680">
                  <a:moveTo>
                    <a:pt x="10160" y="0"/>
                  </a:moveTo>
                  <a:lnTo>
                    <a:pt x="0" y="19320"/>
                  </a:lnTo>
                  <a:lnTo>
                    <a:pt x="0" y="106425"/>
                  </a:lnTo>
                  <a:lnTo>
                    <a:pt x="10160" y="874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7937499" y="849775"/>
              <a:ext cx="8890" cy="104775"/>
            </a:xfrm>
            <a:custGeom>
              <a:avLst/>
              <a:gdLst/>
              <a:ahLst/>
              <a:cxnLst/>
              <a:rect l="l" t="t" r="r" b="b"/>
              <a:pathLst>
                <a:path w="8890" h="104775">
                  <a:moveTo>
                    <a:pt x="8890" y="0"/>
                  </a:moveTo>
                  <a:lnTo>
                    <a:pt x="0" y="16905"/>
                  </a:lnTo>
                  <a:lnTo>
                    <a:pt x="0" y="104272"/>
                  </a:lnTo>
                  <a:lnTo>
                    <a:pt x="8890" y="876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7946389" y="830455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59" h="107315">
                  <a:moveTo>
                    <a:pt x="10159" y="0"/>
                  </a:moveTo>
                  <a:lnTo>
                    <a:pt x="0" y="19320"/>
                  </a:lnTo>
                  <a:lnTo>
                    <a:pt x="0" y="106949"/>
                  </a:lnTo>
                  <a:lnTo>
                    <a:pt x="10159" y="8792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7955279" y="81596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4797"/>
                  </a:lnTo>
                  <a:lnTo>
                    <a:pt x="8890" y="88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7964169" y="799059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89" y="0"/>
                  </a:moveTo>
                  <a:lnTo>
                    <a:pt x="0" y="16905"/>
                  </a:lnTo>
                  <a:lnTo>
                    <a:pt x="0" y="105059"/>
                  </a:lnTo>
                  <a:lnTo>
                    <a:pt x="8889" y="884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7973059" y="782153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321"/>
                  </a:lnTo>
                  <a:lnTo>
                    <a:pt x="8890" y="886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7980679" y="765247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7961"/>
                  </a:lnTo>
                  <a:lnTo>
                    <a:pt x="10160" y="88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7989569" y="748342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59" y="0"/>
                  </a:moveTo>
                  <a:lnTo>
                    <a:pt x="0" y="19320"/>
                  </a:lnTo>
                  <a:lnTo>
                    <a:pt x="0" y="108223"/>
                  </a:lnTo>
                  <a:lnTo>
                    <a:pt x="10159" y="89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7998459" y="731436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8485"/>
                  </a:lnTo>
                  <a:lnTo>
                    <a:pt x="10160" y="89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8007349" y="716946"/>
              <a:ext cx="8890" cy="106680"/>
            </a:xfrm>
            <a:custGeom>
              <a:avLst/>
              <a:gdLst/>
              <a:ahLst/>
              <a:cxnLst/>
              <a:rect l="l" t="t" r="r" b="b"/>
              <a:pathLst>
                <a:path w="8890" h="106680">
                  <a:moveTo>
                    <a:pt x="8890" y="0"/>
                  </a:moveTo>
                  <a:lnTo>
                    <a:pt x="0" y="16905"/>
                  </a:lnTo>
                  <a:lnTo>
                    <a:pt x="0" y="106332"/>
                  </a:lnTo>
                  <a:lnTo>
                    <a:pt x="8890" y="896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8016239" y="700040"/>
              <a:ext cx="8890" cy="106680"/>
            </a:xfrm>
            <a:custGeom>
              <a:avLst/>
              <a:gdLst/>
              <a:ahLst/>
              <a:cxnLst/>
              <a:rect l="l" t="t" r="r" b="b"/>
              <a:pathLst>
                <a:path w="8890" h="106679">
                  <a:moveTo>
                    <a:pt x="8889" y="0"/>
                  </a:moveTo>
                  <a:lnTo>
                    <a:pt x="0" y="16905"/>
                  </a:lnTo>
                  <a:lnTo>
                    <a:pt x="0" y="106594"/>
                  </a:lnTo>
                  <a:lnTo>
                    <a:pt x="8889" y="899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8025129" y="683135"/>
              <a:ext cx="8890" cy="107314"/>
            </a:xfrm>
            <a:custGeom>
              <a:avLst/>
              <a:gdLst/>
              <a:ahLst/>
              <a:cxnLst/>
              <a:rect l="l" t="t" r="r" b="b"/>
              <a:pathLst>
                <a:path w="8890" h="107315">
                  <a:moveTo>
                    <a:pt x="8890" y="0"/>
                  </a:moveTo>
                  <a:lnTo>
                    <a:pt x="0" y="16905"/>
                  </a:lnTo>
                  <a:lnTo>
                    <a:pt x="0" y="106857"/>
                  </a:lnTo>
                  <a:lnTo>
                    <a:pt x="8890" y="902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2" name="object 1312"/>
          <p:cNvGrpSpPr/>
          <p:nvPr/>
        </p:nvGrpSpPr>
        <p:grpSpPr>
          <a:xfrm>
            <a:off x="8034019" y="655319"/>
            <a:ext cx="69850" cy="118110"/>
            <a:chOff x="8034019" y="655319"/>
            <a:chExt cx="69850" cy="118110"/>
          </a:xfrm>
        </p:grpSpPr>
        <p:sp>
          <p:nvSpPr>
            <p:cNvPr id="1313" name="object 1313"/>
            <p:cNvSpPr/>
            <p:nvPr/>
          </p:nvSpPr>
          <p:spPr>
            <a:xfrm>
              <a:off x="8034019" y="666229"/>
              <a:ext cx="8890" cy="107314"/>
            </a:xfrm>
            <a:custGeom>
              <a:avLst/>
              <a:gdLst/>
              <a:ahLst/>
              <a:cxnLst/>
              <a:rect l="l" t="t" r="r" b="b"/>
              <a:pathLst>
                <a:path w="8890" h="107315">
                  <a:moveTo>
                    <a:pt x="8889" y="0"/>
                  </a:moveTo>
                  <a:lnTo>
                    <a:pt x="0" y="16905"/>
                  </a:lnTo>
                  <a:lnTo>
                    <a:pt x="0" y="107119"/>
                  </a:lnTo>
                  <a:lnTo>
                    <a:pt x="8889" y="904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8041639" y="655319"/>
              <a:ext cx="10160" cy="104139"/>
            </a:xfrm>
            <a:custGeom>
              <a:avLst/>
              <a:gdLst/>
              <a:ahLst/>
              <a:cxnLst/>
              <a:rect l="l" t="t" r="r" b="b"/>
              <a:pathLst>
                <a:path w="10159" h="104140">
                  <a:moveTo>
                    <a:pt x="0" y="103763"/>
                  </a:moveTo>
                  <a:lnTo>
                    <a:pt x="10159" y="103763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103763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8050529" y="655319"/>
              <a:ext cx="10160" cy="87630"/>
            </a:xfrm>
            <a:custGeom>
              <a:avLst/>
              <a:gdLst/>
              <a:ahLst/>
              <a:cxnLst/>
              <a:rect l="l" t="t" r="r" b="b"/>
              <a:pathLst>
                <a:path w="10159" h="87629">
                  <a:moveTo>
                    <a:pt x="0" y="87119"/>
                  </a:moveTo>
                  <a:lnTo>
                    <a:pt x="10160" y="87119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87119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8059419" y="655319"/>
              <a:ext cx="10160" cy="70485"/>
            </a:xfrm>
            <a:custGeom>
              <a:avLst/>
              <a:gdLst/>
              <a:ahLst/>
              <a:cxnLst/>
              <a:rect l="l" t="t" r="r" b="b"/>
              <a:pathLst>
                <a:path w="10159" h="70484">
                  <a:moveTo>
                    <a:pt x="0" y="70476"/>
                  </a:moveTo>
                  <a:lnTo>
                    <a:pt x="10159" y="70476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70476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8068309" y="655319"/>
              <a:ext cx="8890" cy="53975"/>
            </a:xfrm>
            <a:custGeom>
              <a:avLst/>
              <a:gdLst/>
              <a:ahLst/>
              <a:cxnLst/>
              <a:rect l="l" t="t" r="r" b="b"/>
              <a:pathLst>
                <a:path w="8890" h="53975">
                  <a:moveTo>
                    <a:pt x="0" y="53832"/>
                  </a:moveTo>
                  <a:lnTo>
                    <a:pt x="8890" y="53832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53832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8077199" y="655319"/>
              <a:ext cx="8890" cy="37465"/>
            </a:xfrm>
            <a:custGeom>
              <a:avLst/>
              <a:gdLst/>
              <a:ahLst/>
              <a:cxnLst/>
              <a:rect l="l" t="t" r="r" b="b"/>
              <a:pathLst>
                <a:path w="8890" h="37465">
                  <a:moveTo>
                    <a:pt x="0" y="37189"/>
                  </a:moveTo>
                  <a:lnTo>
                    <a:pt x="8890" y="37189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37189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8086089" y="655319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20546"/>
                  </a:moveTo>
                  <a:lnTo>
                    <a:pt x="8889" y="20546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20546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8094979" y="655319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0" y="3902"/>
                  </a:moveTo>
                  <a:lnTo>
                    <a:pt x="8890" y="3902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3902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1" name="object 1321"/>
          <p:cNvGrpSpPr/>
          <p:nvPr/>
        </p:nvGrpSpPr>
        <p:grpSpPr>
          <a:xfrm>
            <a:off x="8373109" y="3810"/>
            <a:ext cx="101600" cy="141605"/>
            <a:chOff x="8373109" y="3810"/>
            <a:chExt cx="101600" cy="141605"/>
          </a:xfrm>
        </p:grpSpPr>
        <p:sp>
          <p:nvSpPr>
            <p:cNvPr id="1322" name="object 1322"/>
            <p:cNvSpPr/>
            <p:nvPr/>
          </p:nvSpPr>
          <p:spPr>
            <a:xfrm>
              <a:off x="8373109" y="381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0" y="10160"/>
                  </a:moveTo>
                  <a:lnTo>
                    <a:pt x="8890" y="1016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8381999" y="381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0" y="10160"/>
                  </a:moveTo>
                  <a:lnTo>
                    <a:pt x="8890" y="1016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8390889" y="3810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0"/>
                  </a:lnTo>
                  <a:lnTo>
                    <a:pt x="0" y="141468"/>
                  </a:lnTo>
                  <a:lnTo>
                    <a:pt x="8889" y="1264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8399779" y="3810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0"/>
                  </a:lnTo>
                  <a:lnTo>
                    <a:pt x="0" y="126464"/>
                  </a:lnTo>
                  <a:lnTo>
                    <a:pt x="8890" y="111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8407399" y="3810"/>
              <a:ext cx="10160" cy="113664"/>
            </a:xfrm>
            <a:custGeom>
              <a:avLst/>
              <a:gdLst/>
              <a:ahLst/>
              <a:cxnLst/>
              <a:rect l="l" t="t" r="r" b="b"/>
              <a:pathLst>
                <a:path w="10159" h="113664">
                  <a:moveTo>
                    <a:pt x="10159" y="0"/>
                  </a:moveTo>
                  <a:lnTo>
                    <a:pt x="0" y="0"/>
                  </a:lnTo>
                  <a:lnTo>
                    <a:pt x="0" y="113603"/>
                  </a:lnTo>
                  <a:lnTo>
                    <a:pt x="10159" y="9645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8416289" y="3810"/>
              <a:ext cx="8890" cy="99060"/>
            </a:xfrm>
            <a:custGeom>
              <a:avLst/>
              <a:gdLst/>
              <a:ahLst/>
              <a:cxnLst/>
              <a:rect l="l" t="t" r="r" b="b"/>
              <a:pathLst>
                <a:path w="8890" h="99060">
                  <a:moveTo>
                    <a:pt x="8889" y="0"/>
                  </a:moveTo>
                  <a:lnTo>
                    <a:pt x="0" y="0"/>
                  </a:lnTo>
                  <a:lnTo>
                    <a:pt x="0" y="98599"/>
                  </a:lnTo>
                  <a:lnTo>
                    <a:pt x="8889" y="83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8425179" y="3810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59" h="83820">
                  <a:moveTo>
                    <a:pt x="10160" y="0"/>
                  </a:moveTo>
                  <a:lnTo>
                    <a:pt x="0" y="0"/>
                  </a:lnTo>
                  <a:lnTo>
                    <a:pt x="0" y="83594"/>
                  </a:lnTo>
                  <a:lnTo>
                    <a:pt x="10160" y="664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8434069" y="3810"/>
              <a:ext cx="8890" cy="69215"/>
            </a:xfrm>
            <a:custGeom>
              <a:avLst/>
              <a:gdLst/>
              <a:ahLst/>
              <a:cxnLst/>
              <a:rect l="l" t="t" r="r" b="b"/>
              <a:pathLst>
                <a:path w="8890" h="69215">
                  <a:moveTo>
                    <a:pt x="8889" y="0"/>
                  </a:moveTo>
                  <a:lnTo>
                    <a:pt x="0" y="0"/>
                  </a:lnTo>
                  <a:lnTo>
                    <a:pt x="0" y="68590"/>
                  </a:lnTo>
                  <a:lnTo>
                    <a:pt x="8889" y="53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8442959" y="3810"/>
              <a:ext cx="8890" cy="53975"/>
            </a:xfrm>
            <a:custGeom>
              <a:avLst/>
              <a:gdLst/>
              <a:ahLst/>
              <a:cxnLst/>
              <a:rect l="l" t="t" r="r" b="b"/>
              <a:pathLst>
                <a:path w="8890" h="53975">
                  <a:moveTo>
                    <a:pt x="8890" y="0"/>
                  </a:moveTo>
                  <a:lnTo>
                    <a:pt x="0" y="0"/>
                  </a:lnTo>
                  <a:lnTo>
                    <a:pt x="0" y="53586"/>
                  </a:lnTo>
                  <a:lnTo>
                    <a:pt x="8890" y="385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8451849" y="3810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5">
                  <a:moveTo>
                    <a:pt x="8890" y="0"/>
                  </a:moveTo>
                  <a:lnTo>
                    <a:pt x="0" y="0"/>
                  </a:lnTo>
                  <a:lnTo>
                    <a:pt x="0" y="38582"/>
                  </a:lnTo>
                  <a:lnTo>
                    <a:pt x="8890" y="235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8459469" y="3810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4">
                  <a:moveTo>
                    <a:pt x="10159" y="0"/>
                  </a:moveTo>
                  <a:lnTo>
                    <a:pt x="0" y="0"/>
                  </a:lnTo>
                  <a:lnTo>
                    <a:pt x="0" y="25721"/>
                  </a:lnTo>
                  <a:lnTo>
                    <a:pt x="10159" y="85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8468359" y="381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6350" y="0"/>
                  </a:moveTo>
                  <a:lnTo>
                    <a:pt x="0" y="0"/>
                  </a:lnTo>
                  <a:lnTo>
                    <a:pt x="0" y="1071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4" name="object 1334"/>
          <p:cNvGrpSpPr/>
          <p:nvPr/>
        </p:nvGrpSpPr>
        <p:grpSpPr>
          <a:xfrm>
            <a:off x="-1270" y="6212840"/>
            <a:ext cx="9146540" cy="645160"/>
            <a:chOff x="-1270" y="6212840"/>
            <a:chExt cx="9146540" cy="645160"/>
          </a:xfrm>
        </p:grpSpPr>
        <p:sp>
          <p:nvSpPr>
            <p:cNvPr id="1335" name="object 1335"/>
            <p:cNvSpPr/>
            <p:nvPr/>
          </p:nvSpPr>
          <p:spPr>
            <a:xfrm>
              <a:off x="-1270" y="6220460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-1270" y="62611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-1270" y="62814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-1270" y="63004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-1270" y="63207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-1270" y="63423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-1270" y="636143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-1270" y="63817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-1270" y="64020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-1270" y="64223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-1270" y="64427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-1270" y="646303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-1270" y="64833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-1270" y="65036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-1270" y="65239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-1270" y="65443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-1270" y="65633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-1270" y="65849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-1270" y="66040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-1270" y="662432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-1270" y="66446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-1270" y="66649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-1270" y="668528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-1270" y="67056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-1270" y="67259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-1270" y="67462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-1270" y="676656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-1270" y="67868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-1270" y="68072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-1270" y="68275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0" y="6846570"/>
              <a:ext cx="9144000" cy="11430"/>
            </a:xfrm>
            <a:custGeom>
              <a:avLst/>
              <a:gdLst/>
              <a:ahLst/>
              <a:cxnLst/>
              <a:rect l="l" t="t" r="r" b="b"/>
              <a:pathLst>
                <a:path w="9144000" h="11429">
                  <a:moveTo>
                    <a:pt x="0" y="1142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2590800" y="6295390"/>
              <a:ext cx="417830" cy="322580"/>
            </a:xfrm>
            <a:custGeom>
              <a:avLst/>
              <a:gdLst/>
              <a:ahLst/>
              <a:cxnLst/>
              <a:rect l="l" t="t" r="r" b="b"/>
              <a:pathLst>
                <a:path w="417830" h="322579">
                  <a:moveTo>
                    <a:pt x="95250" y="0"/>
                  </a:moveTo>
                  <a:lnTo>
                    <a:pt x="0" y="0"/>
                  </a:lnTo>
                  <a:lnTo>
                    <a:pt x="417354" y="32210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267715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4" y="0"/>
                  </a:moveTo>
                  <a:lnTo>
                    <a:pt x="0" y="0"/>
                  </a:lnTo>
                  <a:lnTo>
                    <a:pt x="292041" y="292041"/>
                  </a:lnTo>
                  <a:lnTo>
                    <a:pt x="642619" y="562610"/>
                  </a:lnTo>
                  <a:lnTo>
                    <a:pt x="671058" y="562610"/>
                  </a:lnTo>
                  <a:lnTo>
                    <a:pt x="10802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277621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28752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297434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307340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317245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327152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33705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50800" y="0"/>
                  </a:moveTo>
                  <a:lnTo>
                    <a:pt x="0" y="0"/>
                  </a:lnTo>
                  <a:lnTo>
                    <a:pt x="562610" y="562609"/>
                  </a:lnTo>
                  <a:lnTo>
                    <a:pt x="670560" y="562609"/>
                  </a:lnTo>
                  <a:lnTo>
                    <a:pt x="134158" y="26208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3491771" y="6317521"/>
              <a:ext cx="648970" cy="541020"/>
            </a:xfrm>
            <a:custGeom>
              <a:avLst/>
              <a:gdLst/>
              <a:ahLst/>
              <a:cxnLst/>
              <a:rect l="l" t="t" r="r" b="b"/>
              <a:pathLst>
                <a:path w="648970" h="541020">
                  <a:moveTo>
                    <a:pt x="0" y="0"/>
                  </a:moveTo>
                  <a:lnTo>
                    <a:pt x="540478" y="540478"/>
                  </a:lnTo>
                  <a:lnTo>
                    <a:pt x="648428" y="540478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3636259" y="6362949"/>
              <a:ext cx="603250" cy="495300"/>
            </a:xfrm>
            <a:custGeom>
              <a:avLst/>
              <a:gdLst/>
              <a:ahLst/>
              <a:cxnLst/>
              <a:rect l="l" t="t" r="r" b="b"/>
              <a:pathLst>
                <a:path w="603250" h="495300">
                  <a:moveTo>
                    <a:pt x="0" y="0"/>
                  </a:moveTo>
                  <a:lnTo>
                    <a:pt x="495050" y="495050"/>
                  </a:lnTo>
                  <a:lnTo>
                    <a:pt x="603000" y="495050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3780747" y="6408378"/>
              <a:ext cx="558165" cy="450215"/>
            </a:xfrm>
            <a:custGeom>
              <a:avLst/>
              <a:gdLst/>
              <a:ahLst/>
              <a:cxnLst/>
              <a:rect l="l" t="t" r="r" b="b"/>
              <a:pathLst>
                <a:path w="558164" h="450215">
                  <a:moveTo>
                    <a:pt x="0" y="0"/>
                  </a:moveTo>
                  <a:lnTo>
                    <a:pt x="449622" y="449622"/>
                  </a:lnTo>
                  <a:lnTo>
                    <a:pt x="557572" y="449622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3925236" y="6453806"/>
              <a:ext cx="512445" cy="404495"/>
            </a:xfrm>
            <a:custGeom>
              <a:avLst/>
              <a:gdLst/>
              <a:ahLst/>
              <a:cxnLst/>
              <a:rect l="l" t="t" r="r" b="b"/>
              <a:pathLst>
                <a:path w="512445" h="404495">
                  <a:moveTo>
                    <a:pt x="0" y="0"/>
                  </a:moveTo>
                  <a:lnTo>
                    <a:pt x="404193" y="404193"/>
                  </a:lnTo>
                  <a:lnTo>
                    <a:pt x="512143" y="40419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4069724" y="6499234"/>
              <a:ext cx="466725" cy="358775"/>
            </a:xfrm>
            <a:custGeom>
              <a:avLst/>
              <a:gdLst/>
              <a:ahLst/>
              <a:cxnLst/>
              <a:rect l="l" t="t" r="r" b="b"/>
              <a:pathLst>
                <a:path w="466725" h="358775">
                  <a:moveTo>
                    <a:pt x="0" y="0"/>
                  </a:moveTo>
                  <a:lnTo>
                    <a:pt x="358765" y="358765"/>
                  </a:lnTo>
                  <a:lnTo>
                    <a:pt x="466715" y="358765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4214212" y="6544662"/>
              <a:ext cx="421640" cy="313690"/>
            </a:xfrm>
            <a:custGeom>
              <a:avLst/>
              <a:gdLst/>
              <a:ahLst/>
              <a:cxnLst/>
              <a:rect l="l" t="t" r="r" b="b"/>
              <a:pathLst>
                <a:path w="421639" h="313690">
                  <a:moveTo>
                    <a:pt x="0" y="0"/>
                  </a:moveTo>
                  <a:lnTo>
                    <a:pt x="313337" y="313337"/>
                  </a:lnTo>
                  <a:lnTo>
                    <a:pt x="421287" y="313337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4358700" y="6590090"/>
              <a:ext cx="375920" cy="267970"/>
            </a:xfrm>
            <a:custGeom>
              <a:avLst/>
              <a:gdLst/>
              <a:ahLst/>
              <a:cxnLst/>
              <a:rect l="l" t="t" r="r" b="b"/>
              <a:pathLst>
                <a:path w="375920" h="267970">
                  <a:moveTo>
                    <a:pt x="0" y="0"/>
                  </a:moveTo>
                  <a:lnTo>
                    <a:pt x="267909" y="267909"/>
                  </a:lnTo>
                  <a:lnTo>
                    <a:pt x="375859" y="267909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4502576" y="6635326"/>
              <a:ext cx="331470" cy="222885"/>
            </a:xfrm>
            <a:custGeom>
              <a:avLst/>
              <a:gdLst/>
              <a:ahLst/>
              <a:cxnLst/>
              <a:rect l="l" t="t" r="r" b="b"/>
              <a:pathLst>
                <a:path w="331470" h="222884">
                  <a:moveTo>
                    <a:pt x="0" y="0"/>
                  </a:moveTo>
                  <a:lnTo>
                    <a:pt x="222841" y="222673"/>
                  </a:lnTo>
                  <a:lnTo>
                    <a:pt x="331043" y="222673"/>
                  </a:lnTo>
                  <a:lnTo>
                    <a:pt x="158067" y="4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4647676" y="6680946"/>
              <a:ext cx="285115" cy="177165"/>
            </a:xfrm>
            <a:custGeom>
              <a:avLst/>
              <a:gdLst/>
              <a:ahLst/>
              <a:cxnLst/>
              <a:rect l="l" t="t" r="r" b="b"/>
              <a:pathLst>
                <a:path w="285114" h="177165">
                  <a:moveTo>
                    <a:pt x="0" y="0"/>
                  </a:moveTo>
                  <a:lnTo>
                    <a:pt x="177053" y="177053"/>
                  </a:lnTo>
                  <a:lnTo>
                    <a:pt x="285003" y="17705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4790312" y="6725792"/>
              <a:ext cx="420497" cy="132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0" y="6295390"/>
              <a:ext cx="419734" cy="322580"/>
            </a:xfrm>
            <a:custGeom>
              <a:avLst/>
              <a:gdLst/>
              <a:ahLst/>
              <a:cxnLst/>
              <a:rect l="l" t="t" r="r" b="b"/>
              <a:pathLst>
                <a:path w="419734" h="322579">
                  <a:moveTo>
                    <a:pt x="96557" y="0"/>
                  </a:moveTo>
                  <a:lnTo>
                    <a:pt x="0" y="0"/>
                  </a:lnTo>
                  <a:lnTo>
                    <a:pt x="419227" y="322426"/>
                  </a:lnTo>
                  <a:lnTo>
                    <a:pt x="96557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8762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291880" y="291880"/>
                  </a:lnTo>
                  <a:lnTo>
                    <a:pt x="64389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1866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3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168" y="562610"/>
                  </a:lnTo>
                  <a:lnTo>
                    <a:pt x="108133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28575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384663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10828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318" y="562610"/>
                  </a:lnTo>
                  <a:lnTo>
                    <a:pt x="108283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4838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58270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71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0781" y="562610"/>
                  </a:lnTo>
                  <a:lnTo>
                    <a:pt x="1081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68198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779779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5207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830" y="562610"/>
                  </a:lnTo>
                  <a:lnTo>
                    <a:pt x="135374" y="2615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901686" y="6317315"/>
              <a:ext cx="649605" cy="541020"/>
            </a:xfrm>
            <a:custGeom>
              <a:avLst/>
              <a:gdLst/>
              <a:ahLst/>
              <a:cxnLst/>
              <a:rect l="l" t="t" r="r" b="b"/>
              <a:pathLst>
                <a:path w="649605" h="541020">
                  <a:moveTo>
                    <a:pt x="0" y="0"/>
                  </a:moveTo>
                  <a:lnTo>
                    <a:pt x="540276" y="540684"/>
                  </a:lnTo>
                  <a:lnTo>
                    <a:pt x="648984" y="540684"/>
                  </a:lnTo>
                  <a:lnTo>
                    <a:pt x="157862" y="49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1045352" y="6362421"/>
              <a:ext cx="604520" cy="495934"/>
            </a:xfrm>
            <a:custGeom>
              <a:avLst/>
              <a:gdLst/>
              <a:ahLst/>
              <a:cxnLst/>
              <a:rect l="l" t="t" r="r" b="b"/>
              <a:pathLst>
                <a:path w="604519" h="495934">
                  <a:moveTo>
                    <a:pt x="0" y="0"/>
                  </a:moveTo>
                  <a:lnTo>
                    <a:pt x="495952" y="495578"/>
                  </a:lnTo>
                  <a:lnTo>
                    <a:pt x="604377" y="495578"/>
                  </a:lnTo>
                  <a:lnTo>
                    <a:pt x="158590" y="49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1189133" y="6407563"/>
              <a:ext cx="560070" cy="450850"/>
            </a:xfrm>
            <a:custGeom>
              <a:avLst/>
              <a:gdLst/>
              <a:ahLst/>
              <a:cxnLst/>
              <a:rect l="l" t="t" r="r" b="b"/>
              <a:pathLst>
                <a:path w="560069" h="450850">
                  <a:moveTo>
                    <a:pt x="0" y="0"/>
                  </a:moveTo>
                  <a:lnTo>
                    <a:pt x="450436" y="450436"/>
                  </a:lnTo>
                  <a:lnTo>
                    <a:pt x="559656" y="450436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1334349" y="6453155"/>
              <a:ext cx="513715" cy="405130"/>
            </a:xfrm>
            <a:custGeom>
              <a:avLst/>
              <a:gdLst/>
              <a:ahLst/>
              <a:cxnLst/>
              <a:rect l="l" t="t" r="r" b="b"/>
              <a:pathLst>
                <a:path w="513714" h="405129">
                  <a:moveTo>
                    <a:pt x="0" y="0"/>
                  </a:moveTo>
                  <a:lnTo>
                    <a:pt x="405149" y="404844"/>
                  </a:lnTo>
                  <a:lnTo>
                    <a:pt x="513500" y="404844"/>
                  </a:lnTo>
                  <a:lnTo>
                    <a:pt x="158382" y="49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1477921" y="6498231"/>
              <a:ext cx="469265" cy="360045"/>
            </a:xfrm>
            <a:custGeom>
              <a:avLst/>
              <a:gdLst/>
              <a:ahLst/>
              <a:cxnLst/>
              <a:rect l="l" t="t" r="r" b="b"/>
              <a:pathLst>
                <a:path w="469264" h="360045">
                  <a:moveTo>
                    <a:pt x="0" y="0"/>
                  </a:moveTo>
                  <a:lnTo>
                    <a:pt x="359768" y="359768"/>
                  </a:lnTo>
                  <a:lnTo>
                    <a:pt x="468988" y="3597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1622316" y="6543566"/>
              <a:ext cx="424180" cy="314960"/>
            </a:xfrm>
            <a:custGeom>
              <a:avLst/>
              <a:gdLst/>
              <a:ahLst/>
              <a:cxnLst/>
              <a:rect l="l" t="t" r="r" b="b"/>
              <a:pathLst>
                <a:path w="424180" h="314959">
                  <a:moveTo>
                    <a:pt x="0" y="0"/>
                  </a:moveTo>
                  <a:lnTo>
                    <a:pt x="314433" y="314433"/>
                  </a:lnTo>
                  <a:lnTo>
                    <a:pt x="423653" y="314433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1766710" y="6588900"/>
              <a:ext cx="378460" cy="269240"/>
            </a:xfrm>
            <a:custGeom>
              <a:avLst/>
              <a:gdLst/>
              <a:ahLst/>
              <a:cxnLst/>
              <a:rect l="l" t="t" r="r" b="b"/>
              <a:pathLst>
                <a:path w="378460" h="269240">
                  <a:moveTo>
                    <a:pt x="0" y="0"/>
                  </a:moveTo>
                  <a:lnTo>
                    <a:pt x="269099" y="269099"/>
                  </a:lnTo>
                  <a:lnTo>
                    <a:pt x="378319" y="269099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1911104" y="6634234"/>
              <a:ext cx="333375" cy="224154"/>
            </a:xfrm>
            <a:custGeom>
              <a:avLst/>
              <a:gdLst/>
              <a:ahLst/>
              <a:cxnLst/>
              <a:rect l="l" t="t" r="r" b="b"/>
              <a:pathLst>
                <a:path w="333375" h="224154">
                  <a:moveTo>
                    <a:pt x="0" y="0"/>
                  </a:moveTo>
                  <a:lnTo>
                    <a:pt x="223765" y="223765"/>
                  </a:lnTo>
                  <a:lnTo>
                    <a:pt x="332775" y="223765"/>
                  </a:lnTo>
                  <a:lnTo>
                    <a:pt x="158706" y="49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2055499" y="6679569"/>
              <a:ext cx="287655" cy="178435"/>
            </a:xfrm>
            <a:custGeom>
              <a:avLst/>
              <a:gdLst/>
              <a:ahLst/>
              <a:cxnLst/>
              <a:rect l="l" t="t" r="r" b="b"/>
              <a:pathLst>
                <a:path w="287655" h="178434">
                  <a:moveTo>
                    <a:pt x="0" y="0"/>
                  </a:moveTo>
                  <a:lnTo>
                    <a:pt x="178431" y="178431"/>
                  </a:lnTo>
                  <a:lnTo>
                    <a:pt x="287651" y="17843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2199893" y="6724903"/>
              <a:ext cx="423926" cy="133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5943600" y="6295390"/>
              <a:ext cx="425450" cy="328930"/>
            </a:xfrm>
            <a:custGeom>
              <a:avLst/>
              <a:gdLst/>
              <a:ahLst/>
              <a:cxnLst/>
              <a:rect l="l" t="t" r="r" b="b"/>
              <a:pathLst>
                <a:path w="425450" h="328929">
                  <a:moveTo>
                    <a:pt x="96520" y="0"/>
                  </a:moveTo>
                  <a:lnTo>
                    <a:pt x="0" y="0"/>
                  </a:lnTo>
                  <a:lnTo>
                    <a:pt x="425430" y="32891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602995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414" y="0"/>
                  </a:moveTo>
                  <a:lnTo>
                    <a:pt x="0" y="0"/>
                  </a:lnTo>
                  <a:lnTo>
                    <a:pt x="294288" y="294288"/>
                  </a:lnTo>
                  <a:lnTo>
                    <a:pt x="641349" y="562609"/>
                  </a:lnTo>
                  <a:lnTo>
                    <a:pt x="672600" y="562609"/>
                  </a:lnTo>
                  <a:lnTo>
                    <a:pt x="11041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61302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1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631" y="562610"/>
                  </a:lnTo>
                  <a:lnTo>
                    <a:pt x="108021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622807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33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2526" y="562610"/>
                  </a:lnTo>
                  <a:lnTo>
                    <a:pt x="11033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6328263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96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706" y="562610"/>
                  </a:lnTo>
                  <a:lnTo>
                    <a:pt x="108096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64274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59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652652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957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1144" y="562610"/>
                  </a:lnTo>
                  <a:lnTo>
                    <a:pt x="108957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6625331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208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818" y="562610"/>
                  </a:lnTo>
                  <a:lnTo>
                    <a:pt x="10820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672464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49529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069" y="562610"/>
                  </a:lnTo>
                  <a:lnTo>
                    <a:pt x="136016" y="27153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6846377" y="6318057"/>
              <a:ext cx="649605" cy="540385"/>
            </a:xfrm>
            <a:custGeom>
              <a:avLst/>
              <a:gdLst/>
              <a:ahLst/>
              <a:cxnLst/>
              <a:rect l="l" t="t" r="r" b="b"/>
              <a:pathLst>
                <a:path w="649604" h="540384">
                  <a:moveTo>
                    <a:pt x="0" y="0"/>
                  </a:moveTo>
                  <a:lnTo>
                    <a:pt x="539942" y="539942"/>
                  </a:lnTo>
                  <a:lnTo>
                    <a:pt x="649162" y="53994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6990771" y="6363391"/>
              <a:ext cx="603885" cy="494665"/>
            </a:xfrm>
            <a:custGeom>
              <a:avLst/>
              <a:gdLst/>
              <a:ahLst/>
              <a:cxnLst/>
              <a:rect l="l" t="t" r="r" b="b"/>
              <a:pathLst>
                <a:path w="603884" h="494665">
                  <a:moveTo>
                    <a:pt x="0" y="0"/>
                  </a:moveTo>
                  <a:lnTo>
                    <a:pt x="494608" y="494608"/>
                  </a:lnTo>
                  <a:lnTo>
                    <a:pt x="603828" y="49460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7135165" y="6408725"/>
              <a:ext cx="558165" cy="449580"/>
            </a:xfrm>
            <a:custGeom>
              <a:avLst/>
              <a:gdLst/>
              <a:ahLst/>
              <a:cxnLst/>
              <a:rect l="l" t="t" r="r" b="b"/>
              <a:pathLst>
                <a:path w="558165" h="449579">
                  <a:moveTo>
                    <a:pt x="0" y="0"/>
                  </a:moveTo>
                  <a:lnTo>
                    <a:pt x="449274" y="449274"/>
                  </a:lnTo>
                  <a:lnTo>
                    <a:pt x="557622" y="449274"/>
                  </a:lnTo>
                  <a:lnTo>
                    <a:pt x="158371" y="49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7279560" y="6454060"/>
              <a:ext cx="513715" cy="404495"/>
            </a:xfrm>
            <a:custGeom>
              <a:avLst/>
              <a:gdLst/>
              <a:ahLst/>
              <a:cxnLst/>
              <a:rect l="l" t="t" r="r" b="b"/>
              <a:pathLst>
                <a:path w="513715" h="404495">
                  <a:moveTo>
                    <a:pt x="0" y="0"/>
                  </a:moveTo>
                  <a:lnTo>
                    <a:pt x="403940" y="403940"/>
                  </a:lnTo>
                  <a:lnTo>
                    <a:pt x="513160" y="403940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7423954" y="6499394"/>
              <a:ext cx="467995" cy="358775"/>
            </a:xfrm>
            <a:custGeom>
              <a:avLst/>
              <a:gdLst/>
              <a:ahLst/>
              <a:cxnLst/>
              <a:rect l="l" t="t" r="r" b="b"/>
              <a:pathLst>
                <a:path w="467995" h="358775">
                  <a:moveTo>
                    <a:pt x="0" y="0"/>
                  </a:moveTo>
                  <a:lnTo>
                    <a:pt x="358605" y="358605"/>
                  </a:lnTo>
                  <a:lnTo>
                    <a:pt x="467825" y="358605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7568348" y="6544728"/>
              <a:ext cx="422909" cy="313690"/>
            </a:xfrm>
            <a:custGeom>
              <a:avLst/>
              <a:gdLst/>
              <a:ahLst/>
              <a:cxnLst/>
              <a:rect l="l" t="t" r="r" b="b"/>
              <a:pathLst>
                <a:path w="422909" h="313690">
                  <a:moveTo>
                    <a:pt x="0" y="0"/>
                  </a:moveTo>
                  <a:lnTo>
                    <a:pt x="313271" y="313271"/>
                  </a:lnTo>
                  <a:lnTo>
                    <a:pt x="422491" y="31327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7713878" y="6590419"/>
              <a:ext cx="376555" cy="267970"/>
            </a:xfrm>
            <a:custGeom>
              <a:avLst/>
              <a:gdLst/>
              <a:ahLst/>
              <a:cxnLst/>
              <a:rect l="l" t="t" r="r" b="b"/>
              <a:pathLst>
                <a:path w="376554" h="267970">
                  <a:moveTo>
                    <a:pt x="0" y="0"/>
                  </a:moveTo>
                  <a:lnTo>
                    <a:pt x="267782" y="267580"/>
                  </a:lnTo>
                  <a:lnTo>
                    <a:pt x="376021" y="267580"/>
                  </a:lnTo>
                  <a:lnTo>
                    <a:pt x="158067" y="49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7857137" y="6635397"/>
              <a:ext cx="332105" cy="222885"/>
            </a:xfrm>
            <a:custGeom>
              <a:avLst/>
              <a:gdLst/>
              <a:ahLst/>
              <a:cxnLst/>
              <a:rect l="l" t="t" r="r" b="b"/>
              <a:pathLst>
                <a:path w="332104" h="222884">
                  <a:moveTo>
                    <a:pt x="0" y="0"/>
                  </a:moveTo>
                  <a:lnTo>
                    <a:pt x="222602" y="222602"/>
                  </a:lnTo>
                  <a:lnTo>
                    <a:pt x="331822" y="22260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8001531" y="6680731"/>
              <a:ext cx="287020" cy="177800"/>
            </a:xfrm>
            <a:custGeom>
              <a:avLst/>
              <a:gdLst/>
              <a:ahLst/>
              <a:cxnLst/>
              <a:rect l="l" t="t" r="r" b="b"/>
              <a:pathLst>
                <a:path w="287020" h="177800">
                  <a:moveTo>
                    <a:pt x="0" y="0"/>
                  </a:moveTo>
                  <a:lnTo>
                    <a:pt x="177268" y="177268"/>
                  </a:lnTo>
                  <a:lnTo>
                    <a:pt x="286488" y="1772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8147374" y="6726520"/>
              <a:ext cx="418775" cy="13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0" y="6212840"/>
              <a:ext cx="9144000" cy="645160"/>
            </a:xfrm>
            <a:custGeom>
              <a:avLst/>
              <a:gdLst/>
              <a:ahLst/>
              <a:cxnLst/>
              <a:rect l="l" t="t" r="r" b="b"/>
              <a:pathLst>
                <a:path w="9144000" h="645159">
                  <a:moveTo>
                    <a:pt x="9144000" y="645160"/>
                  </a:moveTo>
                  <a:lnTo>
                    <a:pt x="0" y="645160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645160"/>
                  </a:lnTo>
                  <a:close/>
                </a:path>
              </a:pathLst>
            </a:custGeom>
            <a:solidFill>
              <a:srgbClr val="00004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4182109" y="685394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8889" y="0"/>
                  </a:moveTo>
                  <a:lnTo>
                    <a:pt x="0" y="4056"/>
                  </a:lnTo>
                  <a:lnTo>
                    <a:pt x="8889" y="40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4189729" y="685046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890" y="0"/>
                  </a:moveTo>
                  <a:lnTo>
                    <a:pt x="0" y="4056"/>
                  </a:lnTo>
                  <a:lnTo>
                    <a:pt x="0" y="7533"/>
                  </a:lnTo>
                  <a:lnTo>
                    <a:pt x="8890" y="75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4198620" y="6846409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5">
                  <a:moveTo>
                    <a:pt x="8889" y="0"/>
                  </a:moveTo>
                  <a:lnTo>
                    <a:pt x="0" y="4056"/>
                  </a:lnTo>
                  <a:lnTo>
                    <a:pt x="0" y="11590"/>
                  </a:lnTo>
                  <a:lnTo>
                    <a:pt x="8889" y="115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4206239" y="6842932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40">
                  <a:moveTo>
                    <a:pt x="8889" y="0"/>
                  </a:moveTo>
                  <a:lnTo>
                    <a:pt x="0" y="4056"/>
                  </a:lnTo>
                  <a:lnTo>
                    <a:pt x="0" y="15067"/>
                  </a:lnTo>
                  <a:lnTo>
                    <a:pt x="8889" y="1506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4215129" y="6838876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890" y="0"/>
                  </a:moveTo>
                  <a:lnTo>
                    <a:pt x="0" y="4056"/>
                  </a:lnTo>
                  <a:lnTo>
                    <a:pt x="0" y="19123"/>
                  </a:lnTo>
                  <a:lnTo>
                    <a:pt x="8890" y="1912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4222750" y="6835399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89" h="22859">
                  <a:moveTo>
                    <a:pt x="8889" y="0"/>
                  </a:moveTo>
                  <a:lnTo>
                    <a:pt x="0" y="4056"/>
                  </a:lnTo>
                  <a:lnTo>
                    <a:pt x="0" y="22601"/>
                  </a:lnTo>
                  <a:lnTo>
                    <a:pt x="8889" y="2260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4231639" y="683134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4056"/>
                  </a:lnTo>
                  <a:lnTo>
                    <a:pt x="0" y="26657"/>
                  </a:lnTo>
                  <a:lnTo>
                    <a:pt x="2539" y="26657"/>
                  </a:lnTo>
                  <a:lnTo>
                    <a:pt x="8889" y="23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4239259" y="682786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4056"/>
                  </a:lnTo>
                  <a:lnTo>
                    <a:pt x="0" y="27878"/>
                  </a:lnTo>
                  <a:lnTo>
                    <a:pt x="8889" y="239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4248150" y="682380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7985"/>
                  </a:lnTo>
                  <a:lnTo>
                    <a:pt x="8889" y="24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4255770" y="6820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077"/>
                  </a:lnTo>
                  <a:lnTo>
                    <a:pt x="8889" y="241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4264659" y="68162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185"/>
                  </a:lnTo>
                  <a:lnTo>
                    <a:pt x="8889" y="242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4272279" y="681221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8856"/>
                  </a:lnTo>
                  <a:lnTo>
                    <a:pt x="10160" y="243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4281170" y="68087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384"/>
                  </a:lnTo>
                  <a:lnTo>
                    <a:pt x="8889" y="244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4288789" y="680468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9056"/>
                  </a:lnTo>
                  <a:lnTo>
                    <a:pt x="10160" y="245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4297679" y="680120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584"/>
                  </a:lnTo>
                  <a:lnTo>
                    <a:pt x="8890" y="24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4306570" y="679715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691"/>
                  </a:lnTo>
                  <a:lnTo>
                    <a:pt x="8889" y="247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4314189" y="679367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783"/>
                  </a:lnTo>
                  <a:lnTo>
                    <a:pt x="8889" y="24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4323079" y="678961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891"/>
                  </a:lnTo>
                  <a:lnTo>
                    <a:pt x="8890" y="249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4330700" y="67861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983"/>
                  </a:lnTo>
                  <a:lnTo>
                    <a:pt x="8889" y="250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4339589" y="67820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090"/>
                  </a:lnTo>
                  <a:lnTo>
                    <a:pt x="8889" y="251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4347209" y="67786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182"/>
                  </a:lnTo>
                  <a:lnTo>
                    <a:pt x="8889" y="25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4356100" y="67745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290"/>
                  </a:lnTo>
                  <a:lnTo>
                    <a:pt x="8889" y="25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4363720" y="67710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382"/>
                  </a:lnTo>
                  <a:lnTo>
                    <a:pt x="8889" y="254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4372609" y="676701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489"/>
                  </a:lnTo>
                  <a:lnTo>
                    <a:pt x="8889" y="25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4380229" y="676353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4056"/>
                  </a:lnTo>
                  <a:lnTo>
                    <a:pt x="0" y="29582"/>
                  </a:lnTo>
                  <a:lnTo>
                    <a:pt x="8890" y="256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4389120" y="675948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689"/>
                  </a:lnTo>
                  <a:lnTo>
                    <a:pt x="8889" y="257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4396739" y="675600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781"/>
                  </a:lnTo>
                  <a:lnTo>
                    <a:pt x="8889" y="258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4405629" y="675194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4056"/>
                  </a:lnTo>
                  <a:lnTo>
                    <a:pt x="0" y="29889"/>
                  </a:lnTo>
                  <a:lnTo>
                    <a:pt x="8890" y="259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4413250" y="674847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29981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4422139" y="674441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088"/>
                  </a:lnTo>
                  <a:lnTo>
                    <a:pt x="8889" y="261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4429759" y="674093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180"/>
                  </a:lnTo>
                  <a:lnTo>
                    <a:pt x="8889" y="262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4438650" y="67368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288"/>
                  </a:lnTo>
                  <a:lnTo>
                    <a:pt x="8889" y="26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4446270" y="673340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380"/>
                  </a:lnTo>
                  <a:lnTo>
                    <a:pt x="8889" y="26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4455159" y="67293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487"/>
                  </a:lnTo>
                  <a:lnTo>
                    <a:pt x="8889" y="265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4462779" y="672587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579"/>
                  </a:lnTo>
                  <a:lnTo>
                    <a:pt x="8890" y="266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4471670" y="672181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687"/>
                  </a:lnTo>
                  <a:lnTo>
                    <a:pt x="8889" y="267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4479289" y="671775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358"/>
                  </a:lnTo>
                  <a:lnTo>
                    <a:pt x="10160" y="268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4488179" y="671428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886"/>
                  </a:lnTo>
                  <a:lnTo>
                    <a:pt x="8890" y="26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4495800" y="6710223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558"/>
                  </a:lnTo>
                  <a:lnTo>
                    <a:pt x="10160" y="270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4504689" y="670674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1086"/>
                  </a:lnTo>
                  <a:lnTo>
                    <a:pt x="8889" y="271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4513579" y="670269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4056"/>
                  </a:lnTo>
                  <a:lnTo>
                    <a:pt x="0" y="31193"/>
                  </a:lnTo>
                  <a:lnTo>
                    <a:pt x="8890" y="2724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4521200" y="669921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286"/>
                  </a:lnTo>
                  <a:lnTo>
                    <a:pt x="8889" y="273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4530089" y="669515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393"/>
                  </a:lnTo>
                  <a:lnTo>
                    <a:pt x="8889" y="274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4537709" y="66916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485"/>
                  </a:lnTo>
                  <a:lnTo>
                    <a:pt x="8889" y="27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4546600" y="6687622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593"/>
                  </a:lnTo>
                  <a:lnTo>
                    <a:pt x="8889" y="27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4554220" y="668414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685"/>
                  </a:lnTo>
                  <a:lnTo>
                    <a:pt x="8889" y="277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4563109" y="668008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792"/>
                  </a:lnTo>
                  <a:lnTo>
                    <a:pt x="8889" y="278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4570729" y="667661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1884"/>
                  </a:lnTo>
                  <a:lnTo>
                    <a:pt x="8890" y="279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4579620" y="667255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992"/>
                  </a:lnTo>
                  <a:lnTo>
                    <a:pt x="8889" y="280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4587239" y="666907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084"/>
                  </a:lnTo>
                  <a:lnTo>
                    <a:pt x="8889" y="281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4596129" y="666502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2191"/>
                  </a:lnTo>
                  <a:lnTo>
                    <a:pt x="8890" y="282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4603750" y="666154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283"/>
                  </a:lnTo>
                  <a:lnTo>
                    <a:pt x="8889" y="283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4612639" y="6657488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391"/>
                  </a:lnTo>
                  <a:lnTo>
                    <a:pt x="8889" y="284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4620259" y="665401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483"/>
                  </a:lnTo>
                  <a:lnTo>
                    <a:pt x="8889" y="285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4629150" y="664995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590"/>
                  </a:lnTo>
                  <a:lnTo>
                    <a:pt x="8889" y="286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4636770" y="66464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683"/>
                  </a:lnTo>
                  <a:lnTo>
                    <a:pt x="8889" y="28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4645659" y="664242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790"/>
                  </a:lnTo>
                  <a:lnTo>
                    <a:pt x="8889" y="288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4653279" y="663894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90" y="0"/>
                  </a:moveTo>
                  <a:lnTo>
                    <a:pt x="0" y="4056"/>
                  </a:lnTo>
                  <a:lnTo>
                    <a:pt x="0" y="32882"/>
                  </a:lnTo>
                  <a:lnTo>
                    <a:pt x="8890" y="289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4662170" y="663488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990"/>
                  </a:lnTo>
                  <a:lnTo>
                    <a:pt x="8889" y="290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4669789" y="663140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082"/>
                  </a:lnTo>
                  <a:lnTo>
                    <a:pt x="8889" y="291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4678679" y="6627353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90" y="0"/>
                  </a:moveTo>
                  <a:lnTo>
                    <a:pt x="0" y="4056"/>
                  </a:lnTo>
                  <a:lnTo>
                    <a:pt x="0" y="33189"/>
                  </a:lnTo>
                  <a:lnTo>
                    <a:pt x="8890" y="292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4686300" y="6623296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0" y="4636"/>
                  </a:lnTo>
                  <a:lnTo>
                    <a:pt x="0" y="33861"/>
                  </a:lnTo>
                  <a:lnTo>
                    <a:pt x="10160" y="293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4695189" y="661981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389"/>
                  </a:lnTo>
                  <a:lnTo>
                    <a:pt x="8889" y="294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4702809" y="6616082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2539" y="3157"/>
                  </a:lnTo>
                  <a:lnTo>
                    <a:pt x="0" y="4316"/>
                  </a:lnTo>
                  <a:lnTo>
                    <a:pt x="0" y="33741"/>
                  </a:lnTo>
                  <a:lnTo>
                    <a:pt x="10160" y="292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4711700" y="661292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49"/>
                  </a:lnTo>
                  <a:lnTo>
                    <a:pt x="8889" y="290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4720589" y="660924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84"/>
                  </a:lnTo>
                  <a:lnTo>
                    <a:pt x="8889" y="287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4728209" y="660608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56"/>
                  </a:lnTo>
                  <a:lnTo>
                    <a:pt x="8889" y="28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4737100" y="660240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191"/>
                  </a:lnTo>
                  <a:lnTo>
                    <a:pt x="8889" y="282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4744720" y="659924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963"/>
                  </a:lnTo>
                  <a:lnTo>
                    <a:pt x="8889" y="28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4753609" y="65955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698"/>
                  </a:lnTo>
                  <a:lnTo>
                    <a:pt x="8889" y="27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4761229" y="659240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470"/>
                  </a:lnTo>
                  <a:lnTo>
                    <a:pt x="8890" y="275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4770120" y="6588718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205"/>
                  </a:lnTo>
                  <a:lnTo>
                    <a:pt x="8889" y="272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4777739" y="6585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77"/>
                  </a:lnTo>
                  <a:lnTo>
                    <a:pt x="8889" y="270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4786629" y="65818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683"/>
                  </a:lnTo>
                  <a:lnTo>
                    <a:pt x="0" y="30712"/>
                  </a:lnTo>
                  <a:lnTo>
                    <a:pt x="8890" y="267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4794250" y="657871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484"/>
                  </a:lnTo>
                  <a:lnTo>
                    <a:pt x="8889" y="265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4803139" y="657503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19"/>
                  </a:lnTo>
                  <a:lnTo>
                    <a:pt x="8889" y="26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4810759" y="65718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29991"/>
                  </a:lnTo>
                  <a:lnTo>
                    <a:pt x="8889" y="26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4819650" y="656819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26"/>
                  </a:lnTo>
                  <a:lnTo>
                    <a:pt x="8889" y="25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4827270" y="65650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498"/>
                  </a:lnTo>
                  <a:lnTo>
                    <a:pt x="8889" y="255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4836159" y="656135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233"/>
                  </a:lnTo>
                  <a:lnTo>
                    <a:pt x="8889" y="25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4843779" y="655819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683"/>
                  </a:lnTo>
                  <a:lnTo>
                    <a:pt x="0" y="29005"/>
                  </a:lnTo>
                  <a:lnTo>
                    <a:pt x="8890" y="250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4852670" y="655451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740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4860289" y="65513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512"/>
                  </a:lnTo>
                  <a:lnTo>
                    <a:pt x="8889" y="245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4869179" y="65476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683"/>
                  </a:lnTo>
                  <a:lnTo>
                    <a:pt x="0" y="28247"/>
                  </a:lnTo>
                  <a:lnTo>
                    <a:pt x="2540" y="27119"/>
                  </a:lnTo>
                  <a:lnTo>
                    <a:pt x="8890" y="246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4876800" y="654451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281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4885689" y="654082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474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4893309" y="6537146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209"/>
                  </a:lnTo>
                  <a:lnTo>
                    <a:pt x="0" y="29166"/>
                  </a:lnTo>
                  <a:lnTo>
                    <a:pt x="10160" y="2517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4902200" y="65339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833"/>
                  </a:lnTo>
                  <a:lnTo>
                    <a:pt x="8889" y="253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4909820" y="653030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209"/>
                  </a:lnTo>
                  <a:lnTo>
                    <a:pt x="0" y="29524"/>
                  </a:lnTo>
                  <a:lnTo>
                    <a:pt x="10159" y="25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4918709" y="6527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9191"/>
                  </a:lnTo>
                  <a:lnTo>
                    <a:pt x="8889" y="257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4926330" y="6520307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17780" y="0"/>
                  </a:moveTo>
                  <a:lnTo>
                    <a:pt x="10160" y="3162"/>
                  </a:lnTo>
                  <a:lnTo>
                    <a:pt x="8890" y="3683"/>
                  </a:lnTo>
                  <a:lnTo>
                    <a:pt x="0" y="7378"/>
                  </a:lnTo>
                  <a:lnTo>
                    <a:pt x="0" y="33045"/>
                  </a:lnTo>
                  <a:lnTo>
                    <a:pt x="8890" y="29552"/>
                  </a:lnTo>
                  <a:lnTo>
                    <a:pt x="10160" y="29057"/>
                  </a:lnTo>
                  <a:lnTo>
                    <a:pt x="17780" y="2606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4944109" y="651662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43"/>
                  </a:lnTo>
                  <a:lnTo>
                    <a:pt x="8889" y="2625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4951729" y="65134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29908"/>
                  </a:lnTo>
                  <a:lnTo>
                    <a:pt x="8890" y="264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4960620" y="65097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101"/>
                  </a:lnTo>
                  <a:lnTo>
                    <a:pt x="8889" y="266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4968239" y="650662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66"/>
                  </a:lnTo>
                  <a:lnTo>
                    <a:pt x="8889" y="267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4977129" y="65029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30459"/>
                  </a:lnTo>
                  <a:lnTo>
                    <a:pt x="8890" y="26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4984750" y="649978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625"/>
                  </a:lnTo>
                  <a:lnTo>
                    <a:pt x="8889" y="271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4993639" y="649609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818"/>
                  </a:lnTo>
                  <a:lnTo>
                    <a:pt x="8889" y="273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5001259" y="649294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83"/>
                  </a:lnTo>
                  <a:lnTo>
                    <a:pt x="8889" y="27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5010150" y="6489258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176"/>
                  </a:lnTo>
                  <a:lnTo>
                    <a:pt x="8889" y="276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5017770" y="648610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342"/>
                  </a:lnTo>
                  <a:lnTo>
                    <a:pt x="8889" y="278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5026659" y="648241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535"/>
                  </a:lnTo>
                  <a:lnTo>
                    <a:pt x="8889" y="280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5034279" y="64792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700"/>
                  </a:lnTo>
                  <a:lnTo>
                    <a:pt x="8890" y="28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5043170" y="647557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893"/>
                  </a:lnTo>
                  <a:lnTo>
                    <a:pt x="8889" y="28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5050789" y="647241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059"/>
                  </a:lnTo>
                  <a:lnTo>
                    <a:pt x="8889" y="28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5059679" y="6468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683"/>
                  </a:lnTo>
                  <a:lnTo>
                    <a:pt x="0" y="32252"/>
                  </a:lnTo>
                  <a:lnTo>
                    <a:pt x="8890" y="287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5067300" y="64655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17"/>
                  </a:lnTo>
                  <a:lnTo>
                    <a:pt x="8889" y="289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5076189" y="646189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10"/>
                  </a:lnTo>
                  <a:lnTo>
                    <a:pt x="8889" y="291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5083809" y="645873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775"/>
                  </a:lnTo>
                  <a:lnTo>
                    <a:pt x="8889" y="292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5092700" y="645505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68"/>
                  </a:lnTo>
                  <a:lnTo>
                    <a:pt x="8889" y="294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5100320" y="645189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134"/>
                  </a:lnTo>
                  <a:lnTo>
                    <a:pt x="8889" y="29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5109209" y="6448211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327"/>
                  </a:lnTo>
                  <a:lnTo>
                    <a:pt x="8889" y="29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5116829" y="6444527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89">
                  <a:moveTo>
                    <a:pt x="10160" y="0"/>
                  </a:moveTo>
                  <a:lnTo>
                    <a:pt x="0" y="4209"/>
                  </a:lnTo>
                  <a:lnTo>
                    <a:pt x="0" y="34018"/>
                  </a:lnTo>
                  <a:lnTo>
                    <a:pt x="10160" y="30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5125720" y="6441369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3685"/>
                  </a:lnTo>
                  <a:lnTo>
                    <a:pt x="8889" y="301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5133339" y="6437686"/>
              <a:ext cx="10160" cy="34925"/>
            </a:xfrm>
            <a:custGeom>
              <a:avLst/>
              <a:gdLst/>
              <a:ahLst/>
              <a:cxnLst/>
              <a:rect l="l" t="t" r="r" b="b"/>
              <a:pathLst>
                <a:path w="10160" h="34925">
                  <a:moveTo>
                    <a:pt x="10160" y="0"/>
                  </a:moveTo>
                  <a:lnTo>
                    <a:pt x="0" y="4209"/>
                  </a:lnTo>
                  <a:lnTo>
                    <a:pt x="0" y="34377"/>
                  </a:lnTo>
                  <a:lnTo>
                    <a:pt x="10160" y="3038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5142229" y="643452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683"/>
                  </a:lnTo>
                  <a:lnTo>
                    <a:pt x="0" y="34044"/>
                  </a:lnTo>
                  <a:lnTo>
                    <a:pt x="8890" y="30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5151120" y="6430845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4237"/>
                  </a:lnTo>
                  <a:lnTo>
                    <a:pt x="8889" y="307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5158739" y="6427821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6350" y="918"/>
                  </a:lnTo>
                  <a:lnTo>
                    <a:pt x="0" y="3549"/>
                  </a:lnTo>
                  <a:lnTo>
                    <a:pt x="0" y="34268"/>
                  </a:lnTo>
                  <a:lnTo>
                    <a:pt x="8889" y="30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5167629" y="642460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213"/>
                  </a:lnTo>
                  <a:lnTo>
                    <a:pt x="0" y="33991"/>
                  </a:lnTo>
                  <a:lnTo>
                    <a:pt x="8890" y="305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5175250" y="6421853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213"/>
                  </a:lnTo>
                  <a:lnTo>
                    <a:pt x="0" y="33753"/>
                  </a:lnTo>
                  <a:lnTo>
                    <a:pt x="8889" y="302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5184139" y="641863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476"/>
                  </a:lnTo>
                  <a:lnTo>
                    <a:pt x="8889" y="299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5191759" y="6415885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239"/>
                  </a:lnTo>
                  <a:lnTo>
                    <a:pt x="8889" y="29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5200650" y="641267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962"/>
                  </a:lnTo>
                  <a:lnTo>
                    <a:pt x="8889" y="294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5208270" y="640991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725"/>
                  </a:lnTo>
                  <a:lnTo>
                    <a:pt x="8889" y="292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5217159" y="640670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448"/>
                  </a:lnTo>
                  <a:lnTo>
                    <a:pt x="8889" y="28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5224779" y="640394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213"/>
                  </a:lnTo>
                  <a:lnTo>
                    <a:pt x="0" y="32210"/>
                  </a:lnTo>
                  <a:lnTo>
                    <a:pt x="8890" y="287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5233670" y="6400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3213"/>
                  </a:lnTo>
                  <a:lnTo>
                    <a:pt x="0" y="31933"/>
                  </a:lnTo>
                  <a:lnTo>
                    <a:pt x="8889" y="284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5241289" y="63979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696"/>
                  </a:lnTo>
                  <a:lnTo>
                    <a:pt x="8889" y="282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5250179" y="639476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213"/>
                  </a:lnTo>
                  <a:lnTo>
                    <a:pt x="0" y="31419"/>
                  </a:lnTo>
                  <a:lnTo>
                    <a:pt x="8890" y="279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5257800" y="639201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182"/>
                  </a:lnTo>
                  <a:lnTo>
                    <a:pt x="8889" y="276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5266689" y="638879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905"/>
                  </a:lnTo>
                  <a:lnTo>
                    <a:pt x="8889" y="274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5274309" y="638604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667"/>
                  </a:lnTo>
                  <a:lnTo>
                    <a:pt x="8889" y="271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5283200" y="638282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390"/>
                  </a:lnTo>
                  <a:lnTo>
                    <a:pt x="8889" y="269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5290820" y="638007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53"/>
                  </a:lnTo>
                  <a:lnTo>
                    <a:pt x="8889" y="266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5299709" y="63768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6"/>
                  </a:lnTo>
                  <a:lnTo>
                    <a:pt x="8889" y="263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5307329" y="637410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39"/>
                  </a:lnTo>
                  <a:lnTo>
                    <a:pt x="8890" y="261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5316220" y="637089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362"/>
                  </a:lnTo>
                  <a:lnTo>
                    <a:pt x="5079" y="27367"/>
                  </a:lnTo>
                  <a:lnTo>
                    <a:pt x="8889" y="260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5323839" y="636767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672"/>
                  </a:lnTo>
                  <a:lnTo>
                    <a:pt x="0" y="29695"/>
                  </a:lnTo>
                  <a:lnTo>
                    <a:pt x="10160" y="2615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5332729" y="636492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348"/>
                  </a:lnTo>
                  <a:lnTo>
                    <a:pt x="8890" y="262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5340350" y="6361710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3672"/>
                  </a:lnTo>
                  <a:lnTo>
                    <a:pt x="0" y="29904"/>
                  </a:lnTo>
                  <a:lnTo>
                    <a:pt x="10160" y="263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5349239" y="6358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557"/>
                  </a:lnTo>
                  <a:lnTo>
                    <a:pt x="8889" y="264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5358129" y="63557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70"/>
                  </a:lnTo>
                  <a:lnTo>
                    <a:pt x="8890" y="265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5365750" y="635298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767"/>
                  </a:lnTo>
                  <a:lnTo>
                    <a:pt x="8889" y="26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5374639" y="63497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9"/>
                  </a:lnTo>
                  <a:lnTo>
                    <a:pt x="8889" y="267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5382259" y="634701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976"/>
                  </a:lnTo>
                  <a:lnTo>
                    <a:pt x="8889" y="268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5391150" y="634380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088"/>
                  </a:lnTo>
                  <a:lnTo>
                    <a:pt x="8889" y="2698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5398770" y="634105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85"/>
                  </a:lnTo>
                  <a:lnTo>
                    <a:pt x="8889" y="270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5407659" y="63378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297"/>
                  </a:lnTo>
                  <a:lnTo>
                    <a:pt x="8889" y="2719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5415279" y="633508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213"/>
                  </a:lnTo>
                  <a:lnTo>
                    <a:pt x="0" y="30394"/>
                  </a:lnTo>
                  <a:lnTo>
                    <a:pt x="8890" y="272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5424170" y="63318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506"/>
                  </a:lnTo>
                  <a:lnTo>
                    <a:pt x="8889" y="27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5431789" y="632928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3810" y="1664"/>
                  </a:lnTo>
                  <a:lnTo>
                    <a:pt x="0" y="3041"/>
                  </a:lnTo>
                  <a:lnTo>
                    <a:pt x="0" y="30431"/>
                  </a:lnTo>
                  <a:lnTo>
                    <a:pt x="8889" y="273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5440679" y="63263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42"/>
                  </a:lnTo>
                  <a:lnTo>
                    <a:pt x="8890" y="271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5448300" y="632387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80"/>
                  </a:lnTo>
                  <a:lnTo>
                    <a:pt x="8889" y="2697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5457189" y="63209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91"/>
                  </a:lnTo>
                  <a:lnTo>
                    <a:pt x="8889" y="267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5464809" y="63184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729"/>
                  </a:lnTo>
                  <a:lnTo>
                    <a:pt x="8889" y="266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5473700" y="63155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540"/>
                  </a:lnTo>
                  <a:lnTo>
                    <a:pt x="8889" y="264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5481320" y="63130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378"/>
                  </a:lnTo>
                  <a:lnTo>
                    <a:pt x="8889" y="262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5490209" y="63101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89"/>
                  </a:lnTo>
                  <a:lnTo>
                    <a:pt x="8889" y="2608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5497829" y="630765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2912"/>
                  </a:lnTo>
                  <a:lnTo>
                    <a:pt x="0" y="29027"/>
                  </a:lnTo>
                  <a:lnTo>
                    <a:pt x="8890" y="259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5506720" y="63047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838"/>
                  </a:lnTo>
                  <a:lnTo>
                    <a:pt x="8889" y="257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5514339" y="630224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676"/>
                  </a:lnTo>
                  <a:lnTo>
                    <a:pt x="8889" y="255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5523229" y="6299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912"/>
                  </a:lnTo>
                  <a:lnTo>
                    <a:pt x="0" y="28487"/>
                  </a:lnTo>
                  <a:lnTo>
                    <a:pt x="8890" y="253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5530850" y="629641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42"/>
                  </a:lnTo>
                  <a:lnTo>
                    <a:pt x="8889" y="25640"/>
                  </a:lnTo>
                  <a:lnTo>
                    <a:pt x="10160" y="252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5539739" y="62939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137"/>
                  </a:lnTo>
                  <a:lnTo>
                    <a:pt x="8889" y="25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5547359" y="629101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30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5556250" y="628851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520"/>
                  </a:lnTo>
                  <a:lnTo>
                    <a:pt x="8889" y="25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5565139" y="62856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727"/>
                  </a:lnTo>
                  <a:lnTo>
                    <a:pt x="8889" y="260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5572759" y="62831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904"/>
                  </a:lnTo>
                  <a:lnTo>
                    <a:pt x="8889" y="261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5581650" y="62801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10"/>
                  </a:lnTo>
                  <a:lnTo>
                    <a:pt x="8889" y="26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5589270" y="62776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288"/>
                  </a:lnTo>
                  <a:lnTo>
                    <a:pt x="8889" y="2658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5598159" y="627478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494"/>
                  </a:lnTo>
                  <a:lnTo>
                    <a:pt x="8889" y="26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5605779" y="6272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2912"/>
                  </a:lnTo>
                  <a:lnTo>
                    <a:pt x="0" y="29671"/>
                  </a:lnTo>
                  <a:lnTo>
                    <a:pt x="8890" y="26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5614670" y="626937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78"/>
                  </a:lnTo>
                  <a:lnTo>
                    <a:pt x="8889" y="271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5622289" y="626688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55"/>
                  </a:lnTo>
                  <a:lnTo>
                    <a:pt x="8889" y="273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5631179" y="62639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61"/>
                  </a:lnTo>
                  <a:lnTo>
                    <a:pt x="8890" y="27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5638800" y="62614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439"/>
                  </a:lnTo>
                  <a:lnTo>
                    <a:pt x="8889" y="27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5647689" y="6258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645"/>
                  </a:lnTo>
                  <a:lnTo>
                    <a:pt x="8889" y="279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5655309" y="625606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822"/>
                  </a:lnTo>
                  <a:lnTo>
                    <a:pt x="8889" y="281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5664200" y="625315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1029"/>
                  </a:lnTo>
                  <a:lnTo>
                    <a:pt x="8889" y="283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5671820" y="625065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206"/>
                  </a:lnTo>
                  <a:lnTo>
                    <a:pt x="8889" y="285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5680709" y="624774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412"/>
                  </a:lnTo>
                  <a:lnTo>
                    <a:pt x="8889" y="287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5688329" y="624524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912"/>
                  </a:lnTo>
                  <a:lnTo>
                    <a:pt x="0" y="31590"/>
                  </a:lnTo>
                  <a:lnTo>
                    <a:pt x="8890" y="288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5697220" y="62423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796"/>
                  </a:lnTo>
                  <a:lnTo>
                    <a:pt x="8889" y="290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5704839" y="623983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973"/>
                  </a:lnTo>
                  <a:lnTo>
                    <a:pt x="8889" y="292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5713729" y="6236926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2912"/>
                  </a:lnTo>
                  <a:lnTo>
                    <a:pt x="0" y="32180"/>
                  </a:lnTo>
                  <a:lnTo>
                    <a:pt x="8890" y="294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5721350" y="623443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2357"/>
                  </a:lnTo>
                  <a:lnTo>
                    <a:pt x="8889" y="296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5730239" y="623443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651"/>
                  </a:lnTo>
                  <a:lnTo>
                    <a:pt x="8889" y="26946"/>
                  </a:lnTo>
                  <a:lnTo>
                    <a:pt x="8889" y="1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5737859" y="6248284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0" y="0"/>
                  </a:moveTo>
                  <a:lnTo>
                    <a:pt x="0" y="13478"/>
                  </a:lnTo>
                  <a:lnTo>
                    <a:pt x="6350" y="11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2396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80" y="0"/>
                  </a:moveTo>
                  <a:lnTo>
                    <a:pt x="0" y="2255"/>
                  </a:lnTo>
                  <a:lnTo>
                    <a:pt x="5080" y="2255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2400300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0160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60" y="6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2409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10160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60" y="101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2418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2426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2435859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89" h="21590">
                  <a:moveTo>
                    <a:pt x="8889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89" y="214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2443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2452369" y="682868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2461259" y="68252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89" y="248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2470150" y="68213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39" y="27760"/>
                  </a:lnTo>
                  <a:lnTo>
                    <a:pt x="8889" y="249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2479040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2486659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2495550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60" y="2508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2504440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2513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2522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2529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60" y="252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2538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2547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2556509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89" y="253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2565400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89" y="253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2573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2581909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2590800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89" y="255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2599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2608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2617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2625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60" y="256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2633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2642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2651759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89" y="25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2660650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89" y="258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2668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2677159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89" y="259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2686050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89" y="259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2694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2703829" y="671760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2711450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60" y="260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2720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60" y="261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2729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2738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2747009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89" y="262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2754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2763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2772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2781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2790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2799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2806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2815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2824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2833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2842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2849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2858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2867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2876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2885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2893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2901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2910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2919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2928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2937509" y="661385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2945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2954019" y="660652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2962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2971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2980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2988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2997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3006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3014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3023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3031490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3040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3049269" y="656723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3058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3067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3074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3083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3092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3101340" y="65466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3110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3117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3126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3135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3144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3153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3161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3169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3178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3187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3196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3205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3221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3230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3239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3248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3257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3265170" y="64815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59" y="25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3274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3282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3291839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89" y="251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3300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90" y="2513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3308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3317239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89" y="251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3326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90" y="2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3335020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89" y="250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3343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3351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60" y="250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3360420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59" y="2506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3369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3378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3387089" y="643388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89" y="25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3394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60" y="2503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3403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3412489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89" y="25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3421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90" y="250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3430270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89" y="249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3437889" y="641333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3446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60" y="2497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3455670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89" y="249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3464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3473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3481070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59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59" y="243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3489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60" y="238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3498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3507739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89" y="228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3516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90" y="223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3524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3533139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3542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90" y="223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3550920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89" y="2235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3559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3567429" y="636759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60" y="223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3576320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59" y="223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3585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3594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3602989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89" y="224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3610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60" y="224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3619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3628389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3637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90" y="22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3646170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89" y="22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3655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3663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3671570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59" y="2251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3680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60" y="22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3689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3698239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89" y="22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3707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90" y="225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3714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3723639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3732529" y="631197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90" y="225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3741420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89" y="226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3750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3757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60" y="221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3766820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59" y="2190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3775709" y="6298289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3784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79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3793489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89" y="218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3801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60" y="220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3810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3818889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89" y="22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3827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90" y="227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3836670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89" y="229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3844289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3853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60" y="234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3862070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89" y="236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3870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3879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3887470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59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59" y="243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3896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60" y="24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3905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3914139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89" y="249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3923029" y="6252812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90" y="2518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3930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3939539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3948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90" y="258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3957320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89" y="26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3966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3973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60" y="265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3982720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59" y="267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3991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4000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4009389" y="622615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89" y="27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4017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60" y="276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4025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4034789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89" y="28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4043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70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90" y="25927"/>
                  </a:lnTo>
                  <a:lnTo>
                    <a:pt x="8890" y="13161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4052570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1253490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79" y="0"/>
                  </a:moveTo>
                  <a:lnTo>
                    <a:pt x="0" y="2255"/>
                  </a:lnTo>
                  <a:lnTo>
                    <a:pt x="5079" y="2255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1257299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10159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59" y="6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1266190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59">
                  <a:moveTo>
                    <a:pt x="10159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59" y="101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1275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1283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1292860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90" h="21590">
                  <a:moveTo>
                    <a:pt x="8890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90" y="214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1300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1309369" y="682868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1318260" y="68252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1327149" y="68213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40" y="27760"/>
                  </a:lnTo>
                  <a:lnTo>
                    <a:pt x="8890" y="24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1336040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1343660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1352549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59" y="2508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1361440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1370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1379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1386840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59" y="25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1395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1404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1413510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90" y="253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1422399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90" y="25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1430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1438910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1447799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90" y="255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1456690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1465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1474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1482090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59" y="256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1490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1499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1508760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90" y="257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1517649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90" y="258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1525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1534160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90" y="25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1543049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90" y="25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1551940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1560829" y="671760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1568449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59" y="260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1577340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59" y="26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1586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1595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1604010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90" y="262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1611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1620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1629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1638300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1647190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1656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1663700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1672590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1681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1690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1699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1706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1715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1724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1733550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1742440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1750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1758950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1767840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1776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1785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1794509" y="661385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1802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1811019" y="660652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1819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1828800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1837690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1845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1854200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1863090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1871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1880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1888490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1897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1906269" y="656723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1915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1924050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1931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1940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1949450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1958340" y="65466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1967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1974850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1983740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1992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2001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2010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2018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2026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2035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2044700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2053590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2062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2078990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2087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2096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2105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2114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2122169" y="64815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60" y="251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2131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2139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2148840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90" y="25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2157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89" y="251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2165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2174240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90" y="251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2183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89" y="251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2192019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90" y="250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2200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2208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59" y="250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2217419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60" y="250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2226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2235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2244090" y="643388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90" y="25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2251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59" y="25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2260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2269490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90" y="250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2278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89" y="250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2287269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90" y="249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2294890" y="641333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2303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59" y="249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2312669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90" y="24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2321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2330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2338069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60" y="243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2346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59" y="238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2355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2364740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90" y="228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2373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89" y="223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2381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2390140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2399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89" y="223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2407919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90" y="223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2416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2424429" y="636759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59" y="223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2433319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60" y="2238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2442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2451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2459990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90" y="224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2467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59" y="224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2476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2485390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2494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89" y="224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2503169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90" y="224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2512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2520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2528569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60" y="2251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2537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59" y="22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2546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2555240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90" y="225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2564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89" y="225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2571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2580640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2589529" y="631197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89" y="225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2598419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90" y="226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2607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2614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59" y="221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2623819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60" y="219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2632709" y="6298289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2641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80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2650490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90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90" y="218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2658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59" y="220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2667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2675890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90" y="2250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2684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89" y="227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2693669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90" y="229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2701290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2710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59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59" y="23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2719069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90" y="236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2727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2736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2744469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60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60" y="243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2753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59" y="24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2762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2771140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90" y="249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2780029" y="6252812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89" y="2518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2787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2796540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2805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89" y="258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2814319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90" y="260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2823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2830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59" y="265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2839719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60" y="2674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2848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2857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2866390" y="622615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90" y="273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2874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59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59" y="276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2882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2891790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90" y="280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2900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69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89" y="25927"/>
                  </a:lnTo>
                  <a:lnTo>
                    <a:pt x="8889" y="1316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2909569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21590" y="6812851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09" h="25400">
                  <a:moveTo>
                    <a:pt x="16510" y="0"/>
                  </a:moveTo>
                  <a:lnTo>
                    <a:pt x="7620" y="3797"/>
                  </a:lnTo>
                  <a:lnTo>
                    <a:pt x="0" y="7048"/>
                  </a:lnTo>
                  <a:lnTo>
                    <a:pt x="6350" y="24828"/>
                  </a:lnTo>
                  <a:lnTo>
                    <a:pt x="7620" y="24345"/>
                  </a:lnTo>
                  <a:lnTo>
                    <a:pt x="16510" y="2089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36829" y="6809042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60" y="0"/>
                  </a:moveTo>
                  <a:lnTo>
                    <a:pt x="0" y="4342"/>
                  </a:lnTo>
                  <a:lnTo>
                    <a:pt x="0" y="25190"/>
                  </a:lnTo>
                  <a:lnTo>
                    <a:pt x="10160" y="212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45720" y="68057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89" y="0"/>
                  </a:moveTo>
                  <a:lnTo>
                    <a:pt x="0" y="3800"/>
                  </a:lnTo>
                  <a:lnTo>
                    <a:pt x="0" y="25000"/>
                  </a:lnTo>
                  <a:lnTo>
                    <a:pt x="8889" y="215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54610" y="68019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90" y="0"/>
                  </a:moveTo>
                  <a:lnTo>
                    <a:pt x="0" y="3800"/>
                  </a:lnTo>
                  <a:lnTo>
                    <a:pt x="0" y="25353"/>
                  </a:lnTo>
                  <a:lnTo>
                    <a:pt x="8890" y="21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63499" y="679818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4">
                  <a:moveTo>
                    <a:pt x="8890" y="0"/>
                  </a:moveTo>
                  <a:lnTo>
                    <a:pt x="0" y="3800"/>
                  </a:lnTo>
                  <a:lnTo>
                    <a:pt x="0" y="25705"/>
                  </a:lnTo>
                  <a:lnTo>
                    <a:pt x="8890" y="222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71119" y="679438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60" y="0"/>
                  </a:moveTo>
                  <a:lnTo>
                    <a:pt x="0" y="4342"/>
                  </a:lnTo>
                  <a:lnTo>
                    <a:pt x="0" y="26551"/>
                  </a:lnTo>
                  <a:lnTo>
                    <a:pt x="10160" y="226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80010" y="679112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3800"/>
                  </a:lnTo>
                  <a:lnTo>
                    <a:pt x="0" y="26361"/>
                  </a:lnTo>
                  <a:lnTo>
                    <a:pt x="8890" y="229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88899" y="67873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3800"/>
                  </a:lnTo>
                  <a:lnTo>
                    <a:pt x="0" y="26714"/>
                  </a:lnTo>
                  <a:lnTo>
                    <a:pt x="8890" y="232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97790" y="67835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90" y="0"/>
                  </a:moveTo>
                  <a:lnTo>
                    <a:pt x="0" y="3800"/>
                  </a:lnTo>
                  <a:lnTo>
                    <a:pt x="0" y="27067"/>
                  </a:lnTo>
                  <a:lnTo>
                    <a:pt x="8890" y="236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105409" y="678027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369"/>
                  </a:lnTo>
                  <a:lnTo>
                    <a:pt x="8889" y="239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114300" y="677647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722"/>
                  </a:lnTo>
                  <a:lnTo>
                    <a:pt x="8889" y="242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123190" y="67726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800"/>
                  </a:lnTo>
                  <a:lnTo>
                    <a:pt x="0" y="28075"/>
                  </a:lnTo>
                  <a:lnTo>
                    <a:pt x="8890" y="246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130809" y="676887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342"/>
                  </a:lnTo>
                  <a:lnTo>
                    <a:pt x="0" y="28920"/>
                  </a:lnTo>
                  <a:lnTo>
                    <a:pt x="10159" y="249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139700" y="67656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800"/>
                  </a:lnTo>
                  <a:lnTo>
                    <a:pt x="0" y="28730"/>
                  </a:lnTo>
                  <a:lnTo>
                    <a:pt x="8889" y="252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148590" y="67618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800"/>
                  </a:lnTo>
                  <a:lnTo>
                    <a:pt x="0" y="29083"/>
                  </a:lnTo>
                  <a:lnTo>
                    <a:pt x="3810" y="27606"/>
                  </a:lnTo>
                  <a:lnTo>
                    <a:pt x="8890" y="254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157479" y="67580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247"/>
                  </a:lnTo>
                  <a:lnTo>
                    <a:pt x="8889" y="254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165100" y="675421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342"/>
                  </a:lnTo>
                  <a:lnTo>
                    <a:pt x="0" y="29808"/>
                  </a:lnTo>
                  <a:lnTo>
                    <a:pt x="10160" y="2549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173990" y="67509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287"/>
                  </a:lnTo>
                  <a:lnTo>
                    <a:pt x="8890" y="255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182879" y="67471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09"/>
                  </a:lnTo>
                  <a:lnTo>
                    <a:pt x="8889" y="255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191769" y="67433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31"/>
                  </a:lnTo>
                  <a:lnTo>
                    <a:pt x="8890" y="25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199390" y="67400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50"/>
                  </a:lnTo>
                  <a:lnTo>
                    <a:pt x="8889" y="255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208279" y="67362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71"/>
                  </a:lnTo>
                  <a:lnTo>
                    <a:pt x="8890" y="255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217170" y="67324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93"/>
                  </a:lnTo>
                  <a:lnTo>
                    <a:pt x="8889" y="256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224789" y="6728699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29955"/>
                  </a:lnTo>
                  <a:lnTo>
                    <a:pt x="10160" y="2563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233679" y="6725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34"/>
                  </a:lnTo>
                  <a:lnTo>
                    <a:pt x="8890" y="256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242570" y="672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55"/>
                  </a:lnTo>
                  <a:lnTo>
                    <a:pt x="8889" y="25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251459" y="67178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77"/>
                  </a:lnTo>
                  <a:lnTo>
                    <a:pt x="8889" y="256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259079" y="67145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96"/>
                  </a:lnTo>
                  <a:lnTo>
                    <a:pt x="8890" y="257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267970" y="6710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18"/>
                  </a:lnTo>
                  <a:lnTo>
                    <a:pt x="8889" y="257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276859" y="67069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39"/>
                  </a:lnTo>
                  <a:lnTo>
                    <a:pt x="8889" y="257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285750" y="67031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61"/>
                  </a:lnTo>
                  <a:lnTo>
                    <a:pt x="8889" y="257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293370" y="66999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80"/>
                  </a:lnTo>
                  <a:lnTo>
                    <a:pt x="8889" y="25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302259" y="66961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02"/>
                  </a:lnTo>
                  <a:lnTo>
                    <a:pt x="8889" y="258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311150" y="66923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23"/>
                  </a:lnTo>
                  <a:lnTo>
                    <a:pt x="8889" y="258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318770" y="668852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342"/>
                  </a:lnTo>
                  <a:lnTo>
                    <a:pt x="0" y="30185"/>
                  </a:lnTo>
                  <a:lnTo>
                    <a:pt x="10159" y="25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327659" y="66852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64"/>
                  </a:lnTo>
                  <a:lnTo>
                    <a:pt x="8889" y="258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336550" y="66814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86"/>
                  </a:lnTo>
                  <a:lnTo>
                    <a:pt x="8889" y="259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345439" y="667767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08"/>
                  </a:lnTo>
                  <a:lnTo>
                    <a:pt x="8889" y="259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353059" y="66744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26"/>
                  </a:lnTo>
                  <a:lnTo>
                    <a:pt x="8889" y="25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361950" y="66706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48"/>
                  </a:lnTo>
                  <a:lnTo>
                    <a:pt x="8889" y="259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370839" y="66668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70"/>
                  </a:lnTo>
                  <a:lnTo>
                    <a:pt x="8889" y="259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378459" y="6663012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30331"/>
                  </a:lnTo>
                  <a:lnTo>
                    <a:pt x="10160" y="260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387350" y="66597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10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396239" y="6655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32"/>
                  </a:lnTo>
                  <a:lnTo>
                    <a:pt x="8889" y="2605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405129" y="665215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854"/>
                  </a:lnTo>
                  <a:lnTo>
                    <a:pt x="8890" y="260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412749" y="664835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342"/>
                  </a:lnTo>
                  <a:lnTo>
                    <a:pt x="0" y="30415"/>
                  </a:lnTo>
                  <a:lnTo>
                    <a:pt x="10159" y="2609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421639" y="66450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894"/>
                  </a:lnTo>
                  <a:lnTo>
                    <a:pt x="8889" y="261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430529" y="66412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16"/>
                  </a:lnTo>
                  <a:lnTo>
                    <a:pt x="8890" y="261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439420" y="66374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38"/>
                  </a:lnTo>
                  <a:lnTo>
                    <a:pt x="8889" y="261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447039" y="66342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57"/>
                  </a:lnTo>
                  <a:lnTo>
                    <a:pt x="8889" y="261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455929" y="66304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78"/>
                  </a:lnTo>
                  <a:lnTo>
                    <a:pt x="8890" y="262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464820" y="66266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00"/>
                  </a:lnTo>
                  <a:lnTo>
                    <a:pt x="8889" y="262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472439" y="6622841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562"/>
                  </a:lnTo>
                  <a:lnTo>
                    <a:pt x="10159" y="26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481329" y="66195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41"/>
                  </a:lnTo>
                  <a:lnTo>
                    <a:pt x="8890" y="262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490220" y="66157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62"/>
                  </a:lnTo>
                  <a:lnTo>
                    <a:pt x="8889" y="26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499110" y="66119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84"/>
                  </a:lnTo>
                  <a:lnTo>
                    <a:pt x="8890" y="263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506729" y="66087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03"/>
                  </a:lnTo>
                  <a:lnTo>
                    <a:pt x="8890" y="263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515620" y="66049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25"/>
                  </a:lnTo>
                  <a:lnTo>
                    <a:pt x="8889" y="263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524510" y="66011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46"/>
                  </a:lnTo>
                  <a:lnTo>
                    <a:pt x="8890" y="263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533399" y="65973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68"/>
                  </a:lnTo>
                  <a:lnTo>
                    <a:pt x="8890" y="263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541020" y="6594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87"/>
                  </a:lnTo>
                  <a:lnTo>
                    <a:pt x="8889" y="26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549910" y="65902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09"/>
                  </a:lnTo>
                  <a:lnTo>
                    <a:pt x="8890" y="264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558799" y="65864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30"/>
                  </a:lnTo>
                  <a:lnTo>
                    <a:pt x="8890" y="264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566420" y="658266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792"/>
                  </a:lnTo>
                  <a:lnTo>
                    <a:pt x="10159" y="264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575310" y="65794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71"/>
                  </a:lnTo>
                  <a:lnTo>
                    <a:pt x="8890" y="264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584199" y="65756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93"/>
                  </a:lnTo>
                  <a:lnTo>
                    <a:pt x="8890" y="265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593089" y="65718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15"/>
                  </a:lnTo>
                  <a:lnTo>
                    <a:pt x="8889" y="26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600710" y="65685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33"/>
                  </a:lnTo>
                  <a:lnTo>
                    <a:pt x="8890" y="265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609599" y="65647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55"/>
                  </a:lnTo>
                  <a:lnTo>
                    <a:pt x="8890" y="265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618489" y="65609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77"/>
                  </a:lnTo>
                  <a:lnTo>
                    <a:pt x="8889" y="265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627379" y="65571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99"/>
                  </a:lnTo>
                  <a:lnTo>
                    <a:pt x="8890" y="26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634999" y="65538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17"/>
                  </a:lnTo>
                  <a:lnTo>
                    <a:pt x="8890" y="266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643889" y="65500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439"/>
                  </a:lnTo>
                  <a:lnTo>
                    <a:pt x="8889" y="266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652779" y="65462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61"/>
                  </a:lnTo>
                  <a:lnTo>
                    <a:pt x="8890" y="266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660399" y="654255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8890" y="482"/>
                  </a:lnTo>
                  <a:lnTo>
                    <a:pt x="0" y="4282"/>
                  </a:lnTo>
                  <a:lnTo>
                    <a:pt x="0" y="30962"/>
                  </a:lnTo>
                  <a:lnTo>
                    <a:pt x="10159" y="266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669289" y="653966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375"/>
                  </a:lnTo>
                  <a:lnTo>
                    <a:pt x="0" y="30077"/>
                  </a:lnTo>
                  <a:lnTo>
                    <a:pt x="8889" y="26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678179" y="6536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375"/>
                  </a:lnTo>
                  <a:lnTo>
                    <a:pt x="0" y="29674"/>
                  </a:lnTo>
                  <a:lnTo>
                    <a:pt x="8890" y="25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687070" y="65329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375"/>
                  </a:lnTo>
                  <a:lnTo>
                    <a:pt x="0" y="29271"/>
                  </a:lnTo>
                  <a:lnTo>
                    <a:pt x="8889" y="25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694689" y="653002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375"/>
                  </a:lnTo>
                  <a:lnTo>
                    <a:pt x="0" y="28925"/>
                  </a:lnTo>
                  <a:lnTo>
                    <a:pt x="8889" y="251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703579" y="652664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523"/>
                  </a:lnTo>
                  <a:lnTo>
                    <a:pt x="7620" y="25284"/>
                  </a:lnTo>
                  <a:lnTo>
                    <a:pt x="8890" y="248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712470" y="65232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78"/>
                  </a:lnTo>
                  <a:lnTo>
                    <a:pt x="8889" y="248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720089" y="651989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59" y="0"/>
                  </a:moveTo>
                  <a:lnTo>
                    <a:pt x="0" y="3857"/>
                  </a:lnTo>
                  <a:lnTo>
                    <a:pt x="0" y="28666"/>
                  </a:lnTo>
                  <a:lnTo>
                    <a:pt x="10159" y="2481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728979" y="651700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190"/>
                  </a:lnTo>
                  <a:lnTo>
                    <a:pt x="8890" y="248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737870" y="65136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97"/>
                  </a:lnTo>
                  <a:lnTo>
                    <a:pt x="8889" y="248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746760" y="65102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03"/>
                  </a:lnTo>
                  <a:lnTo>
                    <a:pt x="8890" y="248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754379" y="650687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691"/>
                  </a:lnTo>
                  <a:lnTo>
                    <a:pt x="10160" y="248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763270" y="650398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15"/>
                  </a:lnTo>
                  <a:lnTo>
                    <a:pt x="8889" y="248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772160" y="650060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2"/>
                  </a:lnTo>
                  <a:lnTo>
                    <a:pt x="8890" y="24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781049" y="64972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8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788670" y="649433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34"/>
                  </a:lnTo>
                  <a:lnTo>
                    <a:pt x="8889" y="248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797560" y="649096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0"/>
                  </a:lnTo>
                  <a:lnTo>
                    <a:pt x="8890" y="248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806449" y="648758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7"/>
                  </a:lnTo>
                  <a:lnTo>
                    <a:pt x="8890" y="248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814069" y="64842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735"/>
                  </a:lnTo>
                  <a:lnTo>
                    <a:pt x="10160" y="24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822960" y="64813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59"/>
                  </a:lnTo>
                  <a:lnTo>
                    <a:pt x="8890" y="248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831849" y="647794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65"/>
                  </a:lnTo>
                  <a:lnTo>
                    <a:pt x="8890" y="248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840740" y="647456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2"/>
                  </a:lnTo>
                  <a:lnTo>
                    <a:pt x="8890" y="24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848360" y="64716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8"/>
                  </a:lnTo>
                  <a:lnTo>
                    <a:pt x="8890" y="249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857249" y="646830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84"/>
                  </a:lnTo>
                  <a:lnTo>
                    <a:pt x="8890" y="249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866140" y="646492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91"/>
                  </a:lnTo>
                  <a:lnTo>
                    <a:pt x="8890" y="2492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875029" y="6458661"/>
              <a:ext cx="16510" cy="31750"/>
            </a:xfrm>
            <a:custGeom>
              <a:avLst/>
              <a:gdLst/>
              <a:ahLst/>
              <a:cxnLst/>
              <a:rect l="l" t="t" r="r" b="b"/>
              <a:pathLst>
                <a:path w="16509" h="31750">
                  <a:moveTo>
                    <a:pt x="16510" y="0"/>
                  </a:moveTo>
                  <a:lnTo>
                    <a:pt x="8890" y="2895"/>
                  </a:lnTo>
                  <a:lnTo>
                    <a:pt x="7620" y="3378"/>
                  </a:lnTo>
                  <a:lnTo>
                    <a:pt x="0" y="6273"/>
                  </a:lnTo>
                  <a:lnTo>
                    <a:pt x="0" y="31191"/>
                  </a:lnTo>
                  <a:lnTo>
                    <a:pt x="7620" y="28308"/>
                  </a:lnTo>
                  <a:lnTo>
                    <a:pt x="8890" y="27825"/>
                  </a:lnTo>
                  <a:lnTo>
                    <a:pt x="16510" y="2493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891540" y="645528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09"/>
                  </a:lnTo>
                  <a:lnTo>
                    <a:pt x="8890" y="249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900429" y="6451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16"/>
                  </a:lnTo>
                  <a:lnTo>
                    <a:pt x="8889" y="249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908049" y="644853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03"/>
                  </a:lnTo>
                  <a:lnTo>
                    <a:pt x="10159" y="249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916940" y="64456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28"/>
                  </a:lnTo>
                  <a:lnTo>
                    <a:pt x="8890" y="249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925829" y="64422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34"/>
                  </a:lnTo>
                  <a:lnTo>
                    <a:pt x="8889" y="249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934719" y="6438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1"/>
                  </a:lnTo>
                  <a:lnTo>
                    <a:pt x="8890" y="249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942340" y="643599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6"/>
                  </a:lnTo>
                  <a:lnTo>
                    <a:pt x="8890" y="249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951229" y="643261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53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960119" y="64292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59"/>
                  </a:lnTo>
                  <a:lnTo>
                    <a:pt x="8890" y="249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969010" y="642586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66"/>
                  </a:lnTo>
                  <a:lnTo>
                    <a:pt x="8890" y="249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976629" y="642297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71"/>
                  </a:lnTo>
                  <a:lnTo>
                    <a:pt x="8889" y="250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985519" y="641959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78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994410" y="64162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84"/>
                  </a:lnTo>
                  <a:lnTo>
                    <a:pt x="8890" y="250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1002029" y="641284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72"/>
                  </a:lnTo>
                  <a:lnTo>
                    <a:pt x="10159" y="2502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1010919" y="640995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97"/>
                  </a:lnTo>
                  <a:lnTo>
                    <a:pt x="8890" y="250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1019810" y="640657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03"/>
                  </a:lnTo>
                  <a:lnTo>
                    <a:pt x="8890" y="25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1028699" y="640320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0"/>
                  </a:lnTo>
                  <a:lnTo>
                    <a:pt x="8890" y="250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1036319" y="640031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5"/>
                  </a:lnTo>
                  <a:lnTo>
                    <a:pt x="8890" y="250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1045210" y="639693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2"/>
                  </a:lnTo>
                  <a:lnTo>
                    <a:pt x="8890" y="250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1054099" y="63935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8"/>
                  </a:lnTo>
                  <a:lnTo>
                    <a:pt x="8890" y="250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1062990" y="639018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35"/>
                  </a:lnTo>
                  <a:lnTo>
                    <a:pt x="8890" y="250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1070610" y="638729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0"/>
                  </a:lnTo>
                  <a:lnTo>
                    <a:pt x="8890" y="2507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1079499" y="638391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7"/>
                  </a:lnTo>
                  <a:lnTo>
                    <a:pt x="8890" y="250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1088390" y="63805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53"/>
                  </a:lnTo>
                  <a:lnTo>
                    <a:pt x="8890" y="250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1096010" y="637716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941"/>
                  </a:lnTo>
                  <a:lnTo>
                    <a:pt x="10159" y="2509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1104899" y="637427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65"/>
                  </a:lnTo>
                  <a:lnTo>
                    <a:pt x="8890" y="2509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1113790" y="63708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72"/>
                  </a:lnTo>
                  <a:lnTo>
                    <a:pt x="8890" y="251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1122679" y="636752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478"/>
                  </a:lnTo>
                  <a:lnTo>
                    <a:pt x="8889" y="251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1130299" y="636462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84"/>
                  </a:lnTo>
                  <a:lnTo>
                    <a:pt x="8890" y="251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1139190" y="636144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5079" y="1252"/>
                  </a:lnTo>
                  <a:lnTo>
                    <a:pt x="0" y="3180"/>
                  </a:lnTo>
                  <a:lnTo>
                    <a:pt x="0" y="28296"/>
                  </a:lnTo>
                  <a:lnTo>
                    <a:pt x="8890" y="2492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1148079" y="635852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89" y="0"/>
                  </a:moveTo>
                  <a:lnTo>
                    <a:pt x="0" y="2921"/>
                  </a:lnTo>
                  <a:lnTo>
                    <a:pt x="0" y="27849"/>
                  </a:lnTo>
                  <a:lnTo>
                    <a:pt x="8889" y="24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1155699" y="6355604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10159" y="0"/>
                  </a:moveTo>
                  <a:lnTo>
                    <a:pt x="0" y="3338"/>
                  </a:lnTo>
                  <a:lnTo>
                    <a:pt x="0" y="27883"/>
                  </a:lnTo>
                  <a:lnTo>
                    <a:pt x="10159" y="240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1164590" y="63531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018"/>
                  </a:lnTo>
                  <a:lnTo>
                    <a:pt x="8890" y="236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1173479" y="635017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921"/>
                  </a:lnTo>
                  <a:lnTo>
                    <a:pt x="0" y="26571"/>
                  </a:lnTo>
                  <a:lnTo>
                    <a:pt x="8889" y="232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1182369" y="634725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24"/>
                  </a:lnTo>
                  <a:lnTo>
                    <a:pt x="8890" y="227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31" name="object 2131"/>
          <p:cNvGrpSpPr/>
          <p:nvPr/>
        </p:nvGrpSpPr>
        <p:grpSpPr>
          <a:xfrm>
            <a:off x="1189989" y="6330562"/>
            <a:ext cx="52069" cy="40005"/>
            <a:chOff x="1189989" y="6330562"/>
            <a:chExt cx="52069" cy="40005"/>
          </a:xfrm>
        </p:grpSpPr>
        <p:sp>
          <p:nvSpPr>
            <p:cNvPr id="2132" name="object 2132"/>
            <p:cNvSpPr/>
            <p:nvPr/>
          </p:nvSpPr>
          <p:spPr>
            <a:xfrm>
              <a:off x="1189989" y="634433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158"/>
                  </a:lnTo>
                  <a:lnTo>
                    <a:pt x="3809" y="24714"/>
                  </a:lnTo>
                  <a:lnTo>
                    <a:pt x="10159" y="226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1198879" y="63418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591"/>
                  </a:lnTo>
                  <a:lnTo>
                    <a:pt x="8889" y="227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1207769" y="633890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666"/>
                  </a:lnTo>
                  <a:lnTo>
                    <a:pt x="8890" y="228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1216659" y="6335988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742"/>
                  </a:lnTo>
                  <a:lnTo>
                    <a:pt x="8890" y="22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1224279" y="633348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806"/>
                  </a:lnTo>
                  <a:lnTo>
                    <a:pt x="8889" y="22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1233169" y="63305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881"/>
                  </a:lnTo>
                  <a:lnTo>
                    <a:pt x="8890" y="23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38" name="object 2138"/>
          <p:cNvGrpSpPr/>
          <p:nvPr/>
        </p:nvGrpSpPr>
        <p:grpSpPr>
          <a:xfrm>
            <a:off x="1242060" y="6191250"/>
            <a:ext cx="476250" cy="162560"/>
            <a:chOff x="1242060" y="6191250"/>
            <a:chExt cx="476250" cy="162560"/>
          </a:xfrm>
        </p:grpSpPr>
        <p:sp>
          <p:nvSpPr>
            <p:cNvPr id="2139" name="object 2139"/>
            <p:cNvSpPr/>
            <p:nvPr/>
          </p:nvSpPr>
          <p:spPr>
            <a:xfrm>
              <a:off x="1242060" y="632764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956"/>
                  </a:lnTo>
                  <a:lnTo>
                    <a:pt x="8890" y="23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1249680" y="6324719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438"/>
                  </a:lnTo>
                  <a:lnTo>
                    <a:pt x="10159" y="231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1258570" y="632221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095"/>
                  </a:lnTo>
                  <a:lnTo>
                    <a:pt x="8890" y="232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1267460" y="6319293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70"/>
                  </a:lnTo>
                  <a:lnTo>
                    <a:pt x="8890" y="233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1276350" y="63163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245"/>
                  </a:lnTo>
                  <a:lnTo>
                    <a:pt x="8890" y="23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1283970" y="631386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10"/>
                  </a:lnTo>
                  <a:lnTo>
                    <a:pt x="8890" y="234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1292860" y="631094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85"/>
                  </a:lnTo>
                  <a:lnTo>
                    <a:pt x="8890" y="235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1301750" y="630802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460"/>
                  </a:lnTo>
                  <a:lnTo>
                    <a:pt x="8890" y="236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1310640" y="630510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35"/>
                  </a:lnTo>
                  <a:lnTo>
                    <a:pt x="8890" y="2368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1318260" y="630259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99"/>
                  </a:lnTo>
                  <a:lnTo>
                    <a:pt x="8890" y="237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1327150" y="629967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674"/>
                  </a:lnTo>
                  <a:lnTo>
                    <a:pt x="8890" y="238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1336040" y="6296755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749"/>
                  </a:lnTo>
                  <a:lnTo>
                    <a:pt x="8890" y="23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1343660" y="629383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3338"/>
                  </a:lnTo>
                  <a:lnTo>
                    <a:pt x="0" y="27231"/>
                  </a:lnTo>
                  <a:lnTo>
                    <a:pt x="10159" y="239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1352550" y="6291329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889"/>
                  </a:lnTo>
                  <a:lnTo>
                    <a:pt x="8890" y="24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1361440" y="6288407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964"/>
                  </a:lnTo>
                  <a:lnTo>
                    <a:pt x="8890" y="24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1370330" y="628548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039"/>
                  </a:lnTo>
                  <a:lnTo>
                    <a:pt x="8889" y="241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1377950" y="6282982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03"/>
                  </a:lnTo>
                  <a:lnTo>
                    <a:pt x="8890" y="2425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1386840" y="628006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78"/>
                  </a:lnTo>
                  <a:lnTo>
                    <a:pt x="8890" y="243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1395730" y="627713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253"/>
                  </a:lnTo>
                  <a:lnTo>
                    <a:pt x="8889" y="244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1404620" y="6274217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921"/>
                  </a:lnTo>
                  <a:lnTo>
                    <a:pt x="0" y="27328"/>
                  </a:lnTo>
                  <a:lnTo>
                    <a:pt x="8890" y="244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1412240" y="627198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2540" y="1818"/>
                  </a:lnTo>
                  <a:lnTo>
                    <a:pt x="0" y="2653"/>
                  </a:lnTo>
                  <a:lnTo>
                    <a:pt x="0" y="27124"/>
                  </a:lnTo>
                  <a:lnTo>
                    <a:pt x="8890" y="242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1421130" y="626943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545"/>
                  </a:lnTo>
                  <a:lnTo>
                    <a:pt x="0" y="26823"/>
                  </a:lnTo>
                  <a:lnTo>
                    <a:pt x="8889" y="23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1430020" y="626689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22"/>
                  </a:lnTo>
                  <a:lnTo>
                    <a:pt x="8890" y="236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1437640" y="6264344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2909"/>
                  </a:lnTo>
                  <a:lnTo>
                    <a:pt x="0" y="26628"/>
                  </a:lnTo>
                  <a:lnTo>
                    <a:pt x="10159" y="233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1446530" y="62621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545"/>
                  </a:lnTo>
                  <a:lnTo>
                    <a:pt x="0" y="25963"/>
                  </a:lnTo>
                  <a:lnTo>
                    <a:pt x="5079" y="24337"/>
                  </a:lnTo>
                  <a:lnTo>
                    <a:pt x="8889" y="23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1455420" y="6259617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545"/>
                  </a:lnTo>
                  <a:lnTo>
                    <a:pt x="0" y="25884"/>
                  </a:lnTo>
                  <a:lnTo>
                    <a:pt x="8890" y="23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1464310" y="62570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102"/>
                  </a:lnTo>
                  <a:lnTo>
                    <a:pt x="8890" y="237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1471930" y="625488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545"/>
                  </a:lnTo>
                  <a:lnTo>
                    <a:pt x="0" y="26288"/>
                  </a:lnTo>
                  <a:lnTo>
                    <a:pt x="8889" y="23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1480820" y="625234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05"/>
                  </a:lnTo>
                  <a:lnTo>
                    <a:pt x="8890" y="24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1489710" y="624979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6722"/>
                  </a:lnTo>
                  <a:lnTo>
                    <a:pt x="8890" y="243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1497330" y="624725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2909"/>
                  </a:lnTo>
                  <a:lnTo>
                    <a:pt x="0" y="27272"/>
                  </a:lnTo>
                  <a:lnTo>
                    <a:pt x="10159" y="2461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1506220" y="624507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7126"/>
                  </a:lnTo>
                  <a:lnTo>
                    <a:pt x="8890" y="24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1515110" y="624252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343"/>
                  </a:lnTo>
                  <a:lnTo>
                    <a:pt x="8890" y="250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1524000" y="6239979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560"/>
                  </a:lnTo>
                  <a:lnTo>
                    <a:pt x="8890" y="252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1531620" y="6237434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59" h="28575">
                  <a:moveTo>
                    <a:pt x="10160" y="0"/>
                  </a:moveTo>
                  <a:lnTo>
                    <a:pt x="0" y="2909"/>
                  </a:lnTo>
                  <a:lnTo>
                    <a:pt x="0" y="28110"/>
                  </a:lnTo>
                  <a:lnTo>
                    <a:pt x="10160" y="254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1540510" y="623525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7964"/>
                  </a:lnTo>
                  <a:lnTo>
                    <a:pt x="8890" y="25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1549400" y="62327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181"/>
                  </a:lnTo>
                  <a:lnTo>
                    <a:pt x="8890" y="25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1558290" y="62301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398"/>
                  </a:lnTo>
                  <a:lnTo>
                    <a:pt x="8890" y="26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1565910" y="62279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584"/>
                  </a:lnTo>
                  <a:lnTo>
                    <a:pt x="8890" y="262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1574800" y="622543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802"/>
                  </a:lnTo>
                  <a:lnTo>
                    <a:pt x="8890" y="264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583690" y="62228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9019"/>
                  </a:lnTo>
                  <a:lnTo>
                    <a:pt x="8890" y="266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1591310" y="6220342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2909"/>
                  </a:lnTo>
                  <a:lnTo>
                    <a:pt x="0" y="29569"/>
                  </a:lnTo>
                  <a:lnTo>
                    <a:pt x="10159" y="2690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1600200" y="62181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422"/>
                  </a:lnTo>
                  <a:lnTo>
                    <a:pt x="8890" y="270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1609090" y="62156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640"/>
                  </a:lnTo>
                  <a:lnTo>
                    <a:pt x="8890" y="273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1617980" y="6213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29857"/>
                  </a:lnTo>
                  <a:lnTo>
                    <a:pt x="8889" y="275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1625600" y="621088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043"/>
                  </a:lnTo>
                  <a:lnTo>
                    <a:pt x="8889" y="277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1634490" y="62083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545"/>
                  </a:lnTo>
                  <a:lnTo>
                    <a:pt x="0" y="30261"/>
                  </a:lnTo>
                  <a:lnTo>
                    <a:pt x="8890" y="279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1643380" y="620579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478"/>
                  </a:lnTo>
                  <a:lnTo>
                    <a:pt x="8889" y="281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1652270" y="620325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695"/>
                  </a:lnTo>
                  <a:lnTo>
                    <a:pt x="8890" y="283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1659890" y="62010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881"/>
                  </a:lnTo>
                  <a:lnTo>
                    <a:pt x="8890" y="28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1668780" y="6198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545"/>
                  </a:lnTo>
                  <a:lnTo>
                    <a:pt x="0" y="31099"/>
                  </a:lnTo>
                  <a:lnTo>
                    <a:pt x="8889" y="287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677670" y="619597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545"/>
                  </a:lnTo>
                  <a:lnTo>
                    <a:pt x="0" y="31316"/>
                  </a:lnTo>
                  <a:lnTo>
                    <a:pt x="8890" y="2898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685290" y="6193431"/>
              <a:ext cx="10160" cy="32384"/>
            </a:xfrm>
            <a:custGeom>
              <a:avLst/>
              <a:gdLst/>
              <a:ahLst/>
              <a:cxnLst/>
              <a:rect l="l" t="t" r="r" b="b"/>
              <a:pathLst>
                <a:path w="10160" h="32385">
                  <a:moveTo>
                    <a:pt x="10160" y="0"/>
                  </a:moveTo>
                  <a:lnTo>
                    <a:pt x="0" y="2909"/>
                  </a:lnTo>
                  <a:lnTo>
                    <a:pt x="0" y="31866"/>
                  </a:lnTo>
                  <a:lnTo>
                    <a:pt x="10160" y="292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1694180" y="619125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545"/>
                  </a:lnTo>
                  <a:lnTo>
                    <a:pt x="0" y="31719"/>
                  </a:lnTo>
                  <a:lnTo>
                    <a:pt x="8889" y="293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1703070" y="61912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391"/>
                  </a:lnTo>
                  <a:lnTo>
                    <a:pt x="8890" y="27063"/>
                  </a:lnTo>
                  <a:lnTo>
                    <a:pt x="8890" y="14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1711960" y="6206066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2246"/>
                  </a:lnTo>
                  <a:lnTo>
                    <a:pt x="6350" y="10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5" name="object 2195"/>
          <p:cNvGrpSpPr/>
          <p:nvPr/>
        </p:nvGrpSpPr>
        <p:grpSpPr>
          <a:xfrm>
            <a:off x="1229360" y="6489181"/>
            <a:ext cx="3342640" cy="368935"/>
            <a:chOff x="1229360" y="6489181"/>
            <a:chExt cx="3342640" cy="368935"/>
          </a:xfrm>
        </p:grpSpPr>
        <p:sp>
          <p:nvSpPr>
            <p:cNvPr id="2196" name="object 2196"/>
            <p:cNvSpPr/>
            <p:nvPr/>
          </p:nvSpPr>
          <p:spPr>
            <a:xfrm>
              <a:off x="1229360" y="6855197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5400" y="0"/>
                  </a:moveTo>
                  <a:lnTo>
                    <a:pt x="0" y="2802"/>
                  </a:lnTo>
                  <a:lnTo>
                    <a:pt x="25400" y="280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1252220" y="6851974"/>
              <a:ext cx="31750" cy="6350"/>
            </a:xfrm>
            <a:custGeom>
              <a:avLst/>
              <a:gdLst/>
              <a:ahLst/>
              <a:cxnLst/>
              <a:rect l="l" t="t" r="r" b="b"/>
              <a:pathLst>
                <a:path w="31750" h="6350">
                  <a:moveTo>
                    <a:pt x="31750" y="0"/>
                  </a:moveTo>
                  <a:lnTo>
                    <a:pt x="0" y="3503"/>
                  </a:lnTo>
                  <a:lnTo>
                    <a:pt x="0" y="6025"/>
                  </a:lnTo>
                  <a:lnTo>
                    <a:pt x="31750" y="60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1281430" y="6848891"/>
              <a:ext cx="30480" cy="9525"/>
            </a:xfrm>
            <a:custGeom>
              <a:avLst/>
              <a:gdLst/>
              <a:ahLst/>
              <a:cxnLst/>
              <a:rect l="l" t="t" r="r" b="b"/>
              <a:pathLst>
                <a:path w="30480" h="9525">
                  <a:moveTo>
                    <a:pt x="30479" y="0"/>
                  </a:moveTo>
                  <a:lnTo>
                    <a:pt x="0" y="3363"/>
                  </a:lnTo>
                  <a:lnTo>
                    <a:pt x="0" y="9108"/>
                  </a:lnTo>
                  <a:lnTo>
                    <a:pt x="30479" y="91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1309370" y="6845668"/>
              <a:ext cx="31750" cy="12700"/>
            </a:xfrm>
            <a:custGeom>
              <a:avLst/>
              <a:gdLst/>
              <a:ahLst/>
              <a:cxnLst/>
              <a:rect l="l" t="t" r="r" b="b"/>
              <a:pathLst>
                <a:path w="31750" h="12700">
                  <a:moveTo>
                    <a:pt x="31750" y="0"/>
                  </a:moveTo>
                  <a:lnTo>
                    <a:pt x="0" y="3503"/>
                  </a:lnTo>
                  <a:lnTo>
                    <a:pt x="0" y="12331"/>
                  </a:lnTo>
                  <a:lnTo>
                    <a:pt x="31750" y="1233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1338580" y="6842585"/>
              <a:ext cx="30480" cy="15875"/>
            </a:xfrm>
            <a:custGeom>
              <a:avLst/>
              <a:gdLst/>
              <a:ahLst/>
              <a:cxnLst/>
              <a:rect l="l" t="t" r="r" b="b"/>
              <a:pathLst>
                <a:path w="30480" h="15875">
                  <a:moveTo>
                    <a:pt x="30479" y="0"/>
                  </a:moveTo>
                  <a:lnTo>
                    <a:pt x="0" y="3363"/>
                  </a:lnTo>
                  <a:lnTo>
                    <a:pt x="0" y="15414"/>
                  </a:lnTo>
                  <a:lnTo>
                    <a:pt x="30479" y="154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1366520" y="6839502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80" h="19050">
                  <a:moveTo>
                    <a:pt x="30480" y="0"/>
                  </a:moveTo>
                  <a:lnTo>
                    <a:pt x="0" y="3363"/>
                  </a:lnTo>
                  <a:lnTo>
                    <a:pt x="0" y="18496"/>
                  </a:lnTo>
                  <a:lnTo>
                    <a:pt x="30480" y="184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1394460" y="6836280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31750" y="0"/>
                  </a:moveTo>
                  <a:lnTo>
                    <a:pt x="0" y="3503"/>
                  </a:lnTo>
                  <a:lnTo>
                    <a:pt x="0" y="21719"/>
                  </a:lnTo>
                  <a:lnTo>
                    <a:pt x="15240" y="21719"/>
                  </a:lnTo>
                  <a:lnTo>
                    <a:pt x="31750" y="200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1423670" y="6833197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80" h="23495">
                  <a:moveTo>
                    <a:pt x="30480" y="0"/>
                  </a:moveTo>
                  <a:lnTo>
                    <a:pt x="0" y="3363"/>
                  </a:lnTo>
                  <a:lnTo>
                    <a:pt x="0" y="23362"/>
                  </a:lnTo>
                  <a:lnTo>
                    <a:pt x="30480" y="202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1451610" y="6830114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565"/>
                  </a:lnTo>
                  <a:lnTo>
                    <a:pt x="30480" y="204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1479550" y="682703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768"/>
                  </a:lnTo>
                  <a:lnTo>
                    <a:pt x="30480" y="206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1507490" y="6823808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3503"/>
                  </a:lnTo>
                  <a:lnTo>
                    <a:pt x="0" y="24111"/>
                  </a:lnTo>
                  <a:lnTo>
                    <a:pt x="31750" y="208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1536700" y="682072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80" y="0"/>
                  </a:moveTo>
                  <a:lnTo>
                    <a:pt x="0" y="3363"/>
                  </a:lnTo>
                  <a:lnTo>
                    <a:pt x="0" y="24183"/>
                  </a:lnTo>
                  <a:lnTo>
                    <a:pt x="30480" y="210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1564640" y="6817642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79" y="0"/>
                  </a:moveTo>
                  <a:lnTo>
                    <a:pt x="0" y="3363"/>
                  </a:lnTo>
                  <a:lnTo>
                    <a:pt x="0" y="24386"/>
                  </a:lnTo>
                  <a:lnTo>
                    <a:pt x="30479" y="2124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1592580" y="681441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5">
                  <a:moveTo>
                    <a:pt x="31750" y="0"/>
                  </a:moveTo>
                  <a:lnTo>
                    <a:pt x="0" y="3503"/>
                  </a:lnTo>
                  <a:lnTo>
                    <a:pt x="0" y="24729"/>
                  </a:lnTo>
                  <a:lnTo>
                    <a:pt x="31750" y="2145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1621790" y="6811337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79" y="0"/>
                  </a:moveTo>
                  <a:lnTo>
                    <a:pt x="0" y="3363"/>
                  </a:lnTo>
                  <a:lnTo>
                    <a:pt x="0" y="24801"/>
                  </a:lnTo>
                  <a:lnTo>
                    <a:pt x="30479" y="21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649730" y="6808254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80" y="0"/>
                  </a:moveTo>
                  <a:lnTo>
                    <a:pt x="0" y="3363"/>
                  </a:lnTo>
                  <a:lnTo>
                    <a:pt x="0" y="25003"/>
                  </a:lnTo>
                  <a:lnTo>
                    <a:pt x="30480" y="218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1677670" y="6805031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46"/>
                  </a:lnTo>
                  <a:lnTo>
                    <a:pt x="31750" y="220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1706880" y="680194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418"/>
                  </a:lnTo>
                  <a:lnTo>
                    <a:pt x="30480" y="22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1734820" y="6798865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621"/>
                  </a:lnTo>
                  <a:lnTo>
                    <a:pt x="30480" y="2247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1762760" y="679564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4">
                  <a:moveTo>
                    <a:pt x="31750" y="0"/>
                  </a:moveTo>
                  <a:lnTo>
                    <a:pt x="0" y="3503"/>
                  </a:lnTo>
                  <a:lnTo>
                    <a:pt x="0" y="25964"/>
                  </a:lnTo>
                  <a:lnTo>
                    <a:pt x="31750" y="226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1791970" y="679255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6036"/>
                  </a:lnTo>
                  <a:lnTo>
                    <a:pt x="30480" y="228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1819910" y="6789477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239"/>
                  </a:lnTo>
                  <a:lnTo>
                    <a:pt x="30479" y="230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1847850" y="6786254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82"/>
                  </a:lnTo>
                  <a:lnTo>
                    <a:pt x="31750" y="233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1877060" y="6783171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654"/>
                  </a:lnTo>
                  <a:lnTo>
                    <a:pt x="30479" y="23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1905000" y="6780088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6857"/>
                  </a:lnTo>
                  <a:lnTo>
                    <a:pt x="30480" y="237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1932940" y="6776865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200"/>
                  </a:lnTo>
                  <a:lnTo>
                    <a:pt x="31750" y="239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1962150" y="677378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7271"/>
                  </a:lnTo>
                  <a:lnTo>
                    <a:pt x="30480" y="241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1990090" y="67706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474"/>
                  </a:lnTo>
                  <a:lnTo>
                    <a:pt x="30480" y="243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2018030" y="6767616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677"/>
                  </a:lnTo>
                  <a:lnTo>
                    <a:pt x="30480" y="245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2045970" y="6764393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020"/>
                  </a:lnTo>
                  <a:lnTo>
                    <a:pt x="31750" y="2474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2075180" y="676131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092"/>
                  </a:lnTo>
                  <a:lnTo>
                    <a:pt x="30480" y="249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2103120" y="675822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295"/>
                  </a:lnTo>
                  <a:lnTo>
                    <a:pt x="30480" y="251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2131060" y="6755005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8638"/>
                  </a:lnTo>
                  <a:lnTo>
                    <a:pt x="31750" y="2536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2160270" y="675192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80" y="0"/>
                  </a:moveTo>
                  <a:lnTo>
                    <a:pt x="0" y="3363"/>
                  </a:lnTo>
                  <a:lnTo>
                    <a:pt x="0" y="28710"/>
                  </a:lnTo>
                  <a:lnTo>
                    <a:pt x="30480" y="255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2188210" y="674883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79" y="0"/>
                  </a:moveTo>
                  <a:lnTo>
                    <a:pt x="0" y="3363"/>
                  </a:lnTo>
                  <a:lnTo>
                    <a:pt x="0" y="28913"/>
                  </a:lnTo>
                  <a:lnTo>
                    <a:pt x="30479" y="25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2216150" y="6745616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256"/>
                  </a:lnTo>
                  <a:lnTo>
                    <a:pt x="31750" y="2598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2245360" y="6742533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79" y="0"/>
                  </a:moveTo>
                  <a:lnTo>
                    <a:pt x="0" y="3363"/>
                  </a:lnTo>
                  <a:lnTo>
                    <a:pt x="0" y="29327"/>
                  </a:lnTo>
                  <a:lnTo>
                    <a:pt x="30479" y="2618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2273300" y="673945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80" y="0"/>
                  </a:moveTo>
                  <a:lnTo>
                    <a:pt x="0" y="3363"/>
                  </a:lnTo>
                  <a:lnTo>
                    <a:pt x="0" y="29530"/>
                  </a:lnTo>
                  <a:lnTo>
                    <a:pt x="30480" y="263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2301240" y="6736228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29873"/>
                  </a:lnTo>
                  <a:lnTo>
                    <a:pt x="31750" y="2660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2330450" y="673314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29945"/>
                  </a:lnTo>
                  <a:lnTo>
                    <a:pt x="30480" y="26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2358390" y="67300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30148"/>
                  </a:lnTo>
                  <a:lnTo>
                    <a:pt x="30480" y="2700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2386330" y="6726839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491"/>
                  </a:lnTo>
                  <a:lnTo>
                    <a:pt x="31750" y="272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2415540" y="6723756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563"/>
                  </a:lnTo>
                  <a:lnTo>
                    <a:pt x="30480" y="2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2443480" y="672067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766"/>
                  </a:lnTo>
                  <a:lnTo>
                    <a:pt x="30480" y="2762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2471420" y="6717450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1109"/>
                  </a:lnTo>
                  <a:lnTo>
                    <a:pt x="31750" y="2783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2500630" y="6714367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181"/>
                  </a:lnTo>
                  <a:lnTo>
                    <a:pt x="30480" y="28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2528570" y="67112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383"/>
                  </a:lnTo>
                  <a:lnTo>
                    <a:pt x="30480" y="282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2556510" y="67080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726"/>
                  </a:lnTo>
                  <a:lnTo>
                    <a:pt x="31750" y="284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2585720" y="6704979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1798"/>
                  </a:lnTo>
                  <a:lnTo>
                    <a:pt x="30480" y="286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2613660" y="67018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79" y="0"/>
                  </a:moveTo>
                  <a:lnTo>
                    <a:pt x="0" y="3363"/>
                  </a:lnTo>
                  <a:lnTo>
                    <a:pt x="0" y="32001"/>
                  </a:lnTo>
                  <a:lnTo>
                    <a:pt x="30479" y="288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2641600" y="669881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2204"/>
                  </a:lnTo>
                  <a:lnTo>
                    <a:pt x="30480" y="290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2669540" y="6695590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47"/>
                  </a:lnTo>
                  <a:lnTo>
                    <a:pt x="31750" y="292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2698750" y="669250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80" h="33020">
                  <a:moveTo>
                    <a:pt x="30480" y="0"/>
                  </a:moveTo>
                  <a:lnTo>
                    <a:pt x="0" y="3363"/>
                  </a:lnTo>
                  <a:lnTo>
                    <a:pt x="0" y="32619"/>
                  </a:lnTo>
                  <a:lnTo>
                    <a:pt x="30480" y="294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2726690" y="668928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962"/>
                  </a:lnTo>
                  <a:lnTo>
                    <a:pt x="31750" y="296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2755900" y="6686202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034"/>
                  </a:lnTo>
                  <a:lnTo>
                    <a:pt x="30480" y="298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2783840" y="6683119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300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2811780" y="6679896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580"/>
                  </a:lnTo>
                  <a:lnTo>
                    <a:pt x="31750" y="303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2840990" y="6676813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651"/>
                  </a:lnTo>
                  <a:lnTo>
                    <a:pt x="30480" y="305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2868930" y="6673730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3854"/>
                  </a:lnTo>
                  <a:lnTo>
                    <a:pt x="30480" y="3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2896870" y="667064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4057"/>
                  </a:lnTo>
                  <a:lnTo>
                    <a:pt x="30480" y="309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2924810" y="6667424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400"/>
                  </a:lnTo>
                  <a:lnTo>
                    <a:pt x="31750" y="311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2954020" y="6664342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80" y="0"/>
                  </a:moveTo>
                  <a:lnTo>
                    <a:pt x="0" y="3363"/>
                  </a:lnTo>
                  <a:lnTo>
                    <a:pt x="0" y="34472"/>
                  </a:lnTo>
                  <a:lnTo>
                    <a:pt x="30480" y="313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2981960" y="6661259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79" y="0"/>
                  </a:moveTo>
                  <a:lnTo>
                    <a:pt x="0" y="3363"/>
                  </a:lnTo>
                  <a:lnTo>
                    <a:pt x="0" y="34675"/>
                  </a:lnTo>
                  <a:lnTo>
                    <a:pt x="30479" y="315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3009900" y="6658036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018"/>
                  </a:lnTo>
                  <a:lnTo>
                    <a:pt x="31750" y="317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3039110" y="6654953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79" y="0"/>
                  </a:moveTo>
                  <a:lnTo>
                    <a:pt x="0" y="3363"/>
                  </a:lnTo>
                  <a:lnTo>
                    <a:pt x="0" y="35090"/>
                  </a:lnTo>
                  <a:lnTo>
                    <a:pt x="30479" y="319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3067050" y="6651870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80" y="0"/>
                  </a:moveTo>
                  <a:lnTo>
                    <a:pt x="0" y="3363"/>
                  </a:lnTo>
                  <a:lnTo>
                    <a:pt x="0" y="35293"/>
                  </a:lnTo>
                  <a:lnTo>
                    <a:pt x="30480" y="321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3094989" y="6648647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636"/>
                  </a:lnTo>
                  <a:lnTo>
                    <a:pt x="31750" y="323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3124200" y="6645564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707"/>
                  </a:lnTo>
                  <a:lnTo>
                    <a:pt x="30480" y="325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3152139" y="6642481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10"/>
                  </a:lnTo>
                  <a:lnTo>
                    <a:pt x="30480" y="327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3180080" y="6639258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29">
                  <a:moveTo>
                    <a:pt x="31750" y="0"/>
                  </a:moveTo>
                  <a:lnTo>
                    <a:pt x="0" y="3503"/>
                  </a:lnTo>
                  <a:lnTo>
                    <a:pt x="0" y="36253"/>
                  </a:lnTo>
                  <a:lnTo>
                    <a:pt x="3809" y="35861"/>
                  </a:lnTo>
                  <a:lnTo>
                    <a:pt x="31750" y="3258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3209289" y="6636176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66"/>
                  </a:lnTo>
                  <a:lnTo>
                    <a:pt x="30480" y="323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3237230" y="6633093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79" h="36195">
                  <a:moveTo>
                    <a:pt x="30480" y="0"/>
                  </a:moveTo>
                  <a:lnTo>
                    <a:pt x="0" y="3363"/>
                  </a:lnTo>
                  <a:lnTo>
                    <a:pt x="0" y="35773"/>
                  </a:lnTo>
                  <a:lnTo>
                    <a:pt x="30480" y="322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3265170" y="6629870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721"/>
                  </a:lnTo>
                  <a:lnTo>
                    <a:pt x="31750" y="3199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3294380" y="6626787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80" y="0"/>
                  </a:moveTo>
                  <a:lnTo>
                    <a:pt x="0" y="3363"/>
                  </a:lnTo>
                  <a:lnTo>
                    <a:pt x="0" y="35380"/>
                  </a:lnTo>
                  <a:lnTo>
                    <a:pt x="30480" y="31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3322320" y="6623704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79" y="0"/>
                  </a:moveTo>
                  <a:lnTo>
                    <a:pt x="0" y="3363"/>
                  </a:lnTo>
                  <a:lnTo>
                    <a:pt x="0" y="35187"/>
                  </a:lnTo>
                  <a:lnTo>
                    <a:pt x="30479" y="316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3350260" y="6620481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135"/>
                  </a:lnTo>
                  <a:lnTo>
                    <a:pt x="31750" y="314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3379470" y="6617398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794"/>
                  </a:lnTo>
                  <a:lnTo>
                    <a:pt x="30479" y="31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3407410" y="661431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601"/>
                  </a:lnTo>
                  <a:lnTo>
                    <a:pt x="30479" y="3102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3435350" y="6611233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409"/>
                  </a:lnTo>
                  <a:lnTo>
                    <a:pt x="30479" y="3083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3463289" y="6608010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357"/>
                  </a:lnTo>
                  <a:lnTo>
                    <a:pt x="31750" y="306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3492500" y="660492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79" y="0"/>
                  </a:moveTo>
                  <a:lnTo>
                    <a:pt x="0" y="3363"/>
                  </a:lnTo>
                  <a:lnTo>
                    <a:pt x="0" y="34015"/>
                  </a:lnTo>
                  <a:lnTo>
                    <a:pt x="30479" y="304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3520439" y="6601844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80" y="0"/>
                  </a:moveTo>
                  <a:lnTo>
                    <a:pt x="0" y="3363"/>
                  </a:lnTo>
                  <a:lnTo>
                    <a:pt x="0" y="33823"/>
                  </a:lnTo>
                  <a:lnTo>
                    <a:pt x="30480" y="302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3548380" y="6598621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90">
                  <a:moveTo>
                    <a:pt x="31750" y="0"/>
                  </a:moveTo>
                  <a:lnTo>
                    <a:pt x="0" y="3503"/>
                  </a:lnTo>
                  <a:lnTo>
                    <a:pt x="0" y="33771"/>
                  </a:lnTo>
                  <a:lnTo>
                    <a:pt x="31750" y="3004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3577589" y="6595538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429"/>
                  </a:lnTo>
                  <a:lnTo>
                    <a:pt x="30480" y="298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3605530" y="6592455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296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3633470" y="6589232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185"/>
                  </a:lnTo>
                  <a:lnTo>
                    <a:pt x="31750" y="294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3662680" y="6586150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80" y="0"/>
                  </a:moveTo>
                  <a:lnTo>
                    <a:pt x="0" y="3363"/>
                  </a:lnTo>
                  <a:lnTo>
                    <a:pt x="0" y="32843"/>
                  </a:lnTo>
                  <a:lnTo>
                    <a:pt x="30480" y="292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3690620" y="658306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3363"/>
                  </a:lnTo>
                  <a:lnTo>
                    <a:pt x="0" y="32651"/>
                  </a:lnTo>
                  <a:lnTo>
                    <a:pt x="30479" y="290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3718560" y="657984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99"/>
                  </a:lnTo>
                  <a:lnTo>
                    <a:pt x="31750" y="2887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3747770" y="657368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59">
                  <a:moveTo>
                    <a:pt x="58420" y="0"/>
                  </a:moveTo>
                  <a:lnTo>
                    <a:pt x="30480" y="3086"/>
                  </a:lnTo>
                  <a:lnTo>
                    <a:pt x="27940" y="3365"/>
                  </a:lnTo>
                  <a:lnTo>
                    <a:pt x="0" y="6451"/>
                  </a:lnTo>
                  <a:lnTo>
                    <a:pt x="0" y="35344"/>
                  </a:lnTo>
                  <a:lnTo>
                    <a:pt x="27940" y="32067"/>
                  </a:lnTo>
                  <a:lnTo>
                    <a:pt x="58420" y="28486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3803650" y="6570455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750" y="0"/>
                  </a:moveTo>
                  <a:lnTo>
                    <a:pt x="0" y="3503"/>
                  </a:lnTo>
                  <a:lnTo>
                    <a:pt x="0" y="32012"/>
                  </a:lnTo>
                  <a:lnTo>
                    <a:pt x="31750" y="282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3832860" y="6567372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671"/>
                  </a:lnTo>
                  <a:lnTo>
                    <a:pt x="30479" y="28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3860800" y="656429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479"/>
                  </a:lnTo>
                  <a:lnTo>
                    <a:pt x="30479" y="27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3888739" y="65610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426"/>
                  </a:lnTo>
                  <a:lnTo>
                    <a:pt x="31750" y="277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3917950" y="6557984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79" y="0"/>
                  </a:moveTo>
                  <a:lnTo>
                    <a:pt x="0" y="3363"/>
                  </a:lnTo>
                  <a:lnTo>
                    <a:pt x="0" y="31085"/>
                  </a:lnTo>
                  <a:lnTo>
                    <a:pt x="30479" y="27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3945889" y="6554901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893"/>
                  </a:lnTo>
                  <a:lnTo>
                    <a:pt x="30480" y="273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3973830" y="655167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840"/>
                  </a:lnTo>
                  <a:lnTo>
                    <a:pt x="31750" y="2711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4003039" y="6548595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499"/>
                  </a:lnTo>
                  <a:lnTo>
                    <a:pt x="30480" y="269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4030980" y="654551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3363"/>
                  </a:lnTo>
                  <a:lnTo>
                    <a:pt x="0" y="30307"/>
                  </a:lnTo>
                  <a:lnTo>
                    <a:pt x="30480" y="267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4058920" y="6542429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3363"/>
                  </a:lnTo>
                  <a:lnTo>
                    <a:pt x="0" y="30114"/>
                  </a:lnTo>
                  <a:lnTo>
                    <a:pt x="30479" y="265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4086860" y="6539207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30062"/>
                  </a:lnTo>
                  <a:lnTo>
                    <a:pt x="31750" y="263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4116070" y="653612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721"/>
                  </a:lnTo>
                  <a:lnTo>
                    <a:pt x="30479" y="261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4144010" y="653304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528"/>
                  </a:lnTo>
                  <a:lnTo>
                    <a:pt x="30479" y="2595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4171950" y="6529818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476"/>
                  </a:lnTo>
                  <a:lnTo>
                    <a:pt x="31750" y="257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4201160" y="6526735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9135"/>
                  </a:lnTo>
                  <a:lnTo>
                    <a:pt x="30479" y="255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4229100" y="6523512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9082"/>
                  </a:lnTo>
                  <a:lnTo>
                    <a:pt x="31750" y="253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4258310" y="652042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8741"/>
                  </a:lnTo>
                  <a:lnTo>
                    <a:pt x="30479" y="2516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4286250" y="6517346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3363"/>
                  </a:lnTo>
                  <a:lnTo>
                    <a:pt x="0" y="28549"/>
                  </a:lnTo>
                  <a:lnTo>
                    <a:pt x="30479" y="2497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4314189" y="6514264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8356"/>
                  </a:lnTo>
                  <a:lnTo>
                    <a:pt x="30480" y="2478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4342130" y="6511041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304"/>
                  </a:lnTo>
                  <a:lnTo>
                    <a:pt x="31750" y="2458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4371339" y="650795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7963"/>
                  </a:lnTo>
                  <a:lnTo>
                    <a:pt x="30480" y="243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4399280" y="6504875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770"/>
                  </a:lnTo>
                  <a:lnTo>
                    <a:pt x="30480" y="2419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4427220" y="6501652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31750" y="0"/>
                  </a:moveTo>
                  <a:lnTo>
                    <a:pt x="0" y="3503"/>
                  </a:lnTo>
                  <a:lnTo>
                    <a:pt x="0" y="27718"/>
                  </a:lnTo>
                  <a:lnTo>
                    <a:pt x="31750" y="2399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4456430" y="649856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376"/>
                  </a:lnTo>
                  <a:lnTo>
                    <a:pt x="30480" y="23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4484369" y="64954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7184"/>
                  </a:lnTo>
                  <a:lnTo>
                    <a:pt x="30479" y="23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4512310" y="6492263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132"/>
                  </a:lnTo>
                  <a:lnTo>
                    <a:pt x="31750" y="2341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4541519" y="648918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6790"/>
                  </a:lnTo>
                  <a:lnTo>
                    <a:pt x="30479" y="2321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3" name="object 2313"/>
          <p:cNvGrpSpPr/>
          <p:nvPr/>
        </p:nvGrpSpPr>
        <p:grpSpPr>
          <a:xfrm>
            <a:off x="4569459" y="6461015"/>
            <a:ext cx="257810" cy="52069"/>
            <a:chOff x="4569459" y="6461015"/>
            <a:chExt cx="257810" cy="52069"/>
          </a:xfrm>
        </p:grpSpPr>
        <p:sp>
          <p:nvSpPr>
            <p:cNvPr id="2314" name="object 2314"/>
            <p:cNvSpPr/>
            <p:nvPr/>
          </p:nvSpPr>
          <p:spPr>
            <a:xfrm>
              <a:off x="4569459" y="6486098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598"/>
                  </a:lnTo>
                  <a:lnTo>
                    <a:pt x="30479" y="230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4597399" y="648287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46"/>
                  </a:lnTo>
                  <a:lnTo>
                    <a:pt x="31750" y="2282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4626609" y="6479792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204"/>
                  </a:lnTo>
                  <a:lnTo>
                    <a:pt x="30479" y="226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4654549" y="647670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4">
                  <a:moveTo>
                    <a:pt x="30479" y="0"/>
                  </a:moveTo>
                  <a:lnTo>
                    <a:pt x="0" y="3363"/>
                  </a:lnTo>
                  <a:lnTo>
                    <a:pt x="0" y="26012"/>
                  </a:lnTo>
                  <a:lnTo>
                    <a:pt x="30479" y="2243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4682489" y="6473626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820"/>
                  </a:lnTo>
                  <a:lnTo>
                    <a:pt x="30480" y="2224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4710429" y="6470403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3503"/>
                  </a:lnTo>
                  <a:lnTo>
                    <a:pt x="0" y="25767"/>
                  </a:lnTo>
                  <a:lnTo>
                    <a:pt x="31750" y="220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4739639" y="6467321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426"/>
                  </a:lnTo>
                  <a:lnTo>
                    <a:pt x="30480" y="218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4767579" y="6464098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74"/>
                  </a:lnTo>
                  <a:lnTo>
                    <a:pt x="8890" y="24332"/>
                  </a:lnTo>
                  <a:lnTo>
                    <a:pt x="31750" y="212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4796789" y="646101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80" y="0"/>
                  </a:moveTo>
                  <a:lnTo>
                    <a:pt x="0" y="3363"/>
                  </a:lnTo>
                  <a:lnTo>
                    <a:pt x="0" y="24655"/>
                  </a:lnTo>
                  <a:lnTo>
                    <a:pt x="30480" y="205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3" name="object 2323"/>
          <p:cNvGrpSpPr/>
          <p:nvPr/>
        </p:nvGrpSpPr>
        <p:grpSpPr>
          <a:xfrm>
            <a:off x="4824729" y="6221729"/>
            <a:ext cx="1728470" cy="260350"/>
            <a:chOff x="4824729" y="6221729"/>
            <a:chExt cx="1728470" cy="260350"/>
          </a:xfrm>
        </p:grpSpPr>
        <p:sp>
          <p:nvSpPr>
            <p:cNvPr id="2324" name="object 2324"/>
            <p:cNvSpPr/>
            <p:nvPr/>
          </p:nvSpPr>
          <p:spPr>
            <a:xfrm>
              <a:off x="4824729" y="645793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80" y="0"/>
                  </a:moveTo>
                  <a:lnTo>
                    <a:pt x="0" y="3363"/>
                  </a:lnTo>
                  <a:lnTo>
                    <a:pt x="0" y="23943"/>
                  </a:lnTo>
                  <a:lnTo>
                    <a:pt x="30480" y="19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4852669" y="6454690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79" h="23495">
                  <a:moveTo>
                    <a:pt x="30479" y="0"/>
                  </a:moveTo>
                  <a:lnTo>
                    <a:pt x="25400" y="719"/>
                  </a:lnTo>
                  <a:lnTo>
                    <a:pt x="0" y="3521"/>
                  </a:lnTo>
                  <a:lnTo>
                    <a:pt x="0" y="23390"/>
                  </a:lnTo>
                  <a:lnTo>
                    <a:pt x="30479" y="192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4880609" y="6450556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4493"/>
                  </a:lnTo>
                  <a:lnTo>
                    <a:pt x="0" y="23729"/>
                  </a:lnTo>
                  <a:lnTo>
                    <a:pt x="31750" y="1941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4909819" y="644660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717"/>
                  </a:lnTo>
                  <a:lnTo>
                    <a:pt x="30479" y="1957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4937759" y="6442647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877"/>
                  </a:lnTo>
                  <a:lnTo>
                    <a:pt x="30479" y="197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4965699" y="6438513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217"/>
                  </a:lnTo>
                  <a:lnTo>
                    <a:pt x="31750" y="199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4994909" y="6434558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204"/>
                  </a:lnTo>
                  <a:lnTo>
                    <a:pt x="30479" y="2006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5022849" y="643060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364"/>
                  </a:lnTo>
                  <a:lnTo>
                    <a:pt x="30479" y="202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5050789" y="642646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704"/>
                  </a:lnTo>
                  <a:lnTo>
                    <a:pt x="31750" y="2039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5079999" y="6422514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692"/>
                  </a:lnTo>
                  <a:lnTo>
                    <a:pt x="30479" y="205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5107939" y="6418560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4852"/>
                  </a:lnTo>
                  <a:lnTo>
                    <a:pt x="30480" y="2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5135879" y="6414426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4493"/>
                  </a:lnTo>
                  <a:lnTo>
                    <a:pt x="0" y="25191"/>
                  </a:lnTo>
                  <a:lnTo>
                    <a:pt x="31750" y="2087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5165089" y="6410471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179"/>
                  </a:lnTo>
                  <a:lnTo>
                    <a:pt x="30480" y="21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5193029" y="6406516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339"/>
                  </a:lnTo>
                  <a:lnTo>
                    <a:pt x="30480" y="21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5220969" y="640238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4493"/>
                  </a:lnTo>
                  <a:lnTo>
                    <a:pt x="0" y="25679"/>
                  </a:lnTo>
                  <a:lnTo>
                    <a:pt x="31750" y="2136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5250179" y="6398427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4314"/>
                  </a:lnTo>
                  <a:lnTo>
                    <a:pt x="0" y="25666"/>
                  </a:lnTo>
                  <a:lnTo>
                    <a:pt x="30480" y="215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5278119" y="6394473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79" y="0"/>
                  </a:moveTo>
                  <a:lnTo>
                    <a:pt x="0" y="4314"/>
                  </a:lnTo>
                  <a:lnTo>
                    <a:pt x="0" y="25826"/>
                  </a:lnTo>
                  <a:lnTo>
                    <a:pt x="30479" y="2168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5306059" y="6390339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166"/>
                  </a:lnTo>
                  <a:lnTo>
                    <a:pt x="31750" y="218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5335269" y="6386384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154"/>
                  </a:lnTo>
                  <a:lnTo>
                    <a:pt x="30479" y="220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5363209" y="6382429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314"/>
                  </a:lnTo>
                  <a:lnTo>
                    <a:pt x="30479" y="221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5391149" y="637829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653"/>
                  </a:lnTo>
                  <a:lnTo>
                    <a:pt x="31750" y="2234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5420359" y="6374340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641"/>
                  </a:lnTo>
                  <a:lnTo>
                    <a:pt x="30479" y="2250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5448299" y="63703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4314"/>
                  </a:lnTo>
                  <a:lnTo>
                    <a:pt x="0" y="26801"/>
                  </a:lnTo>
                  <a:lnTo>
                    <a:pt x="30479" y="2266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5476239" y="636643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6961"/>
                  </a:lnTo>
                  <a:lnTo>
                    <a:pt x="30480" y="228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5504179" y="6362297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4493"/>
                  </a:lnTo>
                  <a:lnTo>
                    <a:pt x="0" y="27301"/>
                  </a:lnTo>
                  <a:lnTo>
                    <a:pt x="31750" y="229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5533389" y="635834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7288"/>
                  </a:lnTo>
                  <a:lnTo>
                    <a:pt x="30480" y="231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5561329" y="6354388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448"/>
                  </a:lnTo>
                  <a:lnTo>
                    <a:pt x="30480" y="2330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5589269" y="6350253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39">
                  <a:moveTo>
                    <a:pt x="31750" y="0"/>
                  </a:moveTo>
                  <a:lnTo>
                    <a:pt x="0" y="4493"/>
                  </a:lnTo>
                  <a:lnTo>
                    <a:pt x="0" y="27788"/>
                  </a:lnTo>
                  <a:lnTo>
                    <a:pt x="31750" y="2347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5618479" y="63462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776"/>
                  </a:lnTo>
                  <a:lnTo>
                    <a:pt x="30480" y="236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5646419" y="6342165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4493"/>
                  </a:lnTo>
                  <a:lnTo>
                    <a:pt x="0" y="28115"/>
                  </a:lnTo>
                  <a:lnTo>
                    <a:pt x="31750" y="2380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5675629" y="6338210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4314"/>
                  </a:lnTo>
                  <a:lnTo>
                    <a:pt x="0" y="28103"/>
                  </a:lnTo>
                  <a:lnTo>
                    <a:pt x="30480" y="2396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5703569" y="6334255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263"/>
                  </a:lnTo>
                  <a:lnTo>
                    <a:pt x="30479" y="241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5731509" y="633030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423"/>
                  </a:lnTo>
                  <a:lnTo>
                    <a:pt x="30479" y="242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5759449" y="6326166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10">
                  <a:moveTo>
                    <a:pt x="31750" y="0"/>
                  </a:moveTo>
                  <a:lnTo>
                    <a:pt x="0" y="4493"/>
                  </a:lnTo>
                  <a:lnTo>
                    <a:pt x="0" y="28763"/>
                  </a:lnTo>
                  <a:lnTo>
                    <a:pt x="31750" y="2445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5788659" y="632221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750"/>
                  </a:lnTo>
                  <a:lnTo>
                    <a:pt x="30479" y="24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5816599" y="6318257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910"/>
                  </a:lnTo>
                  <a:lnTo>
                    <a:pt x="30479" y="24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5844539" y="6314123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250"/>
                  </a:lnTo>
                  <a:lnTo>
                    <a:pt x="31750" y="249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5873749" y="6310168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4314"/>
                  </a:lnTo>
                  <a:lnTo>
                    <a:pt x="0" y="29238"/>
                  </a:lnTo>
                  <a:lnTo>
                    <a:pt x="30479" y="25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5901689" y="630621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398"/>
                  </a:lnTo>
                  <a:lnTo>
                    <a:pt x="30480" y="2525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5929629" y="6302079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737"/>
                  </a:lnTo>
                  <a:lnTo>
                    <a:pt x="31750" y="254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5958839" y="6298125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725"/>
                  </a:lnTo>
                  <a:lnTo>
                    <a:pt x="30480" y="2558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5986779" y="629417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29885"/>
                  </a:lnTo>
                  <a:lnTo>
                    <a:pt x="30480" y="257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6014719" y="6290036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4493"/>
                  </a:lnTo>
                  <a:lnTo>
                    <a:pt x="0" y="30225"/>
                  </a:lnTo>
                  <a:lnTo>
                    <a:pt x="31750" y="259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6043929" y="628608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30212"/>
                  </a:lnTo>
                  <a:lnTo>
                    <a:pt x="30480" y="260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6071869" y="628212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4314"/>
                  </a:lnTo>
                  <a:lnTo>
                    <a:pt x="0" y="30372"/>
                  </a:lnTo>
                  <a:lnTo>
                    <a:pt x="30479" y="262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6099809" y="6278172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532"/>
                  </a:lnTo>
                  <a:lnTo>
                    <a:pt x="30479" y="263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6127749" y="627403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31750" y="0"/>
                  </a:moveTo>
                  <a:lnTo>
                    <a:pt x="0" y="4493"/>
                  </a:lnTo>
                  <a:lnTo>
                    <a:pt x="0" y="30872"/>
                  </a:lnTo>
                  <a:lnTo>
                    <a:pt x="31750" y="265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6156959" y="627008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860"/>
                  </a:lnTo>
                  <a:lnTo>
                    <a:pt x="30479" y="2672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6184899" y="626594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4493"/>
                  </a:lnTo>
                  <a:lnTo>
                    <a:pt x="0" y="31199"/>
                  </a:lnTo>
                  <a:lnTo>
                    <a:pt x="31750" y="2688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6214109" y="6261994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187"/>
                  </a:lnTo>
                  <a:lnTo>
                    <a:pt x="30479" y="270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6242049" y="625804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347"/>
                  </a:lnTo>
                  <a:lnTo>
                    <a:pt x="30479" y="2720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6269989" y="62540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80" y="0"/>
                  </a:moveTo>
                  <a:lnTo>
                    <a:pt x="0" y="4314"/>
                  </a:lnTo>
                  <a:lnTo>
                    <a:pt x="0" y="31507"/>
                  </a:lnTo>
                  <a:lnTo>
                    <a:pt x="30480" y="273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6297929" y="6249951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1847"/>
                  </a:lnTo>
                  <a:lnTo>
                    <a:pt x="31750" y="275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6327139" y="62459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834"/>
                  </a:lnTo>
                  <a:lnTo>
                    <a:pt x="30480" y="276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6355079" y="6242042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994"/>
                  </a:lnTo>
                  <a:lnTo>
                    <a:pt x="30480" y="278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6383019" y="623790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2334"/>
                  </a:lnTo>
                  <a:lnTo>
                    <a:pt x="31750" y="2802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6412229" y="623395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2322"/>
                  </a:lnTo>
                  <a:lnTo>
                    <a:pt x="30480" y="2818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6440169" y="6229998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482"/>
                  </a:lnTo>
                  <a:lnTo>
                    <a:pt x="30479" y="283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6468109" y="622586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4493"/>
                  </a:lnTo>
                  <a:lnTo>
                    <a:pt x="0" y="32821"/>
                  </a:lnTo>
                  <a:lnTo>
                    <a:pt x="31750" y="285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6497319" y="6221909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809"/>
                  </a:lnTo>
                  <a:lnTo>
                    <a:pt x="30479" y="286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6525259" y="6221729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3810" y="0"/>
                  </a:moveTo>
                  <a:lnTo>
                    <a:pt x="0" y="539"/>
                  </a:lnTo>
                  <a:lnTo>
                    <a:pt x="0" y="29194"/>
                  </a:lnTo>
                  <a:lnTo>
                    <a:pt x="27940" y="254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85" name="object 2385"/>
          <p:cNvGrpSpPr/>
          <p:nvPr/>
        </p:nvGrpSpPr>
        <p:grpSpPr>
          <a:xfrm>
            <a:off x="516890" y="6481254"/>
            <a:ext cx="1482090" cy="377190"/>
            <a:chOff x="516890" y="6481254"/>
            <a:chExt cx="1482090" cy="377190"/>
          </a:xfrm>
        </p:grpSpPr>
        <p:sp>
          <p:nvSpPr>
            <p:cNvPr id="2386" name="object 2386"/>
            <p:cNvSpPr/>
            <p:nvPr/>
          </p:nvSpPr>
          <p:spPr>
            <a:xfrm>
              <a:off x="5168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10159" y="0"/>
                  </a:moveTo>
                  <a:lnTo>
                    <a:pt x="0" y="2488"/>
                  </a:lnTo>
                  <a:lnTo>
                    <a:pt x="10159" y="24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5257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5384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5511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5638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5753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5880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6007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6121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624840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636270" y="682533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648970" y="6822223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6616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6731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6858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6985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7112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7226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7353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7467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7594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7721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783590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796290" y="67861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8089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8204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8331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8458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8572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69" y="2078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8699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69" y="2087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8826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8940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69" y="210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9067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69" y="211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9194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930909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943609" y="675036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956309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9677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9804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9931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10045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10172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10287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69" y="219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10414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69" y="219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10541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10668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10782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69" y="2223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1090930" y="671427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1103630" y="671116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1115059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1127759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11391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11518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11645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11760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11887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12014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12141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12255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69" y="232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1238250" y="667818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1249680" y="667507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69" y="2335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1262380" y="667196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69" y="234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12750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1286509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1299209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1311909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13233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13360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13487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13601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69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13728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1385570" y="6642099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13970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1269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69" y="230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14097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69" y="229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14224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1433829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69" y="229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1446529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1459229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1470659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1483359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1496059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15074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15201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15328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1544320" y="6599252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15570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1569720" y="659279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15811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69" y="224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1593850" y="65863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16065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1630679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1642109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69" y="222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1654809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69" y="222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1667509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16789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70" y="2217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16916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70" y="221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17043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17170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17284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69" y="2203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17411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17526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69" y="219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17653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69" y="219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1778000" y="6537022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1789429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69" y="2185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1802129" y="653022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69" y="218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1814829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1826259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69" y="217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1838959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69" y="2170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1851659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18630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70" y="216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18757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70" y="2159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18884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18999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69" y="2152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19126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69" y="214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19253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19367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69" y="2141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19494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19621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1973579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69" y="2130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1986279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06" name="object 2506"/>
          <p:cNvGrpSpPr/>
          <p:nvPr/>
        </p:nvGrpSpPr>
        <p:grpSpPr>
          <a:xfrm>
            <a:off x="1998979" y="6431984"/>
            <a:ext cx="172720" cy="71120"/>
            <a:chOff x="1998979" y="6431984"/>
            <a:chExt cx="172720" cy="71120"/>
          </a:xfrm>
        </p:grpSpPr>
        <p:sp>
          <p:nvSpPr>
            <p:cNvPr id="2507" name="object 2507"/>
            <p:cNvSpPr/>
            <p:nvPr/>
          </p:nvSpPr>
          <p:spPr>
            <a:xfrm>
              <a:off x="1998979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2010409" y="6474453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69" y="211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2023109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69" y="211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2035809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2047239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10" y="23838"/>
                  </a:lnTo>
                  <a:lnTo>
                    <a:pt x="13970" y="2064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2059939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2072639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2084069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11430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69" y="1904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2096769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21094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21208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69" y="1879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2133599" y="643979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21450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69" y="1863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21577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69" y="1855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21" name="object 2521"/>
          <p:cNvGrpSpPr/>
          <p:nvPr/>
        </p:nvGrpSpPr>
        <p:grpSpPr>
          <a:xfrm>
            <a:off x="2170429" y="6221729"/>
            <a:ext cx="648970" cy="229235"/>
            <a:chOff x="2170429" y="6221729"/>
            <a:chExt cx="648970" cy="229235"/>
          </a:xfrm>
        </p:grpSpPr>
        <p:sp>
          <p:nvSpPr>
            <p:cNvPr id="2522" name="object 2522"/>
            <p:cNvSpPr/>
            <p:nvPr/>
          </p:nvSpPr>
          <p:spPr>
            <a:xfrm>
              <a:off x="21704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21831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21945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69" y="183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22072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22199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22313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70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70" y="180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22440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22555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69" y="1790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22682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69" y="178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22809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22923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69" y="1766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23050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69" y="1757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23177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23291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69" y="174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2341879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69" y="173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23545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2366009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69" y="171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23787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69" y="170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23914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24028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70" y="169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24155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70" y="16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24282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24396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69" y="166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24523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40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24650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24764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69" y="1787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24891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69" y="183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25018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25133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69" y="191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25260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69" y="1953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25387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25501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3969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69" y="203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25628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25755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25869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5">
                  <a:moveTo>
                    <a:pt x="13970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70" y="2158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25996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26123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2623819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69" y="2282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26365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26479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69" y="2363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26606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69" y="2406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26733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26860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26974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69" h="29845">
                  <a:moveTo>
                    <a:pt x="13969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69" y="253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27101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27228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27343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69" h="31114">
                  <a:moveTo>
                    <a:pt x="13969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69" y="265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27470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27584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69" h="31750">
                  <a:moveTo>
                    <a:pt x="13970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70" y="2735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27711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69" h="32385">
                  <a:moveTo>
                    <a:pt x="13970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70" y="2777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27838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2795269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69" h="33020">
                  <a:moveTo>
                    <a:pt x="13969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69" y="285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2807969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30" h="29210">
                  <a:moveTo>
                    <a:pt x="1269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30" y="2540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75" name="object 2575"/>
          <p:cNvGrpSpPr/>
          <p:nvPr/>
        </p:nvGrpSpPr>
        <p:grpSpPr>
          <a:xfrm>
            <a:off x="4953000" y="6487221"/>
            <a:ext cx="1408430" cy="370840"/>
            <a:chOff x="4953000" y="6487221"/>
            <a:chExt cx="1408430" cy="370840"/>
          </a:xfrm>
        </p:grpSpPr>
        <p:sp>
          <p:nvSpPr>
            <p:cNvPr id="2576" name="object 2576"/>
            <p:cNvSpPr/>
            <p:nvPr/>
          </p:nvSpPr>
          <p:spPr>
            <a:xfrm>
              <a:off x="4953000" y="685705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810" y="0"/>
                  </a:moveTo>
                  <a:lnTo>
                    <a:pt x="0" y="949"/>
                  </a:lnTo>
                  <a:lnTo>
                    <a:pt x="3810" y="94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4956810" y="6854202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11429" y="0"/>
                  </a:moveTo>
                  <a:lnTo>
                    <a:pt x="0" y="2847"/>
                  </a:lnTo>
                  <a:lnTo>
                    <a:pt x="0" y="3797"/>
                  </a:lnTo>
                  <a:lnTo>
                    <a:pt x="11429" y="3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4966970" y="6851671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11429" y="0"/>
                  </a:moveTo>
                  <a:lnTo>
                    <a:pt x="0" y="2847"/>
                  </a:lnTo>
                  <a:lnTo>
                    <a:pt x="0" y="6328"/>
                  </a:lnTo>
                  <a:lnTo>
                    <a:pt x="11429" y="63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4977129" y="684914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430" y="0"/>
                  </a:moveTo>
                  <a:lnTo>
                    <a:pt x="0" y="2847"/>
                  </a:lnTo>
                  <a:lnTo>
                    <a:pt x="0" y="8859"/>
                  </a:lnTo>
                  <a:lnTo>
                    <a:pt x="11430" y="885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4988559" y="6846292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5">
                  <a:moveTo>
                    <a:pt x="11429" y="0"/>
                  </a:moveTo>
                  <a:lnTo>
                    <a:pt x="0" y="2847"/>
                  </a:lnTo>
                  <a:lnTo>
                    <a:pt x="0" y="11707"/>
                  </a:lnTo>
                  <a:lnTo>
                    <a:pt x="11429" y="117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4998719" y="6843760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1429" y="0"/>
                  </a:moveTo>
                  <a:lnTo>
                    <a:pt x="0" y="2847"/>
                  </a:lnTo>
                  <a:lnTo>
                    <a:pt x="0" y="14239"/>
                  </a:lnTo>
                  <a:lnTo>
                    <a:pt x="11429" y="1423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5008880" y="684122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11430" y="0"/>
                  </a:moveTo>
                  <a:lnTo>
                    <a:pt x="0" y="2847"/>
                  </a:lnTo>
                  <a:lnTo>
                    <a:pt x="0" y="16770"/>
                  </a:lnTo>
                  <a:lnTo>
                    <a:pt x="11430" y="1677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5020310" y="683838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18"/>
                  </a:lnTo>
                  <a:lnTo>
                    <a:pt x="11429" y="168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5030469" y="683585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69"/>
                  </a:lnTo>
                  <a:lnTo>
                    <a:pt x="11429" y="168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5041900" y="68330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26"/>
                  </a:lnTo>
                  <a:lnTo>
                    <a:pt x="11429" y="16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5052060" y="683047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77"/>
                  </a:lnTo>
                  <a:lnTo>
                    <a:pt x="11429" y="169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5062220" y="682793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28"/>
                  </a:lnTo>
                  <a:lnTo>
                    <a:pt x="11429" y="170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5073650" y="68250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85"/>
                  </a:lnTo>
                  <a:lnTo>
                    <a:pt x="11429" y="170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5083810" y="682256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936"/>
                  </a:lnTo>
                  <a:lnTo>
                    <a:pt x="11429" y="171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5095239" y="6820029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4">
                  <a:moveTo>
                    <a:pt x="10160" y="0"/>
                  </a:moveTo>
                  <a:lnTo>
                    <a:pt x="0" y="2531"/>
                  </a:lnTo>
                  <a:lnTo>
                    <a:pt x="0" y="19677"/>
                  </a:lnTo>
                  <a:lnTo>
                    <a:pt x="10160" y="171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5105400" y="681718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44"/>
                  </a:lnTo>
                  <a:lnTo>
                    <a:pt x="11429" y="172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5115560" y="681464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95"/>
                  </a:lnTo>
                  <a:lnTo>
                    <a:pt x="11429" y="1730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5126989" y="68118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152"/>
                  </a:lnTo>
                  <a:lnTo>
                    <a:pt x="11430" y="173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5137150" y="680927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203"/>
                  </a:lnTo>
                  <a:lnTo>
                    <a:pt x="11429" y="174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5148579" y="6806739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2531"/>
                  </a:lnTo>
                  <a:lnTo>
                    <a:pt x="0" y="19944"/>
                  </a:lnTo>
                  <a:lnTo>
                    <a:pt x="10160" y="17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5158740" y="68038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312"/>
                  </a:lnTo>
                  <a:lnTo>
                    <a:pt x="11430" y="175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5168900" y="680136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362"/>
                  </a:lnTo>
                  <a:lnTo>
                    <a:pt x="11429" y="175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5179059" y="679851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64"/>
                  </a:lnTo>
                  <a:lnTo>
                    <a:pt x="0" y="20730"/>
                  </a:lnTo>
                  <a:lnTo>
                    <a:pt x="12700" y="176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5190490" y="67959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471"/>
                  </a:lnTo>
                  <a:lnTo>
                    <a:pt x="11430" y="17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5200650" y="67934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522"/>
                  </a:lnTo>
                  <a:lnTo>
                    <a:pt x="11429" y="177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5212079" y="679060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579"/>
                  </a:lnTo>
                  <a:lnTo>
                    <a:pt x="11430" y="177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5222240" y="678807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630"/>
                  </a:lnTo>
                  <a:lnTo>
                    <a:pt x="11430" y="178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5232400" y="678522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12700" y="0"/>
                  </a:moveTo>
                  <a:lnTo>
                    <a:pt x="0" y="3164"/>
                  </a:lnTo>
                  <a:lnTo>
                    <a:pt x="0" y="20997"/>
                  </a:lnTo>
                  <a:lnTo>
                    <a:pt x="12700" y="178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5243829" y="678269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38"/>
                  </a:lnTo>
                  <a:lnTo>
                    <a:pt x="11430" y="1794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5253990" y="6780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89"/>
                  </a:lnTo>
                  <a:lnTo>
                    <a:pt x="11430" y="179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5265420" y="6777628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60" h="20954">
                  <a:moveTo>
                    <a:pt x="10159" y="0"/>
                  </a:moveTo>
                  <a:lnTo>
                    <a:pt x="0" y="2531"/>
                  </a:lnTo>
                  <a:lnTo>
                    <a:pt x="0" y="20530"/>
                  </a:lnTo>
                  <a:lnTo>
                    <a:pt x="10159" y="18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5275579" y="67747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897"/>
                  </a:lnTo>
                  <a:lnTo>
                    <a:pt x="11430" y="1810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5285740" y="67722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948"/>
                  </a:lnTo>
                  <a:lnTo>
                    <a:pt x="11430" y="181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5297170" y="676940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005"/>
                  </a:lnTo>
                  <a:lnTo>
                    <a:pt x="11429" y="182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5307329" y="67668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056"/>
                  </a:lnTo>
                  <a:lnTo>
                    <a:pt x="11430" y="182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5317490" y="676433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107"/>
                  </a:lnTo>
                  <a:lnTo>
                    <a:pt x="11430" y="183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5328920" y="67614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164"/>
                  </a:lnTo>
                  <a:lnTo>
                    <a:pt x="11429" y="183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5339079" y="675895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215"/>
                  </a:lnTo>
                  <a:lnTo>
                    <a:pt x="11430" y="1842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5350509" y="675611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273"/>
                  </a:lnTo>
                  <a:lnTo>
                    <a:pt x="11429" y="184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5360669" y="675358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324"/>
                  </a:lnTo>
                  <a:lnTo>
                    <a:pt x="11429" y="185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5370830" y="675104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375"/>
                  </a:lnTo>
                  <a:lnTo>
                    <a:pt x="11430" y="1858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5382259" y="674820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32"/>
                  </a:lnTo>
                  <a:lnTo>
                    <a:pt x="11429" y="1864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5392419" y="67456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83"/>
                  </a:lnTo>
                  <a:lnTo>
                    <a:pt x="11429" y="186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5403850" y="6743138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60" h="21590">
                  <a:moveTo>
                    <a:pt x="10160" y="0"/>
                  </a:moveTo>
                  <a:lnTo>
                    <a:pt x="0" y="2531"/>
                  </a:lnTo>
                  <a:lnTo>
                    <a:pt x="0" y="21224"/>
                  </a:lnTo>
                  <a:lnTo>
                    <a:pt x="10160" y="187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5414009" y="67402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591"/>
                  </a:lnTo>
                  <a:lnTo>
                    <a:pt x="11429" y="188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5424169" y="67377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42"/>
                  </a:lnTo>
                  <a:lnTo>
                    <a:pt x="11429" y="188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5435600" y="673491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99"/>
                  </a:lnTo>
                  <a:lnTo>
                    <a:pt x="11429" y="189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5445759" y="67323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750"/>
                  </a:lnTo>
                  <a:lnTo>
                    <a:pt x="11429" y="1896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5455919" y="67298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01"/>
                  </a:lnTo>
                  <a:lnTo>
                    <a:pt x="11429" y="190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5467350" y="672700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58"/>
                  </a:lnTo>
                  <a:lnTo>
                    <a:pt x="11429" y="190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5477509" y="672446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09"/>
                  </a:lnTo>
                  <a:lnTo>
                    <a:pt x="11429" y="1911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5487669" y="672193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60"/>
                  </a:lnTo>
                  <a:lnTo>
                    <a:pt x="11429" y="191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5499100" y="671908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17"/>
                  </a:lnTo>
                  <a:lnTo>
                    <a:pt x="11429" y="19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5509259" y="67165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68"/>
                  </a:lnTo>
                  <a:lnTo>
                    <a:pt x="11429" y="192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5520690" y="671371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2847"/>
                  </a:lnTo>
                  <a:lnTo>
                    <a:pt x="0" y="22126"/>
                  </a:lnTo>
                  <a:lnTo>
                    <a:pt x="11430" y="1933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5530850" y="67111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177"/>
                  </a:lnTo>
                  <a:lnTo>
                    <a:pt x="11429" y="193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5541009" y="670864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227"/>
                  </a:lnTo>
                  <a:lnTo>
                    <a:pt x="11429" y="194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5552440" y="670580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285"/>
                  </a:lnTo>
                  <a:lnTo>
                    <a:pt x="11430" y="194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5562600" y="67032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36"/>
                  </a:lnTo>
                  <a:lnTo>
                    <a:pt x="11429" y="19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5574030" y="6700737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531"/>
                  </a:lnTo>
                  <a:lnTo>
                    <a:pt x="0" y="22077"/>
                  </a:lnTo>
                  <a:lnTo>
                    <a:pt x="10160" y="19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5584190" y="669788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444"/>
                  </a:lnTo>
                  <a:lnTo>
                    <a:pt x="11430" y="1965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5594350" y="669535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495"/>
                  </a:lnTo>
                  <a:lnTo>
                    <a:pt x="11429" y="197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5605780" y="669251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552"/>
                  </a:lnTo>
                  <a:lnTo>
                    <a:pt x="11430" y="197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5615940" y="668997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03"/>
                  </a:lnTo>
                  <a:lnTo>
                    <a:pt x="11430" y="198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5627369" y="6687447"/>
              <a:ext cx="10160" cy="22860"/>
            </a:xfrm>
            <a:custGeom>
              <a:avLst/>
              <a:gdLst/>
              <a:ahLst/>
              <a:cxnLst/>
              <a:rect l="l" t="t" r="r" b="b"/>
              <a:pathLst>
                <a:path w="10160" h="22859">
                  <a:moveTo>
                    <a:pt x="10159" y="0"/>
                  </a:moveTo>
                  <a:lnTo>
                    <a:pt x="0" y="2531"/>
                  </a:lnTo>
                  <a:lnTo>
                    <a:pt x="0" y="22344"/>
                  </a:lnTo>
                  <a:lnTo>
                    <a:pt x="10159" y="198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5637530" y="668459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11"/>
                  </a:lnTo>
                  <a:lnTo>
                    <a:pt x="11430" y="199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5647690" y="66820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62"/>
                  </a:lnTo>
                  <a:lnTo>
                    <a:pt x="11430" y="199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5657850" y="667922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64"/>
                  </a:lnTo>
                  <a:lnTo>
                    <a:pt x="0" y="23129"/>
                  </a:lnTo>
                  <a:lnTo>
                    <a:pt x="12700" y="200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5669280" y="6676689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2847"/>
                  </a:lnTo>
                  <a:lnTo>
                    <a:pt x="0" y="22870"/>
                  </a:lnTo>
                  <a:lnTo>
                    <a:pt x="1270" y="22560"/>
                  </a:lnTo>
                  <a:lnTo>
                    <a:pt x="11430" y="1975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5679440" y="667415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33"/>
                  </a:lnTo>
                  <a:lnTo>
                    <a:pt x="11430" y="194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5690869" y="667130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19"/>
                  </a:lnTo>
                  <a:lnTo>
                    <a:pt x="11429" y="191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5701030" y="666850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1270" y="2802"/>
                  </a:lnTo>
                  <a:lnTo>
                    <a:pt x="0" y="3118"/>
                  </a:lnTo>
                  <a:lnTo>
                    <a:pt x="0" y="22311"/>
                  </a:lnTo>
                  <a:lnTo>
                    <a:pt x="11430" y="191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5711190" y="666570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303"/>
                  </a:lnTo>
                  <a:lnTo>
                    <a:pt x="11430" y="191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5722619" y="666255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93"/>
                  </a:lnTo>
                  <a:lnTo>
                    <a:pt x="11429" y="1913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5732780" y="665975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85"/>
                  </a:lnTo>
                  <a:lnTo>
                    <a:pt x="11430" y="191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5744209" y="6656949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926"/>
                  </a:lnTo>
                  <a:lnTo>
                    <a:pt x="10160" y="191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5754369" y="665379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68"/>
                  </a:lnTo>
                  <a:lnTo>
                    <a:pt x="11429" y="191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5764530" y="665099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60"/>
                  </a:lnTo>
                  <a:lnTo>
                    <a:pt x="11430" y="190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5775960" y="664784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50"/>
                  </a:lnTo>
                  <a:lnTo>
                    <a:pt x="11429" y="190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5786119" y="664504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42"/>
                  </a:lnTo>
                  <a:lnTo>
                    <a:pt x="11429" y="190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5796280" y="664223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34"/>
                  </a:lnTo>
                  <a:lnTo>
                    <a:pt x="11430" y="190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5807710" y="663908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25"/>
                  </a:lnTo>
                  <a:lnTo>
                    <a:pt x="11429" y="190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5817869" y="663628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17"/>
                  </a:lnTo>
                  <a:lnTo>
                    <a:pt x="11429" y="190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5829300" y="663313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07"/>
                  </a:lnTo>
                  <a:lnTo>
                    <a:pt x="11429" y="190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5839460" y="663033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9"/>
                  </a:lnTo>
                  <a:lnTo>
                    <a:pt x="11429" y="190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5849619" y="662752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1"/>
                  </a:lnTo>
                  <a:lnTo>
                    <a:pt x="11429" y="190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5861050" y="662437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82"/>
                  </a:lnTo>
                  <a:lnTo>
                    <a:pt x="11429" y="190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5871210" y="662157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74"/>
                  </a:lnTo>
                  <a:lnTo>
                    <a:pt x="11429" y="190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5882640" y="6615620"/>
              <a:ext cx="21590" cy="25400"/>
            </a:xfrm>
            <a:custGeom>
              <a:avLst/>
              <a:gdLst/>
              <a:ahLst/>
              <a:cxnLst/>
              <a:rect l="l" t="t" r="r" b="b"/>
              <a:pathLst>
                <a:path w="21589" h="25400">
                  <a:moveTo>
                    <a:pt x="21590" y="0"/>
                  </a:moveTo>
                  <a:lnTo>
                    <a:pt x="10160" y="3162"/>
                  </a:lnTo>
                  <a:lnTo>
                    <a:pt x="0" y="5956"/>
                  </a:lnTo>
                  <a:lnTo>
                    <a:pt x="0" y="24968"/>
                  </a:lnTo>
                  <a:lnTo>
                    <a:pt x="10160" y="22161"/>
                  </a:lnTo>
                  <a:lnTo>
                    <a:pt x="21590" y="1899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5902960" y="66128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48"/>
                  </a:lnTo>
                  <a:lnTo>
                    <a:pt x="11429" y="189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5913119" y="660966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502"/>
                  </a:lnTo>
                  <a:lnTo>
                    <a:pt x="0" y="22490"/>
                  </a:lnTo>
                  <a:lnTo>
                    <a:pt x="12700" y="1897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5924550" y="660686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31"/>
                  </a:lnTo>
                  <a:lnTo>
                    <a:pt x="11429" y="189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5934710" y="660406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22"/>
                  </a:lnTo>
                  <a:lnTo>
                    <a:pt x="11429" y="18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5946139" y="660090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113"/>
                  </a:lnTo>
                  <a:lnTo>
                    <a:pt x="11430" y="18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5956300" y="659810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05"/>
                  </a:lnTo>
                  <a:lnTo>
                    <a:pt x="11429" y="1894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5966460" y="659530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97"/>
                  </a:lnTo>
                  <a:lnTo>
                    <a:pt x="11429" y="18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5977889" y="65921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88"/>
                  </a:lnTo>
                  <a:lnTo>
                    <a:pt x="11430" y="189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5988050" y="65893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79"/>
                  </a:lnTo>
                  <a:lnTo>
                    <a:pt x="11429" y="189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5999480" y="658654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720"/>
                  </a:lnTo>
                  <a:lnTo>
                    <a:pt x="10160" y="18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6009639" y="658339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62"/>
                  </a:lnTo>
                  <a:lnTo>
                    <a:pt x="11430" y="1890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6019800" y="658059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54"/>
                  </a:lnTo>
                  <a:lnTo>
                    <a:pt x="11429" y="18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6031230" y="657744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45"/>
                  </a:lnTo>
                  <a:lnTo>
                    <a:pt x="11430" y="1888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6041389" y="657464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36"/>
                  </a:lnTo>
                  <a:lnTo>
                    <a:pt x="11430" y="1887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6052819" y="657183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59" y="0"/>
                  </a:moveTo>
                  <a:lnTo>
                    <a:pt x="0" y="2802"/>
                  </a:lnTo>
                  <a:lnTo>
                    <a:pt x="0" y="21677"/>
                  </a:lnTo>
                  <a:lnTo>
                    <a:pt x="10159" y="18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6062980" y="656868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9"/>
                  </a:lnTo>
                  <a:lnTo>
                    <a:pt x="11430" y="188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6073139" y="656588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1"/>
                  </a:lnTo>
                  <a:lnTo>
                    <a:pt x="11430" y="188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6084569" y="656273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02"/>
                  </a:lnTo>
                  <a:lnTo>
                    <a:pt x="11429" y="188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6094730" y="655992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93"/>
                  </a:lnTo>
                  <a:lnTo>
                    <a:pt x="11430" y="188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4" name="object 2684"/>
            <p:cNvSpPr/>
            <p:nvPr/>
          </p:nvSpPr>
          <p:spPr>
            <a:xfrm>
              <a:off x="6104889" y="655712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85"/>
                  </a:lnTo>
                  <a:lnTo>
                    <a:pt x="11430" y="188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6116319" y="655397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76"/>
                  </a:lnTo>
                  <a:lnTo>
                    <a:pt x="11429" y="188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6126480" y="655117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68"/>
                  </a:lnTo>
                  <a:lnTo>
                    <a:pt x="11430" y="188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6137910" y="654802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9"/>
                  </a:lnTo>
                  <a:lnTo>
                    <a:pt x="11429" y="18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6148069" y="654521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0"/>
                  </a:lnTo>
                  <a:lnTo>
                    <a:pt x="11429" y="187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6158230" y="654241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42"/>
                  </a:lnTo>
                  <a:lnTo>
                    <a:pt x="11430" y="1878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6169660" y="653926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33"/>
                  </a:lnTo>
                  <a:lnTo>
                    <a:pt x="11429" y="187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6179819" y="653646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25"/>
                  </a:lnTo>
                  <a:lnTo>
                    <a:pt x="11429" y="187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6189980" y="653366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17"/>
                  </a:lnTo>
                  <a:lnTo>
                    <a:pt x="11430" y="18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6201410" y="653050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07"/>
                  </a:lnTo>
                  <a:lnTo>
                    <a:pt x="11429" y="187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6211569" y="652770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99"/>
                  </a:lnTo>
                  <a:lnTo>
                    <a:pt x="11429" y="187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6221730" y="652490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891"/>
                  </a:lnTo>
                  <a:lnTo>
                    <a:pt x="11430" y="1873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6" name="object 2696"/>
            <p:cNvSpPr/>
            <p:nvPr/>
          </p:nvSpPr>
          <p:spPr>
            <a:xfrm>
              <a:off x="6233160" y="65217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82"/>
                  </a:lnTo>
                  <a:lnTo>
                    <a:pt x="11429" y="187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7" name="object 2697"/>
            <p:cNvSpPr/>
            <p:nvPr/>
          </p:nvSpPr>
          <p:spPr>
            <a:xfrm>
              <a:off x="6243319" y="65189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74"/>
                  </a:lnTo>
                  <a:lnTo>
                    <a:pt x="11429" y="187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6254750" y="651579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64"/>
                  </a:lnTo>
                  <a:lnTo>
                    <a:pt x="11429" y="1870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6264910" y="651299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56"/>
                  </a:lnTo>
                  <a:lnTo>
                    <a:pt x="2539" y="21154"/>
                  </a:lnTo>
                  <a:lnTo>
                    <a:pt x="11429" y="182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0" name="object 2700"/>
            <p:cNvSpPr/>
            <p:nvPr/>
          </p:nvSpPr>
          <p:spPr>
            <a:xfrm>
              <a:off x="6275069" y="6510193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1503"/>
                  </a:lnTo>
                  <a:lnTo>
                    <a:pt x="11429" y="178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6286500" y="650704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0976"/>
                  </a:lnTo>
                  <a:lnTo>
                    <a:pt x="11429" y="172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6296660" y="6504134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8889" y="805"/>
                  </a:lnTo>
                  <a:lnTo>
                    <a:pt x="0" y="3257"/>
                  </a:lnTo>
                  <a:lnTo>
                    <a:pt x="0" y="20612"/>
                  </a:lnTo>
                  <a:lnTo>
                    <a:pt x="11429" y="169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6308089" y="6500913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20154"/>
                  </a:lnTo>
                  <a:lnTo>
                    <a:pt x="10160" y="1688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6318250" y="6497288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508"/>
                  </a:lnTo>
                  <a:lnTo>
                    <a:pt x="11429" y="168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6328410" y="6494067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459"/>
                  </a:lnTo>
                  <a:lnTo>
                    <a:pt x="11429" y="167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6339839" y="6490443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3624"/>
                  </a:lnTo>
                  <a:lnTo>
                    <a:pt x="0" y="20403"/>
                  </a:lnTo>
                  <a:lnTo>
                    <a:pt x="11430" y="16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6350000" y="648722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354"/>
                  </a:lnTo>
                  <a:lnTo>
                    <a:pt x="11429" y="166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08" name="object 2708"/>
          <p:cNvGrpSpPr/>
          <p:nvPr/>
        </p:nvGrpSpPr>
        <p:grpSpPr>
          <a:xfrm>
            <a:off x="6361429" y="6453396"/>
            <a:ext cx="106680" cy="50800"/>
            <a:chOff x="6361429" y="6453396"/>
            <a:chExt cx="106680" cy="50800"/>
          </a:xfrm>
        </p:grpSpPr>
        <p:sp>
          <p:nvSpPr>
            <p:cNvPr id="2709" name="object 2709"/>
            <p:cNvSpPr/>
            <p:nvPr/>
          </p:nvSpPr>
          <p:spPr>
            <a:xfrm>
              <a:off x="6361429" y="6484000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19896"/>
                  </a:lnTo>
                  <a:lnTo>
                    <a:pt x="10160" y="166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6371589" y="648037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250"/>
                  </a:lnTo>
                  <a:lnTo>
                    <a:pt x="11430" y="165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6381749" y="647715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201"/>
                  </a:lnTo>
                  <a:lnTo>
                    <a:pt x="11429" y="165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6391909" y="6473530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4026"/>
                  </a:lnTo>
                  <a:lnTo>
                    <a:pt x="0" y="20555"/>
                  </a:lnTo>
                  <a:lnTo>
                    <a:pt x="12700" y="1646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3" name="object 2713"/>
            <p:cNvSpPr/>
            <p:nvPr/>
          </p:nvSpPr>
          <p:spPr>
            <a:xfrm>
              <a:off x="6403339" y="647030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097"/>
                  </a:lnTo>
                  <a:lnTo>
                    <a:pt x="11430" y="164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4" name="object 2714"/>
            <p:cNvSpPr/>
            <p:nvPr/>
          </p:nvSpPr>
          <p:spPr>
            <a:xfrm>
              <a:off x="6413499" y="6467087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048"/>
                  </a:lnTo>
                  <a:lnTo>
                    <a:pt x="11429" y="163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5" name="object 2715"/>
            <p:cNvSpPr/>
            <p:nvPr/>
          </p:nvSpPr>
          <p:spPr>
            <a:xfrm>
              <a:off x="6424929" y="6463463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92"/>
                  </a:lnTo>
                  <a:lnTo>
                    <a:pt x="11430" y="1631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6435089" y="64602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43"/>
                  </a:lnTo>
                  <a:lnTo>
                    <a:pt x="11430" y="1626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6445249" y="6456617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700" y="0"/>
                  </a:moveTo>
                  <a:lnTo>
                    <a:pt x="0" y="4026"/>
                  </a:lnTo>
                  <a:lnTo>
                    <a:pt x="0" y="20297"/>
                  </a:lnTo>
                  <a:lnTo>
                    <a:pt x="12700" y="162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6456679" y="645339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839"/>
                  </a:lnTo>
                  <a:lnTo>
                    <a:pt x="11430" y="16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9" name="object 2719"/>
          <p:cNvGrpSpPr/>
          <p:nvPr/>
        </p:nvGrpSpPr>
        <p:grpSpPr>
          <a:xfrm>
            <a:off x="6466840" y="6297929"/>
            <a:ext cx="467359" cy="172085"/>
            <a:chOff x="6466840" y="6297929"/>
            <a:chExt cx="467359" cy="172085"/>
          </a:xfrm>
        </p:grpSpPr>
        <p:sp>
          <p:nvSpPr>
            <p:cNvPr id="2720" name="object 2720"/>
            <p:cNvSpPr/>
            <p:nvPr/>
          </p:nvSpPr>
          <p:spPr>
            <a:xfrm>
              <a:off x="6466840" y="6450175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790"/>
                  </a:lnTo>
                  <a:lnTo>
                    <a:pt x="11430" y="1611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6478270" y="6446953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5">
                  <a:moveTo>
                    <a:pt x="10159" y="0"/>
                  </a:moveTo>
                  <a:lnTo>
                    <a:pt x="0" y="3221"/>
                  </a:lnTo>
                  <a:lnTo>
                    <a:pt x="0" y="19332"/>
                  </a:lnTo>
                  <a:lnTo>
                    <a:pt x="10159" y="1606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2" name="object 2722"/>
            <p:cNvSpPr/>
            <p:nvPr/>
          </p:nvSpPr>
          <p:spPr>
            <a:xfrm>
              <a:off x="6488430" y="644332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85"/>
                  </a:lnTo>
                  <a:lnTo>
                    <a:pt x="11430" y="160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3" name="object 2723"/>
            <p:cNvSpPr/>
            <p:nvPr/>
          </p:nvSpPr>
          <p:spPr>
            <a:xfrm>
              <a:off x="6498590" y="6440107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36"/>
                  </a:lnTo>
                  <a:lnTo>
                    <a:pt x="11430" y="159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6510020" y="6436483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81"/>
                  </a:lnTo>
                  <a:lnTo>
                    <a:pt x="11429" y="1590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6520180" y="643326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32"/>
                  </a:lnTo>
                  <a:lnTo>
                    <a:pt x="11429" y="158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6530340" y="643004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83"/>
                  </a:lnTo>
                  <a:lnTo>
                    <a:pt x="11429" y="158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6541770" y="6426416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28"/>
                  </a:lnTo>
                  <a:lnTo>
                    <a:pt x="11429" y="157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6551930" y="6423195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379"/>
                  </a:lnTo>
                  <a:lnTo>
                    <a:pt x="11429" y="1569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6563360" y="641957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323"/>
                  </a:lnTo>
                  <a:lnTo>
                    <a:pt x="11430" y="156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6573520" y="641634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74"/>
                  </a:lnTo>
                  <a:lnTo>
                    <a:pt x="11429" y="155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6583680" y="641312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25"/>
                  </a:lnTo>
                  <a:lnTo>
                    <a:pt x="11429" y="15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6595110" y="6409504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170"/>
                  </a:lnTo>
                  <a:lnTo>
                    <a:pt x="11430" y="1549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6605270" y="640628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121"/>
                  </a:lnTo>
                  <a:lnTo>
                    <a:pt x="11429" y="1544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6616700" y="6402757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59" h="19050">
                  <a:moveTo>
                    <a:pt x="10159" y="0"/>
                  </a:moveTo>
                  <a:lnTo>
                    <a:pt x="1270" y="3122"/>
                  </a:lnTo>
                  <a:lnTo>
                    <a:pt x="0" y="3525"/>
                  </a:lnTo>
                  <a:lnTo>
                    <a:pt x="0" y="18967"/>
                  </a:lnTo>
                  <a:lnTo>
                    <a:pt x="10159" y="156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6626860" y="63987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4014"/>
                  </a:lnTo>
                  <a:lnTo>
                    <a:pt x="0" y="19711"/>
                  </a:lnTo>
                  <a:lnTo>
                    <a:pt x="11430" y="160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6637020" y="639517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4014"/>
                  </a:lnTo>
                  <a:lnTo>
                    <a:pt x="0" y="20009"/>
                  </a:lnTo>
                  <a:lnTo>
                    <a:pt x="11429" y="163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6648450" y="6391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344"/>
                  </a:lnTo>
                  <a:lnTo>
                    <a:pt x="11429" y="1666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6658610" y="638759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4014"/>
                  </a:lnTo>
                  <a:lnTo>
                    <a:pt x="0" y="20642"/>
                  </a:lnTo>
                  <a:lnTo>
                    <a:pt x="11430" y="16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6668770" y="638402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940"/>
                  </a:lnTo>
                  <a:lnTo>
                    <a:pt x="11429" y="172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6680200" y="6380007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29" y="0"/>
                  </a:moveTo>
                  <a:lnTo>
                    <a:pt x="0" y="4014"/>
                  </a:lnTo>
                  <a:lnTo>
                    <a:pt x="0" y="21276"/>
                  </a:lnTo>
                  <a:lnTo>
                    <a:pt x="11429" y="175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6690360" y="637643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30" y="0"/>
                  </a:moveTo>
                  <a:lnTo>
                    <a:pt x="0" y="4014"/>
                  </a:lnTo>
                  <a:lnTo>
                    <a:pt x="0" y="21574"/>
                  </a:lnTo>
                  <a:lnTo>
                    <a:pt x="11430" y="178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6700520" y="637287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1872"/>
                  </a:lnTo>
                  <a:lnTo>
                    <a:pt x="11429" y="181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6711950" y="636885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2207"/>
                  </a:lnTo>
                  <a:lnTo>
                    <a:pt x="11429" y="185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6722110" y="636528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30" y="0"/>
                  </a:moveTo>
                  <a:lnTo>
                    <a:pt x="0" y="4014"/>
                  </a:lnTo>
                  <a:lnTo>
                    <a:pt x="0" y="22505"/>
                  </a:lnTo>
                  <a:lnTo>
                    <a:pt x="11430" y="188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6733540" y="636127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29" y="0"/>
                  </a:moveTo>
                  <a:lnTo>
                    <a:pt x="0" y="4014"/>
                  </a:lnTo>
                  <a:lnTo>
                    <a:pt x="0" y="22840"/>
                  </a:lnTo>
                  <a:lnTo>
                    <a:pt x="11429" y="191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6743700" y="6357703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29" y="0"/>
                  </a:moveTo>
                  <a:lnTo>
                    <a:pt x="0" y="4014"/>
                  </a:lnTo>
                  <a:lnTo>
                    <a:pt x="0" y="23138"/>
                  </a:lnTo>
                  <a:lnTo>
                    <a:pt x="11429" y="194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6753860" y="6354135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4014"/>
                  </a:lnTo>
                  <a:lnTo>
                    <a:pt x="0" y="23436"/>
                  </a:lnTo>
                  <a:lnTo>
                    <a:pt x="11430" y="197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6765290" y="6350120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3772"/>
                  </a:lnTo>
                  <a:lnTo>
                    <a:pt x="11429" y="200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6775450" y="6346552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4070"/>
                  </a:lnTo>
                  <a:lnTo>
                    <a:pt x="11429" y="203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6786880" y="6342983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59" h="24129">
                  <a:moveTo>
                    <a:pt x="10160" y="0"/>
                  </a:moveTo>
                  <a:lnTo>
                    <a:pt x="0" y="3568"/>
                  </a:lnTo>
                  <a:lnTo>
                    <a:pt x="0" y="23959"/>
                  </a:lnTo>
                  <a:lnTo>
                    <a:pt x="10160" y="206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6797040" y="6338968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29" h="24764">
                  <a:moveTo>
                    <a:pt x="11429" y="0"/>
                  </a:moveTo>
                  <a:lnTo>
                    <a:pt x="0" y="4014"/>
                  </a:lnTo>
                  <a:lnTo>
                    <a:pt x="0" y="24703"/>
                  </a:lnTo>
                  <a:lnTo>
                    <a:pt x="11429" y="2102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6807200" y="6335400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001"/>
                  </a:lnTo>
                  <a:lnTo>
                    <a:pt x="11429" y="213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6818630" y="6331385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336"/>
                  </a:lnTo>
                  <a:lnTo>
                    <a:pt x="11429" y="2165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6828790" y="6327816"/>
              <a:ext cx="11430" cy="26034"/>
            </a:xfrm>
            <a:custGeom>
              <a:avLst/>
              <a:gdLst/>
              <a:ahLst/>
              <a:cxnLst/>
              <a:rect l="l" t="t" r="r" b="b"/>
              <a:pathLst>
                <a:path w="11429" h="26035">
                  <a:moveTo>
                    <a:pt x="11429" y="0"/>
                  </a:moveTo>
                  <a:lnTo>
                    <a:pt x="0" y="4014"/>
                  </a:lnTo>
                  <a:lnTo>
                    <a:pt x="0" y="25634"/>
                  </a:lnTo>
                  <a:lnTo>
                    <a:pt x="11429" y="219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6840220" y="632424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5">
                  <a:moveTo>
                    <a:pt x="10159" y="0"/>
                  </a:moveTo>
                  <a:lnTo>
                    <a:pt x="0" y="3568"/>
                  </a:lnTo>
                  <a:lnTo>
                    <a:pt x="0" y="25524"/>
                  </a:lnTo>
                  <a:lnTo>
                    <a:pt x="10159" y="222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6850380" y="6320233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268"/>
                  </a:lnTo>
                  <a:lnTo>
                    <a:pt x="11429" y="225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7" name="object 2757"/>
            <p:cNvSpPr/>
            <p:nvPr/>
          </p:nvSpPr>
          <p:spPr>
            <a:xfrm>
              <a:off x="6860540" y="6316665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566"/>
                  </a:lnTo>
                  <a:lnTo>
                    <a:pt x="11429" y="228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6870700" y="6312650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60"/>
                  </a:lnTo>
                  <a:lnTo>
                    <a:pt x="0" y="27310"/>
                  </a:lnTo>
                  <a:lnTo>
                    <a:pt x="12700" y="232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6882130" y="6309081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29" h="27304">
                  <a:moveTo>
                    <a:pt x="11429" y="0"/>
                  </a:moveTo>
                  <a:lnTo>
                    <a:pt x="0" y="4014"/>
                  </a:lnTo>
                  <a:lnTo>
                    <a:pt x="0" y="27199"/>
                  </a:lnTo>
                  <a:lnTo>
                    <a:pt x="11429" y="235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6892290" y="6305513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497"/>
                  </a:lnTo>
                  <a:lnTo>
                    <a:pt x="11429" y="238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6903720" y="6301498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833"/>
                  </a:lnTo>
                  <a:lnTo>
                    <a:pt x="11429" y="24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6913880" y="6297929"/>
              <a:ext cx="11430" cy="28575"/>
            </a:xfrm>
            <a:custGeom>
              <a:avLst/>
              <a:gdLst/>
              <a:ahLst/>
              <a:cxnLst/>
              <a:rect l="l" t="t" r="r" b="b"/>
              <a:pathLst>
                <a:path w="11429" h="28575">
                  <a:moveTo>
                    <a:pt x="11429" y="0"/>
                  </a:moveTo>
                  <a:lnTo>
                    <a:pt x="0" y="4014"/>
                  </a:lnTo>
                  <a:lnTo>
                    <a:pt x="0" y="28131"/>
                  </a:lnTo>
                  <a:lnTo>
                    <a:pt x="11429" y="244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6924040" y="6297929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269" y="0"/>
                  </a:moveTo>
                  <a:lnTo>
                    <a:pt x="0" y="446"/>
                  </a:lnTo>
                  <a:lnTo>
                    <a:pt x="0" y="24860"/>
                  </a:lnTo>
                  <a:lnTo>
                    <a:pt x="10159" y="2159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64" name="object 2764"/>
          <p:cNvGrpSpPr/>
          <p:nvPr/>
        </p:nvGrpSpPr>
        <p:grpSpPr>
          <a:xfrm>
            <a:off x="6460490" y="6487715"/>
            <a:ext cx="1457960" cy="370840"/>
            <a:chOff x="6460490" y="6487715"/>
            <a:chExt cx="1457960" cy="370840"/>
          </a:xfrm>
        </p:grpSpPr>
        <p:sp>
          <p:nvSpPr>
            <p:cNvPr id="2765" name="object 2765"/>
            <p:cNvSpPr/>
            <p:nvPr/>
          </p:nvSpPr>
          <p:spPr>
            <a:xfrm>
              <a:off x="64604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40">
                  <a:moveTo>
                    <a:pt x="10160" y="0"/>
                  </a:moveTo>
                  <a:lnTo>
                    <a:pt x="0" y="2488"/>
                  </a:lnTo>
                  <a:lnTo>
                    <a:pt x="10160" y="24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64693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64820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64947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9" name="object 2769"/>
            <p:cNvSpPr/>
            <p:nvPr/>
          </p:nvSpPr>
          <p:spPr>
            <a:xfrm>
              <a:off x="65074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0" name="object 2770"/>
            <p:cNvSpPr/>
            <p:nvPr/>
          </p:nvSpPr>
          <p:spPr>
            <a:xfrm>
              <a:off x="65189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65316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65443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65557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6568440" y="682844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6579870" y="682533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6592570" y="682222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66052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8" name="object 2778"/>
            <p:cNvSpPr/>
            <p:nvPr/>
          </p:nvSpPr>
          <p:spPr>
            <a:xfrm>
              <a:off x="66167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9" name="object 2779"/>
            <p:cNvSpPr/>
            <p:nvPr/>
          </p:nvSpPr>
          <p:spPr>
            <a:xfrm>
              <a:off x="66294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66421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66548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66662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3" name="object 2783"/>
            <p:cNvSpPr/>
            <p:nvPr/>
          </p:nvSpPr>
          <p:spPr>
            <a:xfrm>
              <a:off x="66789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66903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67030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67157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6727190" y="6789248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6739890" y="678613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67525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67640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67767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67894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68008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70" y="2078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68135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70" y="2087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68262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68376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70" y="210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68503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70" y="211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68630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6874510" y="675316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6887210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6899910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69113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69240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69367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69481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69608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69723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70" y="219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69850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70" y="2199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69977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70104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70218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70" y="2223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7034530" y="671427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7047230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7058660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7071360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70827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70954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8" name="object 2818"/>
            <p:cNvSpPr/>
            <p:nvPr/>
          </p:nvSpPr>
          <p:spPr>
            <a:xfrm>
              <a:off x="71081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71196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71323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71450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71577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71691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70" y="232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7181850" y="667818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7193280" y="6675076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70" y="2335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7205980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70" y="234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72186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7230110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7242810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7255510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72669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72796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72923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73037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70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73164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7329170" y="6642100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73406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1270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70" y="230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73533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70" y="229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73660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7377430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70" y="229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7390130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7402830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7414260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7426960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7439660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74510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74637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74764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7487920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75006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7513320" y="65927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75247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70" y="224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7537450" y="658633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75501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7574280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7585710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70" y="222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7598410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70" y="222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7611110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76225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69" y="2217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76352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69" y="221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76479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76606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76720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70" y="2203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76847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76962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70" y="21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77089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70" y="219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7" name="object 2867"/>
            <p:cNvSpPr/>
            <p:nvPr/>
          </p:nvSpPr>
          <p:spPr>
            <a:xfrm>
              <a:off x="7721600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7733030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70" y="2185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7745730" y="65302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70" y="218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7758430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7769860" y="652376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70" y="217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7782560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70" y="2170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7795260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78066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69" y="2163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78193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69" y="2159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78320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78435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70" y="2152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78562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70" y="214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78689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78803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70" y="214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78930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79057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83" name="object 2883"/>
          <p:cNvGrpSpPr/>
          <p:nvPr/>
        </p:nvGrpSpPr>
        <p:grpSpPr>
          <a:xfrm>
            <a:off x="7917180" y="6451115"/>
            <a:ext cx="135890" cy="58419"/>
            <a:chOff x="7917180" y="6451115"/>
            <a:chExt cx="135890" cy="58419"/>
          </a:xfrm>
        </p:grpSpPr>
        <p:sp>
          <p:nvSpPr>
            <p:cNvPr id="2884" name="object 2884"/>
            <p:cNvSpPr/>
            <p:nvPr/>
          </p:nvSpPr>
          <p:spPr>
            <a:xfrm>
              <a:off x="7917180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70" y="213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7929880" y="64812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7942580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7954010" y="64744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70" y="2119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7966710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70" y="211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7979410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7990840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09" y="23838"/>
                  </a:lnTo>
                  <a:lnTo>
                    <a:pt x="13969" y="20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8003540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8016240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8027670" y="645462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11429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70" y="190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8040370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95" name="object 2895"/>
          <p:cNvGrpSpPr/>
          <p:nvPr/>
        </p:nvGrpSpPr>
        <p:grpSpPr>
          <a:xfrm>
            <a:off x="8053069" y="6221729"/>
            <a:ext cx="709930" cy="248920"/>
            <a:chOff x="8053069" y="6221729"/>
            <a:chExt cx="709930" cy="248920"/>
          </a:xfrm>
        </p:grpSpPr>
        <p:sp>
          <p:nvSpPr>
            <p:cNvPr id="2896" name="object 2896"/>
            <p:cNvSpPr/>
            <p:nvPr/>
          </p:nvSpPr>
          <p:spPr>
            <a:xfrm>
              <a:off x="80530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80644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70" y="187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8077199" y="643979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80886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70" y="1863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81013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70" y="1855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81140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81267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81381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70" y="183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81508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81635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81749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69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69" y="180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81876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81991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70" y="17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82118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70" y="178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82245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82359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70" y="1766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82486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70" y="175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82613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82727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70" y="174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8285479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70" y="1733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82981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8309609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70" y="171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83223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70" y="170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83350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83464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69" y="169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83591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69" y="1684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83718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83832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70" y="166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83959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39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84086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84200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70" y="1787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84327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70" y="183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84454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84569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70" y="191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84696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70" y="195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84823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84937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4">
                  <a:moveTo>
                    <a:pt x="13970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70" y="203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85064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85191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85305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5">
                  <a:moveTo>
                    <a:pt x="13969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69" y="2158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85432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85559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8567419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70" y="2282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85801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85915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70" y="2363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86042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70" y="2406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2" name="object 2942"/>
            <p:cNvSpPr/>
            <p:nvPr/>
          </p:nvSpPr>
          <p:spPr>
            <a:xfrm>
              <a:off x="86169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86296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86410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70" h="29845">
                  <a:moveTo>
                    <a:pt x="13970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70" y="253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5" name="object 2945"/>
            <p:cNvSpPr/>
            <p:nvPr/>
          </p:nvSpPr>
          <p:spPr>
            <a:xfrm>
              <a:off x="86537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6" name="object 2946"/>
            <p:cNvSpPr/>
            <p:nvPr/>
          </p:nvSpPr>
          <p:spPr>
            <a:xfrm>
              <a:off x="86664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86779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70" h="31114">
                  <a:moveTo>
                    <a:pt x="13970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70" y="265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86906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87020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70" h="31750">
                  <a:moveTo>
                    <a:pt x="13969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69" y="2735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87147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70" h="32385">
                  <a:moveTo>
                    <a:pt x="13969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69" y="2777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87274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8738869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70" h="33020">
                  <a:moveTo>
                    <a:pt x="13970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70" y="285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8751569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29" h="29210">
                  <a:moveTo>
                    <a:pt x="1270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29" y="254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54" name="object 2954"/>
          <p:cNvGrpSpPr/>
          <p:nvPr/>
        </p:nvGrpSpPr>
        <p:grpSpPr>
          <a:xfrm>
            <a:off x="5690870" y="6487582"/>
            <a:ext cx="2186940" cy="370840"/>
            <a:chOff x="5690870" y="6487582"/>
            <a:chExt cx="2186940" cy="370840"/>
          </a:xfrm>
        </p:grpSpPr>
        <p:sp>
          <p:nvSpPr>
            <p:cNvPr id="2955" name="object 2955"/>
            <p:cNvSpPr/>
            <p:nvPr/>
          </p:nvSpPr>
          <p:spPr>
            <a:xfrm>
              <a:off x="5690870" y="6855301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10" h="3175">
                  <a:moveTo>
                    <a:pt x="16509" y="0"/>
                  </a:moveTo>
                  <a:lnTo>
                    <a:pt x="0" y="2698"/>
                  </a:lnTo>
                  <a:lnTo>
                    <a:pt x="16509" y="2698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5706110" y="685218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20319" y="0"/>
                  </a:moveTo>
                  <a:lnTo>
                    <a:pt x="0" y="3321"/>
                  </a:lnTo>
                  <a:lnTo>
                    <a:pt x="0" y="5812"/>
                  </a:lnTo>
                  <a:lnTo>
                    <a:pt x="20319" y="581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5723890" y="684928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90">
                  <a:moveTo>
                    <a:pt x="20320" y="0"/>
                  </a:moveTo>
                  <a:lnTo>
                    <a:pt x="0" y="3321"/>
                  </a:lnTo>
                  <a:lnTo>
                    <a:pt x="0" y="8719"/>
                  </a:lnTo>
                  <a:lnTo>
                    <a:pt x="20320" y="87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8" name="object 2958"/>
            <p:cNvSpPr/>
            <p:nvPr/>
          </p:nvSpPr>
          <p:spPr>
            <a:xfrm>
              <a:off x="5742940" y="6846374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19050" y="0"/>
                  </a:moveTo>
                  <a:lnTo>
                    <a:pt x="0" y="3113"/>
                  </a:lnTo>
                  <a:lnTo>
                    <a:pt x="0" y="11625"/>
                  </a:lnTo>
                  <a:lnTo>
                    <a:pt x="19050" y="116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9" name="object 2959"/>
            <p:cNvSpPr/>
            <p:nvPr/>
          </p:nvSpPr>
          <p:spPr>
            <a:xfrm>
              <a:off x="5760720" y="68432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20319" y="0"/>
                  </a:moveTo>
                  <a:lnTo>
                    <a:pt x="0" y="3321"/>
                  </a:lnTo>
                  <a:lnTo>
                    <a:pt x="0" y="14739"/>
                  </a:lnTo>
                  <a:lnTo>
                    <a:pt x="20319" y="1473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0" name="object 2960"/>
            <p:cNvSpPr/>
            <p:nvPr/>
          </p:nvSpPr>
          <p:spPr>
            <a:xfrm>
              <a:off x="5778500" y="6840354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20320" y="0"/>
                  </a:moveTo>
                  <a:lnTo>
                    <a:pt x="0" y="3321"/>
                  </a:lnTo>
                  <a:lnTo>
                    <a:pt x="0" y="17645"/>
                  </a:lnTo>
                  <a:lnTo>
                    <a:pt x="20320" y="176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5797550" y="6837240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20" h="20954">
                  <a:moveTo>
                    <a:pt x="20320" y="0"/>
                  </a:moveTo>
                  <a:lnTo>
                    <a:pt x="0" y="3321"/>
                  </a:lnTo>
                  <a:lnTo>
                    <a:pt x="0" y="20759"/>
                  </a:lnTo>
                  <a:lnTo>
                    <a:pt x="10160" y="20759"/>
                  </a:lnTo>
                  <a:lnTo>
                    <a:pt x="20320" y="191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5815330" y="6834334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456"/>
                  </a:lnTo>
                  <a:lnTo>
                    <a:pt x="20320" y="192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5834380" y="6831220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545"/>
                  </a:lnTo>
                  <a:lnTo>
                    <a:pt x="20320" y="193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5852160" y="682831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629"/>
                  </a:lnTo>
                  <a:lnTo>
                    <a:pt x="20319" y="19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5871210" y="682519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718"/>
                  </a:lnTo>
                  <a:lnTo>
                    <a:pt x="20319" y="194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5888990" y="682229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802"/>
                  </a:lnTo>
                  <a:lnTo>
                    <a:pt x="20320" y="195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5908040" y="681917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2891"/>
                  </a:lnTo>
                  <a:lnTo>
                    <a:pt x="20320" y="1966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5925820" y="6816273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2975"/>
                  </a:lnTo>
                  <a:lnTo>
                    <a:pt x="20319" y="1974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5944870" y="681315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064"/>
                  </a:lnTo>
                  <a:lnTo>
                    <a:pt x="20319" y="198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5962650" y="681025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148"/>
                  </a:lnTo>
                  <a:lnTo>
                    <a:pt x="20320" y="199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5981700" y="680713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237"/>
                  </a:lnTo>
                  <a:lnTo>
                    <a:pt x="20320" y="200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5999480" y="680423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321"/>
                  </a:lnTo>
                  <a:lnTo>
                    <a:pt x="20320" y="200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6018530" y="680111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410"/>
                  </a:lnTo>
                  <a:lnTo>
                    <a:pt x="20320" y="2018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6036310" y="679821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493"/>
                  </a:lnTo>
                  <a:lnTo>
                    <a:pt x="20319" y="2026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6055360" y="6795305"/>
              <a:ext cx="19050" cy="23495"/>
            </a:xfrm>
            <a:custGeom>
              <a:avLst/>
              <a:gdLst/>
              <a:ahLst/>
              <a:cxnLst/>
              <a:rect l="l" t="t" r="r" b="b"/>
              <a:pathLst>
                <a:path w="19050" h="23495">
                  <a:moveTo>
                    <a:pt x="19050" y="0"/>
                  </a:moveTo>
                  <a:lnTo>
                    <a:pt x="0" y="3113"/>
                  </a:lnTo>
                  <a:lnTo>
                    <a:pt x="0" y="23375"/>
                  </a:lnTo>
                  <a:lnTo>
                    <a:pt x="19050" y="2035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6073140" y="6792192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666"/>
                  </a:lnTo>
                  <a:lnTo>
                    <a:pt x="20320" y="204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6092190" y="678907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756"/>
                  </a:lnTo>
                  <a:lnTo>
                    <a:pt x="20320" y="205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6109970" y="678617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839"/>
                  </a:lnTo>
                  <a:lnTo>
                    <a:pt x="20319" y="2061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6129020" y="678305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929"/>
                  </a:lnTo>
                  <a:lnTo>
                    <a:pt x="20319" y="207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6146800" y="678015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4012"/>
                  </a:lnTo>
                  <a:lnTo>
                    <a:pt x="20320" y="2078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6165850" y="6777245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3894"/>
                  </a:lnTo>
                  <a:lnTo>
                    <a:pt x="19050" y="208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6183630" y="677413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185"/>
                  </a:lnTo>
                  <a:lnTo>
                    <a:pt x="20320" y="2095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6202680" y="6771224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4067"/>
                  </a:lnTo>
                  <a:lnTo>
                    <a:pt x="19050" y="2104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6220460" y="676811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358"/>
                  </a:lnTo>
                  <a:lnTo>
                    <a:pt x="20319" y="2113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6238240" y="676520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442"/>
                  </a:lnTo>
                  <a:lnTo>
                    <a:pt x="20320" y="212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6257290" y="676209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531"/>
                  </a:lnTo>
                  <a:lnTo>
                    <a:pt x="20320" y="2130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6275070" y="675918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615"/>
                  </a:lnTo>
                  <a:lnTo>
                    <a:pt x="20319" y="2138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6294120" y="675607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704"/>
                  </a:lnTo>
                  <a:lnTo>
                    <a:pt x="20319" y="2147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6313170" y="6753163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5">
                  <a:moveTo>
                    <a:pt x="19050" y="0"/>
                  </a:moveTo>
                  <a:lnTo>
                    <a:pt x="0" y="3113"/>
                  </a:lnTo>
                  <a:lnTo>
                    <a:pt x="0" y="24586"/>
                  </a:lnTo>
                  <a:lnTo>
                    <a:pt x="19050" y="2156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6330950" y="675005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877"/>
                  </a:lnTo>
                  <a:lnTo>
                    <a:pt x="20320" y="2165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6348730" y="674714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961"/>
                  </a:lnTo>
                  <a:lnTo>
                    <a:pt x="20320" y="217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6367780" y="674402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050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6385560" y="67411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134"/>
                  </a:lnTo>
                  <a:lnTo>
                    <a:pt x="20319" y="2190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4" name="object 2994"/>
            <p:cNvSpPr/>
            <p:nvPr/>
          </p:nvSpPr>
          <p:spPr>
            <a:xfrm>
              <a:off x="6404610" y="673800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223"/>
                  </a:lnTo>
                  <a:lnTo>
                    <a:pt x="20319" y="2199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5" name="object 2995"/>
            <p:cNvSpPr/>
            <p:nvPr/>
          </p:nvSpPr>
          <p:spPr>
            <a:xfrm>
              <a:off x="6422390" y="67351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07"/>
                  </a:lnTo>
                  <a:lnTo>
                    <a:pt x="20320" y="220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6441440" y="673198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96"/>
                  </a:lnTo>
                  <a:lnTo>
                    <a:pt x="20320" y="221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6459220" y="672908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480"/>
                  </a:lnTo>
                  <a:lnTo>
                    <a:pt x="20319" y="2225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6478270" y="672596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569"/>
                  </a:lnTo>
                  <a:lnTo>
                    <a:pt x="20319" y="2234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6496050" y="672306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653"/>
                  </a:lnTo>
                  <a:lnTo>
                    <a:pt x="20320" y="2242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6515100" y="671994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742"/>
                  </a:lnTo>
                  <a:lnTo>
                    <a:pt x="20320" y="225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6532880" y="671704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826"/>
                  </a:lnTo>
                  <a:lnTo>
                    <a:pt x="20320" y="225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6551930" y="671392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15"/>
                  </a:lnTo>
                  <a:lnTo>
                    <a:pt x="20320" y="226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3" name="object 3003"/>
            <p:cNvSpPr/>
            <p:nvPr/>
          </p:nvSpPr>
          <p:spPr>
            <a:xfrm>
              <a:off x="6569710" y="6711021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99"/>
                  </a:lnTo>
                  <a:lnTo>
                    <a:pt x="20320" y="2277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4" name="object 3004"/>
            <p:cNvSpPr/>
            <p:nvPr/>
          </p:nvSpPr>
          <p:spPr>
            <a:xfrm>
              <a:off x="6588760" y="670790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088"/>
                  </a:lnTo>
                  <a:lnTo>
                    <a:pt x="20320" y="228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5" name="object 3005"/>
            <p:cNvSpPr/>
            <p:nvPr/>
          </p:nvSpPr>
          <p:spPr>
            <a:xfrm>
              <a:off x="6606540" y="670500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321"/>
                  </a:lnTo>
                  <a:lnTo>
                    <a:pt x="0" y="26171"/>
                  </a:lnTo>
                  <a:lnTo>
                    <a:pt x="20319" y="2294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6625590" y="670209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053"/>
                  </a:lnTo>
                  <a:lnTo>
                    <a:pt x="19050" y="230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7" name="object 3007"/>
            <p:cNvSpPr/>
            <p:nvPr/>
          </p:nvSpPr>
          <p:spPr>
            <a:xfrm>
              <a:off x="6643370" y="669898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344"/>
                  </a:lnTo>
                  <a:lnTo>
                    <a:pt x="20320" y="2311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8" name="object 3008"/>
            <p:cNvSpPr/>
            <p:nvPr/>
          </p:nvSpPr>
          <p:spPr>
            <a:xfrm>
              <a:off x="6662420" y="669607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226"/>
                  </a:lnTo>
                  <a:lnTo>
                    <a:pt x="19050" y="2320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9" name="object 3009"/>
            <p:cNvSpPr/>
            <p:nvPr/>
          </p:nvSpPr>
          <p:spPr>
            <a:xfrm>
              <a:off x="6680200" y="669296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517"/>
                  </a:lnTo>
                  <a:lnTo>
                    <a:pt x="20320" y="232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0" name="object 3010"/>
            <p:cNvSpPr/>
            <p:nvPr/>
          </p:nvSpPr>
          <p:spPr>
            <a:xfrm>
              <a:off x="6697980" y="6689847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90" y="0"/>
                  </a:moveTo>
                  <a:lnTo>
                    <a:pt x="0" y="3529"/>
                  </a:lnTo>
                  <a:lnTo>
                    <a:pt x="0" y="26809"/>
                  </a:lnTo>
                  <a:lnTo>
                    <a:pt x="21590" y="23381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1" name="object 3011"/>
            <p:cNvSpPr/>
            <p:nvPr/>
          </p:nvSpPr>
          <p:spPr>
            <a:xfrm>
              <a:off x="6717030" y="668694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690"/>
                  </a:lnTo>
                  <a:lnTo>
                    <a:pt x="20320" y="234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6736080" y="6684034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572"/>
                  </a:lnTo>
                  <a:lnTo>
                    <a:pt x="19050" y="2354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6753860" y="668092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863"/>
                  </a:lnTo>
                  <a:lnTo>
                    <a:pt x="20320" y="2363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6772910" y="6678014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113"/>
                  </a:lnTo>
                  <a:lnTo>
                    <a:pt x="0" y="26745"/>
                  </a:lnTo>
                  <a:lnTo>
                    <a:pt x="19050" y="2372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6790690" y="667490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321"/>
                  </a:lnTo>
                  <a:lnTo>
                    <a:pt x="0" y="27036"/>
                  </a:lnTo>
                  <a:lnTo>
                    <a:pt x="20319" y="2381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6" name="object 3016"/>
            <p:cNvSpPr/>
            <p:nvPr/>
          </p:nvSpPr>
          <p:spPr>
            <a:xfrm>
              <a:off x="6808470" y="66719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120"/>
                  </a:lnTo>
                  <a:lnTo>
                    <a:pt x="20320" y="238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7" name="object 3017"/>
            <p:cNvSpPr/>
            <p:nvPr/>
          </p:nvSpPr>
          <p:spPr>
            <a:xfrm>
              <a:off x="6827520" y="666887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09"/>
                  </a:lnTo>
                  <a:lnTo>
                    <a:pt x="20320" y="239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8" name="object 3018"/>
            <p:cNvSpPr/>
            <p:nvPr/>
          </p:nvSpPr>
          <p:spPr>
            <a:xfrm>
              <a:off x="6845300" y="66659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93"/>
                  </a:lnTo>
                  <a:lnTo>
                    <a:pt x="20320" y="240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6864350" y="666285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382"/>
                  </a:lnTo>
                  <a:lnTo>
                    <a:pt x="20320" y="241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6882130" y="6659953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466"/>
                  </a:lnTo>
                  <a:lnTo>
                    <a:pt x="20320" y="242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6901180" y="665683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555"/>
                  </a:lnTo>
                  <a:lnTo>
                    <a:pt x="20320" y="243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2" name="object 3022"/>
            <p:cNvSpPr/>
            <p:nvPr/>
          </p:nvSpPr>
          <p:spPr>
            <a:xfrm>
              <a:off x="6918960" y="665393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639"/>
                  </a:lnTo>
                  <a:lnTo>
                    <a:pt x="20320" y="244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3" name="object 3023"/>
            <p:cNvSpPr/>
            <p:nvPr/>
          </p:nvSpPr>
          <p:spPr>
            <a:xfrm>
              <a:off x="6938010" y="665081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728"/>
                  </a:lnTo>
                  <a:lnTo>
                    <a:pt x="20320" y="245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4" name="object 3024"/>
            <p:cNvSpPr/>
            <p:nvPr/>
          </p:nvSpPr>
          <p:spPr>
            <a:xfrm>
              <a:off x="6955790" y="664791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812"/>
                  </a:lnTo>
                  <a:lnTo>
                    <a:pt x="3809" y="27207"/>
                  </a:lnTo>
                  <a:lnTo>
                    <a:pt x="20319" y="2422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5" name="object 3025"/>
            <p:cNvSpPr/>
            <p:nvPr/>
          </p:nvSpPr>
          <p:spPr>
            <a:xfrm>
              <a:off x="6974840" y="6644798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565"/>
                  </a:lnTo>
                  <a:lnTo>
                    <a:pt x="20319" y="23891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6992620" y="66418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19050" y="226"/>
                  </a:lnTo>
                  <a:lnTo>
                    <a:pt x="0" y="3340"/>
                  </a:lnTo>
                  <a:lnTo>
                    <a:pt x="0" y="27276"/>
                  </a:lnTo>
                  <a:lnTo>
                    <a:pt x="20320" y="236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7011670" y="663847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230"/>
                  </a:lnTo>
                  <a:lnTo>
                    <a:pt x="20320" y="235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7029450" y="663530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87"/>
                  </a:lnTo>
                  <a:lnTo>
                    <a:pt x="20320" y="23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9" name="object 3029"/>
            <p:cNvSpPr/>
            <p:nvPr/>
          </p:nvSpPr>
          <p:spPr>
            <a:xfrm>
              <a:off x="7048500" y="663190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41"/>
                  </a:lnTo>
                  <a:lnTo>
                    <a:pt x="20320" y="234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0" name="object 3030"/>
            <p:cNvSpPr/>
            <p:nvPr/>
          </p:nvSpPr>
          <p:spPr>
            <a:xfrm>
              <a:off x="7066280" y="662873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98"/>
                  </a:lnTo>
                  <a:lnTo>
                    <a:pt x="20320" y="234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1" name="object 3031"/>
            <p:cNvSpPr/>
            <p:nvPr/>
          </p:nvSpPr>
          <p:spPr>
            <a:xfrm>
              <a:off x="7085330" y="6625560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398"/>
                  </a:lnTo>
                  <a:lnTo>
                    <a:pt x="0" y="26825"/>
                  </a:lnTo>
                  <a:lnTo>
                    <a:pt x="19050" y="2338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2" name="object 3032"/>
            <p:cNvSpPr/>
            <p:nvPr/>
          </p:nvSpPr>
          <p:spPr>
            <a:xfrm>
              <a:off x="7103110" y="662216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09"/>
                  </a:lnTo>
                  <a:lnTo>
                    <a:pt x="20320" y="233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3" name="object 3033"/>
            <p:cNvSpPr/>
            <p:nvPr/>
          </p:nvSpPr>
          <p:spPr>
            <a:xfrm>
              <a:off x="7122160" y="661876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963"/>
                  </a:lnTo>
                  <a:lnTo>
                    <a:pt x="20320" y="232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7139940" y="661559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920"/>
                  </a:lnTo>
                  <a:lnTo>
                    <a:pt x="20319" y="2324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5" name="object 3035"/>
            <p:cNvSpPr/>
            <p:nvPr/>
          </p:nvSpPr>
          <p:spPr>
            <a:xfrm>
              <a:off x="7158990" y="66121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874"/>
                  </a:lnTo>
                  <a:lnTo>
                    <a:pt x="20319" y="2320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6" name="object 3036"/>
            <p:cNvSpPr/>
            <p:nvPr/>
          </p:nvSpPr>
          <p:spPr>
            <a:xfrm>
              <a:off x="7176770" y="660902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831"/>
                  </a:lnTo>
                  <a:lnTo>
                    <a:pt x="20320" y="2315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7" name="object 3037"/>
            <p:cNvSpPr/>
            <p:nvPr/>
          </p:nvSpPr>
          <p:spPr>
            <a:xfrm>
              <a:off x="7195820" y="660584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559"/>
                  </a:lnTo>
                  <a:lnTo>
                    <a:pt x="19050" y="2311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8" name="object 3038"/>
            <p:cNvSpPr/>
            <p:nvPr/>
          </p:nvSpPr>
          <p:spPr>
            <a:xfrm>
              <a:off x="7213600" y="660245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742"/>
                  </a:lnTo>
                  <a:lnTo>
                    <a:pt x="20320" y="230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9" name="object 3039"/>
            <p:cNvSpPr/>
            <p:nvPr/>
          </p:nvSpPr>
          <p:spPr>
            <a:xfrm>
              <a:off x="7232650" y="659927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470"/>
                  </a:lnTo>
                  <a:lnTo>
                    <a:pt x="19050" y="230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7250430" y="659588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53"/>
                  </a:lnTo>
                  <a:lnTo>
                    <a:pt x="20320" y="229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7268210" y="659270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10"/>
                  </a:lnTo>
                  <a:lnTo>
                    <a:pt x="20320" y="229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7287260" y="658931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564"/>
                  </a:lnTo>
                  <a:lnTo>
                    <a:pt x="20320" y="228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7305040" y="6585911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89" y="0"/>
                  </a:moveTo>
                  <a:lnTo>
                    <a:pt x="0" y="3851"/>
                  </a:lnTo>
                  <a:lnTo>
                    <a:pt x="0" y="26748"/>
                  </a:lnTo>
                  <a:lnTo>
                    <a:pt x="21589" y="22844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4" name="object 3044"/>
            <p:cNvSpPr/>
            <p:nvPr/>
          </p:nvSpPr>
          <p:spPr>
            <a:xfrm>
              <a:off x="7324090" y="6579577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5">
                  <a:moveTo>
                    <a:pt x="38100" y="0"/>
                  </a:moveTo>
                  <a:lnTo>
                    <a:pt x="20320" y="3175"/>
                  </a:lnTo>
                  <a:lnTo>
                    <a:pt x="19050" y="3390"/>
                  </a:lnTo>
                  <a:lnTo>
                    <a:pt x="0" y="6794"/>
                  </a:lnTo>
                  <a:lnTo>
                    <a:pt x="0" y="29641"/>
                  </a:lnTo>
                  <a:lnTo>
                    <a:pt x="19050" y="26200"/>
                  </a:lnTo>
                  <a:lnTo>
                    <a:pt x="20320" y="25971"/>
                  </a:lnTo>
                  <a:lnTo>
                    <a:pt x="38100" y="2275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5" name="object 3045"/>
            <p:cNvSpPr/>
            <p:nvPr/>
          </p:nvSpPr>
          <p:spPr>
            <a:xfrm>
              <a:off x="7360920" y="657616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87"/>
                  </a:lnTo>
                  <a:lnTo>
                    <a:pt x="20320" y="227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7378700" y="657299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44"/>
                  </a:lnTo>
                  <a:lnTo>
                    <a:pt x="20320" y="22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7" name="object 3047"/>
            <p:cNvSpPr/>
            <p:nvPr/>
          </p:nvSpPr>
          <p:spPr>
            <a:xfrm>
              <a:off x="7397750" y="656959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98"/>
                  </a:lnTo>
                  <a:lnTo>
                    <a:pt x="20320" y="226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8" name="object 3048"/>
            <p:cNvSpPr/>
            <p:nvPr/>
          </p:nvSpPr>
          <p:spPr>
            <a:xfrm>
              <a:off x="7415530" y="656642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55"/>
                  </a:lnTo>
                  <a:lnTo>
                    <a:pt x="20320" y="225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9" name="object 3049"/>
            <p:cNvSpPr/>
            <p:nvPr/>
          </p:nvSpPr>
          <p:spPr>
            <a:xfrm>
              <a:off x="7434580" y="656302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09"/>
                  </a:lnTo>
                  <a:lnTo>
                    <a:pt x="20320" y="225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0" name="object 3050"/>
            <p:cNvSpPr/>
            <p:nvPr/>
          </p:nvSpPr>
          <p:spPr>
            <a:xfrm>
              <a:off x="7452360" y="655985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66"/>
                  </a:lnTo>
                  <a:lnTo>
                    <a:pt x="20320" y="224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1" name="object 3051"/>
            <p:cNvSpPr/>
            <p:nvPr/>
          </p:nvSpPr>
          <p:spPr>
            <a:xfrm>
              <a:off x="7471410" y="655645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20"/>
                  </a:lnTo>
                  <a:lnTo>
                    <a:pt x="20320" y="224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2" name="object 3052"/>
            <p:cNvSpPr/>
            <p:nvPr/>
          </p:nvSpPr>
          <p:spPr>
            <a:xfrm>
              <a:off x="7489190" y="65532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625"/>
                  </a:lnTo>
                  <a:lnTo>
                    <a:pt x="0" y="26077"/>
                  </a:lnTo>
                  <a:lnTo>
                    <a:pt x="20319" y="22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3" name="object 3053"/>
            <p:cNvSpPr/>
            <p:nvPr/>
          </p:nvSpPr>
          <p:spPr>
            <a:xfrm>
              <a:off x="7508240" y="654988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6031"/>
                  </a:lnTo>
                  <a:lnTo>
                    <a:pt x="20319" y="2235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7526020" y="654671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88"/>
                  </a:lnTo>
                  <a:lnTo>
                    <a:pt x="20320" y="223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7545070" y="654331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42"/>
                  </a:lnTo>
                  <a:lnTo>
                    <a:pt x="20320" y="22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7562850" y="654014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99"/>
                  </a:lnTo>
                  <a:lnTo>
                    <a:pt x="20320" y="222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7581900" y="653674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53"/>
                  </a:lnTo>
                  <a:lnTo>
                    <a:pt x="20320" y="221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8" name="object 3058"/>
            <p:cNvSpPr/>
            <p:nvPr/>
          </p:nvSpPr>
          <p:spPr>
            <a:xfrm>
              <a:off x="7599680" y="653357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10"/>
                  </a:lnTo>
                  <a:lnTo>
                    <a:pt x="20320" y="221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7618730" y="6530176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64"/>
                  </a:lnTo>
                  <a:lnTo>
                    <a:pt x="20320" y="220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7636510" y="652700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21"/>
                  </a:lnTo>
                  <a:lnTo>
                    <a:pt x="20320" y="220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7655560" y="6523832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4">
                  <a:moveTo>
                    <a:pt x="19050" y="0"/>
                  </a:moveTo>
                  <a:lnTo>
                    <a:pt x="0" y="3398"/>
                  </a:lnTo>
                  <a:lnTo>
                    <a:pt x="0" y="25449"/>
                  </a:lnTo>
                  <a:lnTo>
                    <a:pt x="19050" y="2200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2" name="object 3062"/>
            <p:cNvSpPr/>
            <p:nvPr/>
          </p:nvSpPr>
          <p:spPr>
            <a:xfrm>
              <a:off x="7673340" y="652043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5633"/>
                  </a:lnTo>
                  <a:lnTo>
                    <a:pt x="20319" y="2195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3" name="object 3063"/>
            <p:cNvSpPr/>
            <p:nvPr/>
          </p:nvSpPr>
          <p:spPr>
            <a:xfrm>
              <a:off x="7692390" y="651726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360"/>
                  </a:lnTo>
                  <a:lnTo>
                    <a:pt x="19050" y="2191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4" name="object 3064"/>
            <p:cNvSpPr/>
            <p:nvPr/>
          </p:nvSpPr>
          <p:spPr>
            <a:xfrm>
              <a:off x="7710170" y="651386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544"/>
                  </a:lnTo>
                  <a:lnTo>
                    <a:pt x="20320" y="218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5" name="object 3065"/>
            <p:cNvSpPr/>
            <p:nvPr/>
          </p:nvSpPr>
          <p:spPr>
            <a:xfrm>
              <a:off x="7729220" y="651046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98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6" name="object 3066"/>
            <p:cNvSpPr/>
            <p:nvPr/>
          </p:nvSpPr>
          <p:spPr>
            <a:xfrm>
              <a:off x="7747000" y="650729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55"/>
                  </a:lnTo>
                  <a:lnTo>
                    <a:pt x="20320" y="217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7" name="object 3067"/>
            <p:cNvSpPr/>
            <p:nvPr/>
          </p:nvSpPr>
          <p:spPr>
            <a:xfrm>
              <a:off x="7766050" y="650412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182"/>
                  </a:lnTo>
                  <a:lnTo>
                    <a:pt x="19050" y="2173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7783830" y="65007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366"/>
                  </a:lnTo>
                  <a:lnTo>
                    <a:pt x="20320" y="216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7802880" y="649755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093"/>
                  </a:lnTo>
                  <a:lnTo>
                    <a:pt x="19050" y="216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7820660" y="649415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277"/>
                  </a:lnTo>
                  <a:lnTo>
                    <a:pt x="20320" y="216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7838440" y="649098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234"/>
                  </a:lnTo>
                  <a:lnTo>
                    <a:pt x="20319" y="215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7857490" y="648758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188"/>
                  </a:lnTo>
                  <a:lnTo>
                    <a:pt x="20319" y="2151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73" name="object 3073"/>
          <p:cNvGrpSpPr/>
          <p:nvPr/>
        </p:nvGrpSpPr>
        <p:grpSpPr>
          <a:xfrm>
            <a:off x="7875269" y="6450697"/>
            <a:ext cx="204470" cy="59055"/>
            <a:chOff x="7875269" y="6450697"/>
            <a:chExt cx="204470" cy="59055"/>
          </a:xfrm>
        </p:grpSpPr>
        <p:sp>
          <p:nvSpPr>
            <p:cNvPr id="3074" name="object 3074"/>
            <p:cNvSpPr/>
            <p:nvPr/>
          </p:nvSpPr>
          <p:spPr>
            <a:xfrm>
              <a:off x="7875269" y="648441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145"/>
                  </a:lnTo>
                  <a:lnTo>
                    <a:pt x="20320" y="2147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3075"/>
            <p:cNvSpPr/>
            <p:nvPr/>
          </p:nvSpPr>
          <p:spPr>
            <a:xfrm>
              <a:off x="7894319" y="648101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99"/>
                  </a:lnTo>
                  <a:lnTo>
                    <a:pt x="20320" y="214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6" name="object 3076"/>
            <p:cNvSpPr/>
            <p:nvPr/>
          </p:nvSpPr>
          <p:spPr>
            <a:xfrm>
              <a:off x="7912099" y="647784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56"/>
                  </a:lnTo>
                  <a:lnTo>
                    <a:pt x="20320" y="213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7" name="object 3077"/>
            <p:cNvSpPr/>
            <p:nvPr/>
          </p:nvSpPr>
          <p:spPr>
            <a:xfrm>
              <a:off x="7931149" y="647444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10"/>
                  </a:lnTo>
                  <a:lnTo>
                    <a:pt x="20320" y="213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8" name="object 3078"/>
            <p:cNvSpPr/>
            <p:nvPr/>
          </p:nvSpPr>
          <p:spPr>
            <a:xfrm>
              <a:off x="7948929" y="647126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67"/>
                  </a:lnTo>
                  <a:lnTo>
                    <a:pt x="20320" y="212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9" name="object 3079"/>
            <p:cNvSpPr/>
            <p:nvPr/>
          </p:nvSpPr>
          <p:spPr>
            <a:xfrm>
              <a:off x="7967979" y="646787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21"/>
                  </a:lnTo>
                  <a:lnTo>
                    <a:pt x="20320" y="212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7985759" y="646469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878"/>
                  </a:lnTo>
                  <a:lnTo>
                    <a:pt x="6350" y="23730"/>
                  </a:lnTo>
                  <a:lnTo>
                    <a:pt x="20320" y="2080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8004809" y="646130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3625"/>
                  </a:lnTo>
                  <a:lnTo>
                    <a:pt x="0" y="24468"/>
                  </a:lnTo>
                  <a:lnTo>
                    <a:pt x="20320" y="2021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8022589" y="645812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625"/>
                  </a:lnTo>
                  <a:lnTo>
                    <a:pt x="0" y="23916"/>
                  </a:lnTo>
                  <a:lnTo>
                    <a:pt x="20319" y="1965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8041639" y="645457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16509" y="831"/>
                  </a:lnTo>
                  <a:lnTo>
                    <a:pt x="0" y="3776"/>
                  </a:lnTo>
                  <a:lnTo>
                    <a:pt x="0" y="23475"/>
                  </a:lnTo>
                  <a:lnTo>
                    <a:pt x="20319" y="1921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4" name="object 3084"/>
            <p:cNvSpPr/>
            <p:nvPr/>
          </p:nvSpPr>
          <p:spPr>
            <a:xfrm>
              <a:off x="8059419" y="645069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632"/>
                  </a:lnTo>
                  <a:lnTo>
                    <a:pt x="20320" y="193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85" name="object 3085"/>
          <p:cNvGrpSpPr/>
          <p:nvPr/>
        </p:nvGrpSpPr>
        <p:grpSpPr>
          <a:xfrm>
            <a:off x="8078469" y="6221729"/>
            <a:ext cx="1065530" cy="248920"/>
            <a:chOff x="8078469" y="6221729"/>
            <a:chExt cx="1065530" cy="248920"/>
          </a:xfrm>
        </p:grpSpPr>
        <p:sp>
          <p:nvSpPr>
            <p:cNvPr id="3086" name="object 3086"/>
            <p:cNvSpPr/>
            <p:nvPr/>
          </p:nvSpPr>
          <p:spPr>
            <a:xfrm>
              <a:off x="8078469" y="6446539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799"/>
                  </a:lnTo>
                  <a:lnTo>
                    <a:pt x="20320" y="1954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8096249" y="644265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955"/>
                  </a:lnTo>
                  <a:lnTo>
                    <a:pt x="20320" y="196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8115299" y="6438500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4123"/>
                  </a:lnTo>
                  <a:lnTo>
                    <a:pt x="20320" y="1986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8133079" y="6434619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279"/>
                  </a:lnTo>
                  <a:lnTo>
                    <a:pt x="20320" y="2002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0" name="object 3090"/>
            <p:cNvSpPr/>
            <p:nvPr/>
          </p:nvSpPr>
          <p:spPr>
            <a:xfrm>
              <a:off x="8152129" y="643046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446"/>
                  </a:lnTo>
                  <a:lnTo>
                    <a:pt x="20320" y="201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1" name="object 3091"/>
            <p:cNvSpPr/>
            <p:nvPr/>
          </p:nvSpPr>
          <p:spPr>
            <a:xfrm>
              <a:off x="8169909" y="642658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602"/>
                  </a:lnTo>
                  <a:lnTo>
                    <a:pt x="20320" y="203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8188959" y="6422423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770"/>
                  </a:lnTo>
                  <a:lnTo>
                    <a:pt x="20320" y="20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8206739" y="641854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4435"/>
                  </a:lnTo>
                  <a:lnTo>
                    <a:pt x="0" y="24926"/>
                  </a:lnTo>
                  <a:lnTo>
                    <a:pt x="20319" y="20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8225789" y="641466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4816"/>
                  </a:lnTo>
                  <a:lnTo>
                    <a:pt x="19050" y="2082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8243569" y="64105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4435"/>
                  </a:lnTo>
                  <a:lnTo>
                    <a:pt x="0" y="25250"/>
                  </a:lnTo>
                  <a:lnTo>
                    <a:pt x="20320" y="209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8262619" y="640662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5140"/>
                  </a:lnTo>
                  <a:lnTo>
                    <a:pt x="19050" y="211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8280399" y="640246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573"/>
                  </a:lnTo>
                  <a:lnTo>
                    <a:pt x="20320" y="2131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8298179" y="639858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730"/>
                  </a:lnTo>
                  <a:lnTo>
                    <a:pt x="20320" y="2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8317229" y="639442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897"/>
                  </a:lnTo>
                  <a:lnTo>
                    <a:pt x="20320" y="216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8336279" y="6390545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9050" y="0"/>
                  </a:moveTo>
                  <a:lnTo>
                    <a:pt x="0" y="4158"/>
                  </a:lnTo>
                  <a:lnTo>
                    <a:pt x="0" y="25787"/>
                  </a:lnTo>
                  <a:lnTo>
                    <a:pt x="19050" y="2179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8354059" y="63863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4435"/>
                  </a:lnTo>
                  <a:lnTo>
                    <a:pt x="0" y="26220"/>
                  </a:lnTo>
                  <a:lnTo>
                    <a:pt x="20320" y="219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8373109" y="6382506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4158"/>
                  </a:lnTo>
                  <a:lnTo>
                    <a:pt x="0" y="26111"/>
                  </a:lnTo>
                  <a:lnTo>
                    <a:pt x="19050" y="2212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8390889" y="637834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4435"/>
                  </a:lnTo>
                  <a:lnTo>
                    <a:pt x="0" y="26544"/>
                  </a:lnTo>
                  <a:lnTo>
                    <a:pt x="20319" y="2228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8408669" y="6374467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700"/>
                  </a:lnTo>
                  <a:lnTo>
                    <a:pt x="20320" y="2244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8427719" y="637030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868"/>
                  </a:lnTo>
                  <a:lnTo>
                    <a:pt x="20320" y="226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8445499" y="6366428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024"/>
                  </a:lnTo>
                  <a:lnTo>
                    <a:pt x="20320" y="227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8464549" y="636227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191"/>
                  </a:lnTo>
                  <a:lnTo>
                    <a:pt x="20320" y="229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8" name="object 3108"/>
            <p:cNvSpPr/>
            <p:nvPr/>
          </p:nvSpPr>
          <p:spPr>
            <a:xfrm>
              <a:off x="8482329" y="635838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347"/>
                  </a:lnTo>
                  <a:lnTo>
                    <a:pt x="20320" y="230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9" name="object 3109"/>
            <p:cNvSpPr/>
            <p:nvPr/>
          </p:nvSpPr>
          <p:spPr>
            <a:xfrm>
              <a:off x="8501379" y="6354231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515"/>
                  </a:lnTo>
                  <a:lnTo>
                    <a:pt x="20320" y="2325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8519159" y="635035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671"/>
                  </a:lnTo>
                  <a:lnTo>
                    <a:pt x="20320" y="234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8538209" y="634619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838"/>
                  </a:lnTo>
                  <a:lnTo>
                    <a:pt x="20320" y="235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8555989" y="6342312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7995"/>
                  </a:lnTo>
                  <a:lnTo>
                    <a:pt x="20319" y="237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8575039" y="6338154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8162"/>
                  </a:lnTo>
                  <a:lnTo>
                    <a:pt x="20319" y="2390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4" name="object 3114"/>
            <p:cNvSpPr/>
            <p:nvPr/>
          </p:nvSpPr>
          <p:spPr>
            <a:xfrm>
              <a:off x="8592819" y="6334273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318"/>
                  </a:lnTo>
                  <a:lnTo>
                    <a:pt x="20320" y="240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8611869" y="6330115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486"/>
                  </a:lnTo>
                  <a:lnTo>
                    <a:pt x="20320" y="242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8629649" y="6326234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642"/>
                  </a:lnTo>
                  <a:lnTo>
                    <a:pt x="20320" y="2438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8648699" y="6322076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809"/>
                  </a:lnTo>
                  <a:lnTo>
                    <a:pt x="20320" y="2455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8666479" y="6318195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965"/>
                  </a:lnTo>
                  <a:lnTo>
                    <a:pt x="20320" y="2470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8685529" y="6314314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4158"/>
                  </a:lnTo>
                  <a:lnTo>
                    <a:pt x="0" y="28856"/>
                  </a:lnTo>
                  <a:lnTo>
                    <a:pt x="19050" y="2486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8703309" y="6310156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20" y="0"/>
                  </a:moveTo>
                  <a:lnTo>
                    <a:pt x="0" y="4435"/>
                  </a:lnTo>
                  <a:lnTo>
                    <a:pt x="0" y="29289"/>
                  </a:lnTo>
                  <a:lnTo>
                    <a:pt x="20320" y="2503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1" name="object 3121"/>
            <p:cNvSpPr/>
            <p:nvPr/>
          </p:nvSpPr>
          <p:spPr>
            <a:xfrm>
              <a:off x="8721089" y="6305998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21589" y="0"/>
                  </a:moveTo>
                  <a:lnTo>
                    <a:pt x="0" y="4712"/>
                  </a:lnTo>
                  <a:lnTo>
                    <a:pt x="0" y="29723"/>
                  </a:lnTo>
                  <a:lnTo>
                    <a:pt x="21589" y="252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2" name="object 3122"/>
            <p:cNvSpPr/>
            <p:nvPr/>
          </p:nvSpPr>
          <p:spPr>
            <a:xfrm>
              <a:off x="8740139" y="6302118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613"/>
                  </a:lnTo>
                  <a:lnTo>
                    <a:pt x="20319" y="2535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8759189" y="6297960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780"/>
                  </a:lnTo>
                  <a:lnTo>
                    <a:pt x="20319" y="2552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8776969" y="6294079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29936"/>
                  </a:lnTo>
                  <a:lnTo>
                    <a:pt x="20320" y="2568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8796019" y="6290198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5">
                  <a:moveTo>
                    <a:pt x="19050" y="0"/>
                  </a:moveTo>
                  <a:lnTo>
                    <a:pt x="0" y="4158"/>
                  </a:lnTo>
                  <a:lnTo>
                    <a:pt x="0" y="29826"/>
                  </a:lnTo>
                  <a:lnTo>
                    <a:pt x="19050" y="2583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6" name="object 3126"/>
            <p:cNvSpPr/>
            <p:nvPr/>
          </p:nvSpPr>
          <p:spPr>
            <a:xfrm>
              <a:off x="8813799" y="628604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30260"/>
                  </a:lnTo>
                  <a:lnTo>
                    <a:pt x="20320" y="260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8832849" y="6282159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79">
                  <a:moveTo>
                    <a:pt x="19050" y="0"/>
                  </a:moveTo>
                  <a:lnTo>
                    <a:pt x="0" y="4158"/>
                  </a:lnTo>
                  <a:lnTo>
                    <a:pt x="0" y="30150"/>
                  </a:lnTo>
                  <a:lnTo>
                    <a:pt x="19050" y="26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8850629" y="627800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583"/>
                  </a:lnTo>
                  <a:lnTo>
                    <a:pt x="20320" y="2632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9" name="object 3129"/>
            <p:cNvSpPr/>
            <p:nvPr/>
          </p:nvSpPr>
          <p:spPr>
            <a:xfrm>
              <a:off x="8868409" y="6274120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740"/>
                  </a:lnTo>
                  <a:lnTo>
                    <a:pt x="20320" y="264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0" name="object 3130"/>
            <p:cNvSpPr/>
            <p:nvPr/>
          </p:nvSpPr>
          <p:spPr>
            <a:xfrm>
              <a:off x="8887459" y="6269962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907"/>
                  </a:lnTo>
                  <a:lnTo>
                    <a:pt x="20320" y="266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8905239" y="626608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19" y="0"/>
                  </a:moveTo>
                  <a:lnTo>
                    <a:pt x="0" y="4435"/>
                  </a:lnTo>
                  <a:lnTo>
                    <a:pt x="0" y="31063"/>
                  </a:lnTo>
                  <a:lnTo>
                    <a:pt x="20319" y="2680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8924289" y="6261923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19" y="0"/>
                  </a:moveTo>
                  <a:lnTo>
                    <a:pt x="0" y="4435"/>
                  </a:lnTo>
                  <a:lnTo>
                    <a:pt x="0" y="31231"/>
                  </a:lnTo>
                  <a:lnTo>
                    <a:pt x="20319" y="2697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3" name="object 3133"/>
            <p:cNvSpPr/>
            <p:nvPr/>
          </p:nvSpPr>
          <p:spPr>
            <a:xfrm>
              <a:off x="8943339" y="625804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9050" y="0"/>
                  </a:moveTo>
                  <a:lnTo>
                    <a:pt x="0" y="4158"/>
                  </a:lnTo>
                  <a:lnTo>
                    <a:pt x="0" y="31121"/>
                  </a:lnTo>
                  <a:lnTo>
                    <a:pt x="19050" y="2713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4" name="object 3134"/>
            <p:cNvSpPr/>
            <p:nvPr/>
          </p:nvSpPr>
          <p:spPr>
            <a:xfrm>
              <a:off x="8961119" y="6253885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554"/>
                  </a:lnTo>
                  <a:lnTo>
                    <a:pt x="20320" y="2729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8978899" y="6250004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710"/>
                  </a:lnTo>
                  <a:lnTo>
                    <a:pt x="20320" y="2745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8997949" y="624584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1878"/>
                  </a:lnTo>
                  <a:lnTo>
                    <a:pt x="20320" y="276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9015729" y="6241965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034"/>
                  </a:lnTo>
                  <a:lnTo>
                    <a:pt x="20320" y="2777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9034779" y="6237807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201"/>
                  </a:lnTo>
                  <a:lnTo>
                    <a:pt x="20320" y="279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9052559" y="623392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358"/>
                  </a:lnTo>
                  <a:lnTo>
                    <a:pt x="20320" y="2810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9071609" y="6229768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20" y="0"/>
                  </a:moveTo>
                  <a:lnTo>
                    <a:pt x="0" y="4435"/>
                  </a:lnTo>
                  <a:lnTo>
                    <a:pt x="0" y="32525"/>
                  </a:lnTo>
                  <a:lnTo>
                    <a:pt x="20320" y="28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9089389" y="6225887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681"/>
                  </a:lnTo>
                  <a:lnTo>
                    <a:pt x="20319" y="284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2" name="object 3142"/>
            <p:cNvSpPr/>
            <p:nvPr/>
          </p:nvSpPr>
          <p:spPr>
            <a:xfrm>
              <a:off x="9108439" y="622172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849"/>
                  </a:lnTo>
                  <a:lnTo>
                    <a:pt x="20319" y="285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3" name="object 3143"/>
            <p:cNvSpPr/>
            <p:nvPr/>
          </p:nvSpPr>
          <p:spPr>
            <a:xfrm>
              <a:off x="9126219" y="6221729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2539" y="0"/>
                  </a:moveTo>
                  <a:lnTo>
                    <a:pt x="0" y="554"/>
                  </a:lnTo>
                  <a:lnTo>
                    <a:pt x="0" y="29124"/>
                  </a:lnTo>
                  <a:lnTo>
                    <a:pt x="17779" y="254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44" name="object 3144"/>
          <p:cNvGrpSpPr/>
          <p:nvPr/>
        </p:nvGrpSpPr>
        <p:grpSpPr>
          <a:xfrm>
            <a:off x="-1270" y="6253479"/>
            <a:ext cx="9147810" cy="24130"/>
            <a:chOff x="-1270" y="6253479"/>
            <a:chExt cx="9147810" cy="24130"/>
          </a:xfrm>
        </p:grpSpPr>
        <p:sp>
          <p:nvSpPr>
            <p:cNvPr id="3145" name="object 3145"/>
            <p:cNvSpPr/>
            <p:nvPr/>
          </p:nvSpPr>
          <p:spPr>
            <a:xfrm>
              <a:off x="-127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9BE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39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ADF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596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800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9" name="object 3149"/>
            <p:cNvSpPr/>
            <p:nvPr/>
          </p:nvSpPr>
          <p:spPr>
            <a:xfrm>
              <a:off x="100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9D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0" name="object 3150"/>
            <p:cNvSpPr/>
            <p:nvPr/>
          </p:nvSpPr>
          <p:spPr>
            <a:xfrm>
              <a:off x="120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7D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1" name="object 3151"/>
            <p:cNvSpPr/>
            <p:nvPr/>
          </p:nvSpPr>
          <p:spPr>
            <a:xfrm>
              <a:off x="140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7D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1612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1816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5D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201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2222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242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2628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2832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2D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303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1D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3238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344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3644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FC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3" name="object 3163"/>
            <p:cNvSpPr/>
            <p:nvPr/>
          </p:nvSpPr>
          <p:spPr>
            <a:xfrm>
              <a:off x="384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EC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4" name="object 3164"/>
            <p:cNvSpPr/>
            <p:nvPr/>
          </p:nvSpPr>
          <p:spPr>
            <a:xfrm>
              <a:off x="405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EC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424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D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445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466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4851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506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525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5460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5664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3" name="object 3173"/>
            <p:cNvSpPr/>
            <p:nvPr/>
          </p:nvSpPr>
          <p:spPr>
            <a:xfrm>
              <a:off x="5867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4" name="object 3174"/>
            <p:cNvSpPr/>
            <p:nvPr/>
          </p:nvSpPr>
          <p:spPr>
            <a:xfrm>
              <a:off x="6070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7C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5" name="object 3175"/>
            <p:cNvSpPr/>
            <p:nvPr/>
          </p:nvSpPr>
          <p:spPr>
            <a:xfrm>
              <a:off x="627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6C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6" name="object 3176"/>
            <p:cNvSpPr/>
            <p:nvPr/>
          </p:nvSpPr>
          <p:spPr>
            <a:xfrm>
              <a:off x="6476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6680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6883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4B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708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0" name="object 3180"/>
            <p:cNvSpPr/>
            <p:nvPr/>
          </p:nvSpPr>
          <p:spPr>
            <a:xfrm>
              <a:off x="728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1" name="object 3181"/>
            <p:cNvSpPr/>
            <p:nvPr/>
          </p:nvSpPr>
          <p:spPr>
            <a:xfrm>
              <a:off x="7492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769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7899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810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830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6" name="object 3186"/>
            <p:cNvSpPr/>
            <p:nvPr/>
          </p:nvSpPr>
          <p:spPr>
            <a:xfrm>
              <a:off x="8508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8712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EB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8915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911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0" name="object 3190"/>
            <p:cNvSpPr/>
            <p:nvPr/>
          </p:nvSpPr>
          <p:spPr>
            <a:xfrm>
              <a:off x="9321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CB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1" name="object 3191"/>
            <p:cNvSpPr/>
            <p:nvPr/>
          </p:nvSpPr>
          <p:spPr>
            <a:xfrm>
              <a:off x="9524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B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9728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9931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1013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9A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5" name="object 3195"/>
            <p:cNvSpPr/>
            <p:nvPr/>
          </p:nvSpPr>
          <p:spPr>
            <a:xfrm>
              <a:off x="1033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8A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6" name="object 3196"/>
            <p:cNvSpPr/>
            <p:nvPr/>
          </p:nvSpPr>
          <p:spPr>
            <a:xfrm>
              <a:off x="10540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8A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10744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7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10934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1115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6A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0" name="object 3200"/>
            <p:cNvSpPr/>
            <p:nvPr/>
          </p:nvSpPr>
          <p:spPr>
            <a:xfrm>
              <a:off x="1134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5A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1" name="object 3201"/>
            <p:cNvSpPr/>
            <p:nvPr/>
          </p:nvSpPr>
          <p:spPr>
            <a:xfrm>
              <a:off x="1154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11760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4A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11950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3A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12153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12357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6" name="object 3206"/>
            <p:cNvSpPr/>
            <p:nvPr/>
          </p:nvSpPr>
          <p:spPr>
            <a:xfrm>
              <a:off x="12560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7" name="object 3207"/>
            <p:cNvSpPr/>
            <p:nvPr/>
          </p:nvSpPr>
          <p:spPr>
            <a:xfrm>
              <a:off x="12763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0A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8" name="object 3208"/>
            <p:cNvSpPr/>
            <p:nvPr/>
          </p:nvSpPr>
          <p:spPr>
            <a:xfrm>
              <a:off x="12966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A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9" name="object 3209"/>
            <p:cNvSpPr/>
            <p:nvPr/>
          </p:nvSpPr>
          <p:spPr>
            <a:xfrm>
              <a:off x="13169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0" name="object 3210"/>
            <p:cNvSpPr/>
            <p:nvPr/>
          </p:nvSpPr>
          <p:spPr>
            <a:xfrm>
              <a:off x="13373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E9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1" name="object 3211"/>
            <p:cNvSpPr/>
            <p:nvPr/>
          </p:nvSpPr>
          <p:spPr>
            <a:xfrm>
              <a:off x="1357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9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1377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3" name="object 3213"/>
            <p:cNvSpPr/>
            <p:nvPr/>
          </p:nvSpPr>
          <p:spPr>
            <a:xfrm>
              <a:off x="13982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9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4" name="object 3214"/>
            <p:cNvSpPr/>
            <p:nvPr/>
          </p:nvSpPr>
          <p:spPr>
            <a:xfrm>
              <a:off x="14185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14389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14592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7" name="object 3217"/>
            <p:cNvSpPr/>
            <p:nvPr/>
          </p:nvSpPr>
          <p:spPr>
            <a:xfrm>
              <a:off x="14795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8" name="object 3218"/>
            <p:cNvSpPr/>
            <p:nvPr/>
          </p:nvSpPr>
          <p:spPr>
            <a:xfrm>
              <a:off x="14998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9" name="object 3219"/>
            <p:cNvSpPr/>
            <p:nvPr/>
          </p:nvSpPr>
          <p:spPr>
            <a:xfrm>
              <a:off x="15201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89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0" name="object 3220"/>
            <p:cNvSpPr/>
            <p:nvPr/>
          </p:nvSpPr>
          <p:spPr>
            <a:xfrm>
              <a:off x="15405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79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1" name="object 3221"/>
            <p:cNvSpPr/>
            <p:nvPr/>
          </p:nvSpPr>
          <p:spPr>
            <a:xfrm>
              <a:off x="15608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15811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3" name="object 3223"/>
            <p:cNvSpPr/>
            <p:nvPr/>
          </p:nvSpPr>
          <p:spPr>
            <a:xfrm>
              <a:off x="16014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4" name="object 3224"/>
            <p:cNvSpPr/>
            <p:nvPr/>
          </p:nvSpPr>
          <p:spPr>
            <a:xfrm>
              <a:off x="16217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49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1642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49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1662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38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16827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28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8" name="object 3228"/>
            <p:cNvSpPr/>
            <p:nvPr/>
          </p:nvSpPr>
          <p:spPr>
            <a:xfrm>
              <a:off x="17030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28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17233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18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0" name="object 3230"/>
            <p:cNvSpPr/>
            <p:nvPr/>
          </p:nvSpPr>
          <p:spPr>
            <a:xfrm>
              <a:off x="17437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08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1" name="object 3231"/>
            <p:cNvSpPr/>
            <p:nvPr/>
          </p:nvSpPr>
          <p:spPr>
            <a:xfrm>
              <a:off x="17627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08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2" name="object 3232"/>
            <p:cNvSpPr/>
            <p:nvPr/>
          </p:nvSpPr>
          <p:spPr>
            <a:xfrm>
              <a:off x="17843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F8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3" name="object 3233"/>
            <p:cNvSpPr/>
            <p:nvPr/>
          </p:nvSpPr>
          <p:spPr>
            <a:xfrm>
              <a:off x="18034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4" name="object 3234"/>
            <p:cNvSpPr/>
            <p:nvPr/>
          </p:nvSpPr>
          <p:spPr>
            <a:xfrm>
              <a:off x="18237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5" name="object 3235"/>
            <p:cNvSpPr/>
            <p:nvPr/>
          </p:nvSpPr>
          <p:spPr>
            <a:xfrm>
              <a:off x="18440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D8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6" name="object 3236"/>
            <p:cNvSpPr/>
            <p:nvPr/>
          </p:nvSpPr>
          <p:spPr>
            <a:xfrm>
              <a:off x="18643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C8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7" name="object 3237"/>
            <p:cNvSpPr/>
            <p:nvPr/>
          </p:nvSpPr>
          <p:spPr>
            <a:xfrm>
              <a:off x="18846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8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19050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8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19253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A8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19456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98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19659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98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2" name="object 3242"/>
            <p:cNvSpPr/>
            <p:nvPr/>
          </p:nvSpPr>
          <p:spPr>
            <a:xfrm>
              <a:off x="19862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87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3" name="object 3243"/>
            <p:cNvSpPr/>
            <p:nvPr/>
          </p:nvSpPr>
          <p:spPr>
            <a:xfrm>
              <a:off x="20066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77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20269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77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5" name="object 3245"/>
            <p:cNvSpPr/>
            <p:nvPr/>
          </p:nvSpPr>
          <p:spPr>
            <a:xfrm>
              <a:off x="20472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6" name="object 3246"/>
            <p:cNvSpPr/>
            <p:nvPr/>
          </p:nvSpPr>
          <p:spPr>
            <a:xfrm>
              <a:off x="20675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57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20878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57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21082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21285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21488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21691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27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21894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17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22098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22301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07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22504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F7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22707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7" name="object 3257"/>
            <p:cNvSpPr/>
            <p:nvPr/>
          </p:nvSpPr>
          <p:spPr>
            <a:xfrm>
              <a:off x="2291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8" name="object 3258"/>
            <p:cNvSpPr/>
            <p:nvPr/>
          </p:nvSpPr>
          <p:spPr>
            <a:xfrm>
              <a:off x="23114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D6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23304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C6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23520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C6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23710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B6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2" name="object 3262"/>
            <p:cNvSpPr/>
            <p:nvPr/>
          </p:nvSpPr>
          <p:spPr>
            <a:xfrm>
              <a:off x="23914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3" name="object 3263"/>
            <p:cNvSpPr/>
            <p:nvPr/>
          </p:nvSpPr>
          <p:spPr>
            <a:xfrm>
              <a:off x="24117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24320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96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24523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86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24726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767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24930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7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25133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6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2533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56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2553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5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25742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4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25946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36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2614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36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26352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25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26555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26758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26962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05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2716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27368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27571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E5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27774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D5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2797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2818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28384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28587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28790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28994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95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2919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85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2938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85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29603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74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29806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64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29997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3021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54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3040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306070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33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31013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31216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3141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31623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31826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32029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32232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E4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3243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D4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32639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3284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33045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33248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33451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A3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33655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0" name="object 3310"/>
            <p:cNvSpPr/>
            <p:nvPr/>
          </p:nvSpPr>
          <p:spPr>
            <a:xfrm>
              <a:off x="3385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1" name="object 3311"/>
            <p:cNvSpPr/>
            <p:nvPr/>
          </p:nvSpPr>
          <p:spPr>
            <a:xfrm>
              <a:off x="34061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2" name="object 3312"/>
            <p:cNvSpPr/>
            <p:nvPr/>
          </p:nvSpPr>
          <p:spPr>
            <a:xfrm>
              <a:off x="34264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73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3" name="object 3313"/>
            <p:cNvSpPr/>
            <p:nvPr/>
          </p:nvSpPr>
          <p:spPr>
            <a:xfrm>
              <a:off x="3446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63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4" name="object 3314"/>
            <p:cNvSpPr/>
            <p:nvPr/>
          </p:nvSpPr>
          <p:spPr>
            <a:xfrm>
              <a:off x="34671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5" name="object 3315"/>
            <p:cNvSpPr/>
            <p:nvPr/>
          </p:nvSpPr>
          <p:spPr>
            <a:xfrm>
              <a:off x="3487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53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6" name="object 3316"/>
            <p:cNvSpPr/>
            <p:nvPr/>
          </p:nvSpPr>
          <p:spPr>
            <a:xfrm>
              <a:off x="3507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35280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3548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3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35687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0" name="object 3320"/>
            <p:cNvSpPr/>
            <p:nvPr/>
          </p:nvSpPr>
          <p:spPr>
            <a:xfrm>
              <a:off x="3589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1" name="object 3321"/>
            <p:cNvSpPr/>
            <p:nvPr/>
          </p:nvSpPr>
          <p:spPr>
            <a:xfrm>
              <a:off x="36080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13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2" name="object 3322"/>
            <p:cNvSpPr/>
            <p:nvPr/>
          </p:nvSpPr>
          <p:spPr>
            <a:xfrm>
              <a:off x="36296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3" name="object 3323"/>
            <p:cNvSpPr/>
            <p:nvPr/>
          </p:nvSpPr>
          <p:spPr>
            <a:xfrm>
              <a:off x="36487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36690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5" name="object 3325"/>
            <p:cNvSpPr/>
            <p:nvPr/>
          </p:nvSpPr>
          <p:spPr>
            <a:xfrm>
              <a:off x="3690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6" name="object 3326"/>
            <p:cNvSpPr/>
            <p:nvPr/>
          </p:nvSpPr>
          <p:spPr>
            <a:xfrm>
              <a:off x="37096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D2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7" name="object 3327"/>
            <p:cNvSpPr/>
            <p:nvPr/>
          </p:nvSpPr>
          <p:spPr>
            <a:xfrm>
              <a:off x="37299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8" name="object 3328"/>
            <p:cNvSpPr/>
            <p:nvPr/>
          </p:nvSpPr>
          <p:spPr>
            <a:xfrm>
              <a:off x="37503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C2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9" name="object 3329"/>
            <p:cNvSpPr/>
            <p:nvPr/>
          </p:nvSpPr>
          <p:spPr>
            <a:xfrm>
              <a:off x="3770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0" name="object 3330"/>
            <p:cNvSpPr/>
            <p:nvPr/>
          </p:nvSpPr>
          <p:spPr>
            <a:xfrm>
              <a:off x="37909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1" name="object 3331"/>
            <p:cNvSpPr/>
            <p:nvPr/>
          </p:nvSpPr>
          <p:spPr>
            <a:xfrm>
              <a:off x="3811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A2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2" name="object 3332"/>
            <p:cNvSpPr/>
            <p:nvPr/>
          </p:nvSpPr>
          <p:spPr>
            <a:xfrm>
              <a:off x="38315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3" name="object 3333"/>
            <p:cNvSpPr/>
            <p:nvPr/>
          </p:nvSpPr>
          <p:spPr>
            <a:xfrm>
              <a:off x="38519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92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4" name="object 3334"/>
            <p:cNvSpPr/>
            <p:nvPr/>
          </p:nvSpPr>
          <p:spPr>
            <a:xfrm>
              <a:off x="3872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5" name="object 3335"/>
            <p:cNvSpPr/>
            <p:nvPr/>
          </p:nvSpPr>
          <p:spPr>
            <a:xfrm>
              <a:off x="38925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6" name="object 3336"/>
            <p:cNvSpPr/>
            <p:nvPr/>
          </p:nvSpPr>
          <p:spPr>
            <a:xfrm>
              <a:off x="3912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7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7" name="object 3337"/>
            <p:cNvSpPr/>
            <p:nvPr/>
          </p:nvSpPr>
          <p:spPr>
            <a:xfrm>
              <a:off x="39331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8" name="object 3338"/>
            <p:cNvSpPr/>
            <p:nvPr/>
          </p:nvSpPr>
          <p:spPr>
            <a:xfrm>
              <a:off x="39535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9" name="object 3339"/>
            <p:cNvSpPr/>
            <p:nvPr/>
          </p:nvSpPr>
          <p:spPr>
            <a:xfrm>
              <a:off x="39738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0" name="object 3340"/>
            <p:cNvSpPr/>
            <p:nvPr/>
          </p:nvSpPr>
          <p:spPr>
            <a:xfrm>
              <a:off x="39941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1" name="object 3341"/>
            <p:cNvSpPr/>
            <p:nvPr/>
          </p:nvSpPr>
          <p:spPr>
            <a:xfrm>
              <a:off x="40144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2" name="object 3342"/>
            <p:cNvSpPr/>
            <p:nvPr/>
          </p:nvSpPr>
          <p:spPr>
            <a:xfrm>
              <a:off x="4034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3" name="object 3343"/>
            <p:cNvSpPr/>
            <p:nvPr/>
          </p:nvSpPr>
          <p:spPr>
            <a:xfrm>
              <a:off x="4055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4" name="object 3344"/>
            <p:cNvSpPr/>
            <p:nvPr/>
          </p:nvSpPr>
          <p:spPr>
            <a:xfrm>
              <a:off x="4075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11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5" name="object 3345"/>
            <p:cNvSpPr/>
            <p:nvPr/>
          </p:nvSpPr>
          <p:spPr>
            <a:xfrm>
              <a:off x="40957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6" name="object 3346"/>
            <p:cNvSpPr/>
            <p:nvPr/>
          </p:nvSpPr>
          <p:spPr>
            <a:xfrm>
              <a:off x="41160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7" name="object 3347"/>
            <p:cNvSpPr/>
            <p:nvPr/>
          </p:nvSpPr>
          <p:spPr>
            <a:xfrm>
              <a:off x="4136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8" name="object 3348"/>
            <p:cNvSpPr/>
            <p:nvPr/>
          </p:nvSpPr>
          <p:spPr>
            <a:xfrm>
              <a:off x="41567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E1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9" name="object 3349"/>
            <p:cNvSpPr/>
            <p:nvPr/>
          </p:nvSpPr>
          <p:spPr>
            <a:xfrm>
              <a:off x="4177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E1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0" name="object 3350"/>
            <p:cNvSpPr/>
            <p:nvPr/>
          </p:nvSpPr>
          <p:spPr>
            <a:xfrm>
              <a:off x="41973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D1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1" name="object 3351"/>
            <p:cNvSpPr/>
            <p:nvPr/>
          </p:nvSpPr>
          <p:spPr>
            <a:xfrm>
              <a:off x="4217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2" name="object 3352"/>
            <p:cNvSpPr/>
            <p:nvPr/>
          </p:nvSpPr>
          <p:spPr>
            <a:xfrm>
              <a:off x="4237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3" name="object 3353"/>
            <p:cNvSpPr/>
            <p:nvPr/>
          </p:nvSpPr>
          <p:spPr>
            <a:xfrm>
              <a:off x="42583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B1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4" name="object 3354"/>
            <p:cNvSpPr/>
            <p:nvPr/>
          </p:nvSpPr>
          <p:spPr>
            <a:xfrm>
              <a:off x="42773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5" name="object 3355"/>
            <p:cNvSpPr/>
            <p:nvPr/>
          </p:nvSpPr>
          <p:spPr>
            <a:xfrm>
              <a:off x="42989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6" name="object 3356"/>
            <p:cNvSpPr/>
            <p:nvPr/>
          </p:nvSpPr>
          <p:spPr>
            <a:xfrm>
              <a:off x="43180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90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7" name="object 3357"/>
            <p:cNvSpPr/>
            <p:nvPr/>
          </p:nvSpPr>
          <p:spPr>
            <a:xfrm>
              <a:off x="43383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80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8" name="object 3358"/>
            <p:cNvSpPr/>
            <p:nvPr/>
          </p:nvSpPr>
          <p:spPr>
            <a:xfrm>
              <a:off x="43586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9" name="object 3359"/>
            <p:cNvSpPr/>
            <p:nvPr/>
          </p:nvSpPr>
          <p:spPr>
            <a:xfrm>
              <a:off x="43789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0" name="object 3360"/>
            <p:cNvSpPr/>
            <p:nvPr/>
          </p:nvSpPr>
          <p:spPr>
            <a:xfrm>
              <a:off x="43992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60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1" name="object 3361"/>
            <p:cNvSpPr/>
            <p:nvPr/>
          </p:nvSpPr>
          <p:spPr>
            <a:xfrm>
              <a:off x="44196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50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2" name="object 3362"/>
            <p:cNvSpPr/>
            <p:nvPr/>
          </p:nvSpPr>
          <p:spPr>
            <a:xfrm>
              <a:off x="44399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50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3" name="object 3363"/>
            <p:cNvSpPr/>
            <p:nvPr/>
          </p:nvSpPr>
          <p:spPr>
            <a:xfrm>
              <a:off x="44602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40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4" name="object 3364"/>
            <p:cNvSpPr/>
            <p:nvPr/>
          </p:nvSpPr>
          <p:spPr>
            <a:xfrm>
              <a:off x="44805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30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5" name="object 3365"/>
            <p:cNvSpPr/>
            <p:nvPr/>
          </p:nvSpPr>
          <p:spPr>
            <a:xfrm>
              <a:off x="45008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6" name="object 3366"/>
            <p:cNvSpPr/>
            <p:nvPr/>
          </p:nvSpPr>
          <p:spPr>
            <a:xfrm>
              <a:off x="45212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20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7" name="object 3367"/>
            <p:cNvSpPr/>
            <p:nvPr/>
          </p:nvSpPr>
          <p:spPr>
            <a:xfrm>
              <a:off x="45415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8" name="object 3368"/>
            <p:cNvSpPr/>
            <p:nvPr/>
          </p:nvSpPr>
          <p:spPr>
            <a:xfrm>
              <a:off x="45618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9" name="object 3369"/>
            <p:cNvSpPr/>
            <p:nvPr/>
          </p:nvSpPr>
          <p:spPr>
            <a:xfrm>
              <a:off x="458216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10" h="24129">
                  <a:moveTo>
                    <a:pt x="41910" y="0"/>
                  </a:moveTo>
                  <a:lnTo>
                    <a:pt x="2159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159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0" name="object 3370"/>
            <p:cNvSpPr/>
            <p:nvPr/>
          </p:nvSpPr>
          <p:spPr>
            <a:xfrm>
              <a:off x="46228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1" name="object 3371"/>
            <p:cNvSpPr/>
            <p:nvPr/>
          </p:nvSpPr>
          <p:spPr>
            <a:xfrm>
              <a:off x="46431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2" name="object 3372"/>
            <p:cNvSpPr/>
            <p:nvPr/>
          </p:nvSpPr>
          <p:spPr>
            <a:xfrm>
              <a:off x="46634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20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3" name="object 3373"/>
            <p:cNvSpPr/>
            <p:nvPr/>
          </p:nvSpPr>
          <p:spPr>
            <a:xfrm>
              <a:off x="46837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30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4" name="object 3374"/>
            <p:cNvSpPr/>
            <p:nvPr/>
          </p:nvSpPr>
          <p:spPr>
            <a:xfrm>
              <a:off x="4704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5" name="object 3375"/>
            <p:cNvSpPr/>
            <p:nvPr/>
          </p:nvSpPr>
          <p:spPr>
            <a:xfrm>
              <a:off x="47244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40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6" name="object 3376"/>
            <p:cNvSpPr/>
            <p:nvPr/>
          </p:nvSpPr>
          <p:spPr>
            <a:xfrm>
              <a:off x="47447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7" name="object 3377"/>
            <p:cNvSpPr/>
            <p:nvPr/>
          </p:nvSpPr>
          <p:spPr>
            <a:xfrm>
              <a:off x="47650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8" name="object 3378"/>
            <p:cNvSpPr/>
            <p:nvPr/>
          </p:nvSpPr>
          <p:spPr>
            <a:xfrm>
              <a:off x="47853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60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9" name="object 3379"/>
            <p:cNvSpPr/>
            <p:nvPr/>
          </p:nvSpPr>
          <p:spPr>
            <a:xfrm>
              <a:off x="48056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0" name="object 3380"/>
            <p:cNvSpPr/>
            <p:nvPr/>
          </p:nvSpPr>
          <p:spPr>
            <a:xfrm>
              <a:off x="48260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1" name="object 3381"/>
            <p:cNvSpPr/>
            <p:nvPr/>
          </p:nvSpPr>
          <p:spPr>
            <a:xfrm>
              <a:off x="48450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80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2" name="object 3382"/>
            <p:cNvSpPr/>
            <p:nvPr/>
          </p:nvSpPr>
          <p:spPr>
            <a:xfrm>
              <a:off x="48666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3" name="object 3383"/>
            <p:cNvSpPr/>
            <p:nvPr/>
          </p:nvSpPr>
          <p:spPr>
            <a:xfrm>
              <a:off x="48856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4" name="object 3384"/>
            <p:cNvSpPr/>
            <p:nvPr/>
          </p:nvSpPr>
          <p:spPr>
            <a:xfrm>
              <a:off x="49060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5" name="object 3385"/>
            <p:cNvSpPr/>
            <p:nvPr/>
          </p:nvSpPr>
          <p:spPr>
            <a:xfrm>
              <a:off x="49263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B1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6" name="object 3386"/>
            <p:cNvSpPr/>
            <p:nvPr/>
          </p:nvSpPr>
          <p:spPr>
            <a:xfrm>
              <a:off x="4946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C1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7" name="object 3387"/>
            <p:cNvSpPr/>
            <p:nvPr/>
          </p:nvSpPr>
          <p:spPr>
            <a:xfrm>
              <a:off x="49669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C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8" name="object 3388"/>
            <p:cNvSpPr/>
            <p:nvPr/>
          </p:nvSpPr>
          <p:spPr>
            <a:xfrm>
              <a:off x="49872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D1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9" name="object 3389"/>
            <p:cNvSpPr/>
            <p:nvPr/>
          </p:nvSpPr>
          <p:spPr>
            <a:xfrm>
              <a:off x="50076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0" name="object 3390"/>
            <p:cNvSpPr/>
            <p:nvPr/>
          </p:nvSpPr>
          <p:spPr>
            <a:xfrm>
              <a:off x="50279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1" name="object 3391"/>
            <p:cNvSpPr/>
            <p:nvPr/>
          </p:nvSpPr>
          <p:spPr>
            <a:xfrm>
              <a:off x="50482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2" name="object 3392"/>
            <p:cNvSpPr/>
            <p:nvPr/>
          </p:nvSpPr>
          <p:spPr>
            <a:xfrm>
              <a:off x="5068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3" name="object 3393"/>
            <p:cNvSpPr/>
            <p:nvPr/>
          </p:nvSpPr>
          <p:spPr>
            <a:xfrm>
              <a:off x="50888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01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4" name="object 3394"/>
            <p:cNvSpPr/>
            <p:nvPr/>
          </p:nvSpPr>
          <p:spPr>
            <a:xfrm>
              <a:off x="51092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11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5" name="object 3395"/>
            <p:cNvSpPr/>
            <p:nvPr/>
          </p:nvSpPr>
          <p:spPr>
            <a:xfrm>
              <a:off x="5129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21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6" name="object 3396"/>
            <p:cNvSpPr/>
            <p:nvPr/>
          </p:nvSpPr>
          <p:spPr>
            <a:xfrm>
              <a:off x="51498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21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7" name="object 3397"/>
            <p:cNvSpPr/>
            <p:nvPr/>
          </p:nvSpPr>
          <p:spPr>
            <a:xfrm>
              <a:off x="5170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8" name="object 3398"/>
            <p:cNvSpPr/>
            <p:nvPr/>
          </p:nvSpPr>
          <p:spPr>
            <a:xfrm>
              <a:off x="51904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9" name="object 3399"/>
            <p:cNvSpPr/>
            <p:nvPr/>
          </p:nvSpPr>
          <p:spPr>
            <a:xfrm>
              <a:off x="5210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0" name="object 3400"/>
            <p:cNvSpPr/>
            <p:nvPr/>
          </p:nvSpPr>
          <p:spPr>
            <a:xfrm>
              <a:off x="5231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1" name="object 3401"/>
            <p:cNvSpPr/>
            <p:nvPr/>
          </p:nvSpPr>
          <p:spPr>
            <a:xfrm>
              <a:off x="52514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2" name="object 3402"/>
            <p:cNvSpPr/>
            <p:nvPr/>
          </p:nvSpPr>
          <p:spPr>
            <a:xfrm>
              <a:off x="5271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3" name="object 3403"/>
            <p:cNvSpPr/>
            <p:nvPr/>
          </p:nvSpPr>
          <p:spPr>
            <a:xfrm>
              <a:off x="5292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4" name="object 3404"/>
            <p:cNvSpPr/>
            <p:nvPr/>
          </p:nvSpPr>
          <p:spPr>
            <a:xfrm>
              <a:off x="53124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5" name="object 3405"/>
            <p:cNvSpPr/>
            <p:nvPr/>
          </p:nvSpPr>
          <p:spPr>
            <a:xfrm>
              <a:off x="5332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92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6" name="object 3406"/>
            <p:cNvSpPr/>
            <p:nvPr/>
          </p:nvSpPr>
          <p:spPr>
            <a:xfrm>
              <a:off x="53530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7" name="object 3407"/>
            <p:cNvSpPr/>
            <p:nvPr/>
          </p:nvSpPr>
          <p:spPr>
            <a:xfrm>
              <a:off x="5373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A2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8" name="object 3408"/>
            <p:cNvSpPr/>
            <p:nvPr/>
          </p:nvSpPr>
          <p:spPr>
            <a:xfrm>
              <a:off x="53936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9" name="object 3409"/>
            <p:cNvSpPr/>
            <p:nvPr/>
          </p:nvSpPr>
          <p:spPr>
            <a:xfrm>
              <a:off x="54140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0" name="object 3410"/>
            <p:cNvSpPr/>
            <p:nvPr/>
          </p:nvSpPr>
          <p:spPr>
            <a:xfrm>
              <a:off x="5434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C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1" name="object 3411"/>
            <p:cNvSpPr/>
            <p:nvPr/>
          </p:nvSpPr>
          <p:spPr>
            <a:xfrm>
              <a:off x="5453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2" name="object 3412"/>
            <p:cNvSpPr/>
            <p:nvPr/>
          </p:nvSpPr>
          <p:spPr>
            <a:xfrm>
              <a:off x="54749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D2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3" name="object 3413"/>
            <p:cNvSpPr/>
            <p:nvPr/>
          </p:nvSpPr>
          <p:spPr>
            <a:xfrm>
              <a:off x="54952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4" name="object 3414"/>
            <p:cNvSpPr/>
            <p:nvPr/>
          </p:nvSpPr>
          <p:spPr>
            <a:xfrm>
              <a:off x="55143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5" name="object 3415"/>
            <p:cNvSpPr/>
            <p:nvPr/>
          </p:nvSpPr>
          <p:spPr>
            <a:xfrm>
              <a:off x="5535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6" name="object 3416"/>
            <p:cNvSpPr/>
            <p:nvPr/>
          </p:nvSpPr>
          <p:spPr>
            <a:xfrm>
              <a:off x="5554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7" name="object 3417"/>
            <p:cNvSpPr/>
            <p:nvPr/>
          </p:nvSpPr>
          <p:spPr>
            <a:xfrm>
              <a:off x="55753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13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8" name="object 3418"/>
            <p:cNvSpPr/>
            <p:nvPr/>
          </p:nvSpPr>
          <p:spPr>
            <a:xfrm>
              <a:off x="55956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23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9" name="object 3419"/>
            <p:cNvSpPr/>
            <p:nvPr/>
          </p:nvSpPr>
          <p:spPr>
            <a:xfrm>
              <a:off x="56159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2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0" name="object 3420"/>
            <p:cNvSpPr/>
            <p:nvPr/>
          </p:nvSpPr>
          <p:spPr>
            <a:xfrm>
              <a:off x="56362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3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1" name="object 3421"/>
            <p:cNvSpPr/>
            <p:nvPr/>
          </p:nvSpPr>
          <p:spPr>
            <a:xfrm>
              <a:off x="5656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2" name="object 3422"/>
            <p:cNvSpPr/>
            <p:nvPr/>
          </p:nvSpPr>
          <p:spPr>
            <a:xfrm>
              <a:off x="56769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3" name="object 3423"/>
            <p:cNvSpPr/>
            <p:nvPr/>
          </p:nvSpPr>
          <p:spPr>
            <a:xfrm>
              <a:off x="56972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53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4" name="object 3424"/>
            <p:cNvSpPr/>
            <p:nvPr/>
          </p:nvSpPr>
          <p:spPr>
            <a:xfrm>
              <a:off x="57175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63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5" name="object 3425"/>
            <p:cNvSpPr/>
            <p:nvPr/>
          </p:nvSpPr>
          <p:spPr>
            <a:xfrm>
              <a:off x="57378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6" name="object 3426"/>
            <p:cNvSpPr/>
            <p:nvPr/>
          </p:nvSpPr>
          <p:spPr>
            <a:xfrm>
              <a:off x="5758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73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7" name="object 3427"/>
            <p:cNvSpPr/>
            <p:nvPr/>
          </p:nvSpPr>
          <p:spPr>
            <a:xfrm>
              <a:off x="57785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8" name="object 3428"/>
            <p:cNvSpPr/>
            <p:nvPr/>
          </p:nvSpPr>
          <p:spPr>
            <a:xfrm>
              <a:off x="5798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9" name="object 3429"/>
            <p:cNvSpPr/>
            <p:nvPr/>
          </p:nvSpPr>
          <p:spPr>
            <a:xfrm>
              <a:off x="58191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0" name="object 3430"/>
            <p:cNvSpPr/>
            <p:nvPr/>
          </p:nvSpPr>
          <p:spPr>
            <a:xfrm>
              <a:off x="58394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A3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1" name="object 3431"/>
            <p:cNvSpPr/>
            <p:nvPr/>
          </p:nvSpPr>
          <p:spPr>
            <a:xfrm>
              <a:off x="5859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B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2" name="object 3432"/>
            <p:cNvSpPr/>
            <p:nvPr/>
          </p:nvSpPr>
          <p:spPr>
            <a:xfrm>
              <a:off x="58801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3" name="object 3433"/>
            <p:cNvSpPr/>
            <p:nvPr/>
          </p:nvSpPr>
          <p:spPr>
            <a:xfrm>
              <a:off x="5900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4" name="object 3434"/>
            <p:cNvSpPr/>
            <p:nvPr/>
          </p:nvSpPr>
          <p:spPr>
            <a:xfrm>
              <a:off x="5920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5" name="object 3435"/>
            <p:cNvSpPr/>
            <p:nvPr/>
          </p:nvSpPr>
          <p:spPr>
            <a:xfrm>
              <a:off x="59410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6" name="object 3436"/>
            <p:cNvSpPr/>
            <p:nvPr/>
          </p:nvSpPr>
          <p:spPr>
            <a:xfrm>
              <a:off x="5961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E4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7" name="object 3437"/>
            <p:cNvSpPr/>
            <p:nvPr/>
          </p:nvSpPr>
          <p:spPr>
            <a:xfrm>
              <a:off x="59817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8" name="object 3438"/>
            <p:cNvSpPr/>
            <p:nvPr/>
          </p:nvSpPr>
          <p:spPr>
            <a:xfrm>
              <a:off x="6002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9" name="object 3439"/>
            <p:cNvSpPr/>
            <p:nvPr/>
          </p:nvSpPr>
          <p:spPr>
            <a:xfrm>
              <a:off x="60223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0" name="object 3440"/>
            <p:cNvSpPr/>
            <p:nvPr/>
          </p:nvSpPr>
          <p:spPr>
            <a:xfrm>
              <a:off x="60426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1" name="object 3441"/>
            <p:cNvSpPr/>
            <p:nvPr/>
          </p:nvSpPr>
          <p:spPr>
            <a:xfrm>
              <a:off x="60629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14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2" name="object 3442"/>
            <p:cNvSpPr/>
            <p:nvPr/>
          </p:nvSpPr>
          <p:spPr>
            <a:xfrm>
              <a:off x="60833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3" name="object 3443"/>
            <p:cNvSpPr/>
            <p:nvPr/>
          </p:nvSpPr>
          <p:spPr>
            <a:xfrm>
              <a:off x="6103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4" name="object 3444"/>
            <p:cNvSpPr/>
            <p:nvPr/>
          </p:nvSpPr>
          <p:spPr>
            <a:xfrm>
              <a:off x="61226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5" name="object 3445"/>
            <p:cNvSpPr/>
            <p:nvPr/>
          </p:nvSpPr>
          <p:spPr>
            <a:xfrm>
              <a:off x="61442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44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6" name="object 3446"/>
            <p:cNvSpPr/>
            <p:nvPr/>
          </p:nvSpPr>
          <p:spPr>
            <a:xfrm>
              <a:off x="61633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54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7" name="object 3447"/>
            <p:cNvSpPr/>
            <p:nvPr/>
          </p:nvSpPr>
          <p:spPr>
            <a:xfrm>
              <a:off x="6183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8" name="object 3448"/>
            <p:cNvSpPr/>
            <p:nvPr/>
          </p:nvSpPr>
          <p:spPr>
            <a:xfrm>
              <a:off x="6205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64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9" name="object 3449"/>
            <p:cNvSpPr/>
            <p:nvPr/>
          </p:nvSpPr>
          <p:spPr>
            <a:xfrm>
              <a:off x="6224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75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0" name="object 3450"/>
            <p:cNvSpPr/>
            <p:nvPr/>
          </p:nvSpPr>
          <p:spPr>
            <a:xfrm>
              <a:off x="62445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1" name="object 3451"/>
            <p:cNvSpPr/>
            <p:nvPr/>
          </p:nvSpPr>
          <p:spPr>
            <a:xfrm>
              <a:off x="62649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2" name="object 3452"/>
            <p:cNvSpPr/>
            <p:nvPr/>
          </p:nvSpPr>
          <p:spPr>
            <a:xfrm>
              <a:off x="6285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95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3" name="object 3453"/>
            <p:cNvSpPr/>
            <p:nvPr/>
          </p:nvSpPr>
          <p:spPr>
            <a:xfrm>
              <a:off x="63055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A5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4" name="object 3454"/>
            <p:cNvSpPr/>
            <p:nvPr/>
          </p:nvSpPr>
          <p:spPr>
            <a:xfrm>
              <a:off x="6325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A5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5" name="object 3455"/>
            <p:cNvSpPr/>
            <p:nvPr/>
          </p:nvSpPr>
          <p:spPr>
            <a:xfrm>
              <a:off x="63461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6" name="object 3456"/>
            <p:cNvSpPr/>
            <p:nvPr/>
          </p:nvSpPr>
          <p:spPr>
            <a:xfrm>
              <a:off x="63665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7" name="object 3457"/>
            <p:cNvSpPr/>
            <p:nvPr/>
          </p:nvSpPr>
          <p:spPr>
            <a:xfrm>
              <a:off x="63868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8" name="object 3458"/>
            <p:cNvSpPr/>
            <p:nvPr/>
          </p:nvSpPr>
          <p:spPr>
            <a:xfrm>
              <a:off x="64071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D5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9" name="object 3459"/>
            <p:cNvSpPr/>
            <p:nvPr/>
          </p:nvSpPr>
          <p:spPr>
            <a:xfrm>
              <a:off x="64274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E5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0" name="object 3460"/>
            <p:cNvSpPr/>
            <p:nvPr/>
          </p:nvSpPr>
          <p:spPr>
            <a:xfrm>
              <a:off x="6447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1" name="object 3461"/>
            <p:cNvSpPr/>
            <p:nvPr/>
          </p:nvSpPr>
          <p:spPr>
            <a:xfrm>
              <a:off x="6468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2" name="object 3462"/>
            <p:cNvSpPr/>
            <p:nvPr/>
          </p:nvSpPr>
          <p:spPr>
            <a:xfrm>
              <a:off x="6488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05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3" name="object 3463"/>
            <p:cNvSpPr/>
            <p:nvPr/>
          </p:nvSpPr>
          <p:spPr>
            <a:xfrm>
              <a:off x="65087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4" name="object 3464"/>
            <p:cNvSpPr/>
            <p:nvPr/>
          </p:nvSpPr>
          <p:spPr>
            <a:xfrm>
              <a:off x="65290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15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5" name="object 3465"/>
            <p:cNvSpPr/>
            <p:nvPr/>
          </p:nvSpPr>
          <p:spPr>
            <a:xfrm>
              <a:off x="6549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26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6" name="object 3466"/>
            <p:cNvSpPr/>
            <p:nvPr/>
          </p:nvSpPr>
          <p:spPr>
            <a:xfrm>
              <a:off x="65697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7" name="object 3467"/>
            <p:cNvSpPr/>
            <p:nvPr/>
          </p:nvSpPr>
          <p:spPr>
            <a:xfrm>
              <a:off x="6590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8" name="object 3468"/>
            <p:cNvSpPr/>
            <p:nvPr/>
          </p:nvSpPr>
          <p:spPr>
            <a:xfrm>
              <a:off x="66103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46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9" name="object 3469"/>
            <p:cNvSpPr/>
            <p:nvPr/>
          </p:nvSpPr>
          <p:spPr>
            <a:xfrm>
              <a:off x="6630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0" name="object 3470"/>
            <p:cNvSpPr/>
            <p:nvPr/>
          </p:nvSpPr>
          <p:spPr>
            <a:xfrm>
              <a:off x="6650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1" name="object 3471"/>
            <p:cNvSpPr/>
            <p:nvPr/>
          </p:nvSpPr>
          <p:spPr>
            <a:xfrm>
              <a:off x="66713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6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2" name="object 3472"/>
            <p:cNvSpPr/>
            <p:nvPr/>
          </p:nvSpPr>
          <p:spPr>
            <a:xfrm>
              <a:off x="66916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76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3" name="object 3473"/>
            <p:cNvSpPr/>
            <p:nvPr/>
          </p:nvSpPr>
          <p:spPr>
            <a:xfrm>
              <a:off x="6711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86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4" name="object 3474"/>
            <p:cNvSpPr/>
            <p:nvPr/>
          </p:nvSpPr>
          <p:spPr>
            <a:xfrm>
              <a:off x="67322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86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5" name="object 3475"/>
            <p:cNvSpPr/>
            <p:nvPr/>
          </p:nvSpPr>
          <p:spPr>
            <a:xfrm>
              <a:off x="67525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96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6" name="object 3476"/>
            <p:cNvSpPr/>
            <p:nvPr/>
          </p:nvSpPr>
          <p:spPr>
            <a:xfrm>
              <a:off x="67729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A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7" name="object 3477"/>
            <p:cNvSpPr/>
            <p:nvPr/>
          </p:nvSpPr>
          <p:spPr>
            <a:xfrm>
              <a:off x="67919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A6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8" name="object 3478"/>
            <p:cNvSpPr/>
            <p:nvPr/>
          </p:nvSpPr>
          <p:spPr>
            <a:xfrm>
              <a:off x="68135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B6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9" name="object 3479"/>
            <p:cNvSpPr/>
            <p:nvPr/>
          </p:nvSpPr>
          <p:spPr>
            <a:xfrm>
              <a:off x="68325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0" name="object 3480"/>
            <p:cNvSpPr/>
            <p:nvPr/>
          </p:nvSpPr>
          <p:spPr>
            <a:xfrm>
              <a:off x="68529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1" name="object 3481"/>
            <p:cNvSpPr/>
            <p:nvPr/>
          </p:nvSpPr>
          <p:spPr>
            <a:xfrm>
              <a:off x="68732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D7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2" name="object 3482"/>
            <p:cNvSpPr/>
            <p:nvPr/>
          </p:nvSpPr>
          <p:spPr>
            <a:xfrm>
              <a:off x="68935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3" name="object 3483"/>
            <p:cNvSpPr/>
            <p:nvPr/>
          </p:nvSpPr>
          <p:spPr>
            <a:xfrm>
              <a:off x="69138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4" name="object 3484"/>
            <p:cNvSpPr/>
            <p:nvPr/>
          </p:nvSpPr>
          <p:spPr>
            <a:xfrm>
              <a:off x="69341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F7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5" name="object 3485"/>
            <p:cNvSpPr/>
            <p:nvPr/>
          </p:nvSpPr>
          <p:spPr>
            <a:xfrm>
              <a:off x="69545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07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6" name="object 3486"/>
            <p:cNvSpPr/>
            <p:nvPr/>
          </p:nvSpPr>
          <p:spPr>
            <a:xfrm>
              <a:off x="69748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5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7" name="object 3487"/>
            <p:cNvSpPr/>
            <p:nvPr/>
          </p:nvSpPr>
          <p:spPr>
            <a:xfrm>
              <a:off x="69951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17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8" name="object 3488"/>
            <p:cNvSpPr/>
            <p:nvPr/>
          </p:nvSpPr>
          <p:spPr>
            <a:xfrm>
              <a:off x="70154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9" name="object 3489"/>
            <p:cNvSpPr/>
            <p:nvPr/>
          </p:nvSpPr>
          <p:spPr>
            <a:xfrm>
              <a:off x="70357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0" name="object 3490"/>
            <p:cNvSpPr/>
            <p:nvPr/>
          </p:nvSpPr>
          <p:spPr>
            <a:xfrm>
              <a:off x="70561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37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1" name="object 3491"/>
            <p:cNvSpPr/>
            <p:nvPr/>
          </p:nvSpPr>
          <p:spPr>
            <a:xfrm>
              <a:off x="70764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2" name="object 3492"/>
            <p:cNvSpPr/>
            <p:nvPr/>
          </p:nvSpPr>
          <p:spPr>
            <a:xfrm>
              <a:off x="70967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3" name="object 3493"/>
            <p:cNvSpPr/>
            <p:nvPr/>
          </p:nvSpPr>
          <p:spPr>
            <a:xfrm>
              <a:off x="7117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4" name="object 3494"/>
            <p:cNvSpPr/>
            <p:nvPr/>
          </p:nvSpPr>
          <p:spPr>
            <a:xfrm>
              <a:off x="71373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5" name="object 3495"/>
            <p:cNvSpPr/>
            <p:nvPr/>
          </p:nvSpPr>
          <p:spPr>
            <a:xfrm>
              <a:off x="71577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6" name="object 3496"/>
            <p:cNvSpPr/>
            <p:nvPr/>
          </p:nvSpPr>
          <p:spPr>
            <a:xfrm>
              <a:off x="71780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7" name="object 3497"/>
            <p:cNvSpPr/>
            <p:nvPr/>
          </p:nvSpPr>
          <p:spPr>
            <a:xfrm>
              <a:off x="71983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88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8" name="object 3498"/>
            <p:cNvSpPr/>
            <p:nvPr/>
          </p:nvSpPr>
          <p:spPr>
            <a:xfrm>
              <a:off x="72186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9" name="object 3499"/>
            <p:cNvSpPr/>
            <p:nvPr/>
          </p:nvSpPr>
          <p:spPr>
            <a:xfrm>
              <a:off x="72389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2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0" name="object 3500"/>
            <p:cNvSpPr/>
            <p:nvPr/>
          </p:nvSpPr>
          <p:spPr>
            <a:xfrm>
              <a:off x="72593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A8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1" name="object 3501"/>
            <p:cNvSpPr/>
            <p:nvPr/>
          </p:nvSpPr>
          <p:spPr>
            <a:xfrm>
              <a:off x="72796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8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2" name="object 3502"/>
            <p:cNvSpPr/>
            <p:nvPr/>
          </p:nvSpPr>
          <p:spPr>
            <a:xfrm>
              <a:off x="72999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85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3" name="object 3503"/>
            <p:cNvSpPr/>
            <p:nvPr/>
          </p:nvSpPr>
          <p:spPr>
            <a:xfrm>
              <a:off x="73202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C8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4" name="object 3504"/>
            <p:cNvSpPr/>
            <p:nvPr/>
          </p:nvSpPr>
          <p:spPr>
            <a:xfrm>
              <a:off x="73405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D8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5" name="object 3505"/>
            <p:cNvSpPr/>
            <p:nvPr/>
          </p:nvSpPr>
          <p:spPr>
            <a:xfrm>
              <a:off x="73596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E8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6" name="object 3506"/>
            <p:cNvSpPr/>
            <p:nvPr/>
          </p:nvSpPr>
          <p:spPr>
            <a:xfrm>
              <a:off x="73812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E8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7" name="object 3507"/>
            <p:cNvSpPr/>
            <p:nvPr/>
          </p:nvSpPr>
          <p:spPr>
            <a:xfrm>
              <a:off x="74002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F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8" name="object 3508"/>
            <p:cNvSpPr/>
            <p:nvPr/>
          </p:nvSpPr>
          <p:spPr>
            <a:xfrm>
              <a:off x="74206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9" name="object 3509"/>
            <p:cNvSpPr/>
            <p:nvPr/>
          </p:nvSpPr>
          <p:spPr>
            <a:xfrm>
              <a:off x="74409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0" name="object 3510"/>
            <p:cNvSpPr/>
            <p:nvPr/>
          </p:nvSpPr>
          <p:spPr>
            <a:xfrm>
              <a:off x="74612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18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1" name="object 3511"/>
            <p:cNvSpPr/>
            <p:nvPr/>
          </p:nvSpPr>
          <p:spPr>
            <a:xfrm>
              <a:off x="74815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2" name="object 3512"/>
            <p:cNvSpPr/>
            <p:nvPr/>
          </p:nvSpPr>
          <p:spPr>
            <a:xfrm>
              <a:off x="75018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3" name="object 3513"/>
            <p:cNvSpPr/>
            <p:nvPr/>
          </p:nvSpPr>
          <p:spPr>
            <a:xfrm>
              <a:off x="75222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39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4" name="object 3514"/>
            <p:cNvSpPr/>
            <p:nvPr/>
          </p:nvSpPr>
          <p:spPr>
            <a:xfrm>
              <a:off x="75425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49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5" name="object 3515"/>
            <p:cNvSpPr/>
            <p:nvPr/>
          </p:nvSpPr>
          <p:spPr>
            <a:xfrm>
              <a:off x="75628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49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6" name="object 3516"/>
            <p:cNvSpPr/>
            <p:nvPr/>
          </p:nvSpPr>
          <p:spPr>
            <a:xfrm>
              <a:off x="7583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7" name="object 3517"/>
            <p:cNvSpPr/>
            <p:nvPr/>
          </p:nvSpPr>
          <p:spPr>
            <a:xfrm>
              <a:off x="76034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69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8" name="object 3518"/>
            <p:cNvSpPr/>
            <p:nvPr/>
          </p:nvSpPr>
          <p:spPr>
            <a:xfrm>
              <a:off x="762381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09" h="24129">
                  <a:moveTo>
                    <a:pt x="4191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679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9" name="object 3519"/>
            <p:cNvSpPr/>
            <p:nvPr/>
          </p:nvSpPr>
          <p:spPr>
            <a:xfrm>
              <a:off x="76644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9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0" name="object 3520"/>
            <p:cNvSpPr/>
            <p:nvPr/>
          </p:nvSpPr>
          <p:spPr>
            <a:xfrm>
              <a:off x="7684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1" name="object 3521"/>
            <p:cNvSpPr/>
            <p:nvPr/>
          </p:nvSpPr>
          <p:spPr>
            <a:xfrm>
              <a:off x="7705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2" name="object 3522"/>
            <p:cNvSpPr/>
            <p:nvPr/>
          </p:nvSpPr>
          <p:spPr>
            <a:xfrm>
              <a:off x="77254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3" name="object 3523"/>
            <p:cNvSpPr/>
            <p:nvPr/>
          </p:nvSpPr>
          <p:spPr>
            <a:xfrm>
              <a:off x="7745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4" name="object 3524"/>
            <p:cNvSpPr/>
            <p:nvPr/>
          </p:nvSpPr>
          <p:spPr>
            <a:xfrm>
              <a:off x="77660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5" name="object 3525"/>
            <p:cNvSpPr/>
            <p:nvPr/>
          </p:nvSpPr>
          <p:spPr>
            <a:xfrm>
              <a:off x="7786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C9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6" name="object 3526"/>
            <p:cNvSpPr/>
            <p:nvPr/>
          </p:nvSpPr>
          <p:spPr>
            <a:xfrm>
              <a:off x="78066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D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7" name="object 3527"/>
            <p:cNvSpPr/>
            <p:nvPr/>
          </p:nvSpPr>
          <p:spPr>
            <a:xfrm>
              <a:off x="78270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8" name="object 3528"/>
            <p:cNvSpPr/>
            <p:nvPr/>
          </p:nvSpPr>
          <p:spPr>
            <a:xfrm>
              <a:off x="7847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E9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9" name="object 3529"/>
            <p:cNvSpPr/>
            <p:nvPr/>
          </p:nvSpPr>
          <p:spPr>
            <a:xfrm>
              <a:off x="78676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0" name="object 3530"/>
            <p:cNvSpPr/>
            <p:nvPr/>
          </p:nvSpPr>
          <p:spPr>
            <a:xfrm>
              <a:off x="78879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FA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1" name="object 3531"/>
            <p:cNvSpPr/>
            <p:nvPr/>
          </p:nvSpPr>
          <p:spPr>
            <a:xfrm>
              <a:off x="79082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0A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2" name="object 3532"/>
            <p:cNvSpPr/>
            <p:nvPr/>
          </p:nvSpPr>
          <p:spPr>
            <a:xfrm>
              <a:off x="79286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1A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3" name="object 3533"/>
            <p:cNvSpPr/>
            <p:nvPr/>
          </p:nvSpPr>
          <p:spPr>
            <a:xfrm>
              <a:off x="7948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2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4" name="object 3534"/>
            <p:cNvSpPr/>
            <p:nvPr/>
          </p:nvSpPr>
          <p:spPr>
            <a:xfrm>
              <a:off x="7967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5" name="object 3535"/>
            <p:cNvSpPr/>
            <p:nvPr/>
          </p:nvSpPr>
          <p:spPr>
            <a:xfrm>
              <a:off x="7989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3A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6" name="object 3536"/>
            <p:cNvSpPr/>
            <p:nvPr/>
          </p:nvSpPr>
          <p:spPr>
            <a:xfrm>
              <a:off x="80098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4A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7" name="object 3537"/>
            <p:cNvSpPr/>
            <p:nvPr/>
          </p:nvSpPr>
          <p:spPr>
            <a:xfrm>
              <a:off x="80289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8" name="object 3538"/>
            <p:cNvSpPr/>
            <p:nvPr/>
          </p:nvSpPr>
          <p:spPr>
            <a:xfrm>
              <a:off x="8050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5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9" name="object 3539"/>
            <p:cNvSpPr/>
            <p:nvPr/>
          </p:nvSpPr>
          <p:spPr>
            <a:xfrm>
              <a:off x="8069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0" name="object 3540"/>
            <p:cNvSpPr/>
            <p:nvPr/>
          </p:nvSpPr>
          <p:spPr>
            <a:xfrm>
              <a:off x="80898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6A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1" name="object 3541"/>
            <p:cNvSpPr/>
            <p:nvPr/>
          </p:nvSpPr>
          <p:spPr>
            <a:xfrm>
              <a:off x="81102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7A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2" name="object 3542"/>
            <p:cNvSpPr/>
            <p:nvPr/>
          </p:nvSpPr>
          <p:spPr>
            <a:xfrm>
              <a:off x="81305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8A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3" name="object 3543"/>
            <p:cNvSpPr/>
            <p:nvPr/>
          </p:nvSpPr>
          <p:spPr>
            <a:xfrm>
              <a:off x="81508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A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4" name="object 3544"/>
            <p:cNvSpPr/>
            <p:nvPr/>
          </p:nvSpPr>
          <p:spPr>
            <a:xfrm>
              <a:off x="8171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9A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5" name="object 3545"/>
            <p:cNvSpPr/>
            <p:nvPr/>
          </p:nvSpPr>
          <p:spPr>
            <a:xfrm>
              <a:off x="81914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6" name="object 3546"/>
            <p:cNvSpPr/>
            <p:nvPr/>
          </p:nvSpPr>
          <p:spPr>
            <a:xfrm>
              <a:off x="82118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7" name="object 3547"/>
            <p:cNvSpPr/>
            <p:nvPr/>
          </p:nvSpPr>
          <p:spPr>
            <a:xfrm>
              <a:off x="82321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BB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8" name="object 3548"/>
            <p:cNvSpPr/>
            <p:nvPr/>
          </p:nvSpPr>
          <p:spPr>
            <a:xfrm>
              <a:off x="8252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CB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9" name="object 3549"/>
            <p:cNvSpPr/>
            <p:nvPr/>
          </p:nvSpPr>
          <p:spPr>
            <a:xfrm>
              <a:off x="8272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B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0" name="object 3550"/>
            <p:cNvSpPr/>
            <p:nvPr/>
          </p:nvSpPr>
          <p:spPr>
            <a:xfrm>
              <a:off x="82930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1" name="object 3551"/>
            <p:cNvSpPr/>
            <p:nvPr/>
          </p:nvSpPr>
          <p:spPr>
            <a:xfrm>
              <a:off x="8313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EB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2" name="object 3552"/>
            <p:cNvSpPr/>
            <p:nvPr/>
          </p:nvSpPr>
          <p:spPr>
            <a:xfrm>
              <a:off x="8333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3" name="object 3553"/>
            <p:cNvSpPr/>
            <p:nvPr/>
          </p:nvSpPr>
          <p:spPr>
            <a:xfrm>
              <a:off x="8354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4" name="object 3554"/>
            <p:cNvSpPr/>
            <p:nvPr/>
          </p:nvSpPr>
          <p:spPr>
            <a:xfrm>
              <a:off x="8374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5" name="object 3555"/>
            <p:cNvSpPr/>
            <p:nvPr/>
          </p:nvSpPr>
          <p:spPr>
            <a:xfrm>
              <a:off x="83946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1B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6" name="object 3556"/>
            <p:cNvSpPr/>
            <p:nvPr/>
          </p:nvSpPr>
          <p:spPr>
            <a:xfrm>
              <a:off x="8415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7" name="object 3557"/>
            <p:cNvSpPr/>
            <p:nvPr/>
          </p:nvSpPr>
          <p:spPr>
            <a:xfrm>
              <a:off x="84353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8" name="object 3558"/>
            <p:cNvSpPr/>
            <p:nvPr/>
          </p:nvSpPr>
          <p:spPr>
            <a:xfrm>
              <a:off x="8455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9" name="object 3559"/>
            <p:cNvSpPr/>
            <p:nvPr/>
          </p:nvSpPr>
          <p:spPr>
            <a:xfrm>
              <a:off x="84759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0" name="object 3560"/>
            <p:cNvSpPr/>
            <p:nvPr/>
          </p:nvSpPr>
          <p:spPr>
            <a:xfrm>
              <a:off x="84962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4B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1" name="object 3561"/>
            <p:cNvSpPr/>
            <p:nvPr/>
          </p:nvSpPr>
          <p:spPr>
            <a:xfrm>
              <a:off x="8516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2" name="object 3562"/>
            <p:cNvSpPr/>
            <p:nvPr/>
          </p:nvSpPr>
          <p:spPr>
            <a:xfrm>
              <a:off x="85369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3" name="object 3563"/>
            <p:cNvSpPr/>
            <p:nvPr/>
          </p:nvSpPr>
          <p:spPr>
            <a:xfrm>
              <a:off x="8557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6C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4" name="object 3564"/>
            <p:cNvSpPr/>
            <p:nvPr/>
          </p:nvSpPr>
          <p:spPr>
            <a:xfrm>
              <a:off x="8577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7C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5" name="object 3565"/>
            <p:cNvSpPr/>
            <p:nvPr/>
          </p:nvSpPr>
          <p:spPr>
            <a:xfrm>
              <a:off x="85978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8C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6" name="object 3566"/>
            <p:cNvSpPr/>
            <p:nvPr/>
          </p:nvSpPr>
          <p:spPr>
            <a:xfrm>
              <a:off x="8618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8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7" name="object 3567"/>
            <p:cNvSpPr/>
            <p:nvPr/>
          </p:nvSpPr>
          <p:spPr>
            <a:xfrm>
              <a:off x="8637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8" name="object 3568"/>
            <p:cNvSpPr/>
            <p:nvPr/>
          </p:nvSpPr>
          <p:spPr>
            <a:xfrm>
              <a:off x="8658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9" name="object 3569"/>
            <p:cNvSpPr/>
            <p:nvPr/>
          </p:nvSpPr>
          <p:spPr>
            <a:xfrm>
              <a:off x="86779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0" name="object 3570"/>
            <p:cNvSpPr/>
            <p:nvPr/>
          </p:nvSpPr>
          <p:spPr>
            <a:xfrm>
              <a:off x="8698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1" name="object 3571"/>
            <p:cNvSpPr/>
            <p:nvPr/>
          </p:nvSpPr>
          <p:spPr>
            <a:xfrm>
              <a:off x="8719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2" name="object 3572"/>
            <p:cNvSpPr/>
            <p:nvPr/>
          </p:nvSpPr>
          <p:spPr>
            <a:xfrm>
              <a:off x="8738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C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3" name="object 3573"/>
            <p:cNvSpPr/>
            <p:nvPr/>
          </p:nvSpPr>
          <p:spPr>
            <a:xfrm>
              <a:off x="87591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D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4" name="object 3574"/>
            <p:cNvSpPr/>
            <p:nvPr/>
          </p:nvSpPr>
          <p:spPr>
            <a:xfrm>
              <a:off x="87795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5" name="object 3575"/>
            <p:cNvSpPr/>
            <p:nvPr/>
          </p:nvSpPr>
          <p:spPr>
            <a:xfrm>
              <a:off x="87998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6" name="object 3576"/>
            <p:cNvSpPr/>
            <p:nvPr/>
          </p:nvSpPr>
          <p:spPr>
            <a:xfrm>
              <a:off x="88201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FC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7" name="object 3577"/>
            <p:cNvSpPr/>
            <p:nvPr/>
          </p:nvSpPr>
          <p:spPr>
            <a:xfrm>
              <a:off x="88404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0D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8" name="object 3578"/>
            <p:cNvSpPr/>
            <p:nvPr/>
          </p:nvSpPr>
          <p:spPr>
            <a:xfrm>
              <a:off x="8860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1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9" name="object 3579"/>
            <p:cNvSpPr/>
            <p:nvPr/>
          </p:nvSpPr>
          <p:spPr>
            <a:xfrm>
              <a:off x="8881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1D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0" name="object 3580"/>
            <p:cNvSpPr/>
            <p:nvPr/>
          </p:nvSpPr>
          <p:spPr>
            <a:xfrm>
              <a:off x="8901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2D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1" name="object 3581"/>
            <p:cNvSpPr/>
            <p:nvPr/>
          </p:nvSpPr>
          <p:spPr>
            <a:xfrm>
              <a:off x="89217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2" name="object 3582"/>
            <p:cNvSpPr/>
            <p:nvPr/>
          </p:nvSpPr>
          <p:spPr>
            <a:xfrm>
              <a:off x="89420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3" name="object 3583"/>
            <p:cNvSpPr/>
            <p:nvPr/>
          </p:nvSpPr>
          <p:spPr>
            <a:xfrm>
              <a:off x="8962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4" name="object 3584"/>
            <p:cNvSpPr/>
            <p:nvPr/>
          </p:nvSpPr>
          <p:spPr>
            <a:xfrm>
              <a:off x="89827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5" name="object 3585"/>
            <p:cNvSpPr/>
            <p:nvPr/>
          </p:nvSpPr>
          <p:spPr>
            <a:xfrm>
              <a:off x="9003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6" name="object 3586"/>
            <p:cNvSpPr/>
            <p:nvPr/>
          </p:nvSpPr>
          <p:spPr>
            <a:xfrm>
              <a:off x="90233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7" name="object 3587"/>
            <p:cNvSpPr/>
            <p:nvPr/>
          </p:nvSpPr>
          <p:spPr>
            <a:xfrm>
              <a:off x="9043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8" name="object 3588"/>
            <p:cNvSpPr/>
            <p:nvPr/>
          </p:nvSpPr>
          <p:spPr>
            <a:xfrm>
              <a:off x="9063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9" name="object 3589"/>
            <p:cNvSpPr/>
            <p:nvPr/>
          </p:nvSpPr>
          <p:spPr>
            <a:xfrm>
              <a:off x="90843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0" name="object 3590"/>
            <p:cNvSpPr/>
            <p:nvPr/>
          </p:nvSpPr>
          <p:spPr>
            <a:xfrm>
              <a:off x="91046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1" name="object 3591"/>
            <p:cNvSpPr/>
            <p:nvPr/>
          </p:nvSpPr>
          <p:spPr>
            <a:xfrm>
              <a:off x="9124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92" name="object 3592"/>
          <p:cNvSpPr/>
          <p:nvPr/>
        </p:nvSpPr>
        <p:spPr>
          <a:xfrm>
            <a:off x="1490980" y="13970"/>
            <a:ext cx="6899909" cy="641350"/>
          </a:xfrm>
          <a:custGeom>
            <a:avLst/>
            <a:gdLst/>
            <a:ahLst/>
            <a:cxnLst/>
            <a:rect l="l" t="t" r="r" b="b"/>
            <a:pathLst>
              <a:path w="6899909" h="641350">
                <a:moveTo>
                  <a:pt x="6899910" y="0"/>
                </a:moveTo>
                <a:lnTo>
                  <a:pt x="0" y="0"/>
                </a:lnTo>
                <a:lnTo>
                  <a:pt x="0" y="641350"/>
                </a:lnTo>
                <a:lnTo>
                  <a:pt x="6899910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object 3593"/>
          <p:cNvSpPr txBox="1">
            <a:spLocks noGrp="1"/>
          </p:cNvSpPr>
          <p:nvPr>
            <p:ph type="title"/>
          </p:nvPr>
        </p:nvSpPr>
        <p:spPr>
          <a:xfrm>
            <a:off x="1570989" y="46990"/>
            <a:ext cx="6734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Other causes </a:t>
            </a:r>
            <a:r>
              <a:rPr b="1" dirty="0">
                <a:solidFill>
                  <a:srgbClr val="000043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cataract </a:t>
            </a:r>
            <a:r>
              <a:rPr b="1" dirty="0">
                <a:solidFill>
                  <a:srgbClr val="000043"/>
                </a:solidFill>
                <a:latin typeface="Times New Roman"/>
                <a:cs typeface="Times New Roman"/>
              </a:rPr>
              <a:t>-</a:t>
            </a:r>
            <a:r>
              <a:rPr b="1" spc="-90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diabetes</a:t>
            </a:r>
          </a:p>
        </p:txBody>
      </p:sp>
      <p:sp>
        <p:nvSpPr>
          <p:cNvPr id="3594" name="object 3594"/>
          <p:cNvSpPr txBox="1"/>
          <p:nvPr/>
        </p:nvSpPr>
        <p:spPr>
          <a:xfrm>
            <a:off x="1120139" y="543305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95" name="object 3595"/>
          <p:cNvSpPr txBox="1"/>
          <p:nvPr/>
        </p:nvSpPr>
        <p:spPr>
          <a:xfrm>
            <a:off x="1301750" y="5382259"/>
            <a:ext cx="3158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White punctate or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snowflake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96" name="object 3596"/>
          <p:cNvSpPr txBox="1"/>
          <p:nvPr/>
        </p:nvSpPr>
        <p:spPr>
          <a:xfrm>
            <a:off x="1311910" y="5626100"/>
            <a:ext cx="3284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posterior or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anterior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opacities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97" name="object 3597"/>
          <p:cNvSpPr txBox="1"/>
          <p:nvPr/>
        </p:nvSpPr>
        <p:spPr>
          <a:xfrm>
            <a:off x="1129030" y="608965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98" name="object 3598"/>
          <p:cNvSpPr txBox="1"/>
          <p:nvPr/>
        </p:nvSpPr>
        <p:spPr>
          <a:xfrm>
            <a:off x="2336800" y="718820"/>
            <a:ext cx="4150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1535" algn="l"/>
              </a:tabLst>
            </a:pP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J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u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ve</a:t>
            </a:r>
            <a:r>
              <a:rPr sz="2400" b="1" spc="-10" dirty="0">
                <a:solidFill>
                  <a:srgbClr val="F88C42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i</a:t>
            </a:r>
            <a:r>
              <a:rPr sz="2400" b="1" spc="10" dirty="0">
                <a:solidFill>
                  <a:srgbClr val="F88C42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e	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A</a:t>
            </a:r>
            <a:r>
              <a:rPr sz="2400" b="1" spc="-10" dirty="0">
                <a:solidFill>
                  <a:srgbClr val="F88C42"/>
                </a:solidFill>
                <a:latin typeface="Times New Roman"/>
                <a:cs typeface="Times New Roman"/>
              </a:rPr>
              <a:t>du</a:t>
            </a:r>
            <a:r>
              <a:rPr sz="2400" b="1" spc="10" dirty="0">
                <a:solidFill>
                  <a:srgbClr val="F88C42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99" name="object 3599"/>
          <p:cNvSpPr txBox="1"/>
          <p:nvPr/>
        </p:nvSpPr>
        <p:spPr>
          <a:xfrm>
            <a:off x="4611370" y="5382259"/>
            <a:ext cx="28867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" indent="-118110">
              <a:lnSpc>
                <a:spcPct val="100000"/>
              </a:lnSpc>
              <a:spcBef>
                <a:spcPts val="100"/>
              </a:spcBef>
              <a:buSzPct val="60000"/>
              <a:buFont typeface="Times New Roman"/>
              <a:buChar char="•"/>
              <a:tabLst>
                <a:tab pos="130810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Cortical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subcapsular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0" name="object 3600"/>
          <p:cNvSpPr txBox="1"/>
          <p:nvPr/>
        </p:nvSpPr>
        <p:spPr>
          <a:xfrm>
            <a:off x="4996179" y="5626100"/>
            <a:ext cx="971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opacities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1" name="object 3601"/>
          <p:cNvSpPr txBox="1"/>
          <p:nvPr/>
        </p:nvSpPr>
        <p:spPr>
          <a:xfrm>
            <a:off x="4386579" y="595122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2" name="object 3602"/>
          <p:cNvSpPr txBox="1"/>
          <p:nvPr/>
        </p:nvSpPr>
        <p:spPr>
          <a:xfrm>
            <a:off x="4568190" y="5900420"/>
            <a:ext cx="35833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quickly</a:t>
            </a:r>
            <a:r>
              <a:rPr sz="20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3" name="object 3603"/>
          <p:cNvSpPr txBox="1"/>
          <p:nvPr/>
        </p:nvSpPr>
        <p:spPr>
          <a:xfrm>
            <a:off x="1283969" y="6038850"/>
            <a:ext cx="5078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306445" algn="l"/>
              </a:tabLst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mature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few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days	</a:t>
            </a:r>
            <a:r>
              <a:rPr sz="3000" b="1" baseline="-2361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b="1" spc="-97" baseline="-236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baseline="-23611" dirty="0">
                <a:solidFill>
                  <a:srgbClr val="FFFFFF"/>
                </a:solidFill>
                <a:latin typeface="Times New Roman"/>
                <a:cs typeface="Times New Roman"/>
              </a:rPr>
              <a:t>non-diabetics</a:t>
            </a:r>
            <a:endParaRPr sz="3000" baseline="-23611">
              <a:latin typeface="Times New Roman"/>
              <a:cs typeface="Times New Roman"/>
            </a:endParaRPr>
          </a:p>
        </p:txBody>
      </p:sp>
      <p:grpSp>
        <p:nvGrpSpPr>
          <p:cNvPr id="3604" name="object 3604"/>
          <p:cNvGrpSpPr/>
          <p:nvPr/>
        </p:nvGrpSpPr>
        <p:grpSpPr>
          <a:xfrm>
            <a:off x="1202463" y="1128803"/>
            <a:ext cx="6806565" cy="4220845"/>
            <a:chOff x="1202463" y="1128803"/>
            <a:chExt cx="6806565" cy="4220845"/>
          </a:xfrm>
        </p:grpSpPr>
        <p:sp>
          <p:nvSpPr>
            <p:cNvPr id="3605" name="object 3605"/>
            <p:cNvSpPr/>
            <p:nvPr/>
          </p:nvSpPr>
          <p:spPr>
            <a:xfrm>
              <a:off x="1239520" y="1142999"/>
              <a:ext cx="3327400" cy="4191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6" name="object 3606"/>
            <p:cNvSpPr/>
            <p:nvPr/>
          </p:nvSpPr>
          <p:spPr>
            <a:xfrm>
              <a:off x="4605019" y="1142999"/>
              <a:ext cx="3326129" cy="4191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7" name="object 3607"/>
            <p:cNvSpPr/>
            <p:nvPr/>
          </p:nvSpPr>
          <p:spPr>
            <a:xfrm>
              <a:off x="1216660" y="1142999"/>
              <a:ext cx="6777990" cy="4192270"/>
            </a:xfrm>
            <a:custGeom>
              <a:avLst/>
              <a:gdLst/>
              <a:ahLst/>
              <a:cxnLst/>
              <a:rect l="l" t="t" r="r" b="b"/>
              <a:pathLst>
                <a:path w="6777990" h="4192270">
                  <a:moveTo>
                    <a:pt x="6777990" y="4191000"/>
                  </a:moveTo>
                  <a:lnTo>
                    <a:pt x="0" y="4192270"/>
                  </a:lnTo>
                </a:path>
                <a:path w="6777990" h="4192270">
                  <a:moveTo>
                    <a:pt x="6777990" y="0"/>
                  </a:moveTo>
                  <a:lnTo>
                    <a:pt x="0" y="1270"/>
                  </a:lnTo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08" name="object 3608"/>
          <p:cNvGrpSpPr/>
          <p:nvPr/>
        </p:nvGrpSpPr>
        <p:grpSpPr>
          <a:xfrm>
            <a:off x="1205003" y="747803"/>
            <a:ext cx="6802755" cy="5743575"/>
            <a:chOff x="1205003" y="747803"/>
            <a:chExt cx="6802755" cy="5743575"/>
          </a:xfrm>
        </p:grpSpPr>
        <p:sp>
          <p:nvSpPr>
            <p:cNvPr id="3609" name="object 3609"/>
            <p:cNvSpPr/>
            <p:nvPr/>
          </p:nvSpPr>
          <p:spPr>
            <a:xfrm>
              <a:off x="1219199" y="761999"/>
              <a:ext cx="6774180" cy="5715000"/>
            </a:xfrm>
            <a:custGeom>
              <a:avLst/>
              <a:gdLst/>
              <a:ahLst/>
              <a:cxnLst/>
              <a:rect l="l" t="t" r="r" b="b"/>
              <a:pathLst>
                <a:path w="6774180" h="5715000">
                  <a:moveTo>
                    <a:pt x="3387090" y="5715000"/>
                  </a:moveTo>
                  <a:lnTo>
                    <a:pt x="0" y="5715000"/>
                  </a:lnTo>
                  <a:lnTo>
                    <a:pt x="0" y="0"/>
                  </a:lnTo>
                  <a:lnTo>
                    <a:pt x="6774180" y="0"/>
                  </a:lnTo>
                  <a:lnTo>
                    <a:pt x="6774180" y="5715000"/>
                  </a:lnTo>
                  <a:lnTo>
                    <a:pt x="3387090" y="5715000"/>
                  </a:lnTo>
                  <a:close/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0" name="object 3610"/>
            <p:cNvSpPr/>
            <p:nvPr/>
          </p:nvSpPr>
          <p:spPr>
            <a:xfrm>
              <a:off x="4538980" y="761999"/>
              <a:ext cx="1270" cy="5715000"/>
            </a:xfrm>
            <a:custGeom>
              <a:avLst/>
              <a:gdLst/>
              <a:ahLst/>
              <a:cxnLst/>
              <a:rect l="l" t="t" r="r" b="b"/>
              <a:pathLst>
                <a:path w="1270" h="5715000">
                  <a:moveTo>
                    <a:pt x="0" y="0"/>
                  </a:moveTo>
                  <a:lnTo>
                    <a:pt x="1270" y="5715000"/>
                  </a:lnTo>
                </a:path>
              </a:pathLst>
            </a:custGeom>
            <a:ln w="19048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11" name="object 36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0" y="0"/>
            <a:ext cx="5810250" cy="641350"/>
          </a:xfrm>
          <a:custGeom>
            <a:avLst/>
            <a:gdLst/>
            <a:ahLst/>
            <a:cxnLst/>
            <a:rect l="l" t="t" r="r" b="b"/>
            <a:pathLst>
              <a:path w="5810250" h="641350">
                <a:moveTo>
                  <a:pt x="5810250" y="0"/>
                </a:moveTo>
                <a:lnTo>
                  <a:pt x="0" y="0"/>
                </a:lnTo>
                <a:lnTo>
                  <a:pt x="0" y="641350"/>
                </a:lnTo>
                <a:lnTo>
                  <a:pt x="5810250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0739" y="33020"/>
            <a:ext cx="5648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0043"/>
                </a:solidFill>
                <a:latin typeface="Times New Roman"/>
                <a:cs typeface="Times New Roman"/>
              </a:rPr>
              <a:t>Causes of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traumatic</a:t>
            </a:r>
            <a:r>
              <a:rPr b="1" spc="-55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cataract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2400" y="3843020"/>
            <a:ext cx="155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Penetration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4800" y="492759"/>
            <a:ext cx="1515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Concussion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9995" y="3276600"/>
            <a:ext cx="21310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‘Vossius’ ring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3750" y="3520440"/>
            <a:ext cx="2845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imprinting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iris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pigment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0640" y="3415029"/>
            <a:ext cx="1635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Flower-shaped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2190" y="465709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3800" y="4605020"/>
            <a:ext cx="1981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Ionizing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radiation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7590" y="525017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9200" y="5199379"/>
            <a:ext cx="15563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Electric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shock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2990" y="585977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54600" y="5808979"/>
            <a:ext cx="1099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Lightning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2870" y="3845559"/>
            <a:ext cx="171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Other</a:t>
            </a:r>
            <a:r>
              <a:rPr sz="2400" b="1" spc="-55" dirty="0">
                <a:solidFill>
                  <a:srgbClr val="F88C4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causes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66620" y="913130"/>
            <a:ext cx="5148580" cy="2448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157095" y="4181475"/>
            <a:ext cx="5167630" cy="2524125"/>
            <a:chOff x="2157095" y="4181475"/>
            <a:chExt cx="5167630" cy="2524125"/>
          </a:xfrm>
        </p:grpSpPr>
        <p:sp>
          <p:nvSpPr>
            <p:cNvPr id="18" name="object 18"/>
            <p:cNvSpPr/>
            <p:nvPr/>
          </p:nvSpPr>
          <p:spPr>
            <a:xfrm>
              <a:off x="2166620" y="4191000"/>
              <a:ext cx="2575560" cy="251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66620" y="4191000"/>
              <a:ext cx="5148580" cy="1270"/>
            </a:xfrm>
            <a:custGeom>
              <a:avLst/>
              <a:gdLst/>
              <a:ahLst/>
              <a:cxnLst/>
              <a:rect l="l" t="t" r="r" b="b"/>
              <a:pathLst>
                <a:path w="5148580" h="1270">
                  <a:moveTo>
                    <a:pt x="0" y="0"/>
                  </a:moveTo>
                  <a:lnTo>
                    <a:pt x="5148580" y="1269"/>
                  </a:lnTo>
                </a:path>
              </a:pathLst>
            </a:custGeom>
            <a:ln w="19048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166620" y="914400"/>
            <a:ext cx="5148580" cy="1270"/>
          </a:xfrm>
          <a:custGeom>
            <a:avLst/>
            <a:gdLst/>
            <a:ahLst/>
            <a:cxnLst/>
            <a:rect l="l" t="t" r="r" b="b"/>
            <a:pathLst>
              <a:path w="5148580" h="1269">
                <a:moveTo>
                  <a:pt x="0" y="0"/>
                </a:moveTo>
                <a:lnTo>
                  <a:pt x="5148580" y="1270"/>
                </a:lnTo>
              </a:path>
            </a:pathLst>
          </a:custGeom>
          <a:ln w="19048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66620" y="3886200"/>
            <a:ext cx="5148580" cy="1270"/>
          </a:xfrm>
          <a:custGeom>
            <a:avLst/>
            <a:gdLst/>
            <a:ahLst/>
            <a:cxnLst/>
            <a:rect l="l" t="t" r="r" b="b"/>
            <a:pathLst>
              <a:path w="5148580" h="1270">
                <a:moveTo>
                  <a:pt x="0" y="0"/>
                </a:moveTo>
                <a:lnTo>
                  <a:pt x="5148580" y="1269"/>
                </a:lnTo>
              </a:path>
            </a:pathLst>
          </a:custGeom>
          <a:ln w="19048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152423" y="519203"/>
            <a:ext cx="5177155" cy="6200775"/>
            <a:chOff x="2152423" y="519203"/>
            <a:chExt cx="5177155" cy="6200775"/>
          </a:xfrm>
        </p:grpSpPr>
        <p:sp>
          <p:nvSpPr>
            <p:cNvPr id="23" name="object 23"/>
            <p:cNvSpPr/>
            <p:nvPr/>
          </p:nvSpPr>
          <p:spPr>
            <a:xfrm>
              <a:off x="2166619" y="533399"/>
              <a:ext cx="5148580" cy="6172200"/>
            </a:xfrm>
            <a:custGeom>
              <a:avLst/>
              <a:gdLst/>
              <a:ahLst/>
              <a:cxnLst/>
              <a:rect l="l" t="t" r="r" b="b"/>
              <a:pathLst>
                <a:path w="5148580" h="6172200">
                  <a:moveTo>
                    <a:pt x="257429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5148580" y="0"/>
                  </a:lnTo>
                  <a:lnTo>
                    <a:pt x="5148580" y="6172200"/>
                  </a:lnTo>
                  <a:lnTo>
                    <a:pt x="2574290" y="6172200"/>
                  </a:lnTo>
                  <a:close/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66619" y="914399"/>
              <a:ext cx="5148580" cy="5791200"/>
            </a:xfrm>
            <a:custGeom>
              <a:avLst/>
              <a:gdLst/>
              <a:ahLst/>
              <a:cxnLst/>
              <a:rect l="l" t="t" r="r" b="b"/>
              <a:pathLst>
                <a:path w="5148580" h="5791200">
                  <a:moveTo>
                    <a:pt x="0" y="2438400"/>
                  </a:moveTo>
                  <a:lnTo>
                    <a:pt x="5148580" y="2439670"/>
                  </a:lnTo>
                </a:path>
                <a:path w="5148580" h="5791200">
                  <a:moveTo>
                    <a:pt x="2575560" y="0"/>
                  </a:moveTo>
                  <a:lnTo>
                    <a:pt x="2576830" y="5791200"/>
                  </a:lnTo>
                </a:path>
              </a:pathLst>
            </a:custGeom>
            <a:ln w="19048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109" y="0"/>
            <a:ext cx="1380490" cy="641350"/>
          </a:xfrm>
          <a:custGeom>
            <a:avLst/>
            <a:gdLst/>
            <a:ahLst/>
            <a:cxnLst/>
            <a:rect l="l" t="t" r="r" b="b"/>
            <a:pathLst>
              <a:path w="1380489" h="641350">
                <a:moveTo>
                  <a:pt x="1380489" y="0"/>
                </a:moveTo>
                <a:lnTo>
                  <a:pt x="0" y="0"/>
                </a:lnTo>
                <a:lnTo>
                  <a:pt x="0" y="641350"/>
                </a:lnTo>
                <a:lnTo>
                  <a:pt x="1380489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8120" y="33020"/>
            <a:ext cx="1219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" dirty="0">
                <a:solidFill>
                  <a:srgbClr val="000043"/>
                </a:solidFill>
                <a:latin typeface="Times New Roman"/>
                <a:cs typeface="Times New Roman"/>
              </a:rPr>
              <a:t>D</a:t>
            </a:r>
            <a:r>
              <a:rPr b="1" spc="-10" dirty="0">
                <a:solidFill>
                  <a:srgbClr val="00004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000043"/>
                </a:solidFill>
                <a:latin typeface="Times New Roman"/>
                <a:cs typeface="Times New Roman"/>
              </a:rPr>
              <a:t>ugs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92420" y="642620"/>
            <a:ext cx="2172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Chlorpromazine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6940" y="570737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1270" y="5275579"/>
            <a:ext cx="1624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Other</a:t>
            </a:r>
            <a:r>
              <a:rPr sz="2400" b="1" spc="-65" dirty="0">
                <a:solidFill>
                  <a:srgbClr val="F88C4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drugs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0120" y="5656579"/>
            <a:ext cx="2346325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ts val="2395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Long-acting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miotics</a:t>
            </a:r>
            <a:endParaRPr sz="2000">
              <a:latin typeface="Times New Roman"/>
              <a:cs typeface="Times New Roman"/>
            </a:endParaRPr>
          </a:p>
          <a:p>
            <a:pPr marL="154940" indent="-116839">
              <a:lnSpc>
                <a:spcPts val="2395"/>
              </a:lnSpc>
              <a:buSzPct val="60000"/>
              <a:buFont typeface="Times New Roman"/>
              <a:buChar char="•"/>
              <a:tabLst>
                <a:tab pos="15494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Amiodarone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2350" y="6264909"/>
            <a:ext cx="13150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6839">
              <a:lnSpc>
                <a:spcPct val="100000"/>
              </a:lnSpc>
              <a:spcBef>
                <a:spcPts val="100"/>
              </a:spcBef>
              <a:buSzPct val="60000"/>
              <a:buFont typeface="Times New Roman"/>
              <a:buChar char="•"/>
              <a:tabLst>
                <a:tab pos="129539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Busulphan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6823" y="519203"/>
            <a:ext cx="8293734" cy="4754245"/>
            <a:chOff x="526823" y="519203"/>
            <a:chExt cx="8293734" cy="4754245"/>
          </a:xfrm>
        </p:grpSpPr>
        <p:sp>
          <p:nvSpPr>
            <p:cNvPr id="10" name="object 10"/>
            <p:cNvSpPr/>
            <p:nvPr/>
          </p:nvSpPr>
          <p:spPr>
            <a:xfrm>
              <a:off x="541020" y="1664969"/>
              <a:ext cx="8265159" cy="3592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1020" y="533399"/>
              <a:ext cx="8265159" cy="4725670"/>
            </a:xfrm>
            <a:custGeom>
              <a:avLst/>
              <a:gdLst/>
              <a:ahLst/>
              <a:cxnLst/>
              <a:rect l="l" t="t" r="r" b="b"/>
              <a:pathLst>
                <a:path w="8265159" h="4725670">
                  <a:moveTo>
                    <a:pt x="4132579" y="0"/>
                  </a:moveTo>
                  <a:lnTo>
                    <a:pt x="4133850" y="4724400"/>
                  </a:lnTo>
                </a:path>
                <a:path w="8265159" h="4725670">
                  <a:moveTo>
                    <a:pt x="0" y="4724400"/>
                  </a:moveTo>
                  <a:lnTo>
                    <a:pt x="8265159" y="4725670"/>
                  </a:lnTo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4680" y="1008379"/>
            <a:ext cx="3441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initially posterior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subcapsular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069" y="642620"/>
            <a:ext cx="3593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Systemic 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or topical</a:t>
            </a:r>
            <a:r>
              <a:rPr sz="2400" b="1" spc="-40" dirty="0">
                <a:solidFill>
                  <a:srgbClr val="F88C4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steroids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019" y="533400"/>
            <a:ext cx="8265159" cy="6172200"/>
          </a:xfrm>
          <a:custGeom>
            <a:avLst/>
            <a:gdLst/>
            <a:ahLst/>
            <a:cxnLst/>
            <a:rect l="l" t="t" r="r" b="b"/>
            <a:pathLst>
              <a:path w="8265159" h="6172200">
                <a:moveTo>
                  <a:pt x="4132579" y="6172200"/>
                </a:moveTo>
                <a:lnTo>
                  <a:pt x="0" y="6172200"/>
                </a:lnTo>
                <a:lnTo>
                  <a:pt x="0" y="1143000"/>
                </a:lnTo>
                <a:lnTo>
                  <a:pt x="8265159" y="1143000"/>
                </a:lnTo>
                <a:lnTo>
                  <a:pt x="8265159" y="6172200"/>
                </a:lnTo>
                <a:lnTo>
                  <a:pt x="4132579" y="6172200"/>
                </a:lnTo>
                <a:close/>
              </a:path>
              <a:path w="8265159" h="6172200">
                <a:moveTo>
                  <a:pt x="4132579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8265159" y="0"/>
                </a:lnTo>
                <a:lnTo>
                  <a:pt x="8265159" y="1143000"/>
                </a:lnTo>
                <a:lnTo>
                  <a:pt x="4132579" y="1143000"/>
                </a:lnTo>
                <a:close/>
              </a:path>
            </a:pathLst>
          </a:custGeom>
          <a:ln w="28393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04740" y="990600"/>
            <a:ext cx="29521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central, anterior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capsular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04740" y="1234440"/>
            <a:ext cx="958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96960" cy="6858000"/>
            <a:chOff x="0" y="0"/>
            <a:chExt cx="8696960" cy="6858000"/>
          </a:xfrm>
        </p:grpSpPr>
        <p:sp>
          <p:nvSpPr>
            <p:cNvPr id="4" name="object 4"/>
            <p:cNvSpPr/>
            <p:nvPr/>
          </p:nvSpPr>
          <p:spPr>
            <a:xfrm>
              <a:off x="3364555" y="678312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8563" y="74878"/>
                  </a:lnTo>
                  <a:lnTo>
                    <a:pt x="74859" y="74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7853" y="646221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0" y="0"/>
                  </a:moveTo>
                  <a:lnTo>
                    <a:pt x="40346" y="352766"/>
                  </a:lnTo>
                  <a:lnTo>
                    <a:pt x="83366" y="395786"/>
                  </a:lnTo>
                  <a:lnTo>
                    <a:pt x="395786" y="395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279" y="6142429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5">
                  <a:moveTo>
                    <a:pt x="0" y="0"/>
                  </a:moveTo>
                  <a:lnTo>
                    <a:pt x="40182" y="351332"/>
                  </a:lnTo>
                  <a:lnTo>
                    <a:pt x="404420" y="715570"/>
                  </a:lnTo>
                  <a:lnTo>
                    <a:pt x="715570" y="715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4652" y="5822176"/>
              <a:ext cx="1035685" cy="1036319"/>
            </a:xfrm>
            <a:custGeom>
              <a:avLst/>
              <a:gdLst/>
              <a:ahLst/>
              <a:cxnLst/>
              <a:rect l="l" t="t" r="r" b="b"/>
              <a:pathLst>
                <a:path w="1035685" h="1036320">
                  <a:moveTo>
                    <a:pt x="0" y="0"/>
                  </a:moveTo>
                  <a:lnTo>
                    <a:pt x="40235" y="351801"/>
                  </a:lnTo>
                  <a:lnTo>
                    <a:pt x="724257" y="1035823"/>
                  </a:lnTo>
                  <a:lnTo>
                    <a:pt x="1035550" y="103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8132" y="5502862"/>
              <a:ext cx="1355725" cy="1355725"/>
            </a:xfrm>
            <a:custGeom>
              <a:avLst/>
              <a:gdLst/>
              <a:ahLst/>
              <a:cxnLst/>
              <a:rect l="l" t="t" r="r" b="b"/>
              <a:pathLst>
                <a:path w="1355725" h="1355725">
                  <a:moveTo>
                    <a:pt x="0" y="0"/>
                  </a:moveTo>
                  <a:lnTo>
                    <a:pt x="40128" y="350867"/>
                  </a:lnTo>
                  <a:lnTo>
                    <a:pt x="1044134" y="1355137"/>
                  </a:lnTo>
                  <a:lnTo>
                    <a:pt x="1355137" y="1355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1394" y="5181644"/>
              <a:ext cx="1676400" cy="1676400"/>
            </a:xfrm>
            <a:custGeom>
              <a:avLst/>
              <a:gdLst/>
              <a:ahLst/>
              <a:cxnLst/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40241" y="351849"/>
                  </a:lnTo>
                  <a:lnTo>
                    <a:pt x="1365096" y="1676355"/>
                  </a:lnTo>
                  <a:lnTo>
                    <a:pt x="1676355" y="167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4820" y="4861860"/>
              <a:ext cx="1996439" cy="1996439"/>
            </a:xfrm>
            <a:custGeom>
              <a:avLst/>
              <a:gdLst/>
              <a:ahLst/>
              <a:cxnLst/>
              <a:rect l="l" t="t" r="r" b="b"/>
              <a:pathLst>
                <a:path w="1996439" h="1996440">
                  <a:moveTo>
                    <a:pt x="0" y="0"/>
                  </a:moveTo>
                  <a:lnTo>
                    <a:pt x="40182" y="351332"/>
                  </a:lnTo>
                  <a:lnTo>
                    <a:pt x="1684989" y="1996139"/>
                  </a:lnTo>
                  <a:lnTo>
                    <a:pt x="1996139" y="1996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082" y="4540642"/>
              <a:ext cx="2232660" cy="2317750"/>
            </a:xfrm>
            <a:custGeom>
              <a:avLst/>
              <a:gdLst/>
              <a:ahLst/>
              <a:cxnLst/>
              <a:rect l="l" t="t" r="r" b="b"/>
              <a:pathLst>
                <a:path w="2232660" h="2317750">
                  <a:moveTo>
                    <a:pt x="0" y="0"/>
                  </a:moveTo>
                  <a:lnTo>
                    <a:pt x="40346" y="352766"/>
                  </a:lnTo>
                  <a:lnTo>
                    <a:pt x="2004937" y="2317357"/>
                  </a:lnTo>
                  <a:lnTo>
                    <a:pt x="2232267" y="2317357"/>
                  </a:lnTo>
                  <a:lnTo>
                    <a:pt x="2199164" y="2199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1508" y="4220858"/>
              <a:ext cx="2247265" cy="2559685"/>
            </a:xfrm>
            <a:custGeom>
              <a:avLst/>
              <a:gdLst/>
              <a:ahLst/>
              <a:cxnLst/>
              <a:rect l="l" t="t" r="r" b="b"/>
              <a:pathLst>
                <a:path w="2247265" h="2559684">
                  <a:moveTo>
                    <a:pt x="0" y="0"/>
                  </a:moveTo>
                  <a:lnTo>
                    <a:pt x="40346" y="352766"/>
                  </a:lnTo>
                  <a:lnTo>
                    <a:pt x="2247102" y="2559522"/>
                  </a:lnTo>
                  <a:lnTo>
                    <a:pt x="2125560" y="212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4934" y="3901074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4" h="2484754">
                  <a:moveTo>
                    <a:pt x="0" y="0"/>
                  </a:moveTo>
                  <a:lnTo>
                    <a:pt x="40182" y="351332"/>
                  </a:lnTo>
                  <a:lnTo>
                    <a:pt x="2173004" y="2484154"/>
                  </a:lnTo>
                  <a:lnTo>
                    <a:pt x="2051957" y="205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8293" y="3580698"/>
              <a:ext cx="2099945" cy="2411730"/>
            </a:xfrm>
            <a:custGeom>
              <a:avLst/>
              <a:gdLst/>
              <a:ahLst/>
              <a:cxnLst/>
              <a:rect l="l" t="t" r="r" b="b"/>
              <a:pathLst>
                <a:path w="2099945" h="2411729">
                  <a:moveTo>
                    <a:pt x="0" y="0"/>
                  </a:moveTo>
                  <a:lnTo>
                    <a:pt x="40249" y="351924"/>
                  </a:lnTo>
                  <a:lnTo>
                    <a:pt x="2099468" y="2411143"/>
                  </a:lnTo>
                  <a:lnTo>
                    <a:pt x="1978014" y="197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1787" y="3261507"/>
              <a:ext cx="2025650" cy="2335530"/>
            </a:xfrm>
            <a:custGeom>
              <a:avLst/>
              <a:gdLst/>
              <a:ahLst/>
              <a:cxnLst/>
              <a:rect l="l" t="t" r="r" b="b"/>
              <a:pathLst>
                <a:path w="2025650" h="2335529">
                  <a:moveTo>
                    <a:pt x="0" y="0"/>
                  </a:moveTo>
                  <a:lnTo>
                    <a:pt x="40113" y="350734"/>
                  </a:lnTo>
                  <a:lnTo>
                    <a:pt x="2025387" y="2335484"/>
                  </a:lnTo>
                  <a:lnTo>
                    <a:pt x="1904749" y="1904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5049" y="2940289"/>
              <a:ext cx="1952625" cy="2264410"/>
            </a:xfrm>
            <a:custGeom>
              <a:avLst/>
              <a:gdLst/>
              <a:ahLst/>
              <a:cxnLst/>
              <a:rect l="l" t="t" r="r" b="b"/>
              <a:pathLst>
                <a:path w="1952625" h="2264410">
                  <a:moveTo>
                    <a:pt x="0" y="0"/>
                  </a:moveTo>
                  <a:lnTo>
                    <a:pt x="40244" y="351876"/>
                  </a:lnTo>
                  <a:lnTo>
                    <a:pt x="1952246" y="2264382"/>
                  </a:lnTo>
                  <a:lnTo>
                    <a:pt x="1830815" y="1830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8475" y="2620505"/>
              <a:ext cx="1878330" cy="2189480"/>
            </a:xfrm>
            <a:custGeom>
              <a:avLst/>
              <a:gdLst/>
              <a:ahLst/>
              <a:cxnLst/>
              <a:rect l="l" t="t" r="r" b="b"/>
              <a:pathLst>
                <a:path w="1878329" h="2189479">
                  <a:moveTo>
                    <a:pt x="0" y="0"/>
                  </a:moveTo>
                  <a:lnTo>
                    <a:pt x="40182" y="351332"/>
                  </a:lnTo>
                  <a:lnTo>
                    <a:pt x="1878258" y="2189408"/>
                  </a:lnTo>
                  <a:lnTo>
                    <a:pt x="1757211" y="1757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1737" y="2299287"/>
              <a:ext cx="1805305" cy="2117725"/>
            </a:xfrm>
            <a:custGeom>
              <a:avLst/>
              <a:gdLst/>
              <a:ahLst/>
              <a:cxnLst/>
              <a:rect l="l" t="t" r="r" b="b"/>
              <a:pathLst>
                <a:path w="1805304" h="2117725">
                  <a:moveTo>
                    <a:pt x="0" y="0"/>
                  </a:moveTo>
                  <a:lnTo>
                    <a:pt x="40346" y="352766"/>
                  </a:lnTo>
                  <a:lnTo>
                    <a:pt x="1804819" y="2117239"/>
                  </a:lnTo>
                  <a:lnTo>
                    <a:pt x="1683277" y="1683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5163" y="1979503"/>
              <a:ext cx="1731645" cy="2044064"/>
            </a:xfrm>
            <a:custGeom>
              <a:avLst/>
              <a:gdLst/>
              <a:ahLst/>
              <a:cxnLst/>
              <a:rect l="l" t="t" r="r" b="b"/>
              <a:pathLst>
                <a:path w="1731645" h="2044064">
                  <a:moveTo>
                    <a:pt x="0" y="0"/>
                  </a:moveTo>
                  <a:lnTo>
                    <a:pt x="40346" y="352766"/>
                  </a:lnTo>
                  <a:lnTo>
                    <a:pt x="1731215" y="2043635"/>
                  </a:lnTo>
                  <a:lnTo>
                    <a:pt x="1609673" y="160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78589" y="1659719"/>
              <a:ext cx="1657350" cy="1968500"/>
            </a:xfrm>
            <a:custGeom>
              <a:avLst/>
              <a:gdLst/>
              <a:ahLst/>
              <a:cxnLst/>
              <a:rect l="l" t="t" r="r" b="b"/>
              <a:pathLst>
                <a:path w="1657350" h="1968500">
                  <a:moveTo>
                    <a:pt x="0" y="0"/>
                  </a:moveTo>
                  <a:lnTo>
                    <a:pt x="40182" y="351332"/>
                  </a:lnTo>
                  <a:lnTo>
                    <a:pt x="1657117" y="1968267"/>
                  </a:lnTo>
                  <a:lnTo>
                    <a:pt x="1536069" y="1536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1877" y="1338722"/>
              <a:ext cx="1583690" cy="1896110"/>
            </a:xfrm>
            <a:custGeom>
              <a:avLst/>
              <a:gdLst/>
              <a:ahLst/>
              <a:cxnLst/>
              <a:rect l="l" t="t" r="r" b="b"/>
              <a:pathLst>
                <a:path w="1583689" h="1896110">
                  <a:moveTo>
                    <a:pt x="0" y="0"/>
                  </a:moveTo>
                  <a:lnTo>
                    <a:pt x="40320" y="352545"/>
                  </a:lnTo>
                  <a:lnTo>
                    <a:pt x="1583652" y="1895876"/>
                  </a:lnTo>
                  <a:lnTo>
                    <a:pt x="1462336" y="1462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5422" y="1019983"/>
              <a:ext cx="1510030" cy="1820545"/>
            </a:xfrm>
            <a:custGeom>
              <a:avLst/>
              <a:gdLst/>
              <a:ahLst/>
              <a:cxnLst/>
              <a:rect l="l" t="t" r="r" b="b"/>
              <a:pathLst>
                <a:path w="1510029" h="1820545">
                  <a:moveTo>
                    <a:pt x="0" y="0"/>
                  </a:moveTo>
                  <a:lnTo>
                    <a:pt x="40063" y="350292"/>
                  </a:lnTo>
                  <a:lnTo>
                    <a:pt x="1509663" y="1820279"/>
                  </a:lnTo>
                  <a:lnTo>
                    <a:pt x="1388681" y="1388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8703" y="698933"/>
              <a:ext cx="1436370" cy="1748789"/>
            </a:xfrm>
            <a:custGeom>
              <a:avLst/>
              <a:gdLst/>
              <a:ahLst/>
              <a:cxnLst/>
              <a:rect l="l" t="t" r="r" b="b"/>
              <a:pathLst>
                <a:path w="1436370" h="1748789">
                  <a:moveTo>
                    <a:pt x="0" y="0"/>
                  </a:moveTo>
                  <a:lnTo>
                    <a:pt x="40326" y="352592"/>
                  </a:lnTo>
                  <a:lnTo>
                    <a:pt x="1436266" y="1748165"/>
                  </a:lnTo>
                  <a:lnTo>
                    <a:pt x="1314928" y="1314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32130" y="379150"/>
              <a:ext cx="1362710" cy="1673860"/>
            </a:xfrm>
            <a:custGeom>
              <a:avLst/>
              <a:gdLst/>
              <a:ahLst/>
              <a:cxnLst/>
              <a:rect l="l" t="t" r="r" b="b"/>
              <a:pathLst>
                <a:path w="1362710" h="1673860">
                  <a:moveTo>
                    <a:pt x="0" y="0"/>
                  </a:moveTo>
                  <a:lnTo>
                    <a:pt x="40182" y="351332"/>
                  </a:lnTo>
                  <a:lnTo>
                    <a:pt x="1362371" y="1673521"/>
                  </a:lnTo>
                  <a:lnTo>
                    <a:pt x="1241324" y="1241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5392" y="57932"/>
              <a:ext cx="1289050" cy="1601470"/>
            </a:xfrm>
            <a:custGeom>
              <a:avLst/>
              <a:gdLst/>
              <a:ahLst/>
              <a:cxnLst/>
              <a:rect l="l" t="t" r="r" b="b"/>
              <a:pathLst>
                <a:path w="1289050" h="1601470">
                  <a:moveTo>
                    <a:pt x="0" y="0"/>
                  </a:moveTo>
                  <a:lnTo>
                    <a:pt x="40346" y="352766"/>
                  </a:lnTo>
                  <a:lnTo>
                    <a:pt x="1288931" y="1601351"/>
                  </a:lnTo>
                  <a:lnTo>
                    <a:pt x="1167390" y="1167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0800" y="14418"/>
              <a:ext cx="1183640" cy="1251585"/>
            </a:xfrm>
            <a:custGeom>
              <a:avLst/>
              <a:gdLst/>
              <a:ahLst/>
              <a:cxnLst/>
              <a:rect l="l" t="t" r="r" b="b"/>
              <a:pathLst>
                <a:path w="1183639" h="1251585">
                  <a:moveTo>
                    <a:pt x="244288" y="0"/>
                  </a:moveTo>
                  <a:lnTo>
                    <a:pt x="0" y="3361"/>
                  </a:lnTo>
                  <a:lnTo>
                    <a:pt x="8362" y="76481"/>
                  </a:lnTo>
                  <a:lnTo>
                    <a:pt x="1183221" y="1251030"/>
                  </a:lnTo>
                  <a:lnTo>
                    <a:pt x="1061805" y="817516"/>
                  </a:lnTo>
                  <a:lnTo>
                    <a:pt x="24428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7527" y="10573"/>
              <a:ext cx="855980" cy="860425"/>
            </a:xfrm>
            <a:custGeom>
              <a:avLst/>
              <a:gdLst/>
              <a:ahLst/>
              <a:cxnLst/>
              <a:rect l="l" t="t" r="r" b="b"/>
              <a:pathLst>
                <a:path w="855979" h="860425">
                  <a:moveTo>
                    <a:pt x="306926" y="0"/>
                  </a:moveTo>
                  <a:lnTo>
                    <a:pt x="0" y="4223"/>
                  </a:lnTo>
                  <a:lnTo>
                    <a:pt x="855947" y="860170"/>
                  </a:lnTo>
                  <a:lnTo>
                    <a:pt x="734899" y="427973"/>
                  </a:lnTo>
                  <a:lnTo>
                    <a:pt x="306926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86892" y="6727"/>
              <a:ext cx="466725" cy="471170"/>
            </a:xfrm>
            <a:custGeom>
              <a:avLst/>
              <a:gdLst/>
              <a:ahLst/>
              <a:cxnLst/>
              <a:rect l="l" t="t" r="r" b="b"/>
              <a:pathLst>
                <a:path w="466725" h="471170">
                  <a:moveTo>
                    <a:pt x="307030" y="0"/>
                  </a:moveTo>
                  <a:lnTo>
                    <a:pt x="0" y="4225"/>
                  </a:lnTo>
                  <a:lnTo>
                    <a:pt x="466403" y="470629"/>
                  </a:lnTo>
                  <a:lnTo>
                    <a:pt x="345311" y="38270"/>
                  </a:lnTo>
                  <a:lnTo>
                    <a:pt x="30703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66359" y="6350"/>
              <a:ext cx="76835" cy="77470"/>
            </a:xfrm>
            <a:custGeom>
              <a:avLst/>
              <a:gdLst/>
              <a:ahLst/>
              <a:cxnLst/>
              <a:rect l="l" t="t" r="r" b="b"/>
              <a:pathLst>
                <a:path w="76835" h="77470">
                  <a:moveTo>
                    <a:pt x="55020" y="0"/>
                  </a:moveTo>
                  <a:lnTo>
                    <a:pt x="0" y="757"/>
                  </a:lnTo>
                  <a:lnTo>
                    <a:pt x="76711" y="77448"/>
                  </a:lnTo>
                  <a:lnTo>
                    <a:pt x="5502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064" y="6774814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4" h="83184">
                  <a:moveTo>
                    <a:pt x="0" y="0"/>
                  </a:moveTo>
                  <a:lnTo>
                    <a:pt x="9525" y="83185"/>
                  </a:lnTo>
                  <a:lnTo>
                    <a:pt x="83185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7274" y="6453544"/>
              <a:ext cx="404495" cy="404495"/>
            </a:xfrm>
            <a:custGeom>
              <a:avLst/>
              <a:gdLst/>
              <a:ahLst/>
              <a:cxnLst/>
              <a:rect l="l" t="t" r="r" b="b"/>
              <a:pathLst>
                <a:path w="404494" h="404495">
                  <a:moveTo>
                    <a:pt x="0" y="0"/>
                  </a:moveTo>
                  <a:lnTo>
                    <a:pt x="40273" y="351694"/>
                  </a:lnTo>
                  <a:lnTo>
                    <a:pt x="93049" y="404455"/>
                  </a:lnTo>
                  <a:lnTo>
                    <a:pt x="404455" y="404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0648" y="6133708"/>
              <a:ext cx="724535" cy="724535"/>
            </a:xfrm>
            <a:custGeom>
              <a:avLst/>
              <a:gdLst/>
              <a:ahLst/>
              <a:cxnLst/>
              <a:rect l="l" t="t" r="r" b="b"/>
              <a:pathLst>
                <a:path w="724535" h="724534">
                  <a:moveTo>
                    <a:pt x="0" y="0"/>
                  </a:moveTo>
                  <a:lnTo>
                    <a:pt x="40238" y="351388"/>
                  </a:lnTo>
                  <a:lnTo>
                    <a:pt x="413141" y="724291"/>
                  </a:lnTo>
                  <a:lnTo>
                    <a:pt x="724291" y="72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023" y="5813873"/>
              <a:ext cx="1044575" cy="1044575"/>
            </a:xfrm>
            <a:custGeom>
              <a:avLst/>
              <a:gdLst/>
              <a:ahLst/>
              <a:cxnLst/>
              <a:rect l="l" t="t" r="r" b="b"/>
              <a:pathLst>
                <a:path w="1044575" h="1044575">
                  <a:moveTo>
                    <a:pt x="0" y="0"/>
                  </a:moveTo>
                  <a:lnTo>
                    <a:pt x="40238" y="351388"/>
                  </a:lnTo>
                  <a:lnTo>
                    <a:pt x="732976" y="1044126"/>
                  </a:lnTo>
                  <a:lnTo>
                    <a:pt x="1044126" y="10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7397" y="5494037"/>
              <a:ext cx="1363980" cy="1363980"/>
            </a:xfrm>
            <a:custGeom>
              <a:avLst/>
              <a:gdLst/>
              <a:ahLst/>
              <a:cxnLst/>
              <a:rect l="l" t="t" r="r" b="b"/>
              <a:pathLst>
                <a:path w="1363980" h="1363979">
                  <a:moveTo>
                    <a:pt x="0" y="0"/>
                  </a:moveTo>
                  <a:lnTo>
                    <a:pt x="40238" y="351388"/>
                  </a:lnTo>
                  <a:lnTo>
                    <a:pt x="1052812" y="1363962"/>
                  </a:lnTo>
                  <a:lnTo>
                    <a:pt x="1363962" y="136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771" y="5174202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0"/>
                  </a:moveTo>
                  <a:lnTo>
                    <a:pt x="40179" y="350870"/>
                  </a:lnTo>
                  <a:lnTo>
                    <a:pt x="1372755" y="1683797"/>
                  </a:lnTo>
                  <a:lnTo>
                    <a:pt x="1683797" y="168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074" y="4853737"/>
              <a:ext cx="2004060" cy="2004695"/>
            </a:xfrm>
            <a:custGeom>
              <a:avLst/>
              <a:gdLst/>
              <a:ahLst/>
              <a:cxnLst/>
              <a:rect l="l" t="t" r="r" b="b"/>
              <a:pathLst>
                <a:path w="2004060" h="2004695">
                  <a:moveTo>
                    <a:pt x="0" y="0"/>
                  </a:moveTo>
                  <a:lnTo>
                    <a:pt x="40310" y="352018"/>
                  </a:lnTo>
                  <a:lnTo>
                    <a:pt x="1692555" y="2004262"/>
                  </a:lnTo>
                  <a:lnTo>
                    <a:pt x="2003734" y="2004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7356" y="4533096"/>
              <a:ext cx="2235200" cy="2325370"/>
            </a:xfrm>
            <a:custGeom>
              <a:avLst/>
              <a:gdLst/>
              <a:ahLst/>
              <a:cxnLst/>
              <a:rect l="l" t="t" r="r" b="b"/>
              <a:pathLst>
                <a:path w="2235200" h="2325370">
                  <a:moveTo>
                    <a:pt x="0" y="0"/>
                  </a:moveTo>
                  <a:lnTo>
                    <a:pt x="40331" y="352199"/>
                  </a:lnTo>
                  <a:lnTo>
                    <a:pt x="2012515" y="2324903"/>
                  </a:lnTo>
                  <a:lnTo>
                    <a:pt x="2234733" y="2324903"/>
                  </a:lnTo>
                  <a:lnTo>
                    <a:pt x="2199640" y="2199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0731" y="4213261"/>
              <a:ext cx="2247900" cy="2560320"/>
            </a:xfrm>
            <a:custGeom>
              <a:avLst/>
              <a:gdLst/>
              <a:ahLst/>
              <a:cxnLst/>
              <a:rect l="l" t="t" r="r" b="b"/>
              <a:pathLst>
                <a:path w="2247900" h="2560320">
                  <a:moveTo>
                    <a:pt x="0" y="0"/>
                  </a:moveTo>
                  <a:lnTo>
                    <a:pt x="40403" y="352823"/>
                  </a:lnTo>
                  <a:lnTo>
                    <a:pt x="2247633" y="2560053"/>
                  </a:lnTo>
                  <a:lnTo>
                    <a:pt x="2126043" y="2126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105" y="3893425"/>
              <a:ext cx="2173605" cy="2484755"/>
            </a:xfrm>
            <a:custGeom>
              <a:avLst/>
              <a:gdLst/>
              <a:ahLst/>
              <a:cxnLst/>
              <a:rect l="l" t="t" r="r" b="b"/>
              <a:pathLst>
                <a:path w="2173605" h="2484754">
                  <a:moveTo>
                    <a:pt x="0" y="0"/>
                  </a:moveTo>
                  <a:lnTo>
                    <a:pt x="40238" y="351388"/>
                  </a:lnTo>
                  <a:lnTo>
                    <a:pt x="2173542" y="2484692"/>
                  </a:lnTo>
                  <a:lnTo>
                    <a:pt x="2052446" y="205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7479" y="3573590"/>
              <a:ext cx="2099945" cy="2411095"/>
            </a:xfrm>
            <a:custGeom>
              <a:avLst/>
              <a:gdLst/>
              <a:ahLst/>
              <a:cxnLst/>
              <a:rect l="l" t="t" r="r" b="b"/>
              <a:pathLst>
                <a:path w="2099945" h="2411095">
                  <a:moveTo>
                    <a:pt x="0" y="0"/>
                  </a:moveTo>
                  <a:lnTo>
                    <a:pt x="40238" y="351388"/>
                  </a:lnTo>
                  <a:lnTo>
                    <a:pt x="2099946" y="2411096"/>
                  </a:lnTo>
                  <a:lnTo>
                    <a:pt x="1978850" y="1978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0690" y="3252320"/>
              <a:ext cx="2026920" cy="2339340"/>
            </a:xfrm>
            <a:custGeom>
              <a:avLst/>
              <a:gdLst/>
              <a:ahLst/>
              <a:cxnLst/>
              <a:rect l="l" t="t" r="r" b="b"/>
              <a:pathLst>
                <a:path w="2026920" h="2339340">
                  <a:moveTo>
                    <a:pt x="0" y="0"/>
                  </a:moveTo>
                  <a:lnTo>
                    <a:pt x="40403" y="352823"/>
                  </a:lnTo>
                  <a:lnTo>
                    <a:pt x="2026513" y="2338933"/>
                  </a:lnTo>
                  <a:lnTo>
                    <a:pt x="1904923" y="190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4228" y="2933918"/>
              <a:ext cx="1952625" cy="2262505"/>
            </a:xfrm>
            <a:custGeom>
              <a:avLst/>
              <a:gdLst/>
              <a:ahLst/>
              <a:cxnLst/>
              <a:rect l="l" t="t" r="r" b="b"/>
              <a:pathLst>
                <a:path w="1952625" h="2262504">
                  <a:moveTo>
                    <a:pt x="0" y="0"/>
                  </a:moveTo>
                  <a:lnTo>
                    <a:pt x="40074" y="349954"/>
                  </a:lnTo>
                  <a:lnTo>
                    <a:pt x="1952258" y="2262138"/>
                  </a:lnTo>
                  <a:lnTo>
                    <a:pt x="1831656" y="1831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7439" y="2612649"/>
              <a:ext cx="1879600" cy="2192020"/>
            </a:xfrm>
            <a:custGeom>
              <a:avLst/>
              <a:gdLst/>
              <a:ahLst/>
              <a:cxnLst/>
              <a:rect l="l" t="t" r="r" b="b"/>
              <a:pathLst>
                <a:path w="1879600" h="2192020">
                  <a:moveTo>
                    <a:pt x="0" y="0"/>
                  </a:moveTo>
                  <a:lnTo>
                    <a:pt x="40403" y="352823"/>
                  </a:lnTo>
                  <a:lnTo>
                    <a:pt x="1879320" y="2191740"/>
                  </a:lnTo>
                  <a:lnTo>
                    <a:pt x="1757729" y="1757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0934" y="2293867"/>
              <a:ext cx="1805305" cy="2115820"/>
            </a:xfrm>
            <a:custGeom>
              <a:avLst/>
              <a:gdLst/>
              <a:ahLst/>
              <a:cxnLst/>
              <a:rect l="l" t="t" r="r" b="b"/>
              <a:pathLst>
                <a:path w="1805305" h="2115820">
                  <a:moveTo>
                    <a:pt x="0" y="0"/>
                  </a:moveTo>
                  <a:lnTo>
                    <a:pt x="40118" y="350334"/>
                  </a:lnTo>
                  <a:lnTo>
                    <a:pt x="1805108" y="2115325"/>
                  </a:lnTo>
                  <a:lnTo>
                    <a:pt x="1684202" y="1683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4187" y="1972977"/>
              <a:ext cx="1732280" cy="2044064"/>
            </a:xfrm>
            <a:custGeom>
              <a:avLst/>
              <a:gdLst/>
              <a:ahLst/>
              <a:cxnLst/>
              <a:rect l="l" t="t" r="r" b="b"/>
              <a:pathLst>
                <a:path w="1732280" h="2044064">
                  <a:moveTo>
                    <a:pt x="0" y="0"/>
                  </a:moveTo>
                  <a:lnTo>
                    <a:pt x="40358" y="352437"/>
                  </a:lnTo>
                  <a:lnTo>
                    <a:pt x="1731820" y="2043453"/>
                  </a:lnTo>
                  <a:lnTo>
                    <a:pt x="1610536" y="1610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562" y="1653142"/>
              <a:ext cx="1658620" cy="1969770"/>
            </a:xfrm>
            <a:custGeom>
              <a:avLst/>
              <a:gdLst/>
              <a:ahLst/>
              <a:cxnLst/>
              <a:rect l="l" t="t" r="r" b="b"/>
              <a:pathLst>
                <a:path w="1658620" h="1969770">
                  <a:moveTo>
                    <a:pt x="0" y="0"/>
                  </a:moveTo>
                  <a:lnTo>
                    <a:pt x="40238" y="351388"/>
                  </a:lnTo>
                  <a:lnTo>
                    <a:pt x="1658036" y="1969186"/>
                  </a:lnTo>
                  <a:lnTo>
                    <a:pt x="1536939" y="1536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0936" y="1333306"/>
              <a:ext cx="1584960" cy="1896110"/>
            </a:xfrm>
            <a:custGeom>
              <a:avLst/>
              <a:gdLst/>
              <a:ahLst/>
              <a:cxnLst/>
              <a:rect l="l" t="t" r="r" b="b"/>
              <a:pathLst>
                <a:path w="1584960" h="1896110">
                  <a:moveTo>
                    <a:pt x="0" y="0"/>
                  </a:moveTo>
                  <a:lnTo>
                    <a:pt x="40238" y="351388"/>
                  </a:lnTo>
                  <a:lnTo>
                    <a:pt x="1584439" y="1895589"/>
                  </a:lnTo>
                  <a:lnTo>
                    <a:pt x="1463343" y="1463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146" y="1012036"/>
              <a:ext cx="1511300" cy="1823720"/>
            </a:xfrm>
            <a:custGeom>
              <a:avLst/>
              <a:gdLst/>
              <a:ahLst/>
              <a:cxnLst/>
              <a:rect l="l" t="t" r="r" b="b"/>
              <a:pathLst>
                <a:path w="1511300" h="1823720">
                  <a:moveTo>
                    <a:pt x="0" y="0"/>
                  </a:moveTo>
                  <a:lnTo>
                    <a:pt x="40403" y="352823"/>
                  </a:lnTo>
                  <a:lnTo>
                    <a:pt x="1511006" y="1823426"/>
                  </a:lnTo>
                  <a:lnTo>
                    <a:pt x="1389416" y="1389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672" y="693520"/>
              <a:ext cx="1437640" cy="1748155"/>
            </a:xfrm>
            <a:custGeom>
              <a:avLst/>
              <a:gdLst/>
              <a:ahLst/>
              <a:cxnLst/>
              <a:rect l="l" t="t" r="r" b="b"/>
              <a:pathLst>
                <a:path w="1437640" h="1748155">
                  <a:moveTo>
                    <a:pt x="0" y="0"/>
                  </a:moveTo>
                  <a:lnTo>
                    <a:pt x="40232" y="351330"/>
                  </a:lnTo>
                  <a:lnTo>
                    <a:pt x="1437056" y="1747786"/>
                  </a:lnTo>
                  <a:lnTo>
                    <a:pt x="1315988" y="131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895" y="372365"/>
              <a:ext cx="1363980" cy="1675764"/>
            </a:xfrm>
            <a:custGeom>
              <a:avLst/>
              <a:gdLst/>
              <a:ahLst/>
              <a:cxnLst/>
              <a:rect l="l" t="t" r="r" b="b"/>
              <a:pathLst>
                <a:path w="1363980" h="1675764">
                  <a:moveTo>
                    <a:pt x="0" y="0"/>
                  </a:moveTo>
                  <a:lnTo>
                    <a:pt x="40389" y="352703"/>
                  </a:lnTo>
                  <a:lnTo>
                    <a:pt x="1363636" y="1675601"/>
                  </a:lnTo>
                  <a:lnTo>
                    <a:pt x="1242222" y="124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33" y="53955"/>
              <a:ext cx="1289685" cy="1599565"/>
            </a:xfrm>
            <a:custGeom>
              <a:avLst/>
              <a:gdLst/>
              <a:ahLst/>
              <a:cxnLst/>
              <a:rect l="l" t="t" r="r" b="b"/>
              <a:pathLst>
                <a:path w="1289685" h="1599564">
                  <a:moveTo>
                    <a:pt x="0" y="0"/>
                  </a:moveTo>
                  <a:lnTo>
                    <a:pt x="40075" y="349963"/>
                  </a:lnTo>
                  <a:lnTo>
                    <a:pt x="1289559" y="1599446"/>
                  </a:lnTo>
                  <a:lnTo>
                    <a:pt x="1168834" y="1168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11848"/>
              <a:ext cx="1184275" cy="1249680"/>
            </a:xfrm>
            <a:custGeom>
              <a:avLst/>
              <a:gdLst/>
              <a:ahLst/>
              <a:cxnLst/>
              <a:rect l="l" t="t" r="r" b="b"/>
              <a:pathLst>
                <a:path w="1184275" h="1249680">
                  <a:moveTo>
                    <a:pt x="246798" y="0"/>
                  </a:moveTo>
                  <a:lnTo>
                    <a:pt x="0" y="3391"/>
                  </a:lnTo>
                  <a:lnTo>
                    <a:pt x="8046" y="73655"/>
                  </a:lnTo>
                  <a:lnTo>
                    <a:pt x="1184139" y="1249438"/>
                  </a:lnTo>
                  <a:lnTo>
                    <a:pt x="1062674" y="815875"/>
                  </a:lnTo>
                  <a:lnTo>
                    <a:pt x="246798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9237" y="8010"/>
              <a:ext cx="854710" cy="859155"/>
            </a:xfrm>
            <a:custGeom>
              <a:avLst/>
              <a:gdLst/>
              <a:ahLst/>
              <a:cxnLst/>
              <a:rect l="l" t="t" r="r" b="b"/>
              <a:pathLst>
                <a:path w="854710" h="859155">
                  <a:moveTo>
                    <a:pt x="306932" y="0"/>
                  </a:moveTo>
                  <a:lnTo>
                    <a:pt x="0" y="4217"/>
                  </a:lnTo>
                  <a:lnTo>
                    <a:pt x="854310" y="858527"/>
                  </a:lnTo>
                  <a:lnTo>
                    <a:pt x="733214" y="426281"/>
                  </a:lnTo>
                  <a:lnTo>
                    <a:pt x="306932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7421" y="4171"/>
              <a:ext cx="466725" cy="470534"/>
            </a:xfrm>
            <a:custGeom>
              <a:avLst/>
              <a:gdLst/>
              <a:ahLst/>
              <a:cxnLst/>
              <a:rect l="l" t="t" r="r" b="b"/>
              <a:pathLst>
                <a:path w="466725" h="470534">
                  <a:moveTo>
                    <a:pt x="308119" y="0"/>
                  </a:moveTo>
                  <a:lnTo>
                    <a:pt x="0" y="4233"/>
                  </a:lnTo>
                  <a:lnTo>
                    <a:pt x="466324" y="470435"/>
                  </a:lnTo>
                  <a:lnTo>
                    <a:pt x="344807" y="36688"/>
                  </a:lnTo>
                  <a:lnTo>
                    <a:pt x="308119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7980" y="3810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5" h="76200">
                  <a:moveTo>
                    <a:pt x="53869" y="0"/>
                  </a:moveTo>
                  <a:lnTo>
                    <a:pt x="0" y="740"/>
                  </a:lnTo>
                  <a:lnTo>
                    <a:pt x="75123" y="75863"/>
                  </a:lnTo>
                  <a:lnTo>
                    <a:pt x="5386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48000" y="0"/>
              <a:ext cx="1742439" cy="422909"/>
            </a:xfrm>
            <a:custGeom>
              <a:avLst/>
              <a:gdLst/>
              <a:ahLst/>
              <a:cxnLst/>
              <a:rect l="l" t="t" r="r" b="b"/>
              <a:pathLst>
                <a:path w="1742439" h="422909">
                  <a:moveTo>
                    <a:pt x="1742084" y="422910"/>
                  </a:moveTo>
                  <a:lnTo>
                    <a:pt x="1693125" y="220980"/>
                  </a:lnTo>
                  <a:lnTo>
                    <a:pt x="1688211" y="200660"/>
                  </a:lnTo>
                  <a:lnTo>
                    <a:pt x="1639570" y="0"/>
                  </a:lnTo>
                  <a:lnTo>
                    <a:pt x="0" y="11430"/>
                  </a:lnTo>
                  <a:lnTo>
                    <a:pt x="81953" y="200660"/>
                  </a:lnTo>
                  <a:lnTo>
                    <a:pt x="87718" y="213995"/>
                  </a:lnTo>
                  <a:lnTo>
                    <a:pt x="90754" y="220980"/>
                  </a:lnTo>
                  <a:lnTo>
                    <a:pt x="178219" y="422910"/>
                  </a:lnTo>
                  <a:lnTo>
                    <a:pt x="1742084" y="42291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17422" y="402590"/>
              <a:ext cx="1621790" cy="222250"/>
            </a:xfrm>
            <a:custGeom>
              <a:avLst/>
              <a:gdLst/>
              <a:ahLst/>
              <a:cxnLst/>
              <a:rect l="l" t="t" r="r" b="b"/>
              <a:pathLst>
                <a:path w="1621789" h="222250">
                  <a:moveTo>
                    <a:pt x="1567737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621612" y="222250"/>
                  </a:lnTo>
                  <a:lnTo>
                    <a:pt x="1567737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05434" y="605790"/>
              <a:ext cx="1583055" cy="220979"/>
            </a:xfrm>
            <a:custGeom>
              <a:avLst/>
              <a:gdLst/>
              <a:ahLst/>
              <a:cxnLst/>
              <a:rect l="l" t="t" r="r" b="b"/>
              <a:pathLst>
                <a:path w="1583054" h="220980">
                  <a:moveTo>
                    <a:pt x="1528983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582550" y="220980"/>
                  </a:lnTo>
                  <a:lnTo>
                    <a:pt x="1528983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92896" y="807719"/>
              <a:ext cx="1544320" cy="220979"/>
            </a:xfrm>
            <a:custGeom>
              <a:avLst/>
              <a:gdLst/>
              <a:ahLst/>
              <a:cxnLst/>
              <a:rect l="l" t="t" r="r" b="b"/>
              <a:pathLst>
                <a:path w="1544320" h="220980">
                  <a:moveTo>
                    <a:pt x="1490470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44037" y="220979"/>
                  </a:lnTo>
                  <a:lnTo>
                    <a:pt x="149047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80358" y="1009650"/>
              <a:ext cx="1505585" cy="220979"/>
            </a:xfrm>
            <a:custGeom>
              <a:avLst/>
              <a:gdLst/>
              <a:ahLst/>
              <a:cxnLst/>
              <a:rect l="l" t="t" r="r" b="b"/>
              <a:pathLst>
                <a:path w="1505585" h="220980">
                  <a:moveTo>
                    <a:pt x="1451958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505525" y="220979"/>
                  </a:lnTo>
                  <a:lnTo>
                    <a:pt x="1451958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67820" y="1211580"/>
              <a:ext cx="1467485" cy="220979"/>
            </a:xfrm>
            <a:custGeom>
              <a:avLst/>
              <a:gdLst/>
              <a:ahLst/>
              <a:cxnLst/>
              <a:rect l="l" t="t" r="r" b="b"/>
              <a:pathLst>
                <a:path w="1467485" h="220980">
                  <a:moveTo>
                    <a:pt x="1413445" y="0"/>
                  </a:moveTo>
                  <a:lnTo>
                    <a:pt x="0" y="0"/>
                  </a:lnTo>
                  <a:lnTo>
                    <a:pt x="95712" y="220980"/>
                  </a:lnTo>
                  <a:lnTo>
                    <a:pt x="1467013" y="220980"/>
                  </a:lnTo>
                  <a:lnTo>
                    <a:pt x="1413445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55281" y="1413510"/>
              <a:ext cx="1428750" cy="220979"/>
            </a:xfrm>
            <a:custGeom>
              <a:avLst/>
              <a:gdLst/>
              <a:ahLst/>
              <a:cxnLst/>
              <a:rect l="l" t="t" r="r" b="b"/>
              <a:pathLst>
                <a:path w="1428750" h="220980">
                  <a:moveTo>
                    <a:pt x="1374933" y="0"/>
                  </a:moveTo>
                  <a:lnTo>
                    <a:pt x="0" y="0"/>
                  </a:lnTo>
                  <a:lnTo>
                    <a:pt x="95712" y="220979"/>
                  </a:lnTo>
                  <a:lnTo>
                    <a:pt x="1428500" y="220979"/>
                  </a:lnTo>
                  <a:lnTo>
                    <a:pt x="1374933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42743" y="1615439"/>
              <a:ext cx="1390650" cy="222250"/>
            </a:xfrm>
            <a:custGeom>
              <a:avLst/>
              <a:gdLst/>
              <a:ahLst/>
              <a:cxnLst/>
              <a:rect l="l" t="t" r="r" b="b"/>
              <a:pathLst>
                <a:path w="1390650" h="222250">
                  <a:moveTo>
                    <a:pt x="1336420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90295" y="222250"/>
                  </a:lnTo>
                  <a:lnTo>
                    <a:pt x="133642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0205" y="1817370"/>
              <a:ext cx="1351915" cy="222250"/>
            </a:xfrm>
            <a:custGeom>
              <a:avLst/>
              <a:gdLst/>
              <a:ahLst/>
              <a:cxnLst/>
              <a:rect l="l" t="t" r="r" b="b"/>
              <a:pathLst>
                <a:path w="1351914" h="222250">
                  <a:moveTo>
                    <a:pt x="12979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51783" y="222250"/>
                  </a:lnTo>
                  <a:lnTo>
                    <a:pt x="1297908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17667" y="2019300"/>
              <a:ext cx="1313815" cy="222250"/>
            </a:xfrm>
            <a:custGeom>
              <a:avLst/>
              <a:gdLst/>
              <a:ahLst/>
              <a:cxnLst/>
              <a:rect l="l" t="t" r="r" b="b"/>
              <a:pathLst>
                <a:path w="1313814" h="222250">
                  <a:moveTo>
                    <a:pt x="1259395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313271" y="222250"/>
                  </a:lnTo>
                  <a:lnTo>
                    <a:pt x="1259395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05129" y="2221229"/>
              <a:ext cx="1275080" cy="222250"/>
            </a:xfrm>
            <a:custGeom>
              <a:avLst/>
              <a:gdLst/>
              <a:ahLst/>
              <a:cxnLst/>
              <a:rect l="l" t="t" r="r" b="b"/>
              <a:pathLst>
                <a:path w="1275079" h="222250">
                  <a:moveTo>
                    <a:pt x="122088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74758" y="222250"/>
                  </a:lnTo>
                  <a:lnTo>
                    <a:pt x="1220883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92590" y="2423160"/>
              <a:ext cx="1236345" cy="222250"/>
            </a:xfrm>
            <a:custGeom>
              <a:avLst/>
              <a:gdLst/>
              <a:ahLst/>
              <a:cxnLst/>
              <a:rect l="l" t="t" r="r" b="b"/>
              <a:pathLst>
                <a:path w="1236345" h="222250">
                  <a:moveTo>
                    <a:pt x="11823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236246" y="222250"/>
                  </a:lnTo>
                  <a:lnTo>
                    <a:pt x="11823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80052" y="2625089"/>
              <a:ext cx="1198245" cy="222250"/>
            </a:xfrm>
            <a:custGeom>
              <a:avLst/>
              <a:gdLst/>
              <a:ahLst/>
              <a:cxnLst/>
              <a:rect l="l" t="t" r="r" b="b"/>
              <a:pathLst>
                <a:path w="1198245" h="222250">
                  <a:moveTo>
                    <a:pt x="11438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97733" y="222250"/>
                  </a:lnTo>
                  <a:lnTo>
                    <a:pt x="114385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67514" y="2827020"/>
              <a:ext cx="1159510" cy="222250"/>
            </a:xfrm>
            <a:custGeom>
              <a:avLst/>
              <a:gdLst/>
              <a:ahLst/>
              <a:cxnLst/>
              <a:rect l="l" t="t" r="r" b="b"/>
              <a:pathLst>
                <a:path w="1159510" h="222250">
                  <a:moveTo>
                    <a:pt x="11053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59221" y="222250"/>
                  </a:lnTo>
                  <a:lnTo>
                    <a:pt x="1105346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54976" y="3028950"/>
              <a:ext cx="1120775" cy="222250"/>
            </a:xfrm>
            <a:custGeom>
              <a:avLst/>
              <a:gdLst/>
              <a:ahLst/>
              <a:cxnLst/>
              <a:rect l="l" t="t" r="r" b="b"/>
              <a:pathLst>
                <a:path w="1120775" h="222250">
                  <a:moveTo>
                    <a:pt x="10668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120708" y="222250"/>
                  </a:lnTo>
                  <a:lnTo>
                    <a:pt x="1066833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42438" y="3230879"/>
              <a:ext cx="1082675" cy="222250"/>
            </a:xfrm>
            <a:custGeom>
              <a:avLst/>
              <a:gdLst/>
              <a:ahLst/>
              <a:cxnLst/>
              <a:rect l="l" t="t" r="r" b="b"/>
              <a:pathLst>
                <a:path w="1082675" h="222250">
                  <a:moveTo>
                    <a:pt x="102832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82196" y="222250"/>
                  </a:lnTo>
                  <a:lnTo>
                    <a:pt x="1028321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29899" y="3432809"/>
              <a:ext cx="1043940" cy="222250"/>
            </a:xfrm>
            <a:custGeom>
              <a:avLst/>
              <a:gdLst/>
              <a:ahLst/>
              <a:cxnLst/>
              <a:rect l="l" t="t" r="r" b="b"/>
              <a:pathLst>
                <a:path w="1043939" h="222250">
                  <a:moveTo>
                    <a:pt x="9898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43683" y="222250"/>
                  </a:lnTo>
                  <a:lnTo>
                    <a:pt x="989808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17361" y="3634740"/>
              <a:ext cx="1005205" cy="222250"/>
            </a:xfrm>
            <a:custGeom>
              <a:avLst/>
              <a:gdLst/>
              <a:ahLst/>
              <a:cxnLst/>
              <a:rect l="l" t="t" r="r" b="b"/>
              <a:pathLst>
                <a:path w="1005204" h="222250">
                  <a:moveTo>
                    <a:pt x="9512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1005171" y="222250"/>
                  </a:lnTo>
                  <a:lnTo>
                    <a:pt x="951296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04823" y="3836670"/>
              <a:ext cx="967105" cy="222250"/>
            </a:xfrm>
            <a:custGeom>
              <a:avLst/>
              <a:gdLst/>
              <a:ahLst/>
              <a:cxnLst/>
              <a:rect l="l" t="t" r="r" b="b"/>
              <a:pathLst>
                <a:path w="967104" h="222250">
                  <a:moveTo>
                    <a:pt x="9127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966658" y="222249"/>
                  </a:lnTo>
                  <a:lnTo>
                    <a:pt x="912783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92285" y="4038600"/>
              <a:ext cx="928369" cy="222250"/>
            </a:xfrm>
            <a:custGeom>
              <a:avLst/>
              <a:gdLst/>
              <a:ahLst/>
              <a:cxnLst/>
              <a:rect l="l" t="t" r="r" b="b"/>
              <a:pathLst>
                <a:path w="928370" h="222250">
                  <a:moveTo>
                    <a:pt x="8742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928146" y="222250"/>
                  </a:lnTo>
                  <a:lnTo>
                    <a:pt x="874271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79747" y="4240529"/>
              <a:ext cx="889635" cy="222250"/>
            </a:xfrm>
            <a:custGeom>
              <a:avLst/>
              <a:gdLst/>
              <a:ahLst/>
              <a:cxnLst/>
              <a:rect l="l" t="t" r="r" b="b"/>
              <a:pathLst>
                <a:path w="889635" h="222250">
                  <a:moveTo>
                    <a:pt x="83575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89633" y="222250"/>
                  </a:lnTo>
                  <a:lnTo>
                    <a:pt x="83575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67208" y="4442459"/>
              <a:ext cx="851535" cy="222250"/>
            </a:xfrm>
            <a:custGeom>
              <a:avLst/>
              <a:gdLst/>
              <a:ahLst/>
              <a:cxnLst/>
              <a:rect l="l" t="t" r="r" b="b"/>
              <a:pathLst>
                <a:path w="851535" h="222250">
                  <a:moveTo>
                    <a:pt x="7972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51121" y="222250"/>
                  </a:lnTo>
                  <a:lnTo>
                    <a:pt x="797246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54670" y="4644390"/>
              <a:ext cx="812800" cy="222250"/>
            </a:xfrm>
            <a:custGeom>
              <a:avLst/>
              <a:gdLst/>
              <a:ahLst/>
              <a:cxnLst/>
              <a:rect l="l" t="t" r="r" b="b"/>
              <a:pathLst>
                <a:path w="812800" h="222250">
                  <a:moveTo>
                    <a:pt x="758733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812608" y="222250"/>
                  </a:lnTo>
                  <a:lnTo>
                    <a:pt x="758733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15352" y="6776588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5" h="81915">
                  <a:moveTo>
                    <a:pt x="0" y="0"/>
                  </a:moveTo>
                  <a:lnTo>
                    <a:pt x="9297" y="81411"/>
                  </a:lnTo>
                  <a:lnTo>
                    <a:pt x="81432" y="8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78924" y="6457621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4">
                  <a:moveTo>
                    <a:pt x="0" y="0"/>
                  </a:moveTo>
                  <a:lnTo>
                    <a:pt x="40029" y="350504"/>
                  </a:lnTo>
                  <a:lnTo>
                    <a:pt x="89917" y="400378"/>
                  </a:lnTo>
                  <a:lnTo>
                    <a:pt x="400273" y="400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42335" y="6137245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59">
                  <a:moveTo>
                    <a:pt x="0" y="0"/>
                  </a:moveTo>
                  <a:lnTo>
                    <a:pt x="40191" y="351923"/>
                  </a:lnTo>
                  <a:lnTo>
                    <a:pt x="408925" y="720754"/>
                  </a:lnTo>
                  <a:lnTo>
                    <a:pt x="720944" y="720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05882" y="5818066"/>
              <a:ext cx="1040130" cy="1040130"/>
            </a:xfrm>
            <a:custGeom>
              <a:avLst/>
              <a:gdLst/>
              <a:ahLst/>
              <a:cxnLst/>
              <a:rect l="l" t="t" r="r" b="b"/>
              <a:pathLst>
                <a:path w="1040129" h="1040129">
                  <a:moveTo>
                    <a:pt x="0" y="0"/>
                  </a:moveTo>
                  <a:lnTo>
                    <a:pt x="40006" y="350303"/>
                  </a:lnTo>
                  <a:lnTo>
                    <a:pt x="729636" y="1039933"/>
                  </a:lnTo>
                  <a:lnTo>
                    <a:pt x="1039659" y="103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69258" y="5497378"/>
              <a:ext cx="1360805" cy="1360805"/>
            </a:xfrm>
            <a:custGeom>
              <a:avLst/>
              <a:gdLst/>
              <a:ahLst/>
              <a:cxnLst/>
              <a:rect l="l" t="t" r="r" b="b"/>
              <a:pathLst>
                <a:path w="1360804" h="1360804">
                  <a:moveTo>
                    <a:pt x="0" y="0"/>
                  </a:moveTo>
                  <a:lnTo>
                    <a:pt x="40227" y="352235"/>
                  </a:lnTo>
                  <a:lnTo>
                    <a:pt x="1048347" y="1360621"/>
                  </a:lnTo>
                  <a:lnTo>
                    <a:pt x="1360621" y="1360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32646" y="5176797"/>
              <a:ext cx="1682114" cy="1681480"/>
            </a:xfrm>
            <a:custGeom>
              <a:avLst/>
              <a:gdLst/>
              <a:ahLst/>
              <a:cxnLst/>
              <a:rect l="l" t="t" r="r" b="b"/>
              <a:pathLst>
                <a:path w="1682115" h="1681479">
                  <a:moveTo>
                    <a:pt x="0" y="0"/>
                  </a:moveTo>
                  <a:lnTo>
                    <a:pt x="40214" y="352123"/>
                  </a:lnTo>
                  <a:lnTo>
                    <a:pt x="1369293" y="1681202"/>
                  </a:lnTo>
                  <a:lnTo>
                    <a:pt x="1681645" y="168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96229" y="4857929"/>
              <a:ext cx="2000250" cy="2000250"/>
            </a:xfrm>
            <a:custGeom>
              <a:avLst/>
              <a:gdLst/>
              <a:ahLst/>
              <a:cxnLst/>
              <a:rect l="l" t="t" r="r" b="b"/>
              <a:pathLst>
                <a:path w="2000250" h="2000250">
                  <a:moveTo>
                    <a:pt x="0" y="0"/>
                  </a:moveTo>
                  <a:lnTo>
                    <a:pt x="40018" y="350404"/>
                  </a:lnTo>
                  <a:lnTo>
                    <a:pt x="1690118" y="2000070"/>
                  </a:lnTo>
                  <a:lnTo>
                    <a:pt x="2000070" y="2000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9551" y="4536771"/>
              <a:ext cx="2237740" cy="2321560"/>
            </a:xfrm>
            <a:custGeom>
              <a:avLst/>
              <a:gdLst/>
              <a:ahLst/>
              <a:cxnLst/>
              <a:rect l="l" t="t" r="r" b="b"/>
              <a:pathLst>
                <a:path w="2237740" h="2321559">
                  <a:moveTo>
                    <a:pt x="0" y="0"/>
                  </a:moveTo>
                  <a:lnTo>
                    <a:pt x="40280" y="352700"/>
                  </a:lnTo>
                  <a:lnTo>
                    <a:pt x="2008808" y="2321228"/>
                  </a:lnTo>
                  <a:lnTo>
                    <a:pt x="2237408" y="2321228"/>
                  </a:lnTo>
                  <a:lnTo>
                    <a:pt x="2204693" y="2204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22957" y="4216349"/>
              <a:ext cx="2252345" cy="2564130"/>
            </a:xfrm>
            <a:custGeom>
              <a:avLst/>
              <a:gdLst/>
              <a:ahLst/>
              <a:cxnLst/>
              <a:rect l="l" t="t" r="r" b="b"/>
              <a:pathLst>
                <a:path w="2252345" h="2564129">
                  <a:moveTo>
                    <a:pt x="0" y="0"/>
                  </a:moveTo>
                  <a:lnTo>
                    <a:pt x="40196" y="351964"/>
                  </a:lnTo>
                  <a:lnTo>
                    <a:pt x="2252192" y="2563960"/>
                  </a:lnTo>
                  <a:lnTo>
                    <a:pt x="2130288" y="2129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86522" y="3897322"/>
              <a:ext cx="2178685" cy="2491105"/>
            </a:xfrm>
            <a:custGeom>
              <a:avLst/>
              <a:gdLst/>
              <a:ahLst/>
              <a:cxnLst/>
              <a:rect l="l" t="t" r="r" b="b"/>
              <a:pathLst>
                <a:path w="2178684" h="2491104">
                  <a:moveTo>
                    <a:pt x="0" y="0"/>
                  </a:moveTo>
                  <a:lnTo>
                    <a:pt x="40197" y="351969"/>
                  </a:lnTo>
                  <a:lnTo>
                    <a:pt x="2178551" y="2490887"/>
                  </a:lnTo>
                  <a:lnTo>
                    <a:pt x="2056644" y="2056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49844" y="3576164"/>
              <a:ext cx="2104390" cy="2416810"/>
            </a:xfrm>
            <a:custGeom>
              <a:avLst/>
              <a:gdLst/>
              <a:ahLst/>
              <a:cxnLst/>
              <a:rect l="l" t="t" r="r" b="b"/>
              <a:pathLst>
                <a:path w="2104390" h="2416810">
                  <a:moveTo>
                    <a:pt x="0" y="0"/>
                  </a:moveTo>
                  <a:lnTo>
                    <a:pt x="40280" y="352700"/>
                  </a:lnTo>
                  <a:lnTo>
                    <a:pt x="2104227" y="2416647"/>
                  </a:lnTo>
                  <a:lnTo>
                    <a:pt x="1982288" y="1982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13329" y="3256439"/>
              <a:ext cx="2030095" cy="2341245"/>
            </a:xfrm>
            <a:custGeom>
              <a:avLst/>
              <a:gdLst/>
              <a:ahLst/>
              <a:cxnLst/>
              <a:rect l="l" t="t" r="r" b="b"/>
              <a:pathLst>
                <a:path w="2030095" h="2341245">
                  <a:moveTo>
                    <a:pt x="0" y="0"/>
                  </a:moveTo>
                  <a:lnTo>
                    <a:pt x="40116" y="351266"/>
                  </a:lnTo>
                  <a:lnTo>
                    <a:pt x="2029707" y="2340857"/>
                  </a:lnTo>
                  <a:lnTo>
                    <a:pt x="1908263" y="1908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76815" y="2936715"/>
              <a:ext cx="1955800" cy="2265680"/>
            </a:xfrm>
            <a:custGeom>
              <a:avLst/>
              <a:gdLst/>
              <a:ahLst/>
              <a:cxnLst/>
              <a:rect l="l" t="t" r="r" b="b"/>
              <a:pathLst>
                <a:path w="1955800" h="2265679">
                  <a:moveTo>
                    <a:pt x="0" y="0"/>
                  </a:moveTo>
                  <a:lnTo>
                    <a:pt x="40054" y="350723"/>
                  </a:lnTo>
                  <a:lnTo>
                    <a:pt x="1955298" y="2265462"/>
                  </a:lnTo>
                  <a:lnTo>
                    <a:pt x="1834239" y="183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40251" y="2616558"/>
              <a:ext cx="1882139" cy="2193290"/>
            </a:xfrm>
            <a:custGeom>
              <a:avLst/>
              <a:gdLst/>
              <a:ahLst/>
              <a:cxnLst/>
              <a:rect l="l" t="t" r="r" b="b"/>
              <a:pathLst>
                <a:path w="1882140" h="2193290">
                  <a:moveTo>
                    <a:pt x="0" y="0"/>
                  </a:moveTo>
                  <a:lnTo>
                    <a:pt x="40166" y="351699"/>
                  </a:lnTo>
                  <a:lnTo>
                    <a:pt x="1881708" y="2193241"/>
                  </a:lnTo>
                  <a:lnTo>
                    <a:pt x="1759934" y="1759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03665" y="2296211"/>
              <a:ext cx="1807845" cy="2118995"/>
            </a:xfrm>
            <a:custGeom>
              <a:avLst/>
              <a:gdLst/>
              <a:ahLst/>
              <a:cxnLst/>
              <a:rect l="l" t="t" r="r" b="b"/>
              <a:pathLst>
                <a:path w="1807845" h="2118995">
                  <a:moveTo>
                    <a:pt x="0" y="0"/>
                  </a:moveTo>
                  <a:lnTo>
                    <a:pt x="40187" y="351883"/>
                  </a:lnTo>
                  <a:lnTo>
                    <a:pt x="1807422" y="2118653"/>
                  </a:lnTo>
                  <a:lnTo>
                    <a:pt x="1686120" y="1686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167234" y="1977215"/>
              <a:ext cx="1733550" cy="2044700"/>
            </a:xfrm>
            <a:custGeom>
              <a:avLst/>
              <a:gdLst/>
              <a:ahLst/>
              <a:cxnLst/>
              <a:rect l="l" t="t" r="r" b="b"/>
              <a:pathLst>
                <a:path w="1733550" h="2044700">
                  <a:moveTo>
                    <a:pt x="0" y="0"/>
                  </a:moveTo>
                  <a:lnTo>
                    <a:pt x="40034" y="350544"/>
                  </a:lnTo>
                  <a:lnTo>
                    <a:pt x="1733459" y="2044415"/>
                  </a:lnTo>
                  <a:lnTo>
                    <a:pt x="1611925" y="161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130624" y="1656656"/>
              <a:ext cx="1659889" cy="1971039"/>
            </a:xfrm>
            <a:custGeom>
              <a:avLst/>
              <a:gdLst/>
              <a:ahLst/>
              <a:cxnLst/>
              <a:rect l="l" t="t" r="r" b="b"/>
              <a:pathLst>
                <a:path w="1659890" h="1971039">
                  <a:moveTo>
                    <a:pt x="0" y="0"/>
                  </a:moveTo>
                  <a:lnTo>
                    <a:pt x="40211" y="352095"/>
                  </a:lnTo>
                  <a:lnTo>
                    <a:pt x="1659437" y="1970895"/>
                  </a:lnTo>
                  <a:lnTo>
                    <a:pt x="1538032" y="153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94079" y="1336659"/>
              <a:ext cx="1585595" cy="1897380"/>
            </a:xfrm>
            <a:custGeom>
              <a:avLst/>
              <a:gdLst/>
              <a:ahLst/>
              <a:cxnLst/>
              <a:rect l="l" t="t" r="r" b="b"/>
              <a:pathLst>
                <a:path w="1585595" h="1897380">
                  <a:moveTo>
                    <a:pt x="0" y="0"/>
                  </a:moveTo>
                  <a:lnTo>
                    <a:pt x="40148" y="351545"/>
                  </a:lnTo>
                  <a:lnTo>
                    <a:pt x="1585485" y="1897289"/>
                  </a:lnTo>
                  <a:lnTo>
                    <a:pt x="1463786" y="1463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57400" y="1015500"/>
              <a:ext cx="1511935" cy="1824355"/>
            </a:xfrm>
            <a:custGeom>
              <a:avLst/>
              <a:gdLst/>
              <a:ahLst/>
              <a:cxnLst/>
              <a:rect l="l" t="t" r="r" b="b"/>
              <a:pathLst>
                <a:path w="1511934" h="1824355">
                  <a:moveTo>
                    <a:pt x="0" y="0"/>
                  </a:moveTo>
                  <a:lnTo>
                    <a:pt x="40280" y="352700"/>
                  </a:lnTo>
                  <a:lnTo>
                    <a:pt x="1511369" y="1823789"/>
                  </a:lnTo>
                  <a:lnTo>
                    <a:pt x="1389430" y="1389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20886" y="695776"/>
              <a:ext cx="1437640" cy="1749425"/>
            </a:xfrm>
            <a:custGeom>
              <a:avLst/>
              <a:gdLst/>
              <a:ahLst/>
              <a:cxnLst/>
              <a:rect l="l" t="t" r="r" b="b"/>
              <a:pathLst>
                <a:path w="1437640" h="1749425">
                  <a:moveTo>
                    <a:pt x="0" y="0"/>
                  </a:moveTo>
                  <a:lnTo>
                    <a:pt x="40260" y="352528"/>
                  </a:lnTo>
                  <a:lnTo>
                    <a:pt x="1437142" y="1749041"/>
                  </a:lnTo>
                  <a:lnTo>
                    <a:pt x="1315405" y="1315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84371" y="376051"/>
              <a:ext cx="1363345" cy="1675130"/>
            </a:xfrm>
            <a:custGeom>
              <a:avLst/>
              <a:gdLst/>
              <a:ahLst/>
              <a:cxnLst/>
              <a:rect l="l" t="t" r="r" b="b"/>
              <a:pathLst>
                <a:path w="1363345" h="1675130">
                  <a:moveTo>
                    <a:pt x="0" y="0"/>
                  </a:moveTo>
                  <a:lnTo>
                    <a:pt x="40130" y="351386"/>
                  </a:lnTo>
                  <a:lnTo>
                    <a:pt x="1363002" y="1674607"/>
                  </a:lnTo>
                  <a:lnTo>
                    <a:pt x="1241381" y="1241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47856" y="56319"/>
              <a:ext cx="1289050" cy="1600200"/>
            </a:xfrm>
            <a:custGeom>
              <a:avLst/>
              <a:gdLst/>
              <a:ahLst/>
              <a:cxnLst/>
              <a:rect l="l" t="t" r="r" b="b"/>
              <a:pathLst>
                <a:path w="1289050" h="1600200">
                  <a:moveTo>
                    <a:pt x="0" y="0"/>
                  </a:moveTo>
                  <a:lnTo>
                    <a:pt x="40117" y="351274"/>
                  </a:lnTo>
                  <a:lnTo>
                    <a:pt x="1288802" y="1599959"/>
                  </a:lnTo>
                  <a:lnTo>
                    <a:pt x="1167235" y="1166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43600" y="16011"/>
              <a:ext cx="1183005" cy="1246505"/>
            </a:xfrm>
            <a:custGeom>
              <a:avLst/>
              <a:gdLst/>
              <a:ahLst/>
              <a:cxnLst/>
              <a:rect l="l" t="t" r="r" b="b"/>
              <a:pathLst>
                <a:path w="1183004" h="1246505">
                  <a:moveTo>
                    <a:pt x="248387" y="0"/>
                  </a:moveTo>
                  <a:lnTo>
                    <a:pt x="0" y="3038"/>
                  </a:lnTo>
                  <a:lnTo>
                    <a:pt x="7858" y="71844"/>
                  </a:lnTo>
                  <a:lnTo>
                    <a:pt x="1182394" y="1246071"/>
                  </a:lnTo>
                  <a:lnTo>
                    <a:pt x="1060676" y="812503"/>
                  </a:lnTo>
                  <a:lnTo>
                    <a:pt x="248387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63164" y="12603"/>
              <a:ext cx="852805" cy="856615"/>
            </a:xfrm>
            <a:custGeom>
              <a:avLst/>
              <a:gdLst/>
              <a:ahLst/>
              <a:cxnLst/>
              <a:rect l="l" t="t" r="r" b="b"/>
              <a:pathLst>
                <a:path w="852804" h="856615">
                  <a:moveTo>
                    <a:pt x="307459" y="0"/>
                  </a:moveTo>
                  <a:lnTo>
                    <a:pt x="0" y="3760"/>
                  </a:lnTo>
                  <a:lnTo>
                    <a:pt x="852416" y="856177"/>
                  </a:lnTo>
                  <a:lnTo>
                    <a:pt x="730901" y="423330"/>
                  </a:lnTo>
                  <a:lnTo>
                    <a:pt x="307459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43017" y="9167"/>
              <a:ext cx="462280" cy="466090"/>
            </a:xfrm>
            <a:custGeom>
              <a:avLst/>
              <a:gdLst/>
              <a:ahLst/>
              <a:cxnLst/>
              <a:rect l="l" t="t" r="r" b="b"/>
              <a:pathLst>
                <a:path w="462279" h="466090">
                  <a:moveTo>
                    <a:pt x="308473" y="0"/>
                  </a:moveTo>
                  <a:lnTo>
                    <a:pt x="0" y="3773"/>
                  </a:lnTo>
                  <a:lnTo>
                    <a:pt x="461950" y="465602"/>
                  </a:lnTo>
                  <a:lnTo>
                    <a:pt x="340129" y="31664"/>
                  </a:lnTo>
                  <a:lnTo>
                    <a:pt x="308473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23891" y="8889"/>
              <a:ext cx="70485" cy="71120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50288" y="0"/>
                  </a:moveTo>
                  <a:lnTo>
                    <a:pt x="0" y="615"/>
                  </a:lnTo>
                  <a:lnTo>
                    <a:pt x="70163" y="70796"/>
                  </a:lnTo>
                  <a:lnTo>
                    <a:pt x="50288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42132" y="4846320"/>
              <a:ext cx="774700" cy="222250"/>
            </a:xfrm>
            <a:custGeom>
              <a:avLst/>
              <a:gdLst/>
              <a:ahLst/>
              <a:cxnLst/>
              <a:rect l="l" t="t" r="r" b="b"/>
              <a:pathLst>
                <a:path w="774700" h="222250">
                  <a:moveTo>
                    <a:pt x="7202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774096" y="222249"/>
                  </a:lnTo>
                  <a:lnTo>
                    <a:pt x="720221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29594" y="5048250"/>
              <a:ext cx="735965" cy="222250"/>
            </a:xfrm>
            <a:custGeom>
              <a:avLst/>
              <a:gdLst/>
              <a:ahLst/>
              <a:cxnLst/>
              <a:rect l="l" t="t" r="r" b="b"/>
              <a:pathLst>
                <a:path w="735964" h="222250">
                  <a:moveTo>
                    <a:pt x="681708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735583" y="222250"/>
                  </a:lnTo>
                  <a:lnTo>
                    <a:pt x="681708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17056" y="5250179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64319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97071" y="222250"/>
                  </a:lnTo>
                  <a:lnTo>
                    <a:pt x="643196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04517" y="5452109"/>
              <a:ext cx="659130" cy="222250"/>
            </a:xfrm>
            <a:custGeom>
              <a:avLst/>
              <a:gdLst/>
              <a:ahLst/>
              <a:cxnLst/>
              <a:rect l="l" t="t" r="r" b="b"/>
              <a:pathLst>
                <a:path w="659129" h="222250">
                  <a:moveTo>
                    <a:pt x="604683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658559" y="222249"/>
                  </a:lnTo>
                  <a:lnTo>
                    <a:pt x="604683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91979" y="5654040"/>
              <a:ext cx="620395" cy="222250"/>
            </a:xfrm>
            <a:custGeom>
              <a:avLst/>
              <a:gdLst/>
              <a:ahLst/>
              <a:cxnLst/>
              <a:rect l="l" t="t" r="r" b="b"/>
              <a:pathLst>
                <a:path w="620395" h="222250">
                  <a:moveTo>
                    <a:pt x="566171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620046" y="222250"/>
                  </a:lnTo>
                  <a:lnTo>
                    <a:pt x="566171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79441" y="5855970"/>
              <a:ext cx="581660" cy="222250"/>
            </a:xfrm>
            <a:custGeom>
              <a:avLst/>
              <a:gdLst/>
              <a:ahLst/>
              <a:cxnLst/>
              <a:rect l="l" t="t" r="r" b="b"/>
              <a:pathLst>
                <a:path w="581660" h="222250">
                  <a:moveTo>
                    <a:pt x="527659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581534" y="222249"/>
                  </a:lnTo>
                  <a:lnTo>
                    <a:pt x="527659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66903" y="6057900"/>
              <a:ext cx="543560" cy="222250"/>
            </a:xfrm>
            <a:custGeom>
              <a:avLst/>
              <a:gdLst/>
              <a:ahLst/>
              <a:cxnLst/>
              <a:rect l="l" t="t" r="r" b="b"/>
              <a:pathLst>
                <a:path w="543560" h="222250">
                  <a:moveTo>
                    <a:pt x="489146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43021" y="222250"/>
                  </a:lnTo>
                  <a:lnTo>
                    <a:pt x="489146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54365" y="6259829"/>
              <a:ext cx="504825" cy="222250"/>
            </a:xfrm>
            <a:custGeom>
              <a:avLst/>
              <a:gdLst/>
              <a:ahLst/>
              <a:cxnLst/>
              <a:rect l="l" t="t" r="r" b="b"/>
              <a:pathLst>
                <a:path w="504825" h="222250">
                  <a:moveTo>
                    <a:pt x="450634" y="0"/>
                  </a:moveTo>
                  <a:lnTo>
                    <a:pt x="0" y="0"/>
                  </a:lnTo>
                  <a:lnTo>
                    <a:pt x="96262" y="222250"/>
                  </a:lnTo>
                  <a:lnTo>
                    <a:pt x="504509" y="222250"/>
                  </a:lnTo>
                  <a:lnTo>
                    <a:pt x="450634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41826" y="6461759"/>
              <a:ext cx="466090" cy="222250"/>
            </a:xfrm>
            <a:custGeom>
              <a:avLst/>
              <a:gdLst/>
              <a:ahLst/>
              <a:cxnLst/>
              <a:rect l="l" t="t" r="r" b="b"/>
              <a:pathLst>
                <a:path w="466089" h="222250">
                  <a:moveTo>
                    <a:pt x="412121" y="0"/>
                  </a:moveTo>
                  <a:lnTo>
                    <a:pt x="0" y="0"/>
                  </a:lnTo>
                  <a:lnTo>
                    <a:pt x="96262" y="222249"/>
                  </a:lnTo>
                  <a:lnTo>
                    <a:pt x="465996" y="222249"/>
                  </a:lnTo>
                  <a:lnTo>
                    <a:pt x="412121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929288" y="6663690"/>
              <a:ext cx="421005" cy="194310"/>
            </a:xfrm>
            <a:custGeom>
              <a:avLst/>
              <a:gdLst/>
              <a:ahLst/>
              <a:cxnLst/>
              <a:rect l="l" t="t" r="r" b="b"/>
              <a:pathLst>
                <a:path w="421004" h="194309">
                  <a:moveTo>
                    <a:pt x="373609" y="0"/>
                  </a:moveTo>
                  <a:lnTo>
                    <a:pt x="0" y="0"/>
                  </a:lnTo>
                  <a:lnTo>
                    <a:pt x="84161" y="194309"/>
                  </a:lnTo>
                  <a:lnTo>
                    <a:pt x="420711" y="194309"/>
                  </a:lnTo>
                  <a:lnTo>
                    <a:pt x="373609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5420" y="2431795"/>
              <a:ext cx="168910" cy="175895"/>
            </a:xfrm>
            <a:custGeom>
              <a:avLst/>
              <a:gdLst/>
              <a:ahLst/>
              <a:cxnLst/>
              <a:rect l="l" t="t" r="r" b="b"/>
              <a:pathLst>
                <a:path w="168910" h="175894">
                  <a:moveTo>
                    <a:pt x="168910" y="0"/>
                  </a:moveTo>
                  <a:lnTo>
                    <a:pt x="88900" y="41033"/>
                  </a:lnTo>
                  <a:lnTo>
                    <a:pt x="80010" y="45593"/>
                  </a:lnTo>
                  <a:lnTo>
                    <a:pt x="0" y="86614"/>
                  </a:lnTo>
                  <a:lnTo>
                    <a:pt x="22860" y="175514"/>
                  </a:lnTo>
                  <a:lnTo>
                    <a:pt x="80010" y="144614"/>
                  </a:lnTo>
                  <a:lnTo>
                    <a:pt x="88900" y="139801"/>
                  </a:lnTo>
                  <a:lnTo>
                    <a:pt x="168910" y="9652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6709" y="2390107"/>
              <a:ext cx="88900" cy="142875"/>
            </a:xfrm>
            <a:custGeom>
              <a:avLst/>
              <a:gdLst/>
              <a:ahLst/>
              <a:cxnLst/>
              <a:rect l="l" t="t" r="r" b="b"/>
              <a:pathLst>
                <a:path w="88900" h="142875">
                  <a:moveTo>
                    <a:pt x="88899" y="0"/>
                  </a:moveTo>
                  <a:lnTo>
                    <a:pt x="0" y="45589"/>
                  </a:lnTo>
                  <a:lnTo>
                    <a:pt x="0" y="142328"/>
                  </a:lnTo>
                  <a:lnTo>
                    <a:pt x="88899" y="94244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6719" y="2349076"/>
              <a:ext cx="88900" cy="140335"/>
            </a:xfrm>
            <a:custGeom>
              <a:avLst/>
              <a:gdLst/>
              <a:ahLst/>
              <a:cxnLst/>
              <a:rect l="l" t="t" r="r" b="b"/>
              <a:pathLst>
                <a:path w="88900" h="140335">
                  <a:moveTo>
                    <a:pt x="88900" y="0"/>
                  </a:moveTo>
                  <a:lnTo>
                    <a:pt x="0" y="45589"/>
                  </a:lnTo>
                  <a:lnTo>
                    <a:pt x="0" y="140083"/>
                  </a:lnTo>
                  <a:lnTo>
                    <a:pt x="88900" y="919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8000" y="2307394"/>
              <a:ext cx="88900" cy="138430"/>
            </a:xfrm>
            <a:custGeom>
              <a:avLst/>
              <a:gdLst/>
              <a:ahLst/>
              <a:cxnLst/>
              <a:rect l="l" t="t" r="r" b="b"/>
              <a:pathLst>
                <a:path w="88900" h="138430">
                  <a:moveTo>
                    <a:pt x="88900" y="0"/>
                  </a:moveTo>
                  <a:lnTo>
                    <a:pt x="0" y="45589"/>
                  </a:lnTo>
                  <a:lnTo>
                    <a:pt x="0" y="137802"/>
                  </a:lnTo>
                  <a:lnTo>
                    <a:pt x="88900" y="897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8009" y="2266363"/>
              <a:ext cx="88900" cy="135890"/>
            </a:xfrm>
            <a:custGeom>
              <a:avLst/>
              <a:gdLst/>
              <a:ahLst/>
              <a:cxnLst/>
              <a:rect l="l" t="t" r="r" b="b"/>
              <a:pathLst>
                <a:path w="88900" h="135889">
                  <a:moveTo>
                    <a:pt x="88900" y="0"/>
                  </a:moveTo>
                  <a:lnTo>
                    <a:pt x="0" y="45589"/>
                  </a:lnTo>
                  <a:lnTo>
                    <a:pt x="0" y="135557"/>
                  </a:lnTo>
                  <a:lnTo>
                    <a:pt x="88900" y="8747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9290" y="2224681"/>
              <a:ext cx="88900" cy="133350"/>
            </a:xfrm>
            <a:custGeom>
              <a:avLst/>
              <a:gdLst/>
              <a:ahLst/>
              <a:cxnLst/>
              <a:rect l="l" t="t" r="r" b="b"/>
              <a:pathLst>
                <a:path w="88900" h="133350">
                  <a:moveTo>
                    <a:pt x="88900" y="0"/>
                  </a:moveTo>
                  <a:lnTo>
                    <a:pt x="0" y="45589"/>
                  </a:lnTo>
                  <a:lnTo>
                    <a:pt x="0" y="133276"/>
                  </a:lnTo>
                  <a:lnTo>
                    <a:pt x="88900" y="8519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9300" y="2183651"/>
              <a:ext cx="88900" cy="131445"/>
            </a:xfrm>
            <a:custGeom>
              <a:avLst/>
              <a:gdLst/>
              <a:ahLst/>
              <a:cxnLst/>
              <a:rect l="l" t="t" r="r" b="b"/>
              <a:pathLst>
                <a:path w="88900" h="131444">
                  <a:moveTo>
                    <a:pt x="88900" y="0"/>
                  </a:moveTo>
                  <a:lnTo>
                    <a:pt x="0" y="45589"/>
                  </a:lnTo>
                  <a:lnTo>
                    <a:pt x="0" y="131031"/>
                  </a:lnTo>
                  <a:lnTo>
                    <a:pt x="88900" y="8294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30580" y="2141969"/>
              <a:ext cx="88900" cy="128905"/>
            </a:xfrm>
            <a:custGeom>
              <a:avLst/>
              <a:gdLst/>
              <a:ahLst/>
              <a:cxnLst/>
              <a:rect l="l" t="t" r="r" b="b"/>
              <a:pathLst>
                <a:path w="88900" h="128905">
                  <a:moveTo>
                    <a:pt x="88900" y="0"/>
                  </a:moveTo>
                  <a:lnTo>
                    <a:pt x="0" y="45589"/>
                  </a:lnTo>
                  <a:lnTo>
                    <a:pt x="0" y="128751"/>
                  </a:lnTo>
                  <a:lnTo>
                    <a:pt x="88900" y="806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10589" y="2100938"/>
              <a:ext cx="88900" cy="127000"/>
            </a:xfrm>
            <a:custGeom>
              <a:avLst/>
              <a:gdLst/>
              <a:ahLst/>
              <a:cxnLst/>
              <a:rect l="l" t="t" r="r" b="b"/>
              <a:pathLst>
                <a:path w="88900" h="127000">
                  <a:moveTo>
                    <a:pt x="88900" y="0"/>
                  </a:moveTo>
                  <a:lnTo>
                    <a:pt x="0" y="45589"/>
                  </a:lnTo>
                  <a:lnTo>
                    <a:pt x="0" y="126506"/>
                  </a:lnTo>
                  <a:lnTo>
                    <a:pt x="88900" y="784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1869" y="2059414"/>
              <a:ext cx="88900" cy="124460"/>
            </a:xfrm>
            <a:custGeom>
              <a:avLst/>
              <a:gdLst/>
              <a:ahLst/>
              <a:cxnLst/>
              <a:rect l="l" t="t" r="r" b="b"/>
              <a:pathLst>
                <a:path w="88900" h="124460">
                  <a:moveTo>
                    <a:pt x="88900" y="0"/>
                  </a:moveTo>
                  <a:lnTo>
                    <a:pt x="85090" y="1795"/>
                  </a:lnTo>
                  <a:lnTo>
                    <a:pt x="0" y="45431"/>
                  </a:lnTo>
                  <a:lnTo>
                    <a:pt x="0" y="124066"/>
                  </a:lnTo>
                  <a:lnTo>
                    <a:pt x="24130" y="111015"/>
                  </a:lnTo>
                  <a:lnTo>
                    <a:pt x="88900" y="7983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71880" y="2021714"/>
              <a:ext cx="88900" cy="121920"/>
            </a:xfrm>
            <a:custGeom>
              <a:avLst/>
              <a:gdLst/>
              <a:ahLst/>
              <a:cxnLst/>
              <a:rect l="l" t="t" r="r" b="b"/>
              <a:pathLst>
                <a:path w="88900" h="121919">
                  <a:moveTo>
                    <a:pt x="88900" y="0"/>
                  </a:moveTo>
                  <a:lnTo>
                    <a:pt x="5079" y="39495"/>
                  </a:lnTo>
                  <a:lnTo>
                    <a:pt x="0" y="42100"/>
                  </a:lnTo>
                  <a:lnTo>
                    <a:pt x="0" y="121813"/>
                  </a:lnTo>
                  <a:lnTo>
                    <a:pt x="88900" y="790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53160" y="1983415"/>
              <a:ext cx="88900" cy="121285"/>
            </a:xfrm>
            <a:custGeom>
              <a:avLst/>
              <a:gdLst/>
              <a:ahLst/>
              <a:cxnLst/>
              <a:rect l="l" t="t" r="r" b="b"/>
              <a:pathLst>
                <a:path w="88900" h="121285">
                  <a:moveTo>
                    <a:pt x="88900" y="0"/>
                  </a:moveTo>
                  <a:lnTo>
                    <a:pt x="0" y="41889"/>
                  </a:lnTo>
                  <a:lnTo>
                    <a:pt x="0" y="120982"/>
                  </a:lnTo>
                  <a:lnTo>
                    <a:pt x="88900" y="7818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33169" y="1945714"/>
              <a:ext cx="88900" cy="120650"/>
            </a:xfrm>
            <a:custGeom>
              <a:avLst/>
              <a:gdLst/>
              <a:ahLst/>
              <a:cxnLst/>
              <a:rect l="l" t="t" r="r" b="b"/>
              <a:pathLst>
                <a:path w="88900" h="120650">
                  <a:moveTo>
                    <a:pt x="88900" y="0"/>
                  </a:moveTo>
                  <a:lnTo>
                    <a:pt x="0" y="41889"/>
                  </a:lnTo>
                  <a:lnTo>
                    <a:pt x="0" y="120164"/>
                  </a:lnTo>
                  <a:lnTo>
                    <a:pt x="88900" y="773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14450" y="1907416"/>
              <a:ext cx="88900" cy="119380"/>
            </a:xfrm>
            <a:custGeom>
              <a:avLst/>
              <a:gdLst/>
              <a:ahLst/>
              <a:cxnLst/>
              <a:rect l="l" t="t" r="r" b="b"/>
              <a:pathLst>
                <a:path w="88900" h="119380">
                  <a:moveTo>
                    <a:pt x="88900" y="0"/>
                  </a:moveTo>
                  <a:lnTo>
                    <a:pt x="0" y="41889"/>
                  </a:lnTo>
                  <a:lnTo>
                    <a:pt x="0" y="119332"/>
                  </a:lnTo>
                  <a:lnTo>
                    <a:pt x="88900" y="7653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394460" y="1869715"/>
              <a:ext cx="88900" cy="118745"/>
            </a:xfrm>
            <a:custGeom>
              <a:avLst/>
              <a:gdLst/>
              <a:ahLst/>
              <a:cxnLst/>
              <a:rect l="l" t="t" r="r" b="b"/>
              <a:pathLst>
                <a:path w="88900" h="118744">
                  <a:moveTo>
                    <a:pt x="88900" y="0"/>
                  </a:moveTo>
                  <a:lnTo>
                    <a:pt x="0" y="41889"/>
                  </a:lnTo>
                  <a:lnTo>
                    <a:pt x="0" y="118514"/>
                  </a:lnTo>
                  <a:lnTo>
                    <a:pt x="88900" y="757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75739" y="1831416"/>
              <a:ext cx="88900" cy="118110"/>
            </a:xfrm>
            <a:custGeom>
              <a:avLst/>
              <a:gdLst/>
              <a:ahLst/>
              <a:cxnLst/>
              <a:rect l="l" t="t" r="r" b="b"/>
              <a:pathLst>
                <a:path w="88900" h="118110">
                  <a:moveTo>
                    <a:pt x="88900" y="0"/>
                  </a:moveTo>
                  <a:lnTo>
                    <a:pt x="0" y="41889"/>
                  </a:lnTo>
                  <a:lnTo>
                    <a:pt x="0" y="117683"/>
                  </a:lnTo>
                  <a:lnTo>
                    <a:pt x="88900" y="7488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55750" y="1793716"/>
              <a:ext cx="88900" cy="117475"/>
            </a:xfrm>
            <a:custGeom>
              <a:avLst/>
              <a:gdLst/>
              <a:ahLst/>
              <a:cxnLst/>
              <a:rect l="l" t="t" r="r" b="b"/>
              <a:pathLst>
                <a:path w="88900" h="117475">
                  <a:moveTo>
                    <a:pt x="88900" y="0"/>
                  </a:moveTo>
                  <a:lnTo>
                    <a:pt x="0" y="41889"/>
                  </a:lnTo>
                  <a:lnTo>
                    <a:pt x="0" y="116864"/>
                  </a:lnTo>
                  <a:lnTo>
                    <a:pt x="88900" y="7406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37029" y="1756016"/>
              <a:ext cx="87630" cy="115570"/>
            </a:xfrm>
            <a:custGeom>
              <a:avLst/>
              <a:gdLst/>
              <a:ahLst/>
              <a:cxnLst/>
              <a:rect l="l" t="t" r="r" b="b"/>
              <a:pathLst>
                <a:path w="87630" h="115569">
                  <a:moveTo>
                    <a:pt x="87630" y="0"/>
                  </a:moveTo>
                  <a:lnTo>
                    <a:pt x="0" y="41290"/>
                  </a:lnTo>
                  <a:lnTo>
                    <a:pt x="0" y="115435"/>
                  </a:lnTo>
                  <a:lnTo>
                    <a:pt x="87630" y="73247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17039" y="171771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41889"/>
                  </a:lnTo>
                  <a:lnTo>
                    <a:pt x="0" y="115215"/>
                  </a:lnTo>
                  <a:lnTo>
                    <a:pt x="88900" y="7241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98320" y="168001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41290"/>
                  </a:lnTo>
                  <a:lnTo>
                    <a:pt x="0" y="113785"/>
                  </a:lnTo>
                  <a:lnTo>
                    <a:pt x="38100" y="95443"/>
                  </a:lnTo>
                  <a:lnTo>
                    <a:pt x="87630" y="74673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78329" y="16432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5">
                  <a:moveTo>
                    <a:pt x="88900" y="0"/>
                  </a:moveTo>
                  <a:lnTo>
                    <a:pt x="58419" y="12788"/>
                  </a:lnTo>
                  <a:lnTo>
                    <a:pt x="0" y="40315"/>
                  </a:lnTo>
                  <a:lnTo>
                    <a:pt x="0" y="114594"/>
                  </a:lnTo>
                  <a:lnTo>
                    <a:pt x="88900" y="7731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959610" y="1609722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080"/>
                  </a:lnTo>
                  <a:lnTo>
                    <a:pt x="87629" y="7733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39620" y="1542059"/>
              <a:ext cx="168910" cy="148590"/>
            </a:xfrm>
            <a:custGeom>
              <a:avLst/>
              <a:gdLst/>
              <a:ahLst/>
              <a:cxnLst/>
              <a:rect l="l" t="t" r="r" b="b"/>
              <a:pathLst>
                <a:path w="168910" h="148589">
                  <a:moveTo>
                    <a:pt x="168910" y="0"/>
                  </a:moveTo>
                  <a:lnTo>
                    <a:pt x="88900" y="33566"/>
                  </a:lnTo>
                  <a:lnTo>
                    <a:pt x="81280" y="36766"/>
                  </a:lnTo>
                  <a:lnTo>
                    <a:pt x="0" y="70866"/>
                  </a:lnTo>
                  <a:lnTo>
                    <a:pt x="0" y="148196"/>
                  </a:lnTo>
                  <a:lnTo>
                    <a:pt x="81280" y="114122"/>
                  </a:lnTo>
                  <a:lnTo>
                    <a:pt x="88900" y="110921"/>
                  </a:lnTo>
                  <a:lnTo>
                    <a:pt x="168910" y="77368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200910" y="150794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669"/>
                  </a:lnTo>
                  <a:lnTo>
                    <a:pt x="88900" y="7739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282189" y="1474379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56"/>
                  </a:lnTo>
                  <a:lnTo>
                    <a:pt x="87630" y="7741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62200" y="1440277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07"/>
                  </a:lnTo>
                  <a:lnTo>
                    <a:pt x="88900" y="774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43479" y="1406708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193"/>
                  </a:lnTo>
                  <a:lnTo>
                    <a:pt x="87630" y="7744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23489" y="1372606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45"/>
                  </a:lnTo>
                  <a:lnTo>
                    <a:pt x="88900" y="7746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04770" y="1339036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30" y="0"/>
                  </a:moveTo>
                  <a:lnTo>
                    <a:pt x="0" y="36766"/>
                  </a:lnTo>
                  <a:lnTo>
                    <a:pt x="0" y="114231"/>
                  </a:lnTo>
                  <a:lnTo>
                    <a:pt x="87630" y="7748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84779" y="1304934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783"/>
                  </a:lnTo>
                  <a:lnTo>
                    <a:pt x="88900" y="7750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766060" y="1271365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30" h="114300">
                  <a:moveTo>
                    <a:pt x="87629" y="0"/>
                  </a:moveTo>
                  <a:lnTo>
                    <a:pt x="0" y="36766"/>
                  </a:lnTo>
                  <a:lnTo>
                    <a:pt x="0" y="114269"/>
                  </a:lnTo>
                  <a:lnTo>
                    <a:pt x="87629" y="77523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6070" y="1237263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21"/>
                  </a:lnTo>
                  <a:lnTo>
                    <a:pt x="88900" y="7754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27350" y="120316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40"/>
                  </a:lnTo>
                  <a:lnTo>
                    <a:pt x="88900" y="7756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07360" y="1169591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58"/>
                  </a:lnTo>
                  <a:lnTo>
                    <a:pt x="88900" y="775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88639" y="113548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77"/>
                  </a:lnTo>
                  <a:lnTo>
                    <a:pt x="88900" y="7759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68650" y="1101920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896"/>
                  </a:lnTo>
                  <a:lnTo>
                    <a:pt x="88900" y="7761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9929" y="106781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899" y="0"/>
                  </a:moveTo>
                  <a:lnTo>
                    <a:pt x="0" y="37299"/>
                  </a:lnTo>
                  <a:lnTo>
                    <a:pt x="0" y="114915"/>
                  </a:lnTo>
                  <a:lnTo>
                    <a:pt x="88899" y="77637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29940" y="1034249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7299"/>
                  </a:lnTo>
                  <a:lnTo>
                    <a:pt x="0" y="114934"/>
                  </a:lnTo>
                  <a:lnTo>
                    <a:pt x="88900" y="7765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11220" y="1000147"/>
              <a:ext cx="88900" cy="115570"/>
            </a:xfrm>
            <a:custGeom>
              <a:avLst/>
              <a:gdLst/>
              <a:ahLst/>
              <a:cxnLst/>
              <a:rect l="l" t="t" r="r" b="b"/>
              <a:pathLst>
                <a:path w="88900" h="115569">
                  <a:moveTo>
                    <a:pt x="88900" y="0"/>
                  </a:moveTo>
                  <a:lnTo>
                    <a:pt x="0" y="37299"/>
                  </a:lnTo>
                  <a:lnTo>
                    <a:pt x="0" y="114953"/>
                  </a:lnTo>
                  <a:lnTo>
                    <a:pt x="15239" y="108562"/>
                  </a:lnTo>
                  <a:lnTo>
                    <a:pt x="88900" y="8095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91229" y="96990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16510" y="27047"/>
                  </a:lnTo>
                  <a:lnTo>
                    <a:pt x="0" y="33974"/>
                  </a:lnTo>
                  <a:lnTo>
                    <a:pt x="0" y="114529"/>
                  </a:lnTo>
                  <a:lnTo>
                    <a:pt x="88900" y="8120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572509" y="939532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432"/>
                  </a:lnTo>
                  <a:lnTo>
                    <a:pt x="88900" y="8110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652520" y="909638"/>
              <a:ext cx="88900" cy="114935"/>
            </a:xfrm>
            <a:custGeom>
              <a:avLst/>
              <a:gdLst/>
              <a:ahLst/>
              <a:cxnLst/>
              <a:rect l="l" t="t" r="r" b="b"/>
              <a:pathLst>
                <a:path w="88900" h="114934">
                  <a:moveTo>
                    <a:pt x="88900" y="0"/>
                  </a:moveTo>
                  <a:lnTo>
                    <a:pt x="0" y="33216"/>
                  </a:lnTo>
                  <a:lnTo>
                    <a:pt x="0" y="114337"/>
                  </a:lnTo>
                  <a:lnTo>
                    <a:pt x="88900" y="810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733800" y="879268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239"/>
                  </a:lnTo>
                  <a:lnTo>
                    <a:pt x="88900" y="8091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13809" y="849373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144"/>
                  </a:lnTo>
                  <a:lnTo>
                    <a:pt x="88900" y="8082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5090" y="819004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4047"/>
                  </a:lnTo>
                  <a:lnTo>
                    <a:pt x="88900" y="8072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75100" y="789109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951"/>
                  </a:lnTo>
                  <a:lnTo>
                    <a:pt x="88900" y="8062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56379" y="758740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854"/>
                  </a:lnTo>
                  <a:lnTo>
                    <a:pt x="88900" y="8053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36390" y="728845"/>
              <a:ext cx="88900" cy="114300"/>
            </a:xfrm>
            <a:custGeom>
              <a:avLst/>
              <a:gdLst/>
              <a:ahLst/>
              <a:cxnLst/>
              <a:rect l="l" t="t" r="r" b="b"/>
              <a:pathLst>
                <a:path w="88900" h="114300">
                  <a:moveTo>
                    <a:pt x="88900" y="0"/>
                  </a:moveTo>
                  <a:lnTo>
                    <a:pt x="0" y="33216"/>
                  </a:lnTo>
                  <a:lnTo>
                    <a:pt x="0" y="113759"/>
                  </a:lnTo>
                  <a:lnTo>
                    <a:pt x="88900" y="8043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17670" y="698475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661"/>
                  </a:lnTo>
                  <a:lnTo>
                    <a:pt x="88900" y="80339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297679" y="66858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566"/>
                  </a:lnTo>
                  <a:lnTo>
                    <a:pt x="88900" y="8024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78959" y="638211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469"/>
                  </a:lnTo>
                  <a:lnTo>
                    <a:pt x="88900" y="8014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458970" y="608316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373"/>
                  </a:lnTo>
                  <a:lnTo>
                    <a:pt x="88900" y="80051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0250" y="577947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276"/>
                  </a:lnTo>
                  <a:lnTo>
                    <a:pt x="88900" y="7995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20259" y="548052"/>
              <a:ext cx="88900" cy="113664"/>
            </a:xfrm>
            <a:custGeom>
              <a:avLst/>
              <a:gdLst/>
              <a:ahLst/>
              <a:cxnLst/>
              <a:rect l="l" t="t" r="r" b="b"/>
              <a:pathLst>
                <a:path w="88900" h="113665">
                  <a:moveTo>
                    <a:pt x="88900" y="0"/>
                  </a:moveTo>
                  <a:lnTo>
                    <a:pt x="0" y="33216"/>
                  </a:lnTo>
                  <a:lnTo>
                    <a:pt x="0" y="113181"/>
                  </a:lnTo>
                  <a:lnTo>
                    <a:pt x="88900" y="79858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01540" y="518157"/>
              <a:ext cx="87630" cy="113030"/>
            </a:xfrm>
            <a:custGeom>
              <a:avLst/>
              <a:gdLst/>
              <a:ahLst/>
              <a:cxnLst/>
              <a:rect l="l" t="t" r="r" b="b"/>
              <a:pathLst>
                <a:path w="87629" h="113029">
                  <a:moveTo>
                    <a:pt x="87630" y="0"/>
                  </a:moveTo>
                  <a:lnTo>
                    <a:pt x="0" y="32741"/>
                  </a:lnTo>
                  <a:lnTo>
                    <a:pt x="0" y="112609"/>
                  </a:lnTo>
                  <a:lnTo>
                    <a:pt x="87630" y="79762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81550" y="457898"/>
              <a:ext cx="168910" cy="143510"/>
            </a:xfrm>
            <a:custGeom>
              <a:avLst/>
              <a:gdLst/>
              <a:ahLst/>
              <a:cxnLst/>
              <a:rect l="l" t="t" r="r" b="b"/>
              <a:pathLst>
                <a:path w="168910" h="143509">
                  <a:moveTo>
                    <a:pt x="168910" y="0"/>
                  </a:moveTo>
                  <a:lnTo>
                    <a:pt x="88900" y="29895"/>
                  </a:lnTo>
                  <a:lnTo>
                    <a:pt x="81280" y="32740"/>
                  </a:lnTo>
                  <a:lnTo>
                    <a:pt x="0" y="63119"/>
                  </a:lnTo>
                  <a:lnTo>
                    <a:pt x="0" y="142887"/>
                  </a:lnTo>
                  <a:lnTo>
                    <a:pt x="81280" y="112420"/>
                  </a:lnTo>
                  <a:lnTo>
                    <a:pt x="88900" y="109562"/>
                  </a:lnTo>
                  <a:lnTo>
                    <a:pt x="168910" y="79565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942840" y="427524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795"/>
                  </a:lnTo>
                  <a:lnTo>
                    <a:pt x="88900" y="79472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024120" y="397629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224"/>
                  </a:lnTo>
                  <a:lnTo>
                    <a:pt x="87629" y="79377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04129" y="367259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603"/>
                  </a:lnTo>
                  <a:lnTo>
                    <a:pt x="88900" y="7928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185409" y="337365"/>
              <a:ext cx="87630" cy="112395"/>
            </a:xfrm>
            <a:custGeom>
              <a:avLst/>
              <a:gdLst/>
              <a:ahLst/>
              <a:cxnLst/>
              <a:rect l="l" t="t" r="r" b="b"/>
              <a:pathLst>
                <a:path w="87629" h="112395">
                  <a:moveTo>
                    <a:pt x="87629" y="0"/>
                  </a:moveTo>
                  <a:lnTo>
                    <a:pt x="0" y="32741"/>
                  </a:lnTo>
                  <a:lnTo>
                    <a:pt x="0" y="112031"/>
                  </a:lnTo>
                  <a:lnTo>
                    <a:pt x="87629" y="79184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5420" y="306995"/>
              <a:ext cx="88900" cy="113030"/>
            </a:xfrm>
            <a:custGeom>
              <a:avLst/>
              <a:gdLst/>
              <a:ahLst/>
              <a:cxnLst/>
              <a:rect l="l" t="t" r="r" b="b"/>
              <a:pathLst>
                <a:path w="88900" h="113029">
                  <a:moveTo>
                    <a:pt x="88900" y="0"/>
                  </a:moveTo>
                  <a:lnTo>
                    <a:pt x="0" y="33216"/>
                  </a:lnTo>
                  <a:lnTo>
                    <a:pt x="0" y="112410"/>
                  </a:lnTo>
                  <a:lnTo>
                    <a:pt x="68579" y="86704"/>
                  </a:lnTo>
                  <a:lnTo>
                    <a:pt x="88900" y="78414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46700" y="277100"/>
              <a:ext cx="87630" cy="111760"/>
            </a:xfrm>
            <a:custGeom>
              <a:avLst/>
              <a:gdLst/>
              <a:ahLst/>
              <a:cxnLst/>
              <a:rect l="l" t="t" r="r" b="b"/>
              <a:pathLst>
                <a:path w="87629" h="111760">
                  <a:moveTo>
                    <a:pt x="87629" y="0"/>
                  </a:moveTo>
                  <a:lnTo>
                    <a:pt x="0" y="32741"/>
                  </a:lnTo>
                  <a:lnTo>
                    <a:pt x="0" y="111417"/>
                  </a:lnTo>
                  <a:lnTo>
                    <a:pt x="87629" y="75666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26709" y="246731"/>
              <a:ext cx="88900" cy="109220"/>
            </a:xfrm>
            <a:custGeom>
              <a:avLst/>
              <a:gdLst/>
              <a:ahLst/>
              <a:cxnLst/>
              <a:rect l="l" t="t" r="r" b="b"/>
              <a:pathLst>
                <a:path w="88900" h="109220">
                  <a:moveTo>
                    <a:pt x="88900" y="0"/>
                  </a:moveTo>
                  <a:lnTo>
                    <a:pt x="0" y="33216"/>
                  </a:lnTo>
                  <a:lnTo>
                    <a:pt x="0" y="109145"/>
                  </a:lnTo>
                  <a:lnTo>
                    <a:pt x="88900" y="7287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507990" y="216836"/>
              <a:ext cx="87630" cy="106045"/>
            </a:xfrm>
            <a:custGeom>
              <a:avLst/>
              <a:gdLst/>
              <a:ahLst/>
              <a:cxnLst/>
              <a:rect l="l" t="t" r="r" b="b"/>
              <a:pathLst>
                <a:path w="87629" h="106045">
                  <a:moveTo>
                    <a:pt x="87630" y="0"/>
                  </a:moveTo>
                  <a:lnTo>
                    <a:pt x="0" y="32741"/>
                  </a:lnTo>
                  <a:lnTo>
                    <a:pt x="0" y="105879"/>
                  </a:lnTo>
                  <a:lnTo>
                    <a:pt x="87630" y="70128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588000" y="186467"/>
              <a:ext cx="88900" cy="104139"/>
            </a:xfrm>
            <a:custGeom>
              <a:avLst/>
              <a:gdLst/>
              <a:ahLst/>
              <a:cxnLst/>
              <a:rect l="l" t="t" r="r" b="b"/>
              <a:pathLst>
                <a:path w="88900" h="104139">
                  <a:moveTo>
                    <a:pt x="88900" y="0"/>
                  </a:moveTo>
                  <a:lnTo>
                    <a:pt x="0" y="33216"/>
                  </a:lnTo>
                  <a:lnTo>
                    <a:pt x="0" y="103606"/>
                  </a:lnTo>
                  <a:lnTo>
                    <a:pt x="88900" y="67337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69279" y="168910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54610" y="0"/>
                  </a:moveTo>
                  <a:lnTo>
                    <a:pt x="0" y="20404"/>
                  </a:lnTo>
                  <a:lnTo>
                    <a:pt x="0" y="88003"/>
                  </a:lnTo>
                  <a:lnTo>
                    <a:pt x="78740" y="5588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416810" y="56984"/>
              <a:ext cx="17780" cy="43815"/>
            </a:xfrm>
            <a:custGeom>
              <a:avLst/>
              <a:gdLst/>
              <a:ahLst/>
              <a:cxnLst/>
              <a:rect l="l" t="t" r="r" b="b"/>
              <a:pathLst>
                <a:path w="17780" h="43815">
                  <a:moveTo>
                    <a:pt x="17780" y="0"/>
                  </a:moveTo>
                  <a:lnTo>
                    <a:pt x="8890" y="3263"/>
                  </a:lnTo>
                  <a:lnTo>
                    <a:pt x="7620" y="3721"/>
                  </a:lnTo>
                  <a:lnTo>
                    <a:pt x="0" y="6515"/>
                  </a:lnTo>
                  <a:lnTo>
                    <a:pt x="8890" y="25082"/>
                  </a:lnTo>
                  <a:lnTo>
                    <a:pt x="17780" y="4364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433320" y="53721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0160" y="0"/>
                  </a:moveTo>
                  <a:lnTo>
                    <a:pt x="0" y="3725"/>
                  </a:lnTo>
                  <a:lnTo>
                    <a:pt x="0" y="44251"/>
                  </a:lnTo>
                  <a:lnTo>
                    <a:pt x="10160" y="654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442210" y="50461"/>
              <a:ext cx="10160" cy="87630"/>
            </a:xfrm>
            <a:custGeom>
              <a:avLst/>
              <a:gdLst/>
              <a:ahLst/>
              <a:cxnLst/>
              <a:rect l="l" t="t" r="r" b="b"/>
              <a:pathLst>
                <a:path w="10160" h="87630">
                  <a:moveTo>
                    <a:pt x="10159" y="0"/>
                  </a:moveTo>
                  <a:lnTo>
                    <a:pt x="0" y="3725"/>
                  </a:lnTo>
                  <a:lnTo>
                    <a:pt x="0" y="66073"/>
                  </a:lnTo>
                  <a:lnTo>
                    <a:pt x="10159" y="8728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51100" y="49530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60" h="107314">
                  <a:moveTo>
                    <a:pt x="3810" y="0"/>
                  </a:moveTo>
                  <a:lnTo>
                    <a:pt x="0" y="1397"/>
                  </a:lnTo>
                  <a:lnTo>
                    <a:pt x="0" y="85567"/>
                  </a:lnTo>
                  <a:lnTo>
                    <a:pt x="10160" y="106781"/>
                  </a:lnTo>
                  <a:lnTo>
                    <a:pt x="10160" y="1282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59989" y="59792"/>
              <a:ext cx="10160" cy="115570"/>
            </a:xfrm>
            <a:custGeom>
              <a:avLst/>
              <a:gdLst/>
              <a:ahLst/>
              <a:cxnLst/>
              <a:rect l="l" t="t" r="r" b="b"/>
              <a:pathLst>
                <a:path w="10160" h="115570">
                  <a:moveTo>
                    <a:pt x="0" y="0"/>
                  </a:moveTo>
                  <a:lnTo>
                    <a:pt x="0" y="93867"/>
                  </a:lnTo>
                  <a:lnTo>
                    <a:pt x="10160" y="1150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470150" y="80318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89" h="113664">
                  <a:moveTo>
                    <a:pt x="0" y="0"/>
                  </a:moveTo>
                  <a:lnTo>
                    <a:pt x="0" y="94555"/>
                  </a:lnTo>
                  <a:lnTo>
                    <a:pt x="8889" y="11311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479039" y="98278"/>
              <a:ext cx="8890" cy="114300"/>
            </a:xfrm>
            <a:custGeom>
              <a:avLst/>
              <a:gdLst/>
              <a:ahLst/>
              <a:cxnLst/>
              <a:rect l="l" t="t" r="r" b="b"/>
              <a:pathLst>
                <a:path w="8889" h="114300">
                  <a:moveTo>
                    <a:pt x="0" y="0"/>
                  </a:moveTo>
                  <a:lnTo>
                    <a:pt x="0" y="95157"/>
                  </a:lnTo>
                  <a:lnTo>
                    <a:pt x="8890" y="113720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87929" y="11623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5760"/>
                  </a:lnTo>
                  <a:lnTo>
                    <a:pt x="8889" y="11432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496820" y="134198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0" y="0"/>
                  </a:moveTo>
                  <a:lnTo>
                    <a:pt x="0" y="96362"/>
                  </a:lnTo>
                  <a:lnTo>
                    <a:pt x="8890" y="11492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505710" y="152157"/>
              <a:ext cx="10160" cy="118745"/>
            </a:xfrm>
            <a:custGeom>
              <a:avLst/>
              <a:gdLst/>
              <a:ahLst/>
              <a:cxnLst/>
              <a:rect l="l" t="t" r="r" b="b"/>
              <a:pathLst>
                <a:path w="10160" h="118745">
                  <a:moveTo>
                    <a:pt x="0" y="0"/>
                  </a:moveTo>
                  <a:lnTo>
                    <a:pt x="0" y="96965"/>
                  </a:lnTo>
                  <a:lnTo>
                    <a:pt x="10159" y="11817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514600" y="17011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7567"/>
                  </a:lnTo>
                  <a:lnTo>
                    <a:pt x="10160" y="11878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523489" y="188077"/>
              <a:ext cx="10160" cy="119380"/>
            </a:xfrm>
            <a:custGeom>
              <a:avLst/>
              <a:gdLst/>
              <a:ahLst/>
              <a:cxnLst/>
              <a:rect l="l" t="t" r="r" b="b"/>
              <a:pathLst>
                <a:path w="10160" h="119379">
                  <a:moveTo>
                    <a:pt x="0" y="0"/>
                  </a:moveTo>
                  <a:lnTo>
                    <a:pt x="0" y="98170"/>
                  </a:lnTo>
                  <a:lnTo>
                    <a:pt x="10160" y="11938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532379" y="206037"/>
              <a:ext cx="10160" cy="120014"/>
            </a:xfrm>
            <a:custGeom>
              <a:avLst/>
              <a:gdLst/>
              <a:ahLst/>
              <a:cxnLst/>
              <a:rect l="l" t="t" r="r" b="b"/>
              <a:pathLst>
                <a:path w="10160" h="120014">
                  <a:moveTo>
                    <a:pt x="0" y="0"/>
                  </a:moveTo>
                  <a:lnTo>
                    <a:pt x="0" y="98772"/>
                  </a:lnTo>
                  <a:lnTo>
                    <a:pt x="10159" y="119986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41270" y="223997"/>
              <a:ext cx="10160" cy="120650"/>
            </a:xfrm>
            <a:custGeom>
              <a:avLst/>
              <a:gdLst/>
              <a:ahLst/>
              <a:cxnLst/>
              <a:rect l="l" t="t" r="r" b="b"/>
              <a:pathLst>
                <a:path w="10160" h="120650">
                  <a:moveTo>
                    <a:pt x="0" y="0"/>
                  </a:moveTo>
                  <a:lnTo>
                    <a:pt x="0" y="99374"/>
                  </a:lnTo>
                  <a:lnTo>
                    <a:pt x="10160" y="1205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50160" y="241957"/>
              <a:ext cx="10160" cy="121285"/>
            </a:xfrm>
            <a:custGeom>
              <a:avLst/>
              <a:gdLst/>
              <a:ahLst/>
              <a:cxnLst/>
              <a:rect l="l" t="t" r="r" b="b"/>
              <a:pathLst>
                <a:path w="10160" h="121285">
                  <a:moveTo>
                    <a:pt x="0" y="0"/>
                  </a:moveTo>
                  <a:lnTo>
                    <a:pt x="0" y="99977"/>
                  </a:lnTo>
                  <a:lnTo>
                    <a:pt x="10159" y="12119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559050" y="259917"/>
              <a:ext cx="10160" cy="121920"/>
            </a:xfrm>
            <a:custGeom>
              <a:avLst/>
              <a:gdLst/>
              <a:ahLst/>
              <a:cxnLst/>
              <a:rect l="l" t="t" r="r" b="b"/>
              <a:pathLst>
                <a:path w="10160" h="121920">
                  <a:moveTo>
                    <a:pt x="0" y="0"/>
                  </a:moveTo>
                  <a:lnTo>
                    <a:pt x="0" y="100579"/>
                  </a:lnTo>
                  <a:lnTo>
                    <a:pt x="10160" y="12179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569210" y="280442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0" y="0"/>
                  </a:moveTo>
                  <a:lnTo>
                    <a:pt x="0" y="101268"/>
                  </a:lnTo>
                  <a:lnTo>
                    <a:pt x="8889" y="11983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78100" y="298402"/>
              <a:ext cx="8890" cy="120650"/>
            </a:xfrm>
            <a:custGeom>
              <a:avLst/>
              <a:gdLst/>
              <a:ahLst/>
              <a:cxnLst/>
              <a:rect l="l" t="t" r="r" b="b"/>
              <a:pathLst>
                <a:path w="8889" h="120650">
                  <a:moveTo>
                    <a:pt x="0" y="0"/>
                  </a:moveTo>
                  <a:lnTo>
                    <a:pt x="0" y="101870"/>
                  </a:lnTo>
                  <a:lnTo>
                    <a:pt x="8889" y="12043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86989" y="316362"/>
              <a:ext cx="8890" cy="121285"/>
            </a:xfrm>
            <a:custGeom>
              <a:avLst/>
              <a:gdLst/>
              <a:ahLst/>
              <a:cxnLst/>
              <a:rect l="l" t="t" r="r" b="b"/>
              <a:pathLst>
                <a:path w="8889" h="121284">
                  <a:moveTo>
                    <a:pt x="0" y="0"/>
                  </a:moveTo>
                  <a:lnTo>
                    <a:pt x="0" y="102473"/>
                  </a:lnTo>
                  <a:lnTo>
                    <a:pt x="8890" y="121035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95879" y="334322"/>
              <a:ext cx="8890" cy="121920"/>
            </a:xfrm>
            <a:custGeom>
              <a:avLst/>
              <a:gdLst/>
              <a:ahLst/>
              <a:cxnLst/>
              <a:rect l="l" t="t" r="r" b="b"/>
              <a:pathLst>
                <a:path w="8889" h="121920">
                  <a:moveTo>
                    <a:pt x="0" y="0"/>
                  </a:moveTo>
                  <a:lnTo>
                    <a:pt x="0" y="103075"/>
                  </a:lnTo>
                  <a:lnTo>
                    <a:pt x="8889" y="12163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604770" y="352282"/>
              <a:ext cx="10160" cy="125095"/>
            </a:xfrm>
            <a:custGeom>
              <a:avLst/>
              <a:gdLst/>
              <a:ahLst/>
              <a:cxnLst/>
              <a:rect l="l" t="t" r="r" b="b"/>
              <a:pathLst>
                <a:path w="10160" h="125095">
                  <a:moveTo>
                    <a:pt x="0" y="0"/>
                  </a:moveTo>
                  <a:lnTo>
                    <a:pt x="0" y="103677"/>
                  </a:lnTo>
                  <a:lnTo>
                    <a:pt x="10160" y="124891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613660" y="370242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29">
                  <a:moveTo>
                    <a:pt x="0" y="0"/>
                  </a:moveTo>
                  <a:lnTo>
                    <a:pt x="0" y="104280"/>
                  </a:lnTo>
                  <a:lnTo>
                    <a:pt x="10159" y="12549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622550" y="388202"/>
              <a:ext cx="10160" cy="126364"/>
            </a:xfrm>
            <a:custGeom>
              <a:avLst/>
              <a:gdLst/>
              <a:ahLst/>
              <a:cxnLst/>
              <a:rect l="l" t="t" r="r" b="b"/>
              <a:pathLst>
                <a:path w="10160" h="126365">
                  <a:moveTo>
                    <a:pt x="0" y="0"/>
                  </a:moveTo>
                  <a:lnTo>
                    <a:pt x="0" y="104882"/>
                  </a:lnTo>
                  <a:lnTo>
                    <a:pt x="10160" y="126096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631439" y="406162"/>
              <a:ext cx="10160" cy="127000"/>
            </a:xfrm>
            <a:custGeom>
              <a:avLst/>
              <a:gdLst/>
              <a:ahLst/>
              <a:cxnLst/>
              <a:rect l="l" t="t" r="r" b="b"/>
              <a:pathLst>
                <a:path w="10160" h="127000">
                  <a:moveTo>
                    <a:pt x="0" y="0"/>
                  </a:moveTo>
                  <a:lnTo>
                    <a:pt x="0" y="105485"/>
                  </a:lnTo>
                  <a:lnTo>
                    <a:pt x="10160" y="1266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640329" y="424122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60" h="127634">
                  <a:moveTo>
                    <a:pt x="0" y="0"/>
                  </a:moveTo>
                  <a:lnTo>
                    <a:pt x="0" y="106087"/>
                  </a:lnTo>
                  <a:lnTo>
                    <a:pt x="10159" y="127301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50489" y="444647"/>
              <a:ext cx="8890" cy="125730"/>
            </a:xfrm>
            <a:custGeom>
              <a:avLst/>
              <a:gdLst/>
              <a:ahLst/>
              <a:cxnLst/>
              <a:rect l="l" t="t" r="r" b="b"/>
              <a:pathLst>
                <a:path w="8889" h="125729">
                  <a:moveTo>
                    <a:pt x="0" y="0"/>
                  </a:moveTo>
                  <a:lnTo>
                    <a:pt x="0" y="106776"/>
                  </a:lnTo>
                  <a:lnTo>
                    <a:pt x="8890" y="12533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659379" y="462607"/>
              <a:ext cx="8890" cy="126364"/>
            </a:xfrm>
            <a:custGeom>
              <a:avLst/>
              <a:gdLst/>
              <a:ahLst/>
              <a:cxnLst/>
              <a:rect l="l" t="t" r="r" b="b"/>
              <a:pathLst>
                <a:path w="8889" h="126365">
                  <a:moveTo>
                    <a:pt x="0" y="0"/>
                  </a:moveTo>
                  <a:lnTo>
                    <a:pt x="0" y="107378"/>
                  </a:lnTo>
                  <a:lnTo>
                    <a:pt x="8889" y="125940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68270" y="480567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89" h="127000">
                  <a:moveTo>
                    <a:pt x="0" y="0"/>
                  </a:moveTo>
                  <a:lnTo>
                    <a:pt x="0" y="107980"/>
                  </a:lnTo>
                  <a:lnTo>
                    <a:pt x="8890" y="126543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677160" y="498527"/>
              <a:ext cx="8890" cy="127635"/>
            </a:xfrm>
            <a:custGeom>
              <a:avLst/>
              <a:gdLst/>
              <a:ahLst/>
              <a:cxnLst/>
              <a:rect l="l" t="t" r="r" b="b"/>
              <a:pathLst>
                <a:path w="8889" h="127634">
                  <a:moveTo>
                    <a:pt x="0" y="0"/>
                  </a:moveTo>
                  <a:lnTo>
                    <a:pt x="0" y="108583"/>
                  </a:lnTo>
                  <a:lnTo>
                    <a:pt x="8889" y="127145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686050" y="516487"/>
              <a:ext cx="10160" cy="130810"/>
            </a:xfrm>
            <a:custGeom>
              <a:avLst/>
              <a:gdLst/>
              <a:ahLst/>
              <a:cxnLst/>
              <a:rect l="l" t="t" r="r" b="b"/>
              <a:pathLst>
                <a:path w="10160" h="130809">
                  <a:moveTo>
                    <a:pt x="0" y="0"/>
                  </a:moveTo>
                  <a:lnTo>
                    <a:pt x="0" y="109185"/>
                  </a:lnTo>
                  <a:lnTo>
                    <a:pt x="10160" y="1303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694939" y="534447"/>
              <a:ext cx="10160" cy="131445"/>
            </a:xfrm>
            <a:custGeom>
              <a:avLst/>
              <a:gdLst/>
              <a:ahLst/>
              <a:cxnLst/>
              <a:rect l="l" t="t" r="r" b="b"/>
              <a:pathLst>
                <a:path w="10160" h="131445">
                  <a:moveTo>
                    <a:pt x="0" y="0"/>
                  </a:moveTo>
                  <a:lnTo>
                    <a:pt x="0" y="109788"/>
                  </a:lnTo>
                  <a:lnTo>
                    <a:pt x="10160" y="1310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703829" y="552407"/>
              <a:ext cx="10160" cy="132080"/>
            </a:xfrm>
            <a:custGeom>
              <a:avLst/>
              <a:gdLst/>
              <a:ahLst/>
              <a:cxnLst/>
              <a:rect l="l" t="t" r="r" b="b"/>
              <a:pathLst>
                <a:path w="10160" h="132079">
                  <a:moveTo>
                    <a:pt x="0" y="0"/>
                  </a:moveTo>
                  <a:lnTo>
                    <a:pt x="0" y="110390"/>
                  </a:lnTo>
                  <a:lnTo>
                    <a:pt x="10159" y="13160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712720" y="570367"/>
              <a:ext cx="10160" cy="132715"/>
            </a:xfrm>
            <a:custGeom>
              <a:avLst/>
              <a:gdLst/>
              <a:ahLst/>
              <a:cxnLst/>
              <a:rect l="l" t="t" r="r" b="b"/>
              <a:pathLst>
                <a:path w="10160" h="132715">
                  <a:moveTo>
                    <a:pt x="0" y="0"/>
                  </a:moveTo>
                  <a:lnTo>
                    <a:pt x="0" y="110993"/>
                  </a:lnTo>
                  <a:lnTo>
                    <a:pt x="10160" y="1322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721610" y="58832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1595"/>
                  </a:lnTo>
                  <a:lnTo>
                    <a:pt x="10159" y="13280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730500" y="60578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1590"/>
                  </a:moveTo>
                  <a:lnTo>
                    <a:pt x="5092" y="21590"/>
                  </a:lnTo>
                  <a:lnTo>
                    <a:pt x="5092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120650"/>
                  </a:lnTo>
                  <a:lnTo>
                    <a:pt x="6946" y="120650"/>
                  </a:lnTo>
                  <a:lnTo>
                    <a:pt x="6946" y="133350"/>
                  </a:lnTo>
                  <a:lnTo>
                    <a:pt x="10160" y="133350"/>
                  </a:lnTo>
                  <a:lnTo>
                    <a:pt x="10160" y="120650"/>
                  </a:lnTo>
                  <a:lnTo>
                    <a:pt x="10160" y="2159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739389" y="62424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464"/>
                  </a:lnTo>
                  <a:lnTo>
                    <a:pt x="10160" y="13300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749550" y="64477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81"/>
                  </a:lnTo>
                  <a:lnTo>
                    <a:pt x="8889" y="1304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758439" y="66273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496"/>
                  </a:lnTo>
                  <a:lnTo>
                    <a:pt x="8890" y="1304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67329" y="68069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11"/>
                  </a:lnTo>
                  <a:lnTo>
                    <a:pt x="8889" y="13048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776220" y="698652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526"/>
                  </a:lnTo>
                  <a:lnTo>
                    <a:pt x="8890" y="13050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785110" y="7166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41"/>
                  </a:lnTo>
                  <a:lnTo>
                    <a:pt x="10159" y="13308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794000" y="7345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56"/>
                  </a:lnTo>
                  <a:lnTo>
                    <a:pt x="10160" y="133099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802889" y="7525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71"/>
                  </a:lnTo>
                  <a:lnTo>
                    <a:pt x="10160" y="133114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811779" y="77049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586"/>
                  </a:lnTo>
                  <a:lnTo>
                    <a:pt x="10159" y="133129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820670" y="78845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01"/>
                  </a:lnTo>
                  <a:lnTo>
                    <a:pt x="10160" y="13314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29560" y="80641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16"/>
                  </a:lnTo>
                  <a:lnTo>
                    <a:pt x="10159" y="13315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38450" y="82437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31"/>
                  </a:lnTo>
                  <a:lnTo>
                    <a:pt x="10160" y="13317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847339" y="842331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46"/>
                  </a:lnTo>
                  <a:lnTo>
                    <a:pt x="10160" y="13318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857500" y="8628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63"/>
                  </a:lnTo>
                  <a:lnTo>
                    <a:pt x="10160" y="13320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866389" y="8808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78"/>
                  </a:lnTo>
                  <a:lnTo>
                    <a:pt x="10160" y="1332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875279" y="8987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693"/>
                  </a:lnTo>
                  <a:lnTo>
                    <a:pt x="10159" y="1332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884170" y="91673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08"/>
                  </a:lnTo>
                  <a:lnTo>
                    <a:pt x="10160" y="1332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893060" y="93469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23"/>
                  </a:lnTo>
                  <a:lnTo>
                    <a:pt x="10159" y="13326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01950" y="95265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37"/>
                  </a:lnTo>
                  <a:lnTo>
                    <a:pt x="10160" y="13328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910839" y="97061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52"/>
                  </a:lnTo>
                  <a:lnTo>
                    <a:pt x="10160" y="133295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919729" y="988576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0" y="0"/>
                  </a:moveTo>
                  <a:lnTo>
                    <a:pt x="0" y="112767"/>
                  </a:lnTo>
                  <a:lnTo>
                    <a:pt x="10159" y="133310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929889" y="100910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84"/>
                  </a:lnTo>
                  <a:lnTo>
                    <a:pt x="8890" y="13075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938779" y="102706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799"/>
                  </a:lnTo>
                  <a:lnTo>
                    <a:pt x="8889" y="13077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947670" y="104502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14"/>
                  </a:lnTo>
                  <a:lnTo>
                    <a:pt x="8890" y="130789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956560" y="1062981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89" h="130809">
                  <a:moveTo>
                    <a:pt x="0" y="0"/>
                  </a:moveTo>
                  <a:lnTo>
                    <a:pt x="0" y="112829"/>
                  </a:lnTo>
                  <a:lnTo>
                    <a:pt x="8889" y="130804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65450" y="108094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44"/>
                  </a:lnTo>
                  <a:lnTo>
                    <a:pt x="10160" y="13338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74339" y="109890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59"/>
                  </a:lnTo>
                  <a:lnTo>
                    <a:pt x="10160" y="13340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83229" y="111686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74"/>
                  </a:lnTo>
                  <a:lnTo>
                    <a:pt x="10159" y="13341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92120" y="1134821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889"/>
                  </a:lnTo>
                  <a:lnTo>
                    <a:pt x="10160" y="13343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01010" y="115278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04"/>
                  </a:lnTo>
                  <a:lnTo>
                    <a:pt x="10159" y="133447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09900" y="117074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19"/>
                  </a:lnTo>
                  <a:lnTo>
                    <a:pt x="10160" y="133462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8789" y="118870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2934"/>
                  </a:lnTo>
                  <a:lnTo>
                    <a:pt x="10160" y="133477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28950" y="120922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51"/>
                  </a:lnTo>
                  <a:lnTo>
                    <a:pt x="8889" y="13092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37839" y="122718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66"/>
                  </a:lnTo>
                  <a:lnTo>
                    <a:pt x="8890" y="13094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6729" y="124514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81"/>
                  </a:lnTo>
                  <a:lnTo>
                    <a:pt x="8889" y="130956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55620" y="1263106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2996"/>
                  </a:lnTo>
                  <a:lnTo>
                    <a:pt x="8890" y="130971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64510" y="128106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11"/>
                  </a:lnTo>
                  <a:lnTo>
                    <a:pt x="10159" y="133554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73400" y="129902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26"/>
                  </a:lnTo>
                  <a:lnTo>
                    <a:pt x="10160" y="133568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82289" y="131698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41"/>
                  </a:lnTo>
                  <a:lnTo>
                    <a:pt x="10160" y="13358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91179" y="133494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56"/>
                  </a:lnTo>
                  <a:lnTo>
                    <a:pt x="10159" y="133598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100070" y="1352905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071"/>
                  </a:lnTo>
                  <a:lnTo>
                    <a:pt x="10160" y="133613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110229" y="137343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088"/>
                  </a:lnTo>
                  <a:lnTo>
                    <a:pt x="8889" y="131063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119120" y="1391391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03"/>
                  </a:lnTo>
                  <a:lnTo>
                    <a:pt x="8890" y="131078"/>
                  </a:lnTo>
                  <a:lnTo>
                    <a:pt x="8890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128010" y="140935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18"/>
                  </a:lnTo>
                  <a:lnTo>
                    <a:pt x="8889" y="131092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136900" y="1427310"/>
              <a:ext cx="8890" cy="131445"/>
            </a:xfrm>
            <a:custGeom>
              <a:avLst/>
              <a:gdLst/>
              <a:ahLst/>
              <a:cxnLst/>
              <a:rect l="l" t="t" r="r" b="b"/>
              <a:pathLst>
                <a:path w="8889" h="131444">
                  <a:moveTo>
                    <a:pt x="0" y="0"/>
                  </a:moveTo>
                  <a:lnTo>
                    <a:pt x="0" y="113133"/>
                  </a:lnTo>
                  <a:lnTo>
                    <a:pt x="8889" y="131107"/>
                  </a:lnTo>
                  <a:lnTo>
                    <a:pt x="8889" y="1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145789" y="144527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48"/>
                  </a:lnTo>
                  <a:lnTo>
                    <a:pt x="10160" y="13369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54679" y="146323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62"/>
                  </a:lnTo>
                  <a:lnTo>
                    <a:pt x="10159" y="13370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163570" y="148119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4">
                  <a:moveTo>
                    <a:pt x="0" y="0"/>
                  </a:moveTo>
                  <a:lnTo>
                    <a:pt x="0" y="113177"/>
                  </a:lnTo>
                  <a:lnTo>
                    <a:pt x="10160" y="13372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172460" y="149915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192"/>
                  </a:lnTo>
                  <a:lnTo>
                    <a:pt x="10159" y="133735"/>
                  </a:lnTo>
                  <a:lnTo>
                    <a:pt x="10159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181350" y="1517110"/>
              <a:ext cx="10160" cy="133985"/>
            </a:xfrm>
            <a:custGeom>
              <a:avLst/>
              <a:gdLst/>
              <a:ahLst/>
              <a:cxnLst/>
              <a:rect l="l" t="t" r="r" b="b"/>
              <a:pathLst>
                <a:path w="10160" h="133985">
                  <a:moveTo>
                    <a:pt x="0" y="0"/>
                  </a:moveTo>
                  <a:lnTo>
                    <a:pt x="0" y="113207"/>
                  </a:lnTo>
                  <a:lnTo>
                    <a:pt x="10160" y="133750"/>
                  </a:lnTo>
                  <a:lnTo>
                    <a:pt x="10160" y="2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190240" y="1535429"/>
              <a:ext cx="10160" cy="133350"/>
            </a:xfrm>
            <a:custGeom>
              <a:avLst/>
              <a:gdLst/>
              <a:ahLst/>
              <a:cxnLst/>
              <a:rect l="l" t="t" r="r" b="b"/>
              <a:pathLst>
                <a:path w="10160" h="133350">
                  <a:moveTo>
                    <a:pt x="10160" y="20320"/>
                  </a:moveTo>
                  <a:lnTo>
                    <a:pt x="5207" y="20320"/>
                  </a:lnTo>
                  <a:lnTo>
                    <a:pt x="5207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113030"/>
                  </a:lnTo>
                  <a:lnTo>
                    <a:pt x="3848" y="113030"/>
                  </a:lnTo>
                  <a:lnTo>
                    <a:pt x="3848" y="128270"/>
                  </a:lnTo>
                  <a:lnTo>
                    <a:pt x="8750" y="128270"/>
                  </a:lnTo>
                  <a:lnTo>
                    <a:pt x="8750" y="133350"/>
                  </a:lnTo>
                  <a:lnTo>
                    <a:pt x="10160" y="133350"/>
                  </a:lnTo>
                  <a:lnTo>
                    <a:pt x="10160" y="128270"/>
                  </a:lnTo>
                  <a:lnTo>
                    <a:pt x="10160" y="113030"/>
                  </a:lnTo>
                  <a:lnTo>
                    <a:pt x="10160" y="2032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199130" y="1553209"/>
              <a:ext cx="10160" cy="135890"/>
            </a:xfrm>
            <a:custGeom>
              <a:avLst/>
              <a:gdLst/>
              <a:ahLst/>
              <a:cxnLst/>
              <a:rect l="l" t="t" r="r" b="b"/>
              <a:pathLst>
                <a:path w="10160" h="135889">
                  <a:moveTo>
                    <a:pt x="10160" y="17780"/>
                  </a:moveTo>
                  <a:lnTo>
                    <a:pt x="4483" y="17780"/>
                  </a:lnTo>
                  <a:lnTo>
                    <a:pt x="4483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13030"/>
                  </a:lnTo>
                  <a:lnTo>
                    <a:pt x="5003" y="113030"/>
                  </a:lnTo>
                  <a:lnTo>
                    <a:pt x="5003" y="135890"/>
                  </a:lnTo>
                  <a:lnTo>
                    <a:pt x="10160" y="135890"/>
                  </a:lnTo>
                  <a:lnTo>
                    <a:pt x="10160" y="113030"/>
                  </a:lnTo>
                  <a:lnTo>
                    <a:pt x="10160" y="1778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209289" y="1573816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92"/>
                  </a:lnTo>
                  <a:lnTo>
                    <a:pt x="8890" y="13505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218179" y="1593605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67"/>
                  </a:lnTo>
                  <a:lnTo>
                    <a:pt x="8889" y="13503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227070" y="1613393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42"/>
                  </a:lnTo>
                  <a:lnTo>
                    <a:pt x="8890" y="13500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235960" y="1633181"/>
              <a:ext cx="8890" cy="135255"/>
            </a:xfrm>
            <a:custGeom>
              <a:avLst/>
              <a:gdLst/>
              <a:ahLst/>
              <a:cxnLst/>
              <a:rect l="l" t="t" r="r" b="b"/>
              <a:pathLst>
                <a:path w="8889" h="135255">
                  <a:moveTo>
                    <a:pt x="0" y="0"/>
                  </a:moveTo>
                  <a:lnTo>
                    <a:pt x="0" y="115217"/>
                  </a:lnTo>
                  <a:lnTo>
                    <a:pt x="8889" y="13498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244850" y="1652969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92"/>
                  </a:lnTo>
                  <a:lnTo>
                    <a:pt x="10160" y="137778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53740" y="167275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66"/>
                  </a:lnTo>
                  <a:lnTo>
                    <a:pt x="10160" y="137753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262629" y="169254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41"/>
                  </a:lnTo>
                  <a:lnTo>
                    <a:pt x="10160" y="1377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271520" y="1712333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116"/>
                  </a:lnTo>
                  <a:lnTo>
                    <a:pt x="10159" y="13770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80409" y="1732121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91"/>
                  </a:lnTo>
                  <a:lnTo>
                    <a:pt x="10160" y="13767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89300" y="175191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66"/>
                  </a:lnTo>
                  <a:lnTo>
                    <a:pt x="10160" y="13765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298190" y="177169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41"/>
                  </a:lnTo>
                  <a:lnTo>
                    <a:pt x="10160" y="13762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307079" y="17914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5015"/>
                  </a:lnTo>
                  <a:lnTo>
                    <a:pt x="10160" y="13760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317240" y="1814105"/>
              <a:ext cx="19050" cy="157480"/>
            </a:xfrm>
            <a:custGeom>
              <a:avLst/>
              <a:gdLst/>
              <a:ahLst/>
              <a:cxnLst/>
              <a:rect l="l" t="t" r="r" b="b"/>
              <a:pathLst>
                <a:path w="19050" h="157480">
                  <a:moveTo>
                    <a:pt x="19050" y="42405"/>
                  </a:moveTo>
                  <a:lnTo>
                    <a:pt x="8877" y="19786"/>
                  </a:lnTo>
                  <a:lnTo>
                    <a:pt x="0" y="0"/>
                  </a:lnTo>
                  <a:lnTo>
                    <a:pt x="0" y="114985"/>
                  </a:lnTo>
                  <a:lnTo>
                    <a:pt x="8877" y="134747"/>
                  </a:lnTo>
                  <a:lnTo>
                    <a:pt x="19050" y="157340"/>
                  </a:lnTo>
                  <a:lnTo>
                    <a:pt x="19050" y="424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335020" y="1853677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36"/>
                  </a:lnTo>
                  <a:lnTo>
                    <a:pt x="10159" y="137523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343909" y="1873465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911"/>
                  </a:lnTo>
                  <a:lnTo>
                    <a:pt x="10160" y="13749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352800" y="189325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86"/>
                  </a:lnTo>
                  <a:lnTo>
                    <a:pt x="10160" y="13747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361690" y="191304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61"/>
                  </a:lnTo>
                  <a:lnTo>
                    <a:pt x="10160" y="13744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370579" y="193283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36"/>
                  </a:lnTo>
                  <a:lnTo>
                    <a:pt x="10160" y="13742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379470" y="195261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810"/>
                  </a:lnTo>
                  <a:lnTo>
                    <a:pt x="10159" y="13739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389629" y="1975233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82"/>
                  </a:lnTo>
                  <a:lnTo>
                    <a:pt x="8890" y="134545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398520" y="1995021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57"/>
                  </a:lnTo>
                  <a:lnTo>
                    <a:pt x="8889" y="134520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07409" y="2014809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31"/>
                  </a:lnTo>
                  <a:lnTo>
                    <a:pt x="8889" y="13449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16300" y="203459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706"/>
                  </a:lnTo>
                  <a:lnTo>
                    <a:pt x="8889" y="13446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25190" y="2054386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81"/>
                  </a:lnTo>
                  <a:lnTo>
                    <a:pt x="10160" y="1372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34079" y="2074174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56"/>
                  </a:lnTo>
                  <a:lnTo>
                    <a:pt x="10160" y="13724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2970" y="2093962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31"/>
                  </a:lnTo>
                  <a:lnTo>
                    <a:pt x="10159" y="137217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51859" y="2113750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606"/>
                  </a:lnTo>
                  <a:lnTo>
                    <a:pt x="10160" y="13719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60750" y="2133538"/>
              <a:ext cx="10160" cy="137795"/>
            </a:xfrm>
            <a:custGeom>
              <a:avLst/>
              <a:gdLst/>
              <a:ahLst/>
              <a:cxnLst/>
              <a:rect l="l" t="t" r="r" b="b"/>
              <a:pathLst>
                <a:path w="10160" h="137794">
                  <a:moveTo>
                    <a:pt x="0" y="0"/>
                  </a:moveTo>
                  <a:lnTo>
                    <a:pt x="0" y="114580"/>
                  </a:lnTo>
                  <a:lnTo>
                    <a:pt x="10160" y="13716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69640" y="2153326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55"/>
                  </a:lnTo>
                  <a:lnTo>
                    <a:pt x="10160" y="13714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78529" y="217311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30"/>
                  </a:lnTo>
                  <a:lnTo>
                    <a:pt x="10160" y="13711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87420" y="219290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505"/>
                  </a:lnTo>
                  <a:lnTo>
                    <a:pt x="10159" y="13709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97579" y="221551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76"/>
                  </a:lnTo>
                  <a:lnTo>
                    <a:pt x="8890" y="134239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506470" y="2235306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51"/>
                  </a:lnTo>
                  <a:lnTo>
                    <a:pt x="8889" y="13421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515359" y="2255094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26"/>
                  </a:lnTo>
                  <a:lnTo>
                    <a:pt x="8889" y="13418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524250" y="2274882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401"/>
                  </a:lnTo>
                  <a:lnTo>
                    <a:pt x="8889" y="13416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533140" y="229467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75"/>
                  </a:lnTo>
                  <a:lnTo>
                    <a:pt x="10160" y="136962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542029" y="2314458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50"/>
                  </a:lnTo>
                  <a:lnTo>
                    <a:pt x="10160" y="13693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550920" y="233424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25"/>
                  </a:lnTo>
                  <a:lnTo>
                    <a:pt x="10159" y="136911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559809" y="235403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300"/>
                  </a:lnTo>
                  <a:lnTo>
                    <a:pt x="10160" y="13688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569970" y="2376650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71"/>
                  </a:lnTo>
                  <a:lnTo>
                    <a:pt x="8889" y="13403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578859" y="2396438"/>
              <a:ext cx="8890" cy="134620"/>
            </a:xfrm>
            <a:custGeom>
              <a:avLst/>
              <a:gdLst/>
              <a:ahLst/>
              <a:cxnLst/>
              <a:rect l="l" t="t" r="r" b="b"/>
              <a:pathLst>
                <a:path w="8889" h="134619">
                  <a:moveTo>
                    <a:pt x="0" y="0"/>
                  </a:moveTo>
                  <a:lnTo>
                    <a:pt x="0" y="114246"/>
                  </a:lnTo>
                  <a:lnTo>
                    <a:pt x="8889" y="13400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87750" y="241622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221"/>
                  </a:lnTo>
                  <a:lnTo>
                    <a:pt x="8889" y="133984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596640" y="243601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4196"/>
                  </a:lnTo>
                  <a:lnTo>
                    <a:pt x="8889" y="13395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605529" y="245580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71"/>
                  </a:lnTo>
                  <a:lnTo>
                    <a:pt x="10160" y="136757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614420" y="2475590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45"/>
                  </a:lnTo>
                  <a:lnTo>
                    <a:pt x="10159" y="136732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23309" y="2495379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120"/>
                  </a:lnTo>
                  <a:lnTo>
                    <a:pt x="10160" y="13670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32200" y="2515167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95"/>
                  </a:lnTo>
                  <a:lnTo>
                    <a:pt x="10160" y="13668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641090" y="2534955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70"/>
                  </a:lnTo>
                  <a:lnTo>
                    <a:pt x="10160" y="136656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49979" y="2554743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45"/>
                  </a:lnTo>
                  <a:lnTo>
                    <a:pt x="10160" y="136631"/>
                  </a:lnTo>
                  <a:lnTo>
                    <a:pt x="10160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658870" y="2574531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60" h="137160">
                  <a:moveTo>
                    <a:pt x="0" y="0"/>
                  </a:moveTo>
                  <a:lnTo>
                    <a:pt x="0" y="114020"/>
                  </a:lnTo>
                  <a:lnTo>
                    <a:pt x="10159" y="136606"/>
                  </a:lnTo>
                  <a:lnTo>
                    <a:pt x="10159" y="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669029" y="2597146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91"/>
                  </a:lnTo>
                  <a:lnTo>
                    <a:pt x="8890" y="133754"/>
                  </a:lnTo>
                  <a:lnTo>
                    <a:pt x="8890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677920" y="2616934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66"/>
                  </a:lnTo>
                  <a:lnTo>
                    <a:pt x="8889" y="133729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686809" y="2636723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40"/>
                  </a:lnTo>
                  <a:lnTo>
                    <a:pt x="8889" y="133703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5700" y="2656511"/>
              <a:ext cx="8890" cy="133985"/>
            </a:xfrm>
            <a:custGeom>
              <a:avLst/>
              <a:gdLst/>
              <a:ahLst/>
              <a:cxnLst/>
              <a:rect l="l" t="t" r="r" b="b"/>
              <a:pathLst>
                <a:path w="8889" h="133985">
                  <a:moveTo>
                    <a:pt x="0" y="0"/>
                  </a:moveTo>
                  <a:lnTo>
                    <a:pt x="0" y="113915"/>
                  </a:lnTo>
                  <a:lnTo>
                    <a:pt x="8889" y="133678"/>
                  </a:lnTo>
                  <a:lnTo>
                    <a:pt x="8889" y="1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04590" y="2675889"/>
              <a:ext cx="10160" cy="139700"/>
            </a:xfrm>
            <a:custGeom>
              <a:avLst/>
              <a:gdLst/>
              <a:ahLst/>
              <a:cxnLst/>
              <a:rect l="l" t="t" r="r" b="b"/>
              <a:pathLst>
                <a:path w="10160" h="139700">
                  <a:moveTo>
                    <a:pt x="10160" y="24130"/>
                  </a:moveTo>
                  <a:lnTo>
                    <a:pt x="6883" y="24130"/>
                  </a:lnTo>
                  <a:lnTo>
                    <a:pt x="6883" y="8890"/>
                  </a:lnTo>
                  <a:lnTo>
                    <a:pt x="1803" y="8890"/>
                  </a:lnTo>
                  <a:lnTo>
                    <a:pt x="18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24130"/>
                  </a:lnTo>
                  <a:lnTo>
                    <a:pt x="0" y="114300"/>
                  </a:lnTo>
                  <a:lnTo>
                    <a:pt x="5003" y="114300"/>
                  </a:lnTo>
                  <a:lnTo>
                    <a:pt x="5003" y="139700"/>
                  </a:lnTo>
                  <a:lnTo>
                    <a:pt x="10160" y="139700"/>
                  </a:lnTo>
                  <a:lnTo>
                    <a:pt x="10160" y="114300"/>
                  </a:lnTo>
                  <a:lnTo>
                    <a:pt x="10160" y="2413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13479" y="2697352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60" h="141605">
                  <a:moveTo>
                    <a:pt x="0" y="0"/>
                  </a:moveTo>
                  <a:lnTo>
                    <a:pt x="0" y="115393"/>
                  </a:lnTo>
                  <a:lnTo>
                    <a:pt x="10160" y="14117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22370" y="2719355"/>
              <a:ext cx="10160" cy="142240"/>
            </a:xfrm>
            <a:custGeom>
              <a:avLst/>
              <a:gdLst/>
              <a:ahLst/>
              <a:cxnLst/>
              <a:rect l="l" t="t" r="r" b="b"/>
              <a:pathLst>
                <a:path w="10160" h="142239">
                  <a:moveTo>
                    <a:pt x="0" y="0"/>
                  </a:moveTo>
                  <a:lnTo>
                    <a:pt x="0" y="115946"/>
                  </a:lnTo>
                  <a:lnTo>
                    <a:pt x="10159" y="14172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731259" y="274135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6499"/>
                  </a:lnTo>
                  <a:lnTo>
                    <a:pt x="10160" y="14227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740150" y="2763361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60" h="142875">
                  <a:moveTo>
                    <a:pt x="0" y="0"/>
                  </a:moveTo>
                  <a:lnTo>
                    <a:pt x="0" y="117052"/>
                  </a:lnTo>
                  <a:lnTo>
                    <a:pt x="10160" y="14283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749040" y="2785364"/>
              <a:ext cx="10160" cy="143510"/>
            </a:xfrm>
            <a:custGeom>
              <a:avLst/>
              <a:gdLst/>
              <a:ahLst/>
              <a:cxnLst/>
              <a:rect l="l" t="t" r="r" b="b"/>
              <a:pathLst>
                <a:path w="10160" h="143510">
                  <a:moveTo>
                    <a:pt x="0" y="0"/>
                  </a:moveTo>
                  <a:lnTo>
                    <a:pt x="0" y="117606"/>
                  </a:lnTo>
                  <a:lnTo>
                    <a:pt x="10160" y="14338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757929" y="280736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60" h="144144">
                  <a:moveTo>
                    <a:pt x="0" y="0"/>
                  </a:moveTo>
                  <a:lnTo>
                    <a:pt x="0" y="118159"/>
                  </a:lnTo>
                  <a:lnTo>
                    <a:pt x="10160" y="14393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768090" y="2832512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89" h="141605">
                  <a:moveTo>
                    <a:pt x="0" y="0"/>
                  </a:moveTo>
                  <a:lnTo>
                    <a:pt x="0" y="118791"/>
                  </a:lnTo>
                  <a:lnTo>
                    <a:pt x="8889" y="141347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776979" y="2854515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19344"/>
                  </a:lnTo>
                  <a:lnTo>
                    <a:pt x="8890" y="141900"/>
                  </a:lnTo>
                  <a:lnTo>
                    <a:pt x="8890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785870" y="2876518"/>
              <a:ext cx="10160" cy="146050"/>
            </a:xfrm>
            <a:custGeom>
              <a:avLst/>
              <a:gdLst/>
              <a:ahLst/>
              <a:cxnLst/>
              <a:rect l="l" t="t" r="r" b="b"/>
              <a:pathLst>
                <a:path w="10160" h="146050">
                  <a:moveTo>
                    <a:pt x="0" y="0"/>
                  </a:moveTo>
                  <a:lnTo>
                    <a:pt x="0" y="119898"/>
                  </a:lnTo>
                  <a:lnTo>
                    <a:pt x="10159" y="145676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794759" y="2898520"/>
              <a:ext cx="10160" cy="146685"/>
            </a:xfrm>
            <a:custGeom>
              <a:avLst/>
              <a:gdLst/>
              <a:ahLst/>
              <a:cxnLst/>
              <a:rect l="l" t="t" r="r" b="b"/>
              <a:pathLst>
                <a:path w="10160" h="146685">
                  <a:moveTo>
                    <a:pt x="0" y="0"/>
                  </a:moveTo>
                  <a:lnTo>
                    <a:pt x="0" y="120451"/>
                  </a:lnTo>
                  <a:lnTo>
                    <a:pt x="10160" y="14622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803650" y="2920523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60" h="147319">
                  <a:moveTo>
                    <a:pt x="0" y="0"/>
                  </a:moveTo>
                  <a:lnTo>
                    <a:pt x="0" y="121004"/>
                  </a:lnTo>
                  <a:lnTo>
                    <a:pt x="10160" y="146782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812540" y="2942526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1557"/>
                  </a:lnTo>
                  <a:lnTo>
                    <a:pt x="10160" y="147336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821429" y="2964529"/>
              <a:ext cx="10160" cy="147955"/>
            </a:xfrm>
            <a:custGeom>
              <a:avLst/>
              <a:gdLst/>
              <a:ahLst/>
              <a:cxnLst/>
              <a:rect l="l" t="t" r="r" b="b"/>
              <a:pathLst>
                <a:path w="10160" h="147955">
                  <a:moveTo>
                    <a:pt x="0" y="0"/>
                  </a:moveTo>
                  <a:lnTo>
                    <a:pt x="0" y="122111"/>
                  </a:lnTo>
                  <a:lnTo>
                    <a:pt x="10160" y="147889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830320" y="2986532"/>
              <a:ext cx="10160" cy="148590"/>
            </a:xfrm>
            <a:custGeom>
              <a:avLst/>
              <a:gdLst/>
              <a:ahLst/>
              <a:cxnLst/>
              <a:rect l="l" t="t" r="r" b="b"/>
              <a:pathLst>
                <a:path w="10160" h="148589">
                  <a:moveTo>
                    <a:pt x="0" y="0"/>
                  </a:moveTo>
                  <a:lnTo>
                    <a:pt x="0" y="122664"/>
                  </a:lnTo>
                  <a:lnTo>
                    <a:pt x="10159" y="148442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839209" y="3008534"/>
              <a:ext cx="10160" cy="149225"/>
            </a:xfrm>
            <a:custGeom>
              <a:avLst/>
              <a:gdLst/>
              <a:ahLst/>
              <a:cxnLst/>
              <a:rect l="l" t="t" r="r" b="b"/>
              <a:pathLst>
                <a:path w="10160" h="149225">
                  <a:moveTo>
                    <a:pt x="0" y="0"/>
                  </a:moveTo>
                  <a:lnTo>
                    <a:pt x="0" y="123217"/>
                  </a:lnTo>
                  <a:lnTo>
                    <a:pt x="10160" y="148995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849370" y="3033680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89" h="146685">
                  <a:moveTo>
                    <a:pt x="0" y="0"/>
                  </a:moveTo>
                  <a:lnTo>
                    <a:pt x="0" y="123849"/>
                  </a:lnTo>
                  <a:lnTo>
                    <a:pt x="8889" y="146406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858259" y="3055683"/>
              <a:ext cx="8890" cy="147320"/>
            </a:xfrm>
            <a:custGeom>
              <a:avLst/>
              <a:gdLst/>
              <a:ahLst/>
              <a:cxnLst/>
              <a:rect l="l" t="t" r="r" b="b"/>
              <a:pathLst>
                <a:path w="8889" h="147319">
                  <a:moveTo>
                    <a:pt x="0" y="0"/>
                  </a:moveTo>
                  <a:lnTo>
                    <a:pt x="0" y="124403"/>
                  </a:lnTo>
                  <a:lnTo>
                    <a:pt x="8889" y="146959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867150" y="3077686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5">
                  <a:moveTo>
                    <a:pt x="0" y="0"/>
                  </a:moveTo>
                  <a:lnTo>
                    <a:pt x="0" y="124956"/>
                  </a:lnTo>
                  <a:lnTo>
                    <a:pt x="8889" y="147512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76040" y="3099689"/>
              <a:ext cx="8890" cy="148590"/>
            </a:xfrm>
            <a:custGeom>
              <a:avLst/>
              <a:gdLst/>
              <a:ahLst/>
              <a:cxnLst/>
              <a:rect l="l" t="t" r="r" b="b"/>
              <a:pathLst>
                <a:path w="8889" h="148589">
                  <a:moveTo>
                    <a:pt x="0" y="0"/>
                  </a:moveTo>
                  <a:lnTo>
                    <a:pt x="0" y="125509"/>
                  </a:lnTo>
                  <a:lnTo>
                    <a:pt x="8889" y="148065"/>
                  </a:lnTo>
                  <a:lnTo>
                    <a:pt x="8889" y="2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884929" y="3121691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063"/>
                  </a:lnTo>
                  <a:lnTo>
                    <a:pt x="10160" y="151841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893820" y="3143694"/>
              <a:ext cx="10160" cy="152400"/>
            </a:xfrm>
            <a:custGeom>
              <a:avLst/>
              <a:gdLst/>
              <a:ahLst/>
              <a:cxnLst/>
              <a:rect l="l" t="t" r="r" b="b"/>
              <a:pathLst>
                <a:path w="10160" h="152400">
                  <a:moveTo>
                    <a:pt x="0" y="0"/>
                  </a:moveTo>
                  <a:lnTo>
                    <a:pt x="0" y="126616"/>
                  </a:lnTo>
                  <a:lnTo>
                    <a:pt x="10159" y="152394"/>
                  </a:lnTo>
                  <a:lnTo>
                    <a:pt x="10159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902709" y="3165697"/>
              <a:ext cx="10160" cy="153035"/>
            </a:xfrm>
            <a:custGeom>
              <a:avLst/>
              <a:gdLst/>
              <a:ahLst/>
              <a:cxnLst/>
              <a:rect l="l" t="t" r="r" b="b"/>
              <a:pathLst>
                <a:path w="10160" h="153035">
                  <a:moveTo>
                    <a:pt x="0" y="0"/>
                  </a:moveTo>
                  <a:lnTo>
                    <a:pt x="0" y="127169"/>
                  </a:lnTo>
                  <a:lnTo>
                    <a:pt x="10160" y="152947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911600" y="3187700"/>
              <a:ext cx="10160" cy="153670"/>
            </a:xfrm>
            <a:custGeom>
              <a:avLst/>
              <a:gdLst/>
              <a:ahLst/>
              <a:cxnLst/>
              <a:rect l="l" t="t" r="r" b="b"/>
              <a:pathLst>
                <a:path w="10160" h="153670">
                  <a:moveTo>
                    <a:pt x="0" y="0"/>
                  </a:moveTo>
                  <a:lnTo>
                    <a:pt x="0" y="127722"/>
                  </a:lnTo>
                  <a:lnTo>
                    <a:pt x="10160" y="153501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920490" y="3209702"/>
              <a:ext cx="10160" cy="154305"/>
            </a:xfrm>
            <a:custGeom>
              <a:avLst/>
              <a:gdLst/>
              <a:ahLst/>
              <a:cxnLst/>
              <a:rect l="l" t="t" r="r" b="b"/>
              <a:pathLst>
                <a:path w="10160" h="154304">
                  <a:moveTo>
                    <a:pt x="0" y="0"/>
                  </a:moveTo>
                  <a:lnTo>
                    <a:pt x="0" y="128276"/>
                  </a:lnTo>
                  <a:lnTo>
                    <a:pt x="10160" y="154054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929379" y="3231705"/>
              <a:ext cx="10160" cy="154940"/>
            </a:xfrm>
            <a:custGeom>
              <a:avLst/>
              <a:gdLst/>
              <a:ahLst/>
              <a:cxnLst/>
              <a:rect l="l" t="t" r="r" b="b"/>
              <a:pathLst>
                <a:path w="10160" h="154939">
                  <a:moveTo>
                    <a:pt x="0" y="0"/>
                  </a:moveTo>
                  <a:lnTo>
                    <a:pt x="0" y="128829"/>
                  </a:lnTo>
                  <a:lnTo>
                    <a:pt x="10160" y="154607"/>
                  </a:lnTo>
                  <a:lnTo>
                    <a:pt x="10160" y="2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38270" y="3253739"/>
              <a:ext cx="10160" cy="157480"/>
            </a:xfrm>
            <a:custGeom>
              <a:avLst/>
              <a:gdLst/>
              <a:ahLst/>
              <a:cxnLst/>
              <a:rect l="l" t="t" r="r" b="b"/>
              <a:pathLst>
                <a:path w="10160" h="157479">
                  <a:moveTo>
                    <a:pt x="10160" y="25400"/>
                  </a:moveTo>
                  <a:lnTo>
                    <a:pt x="5143" y="25400"/>
                  </a:lnTo>
                  <a:lnTo>
                    <a:pt x="514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29540"/>
                  </a:lnTo>
                  <a:lnTo>
                    <a:pt x="2565" y="129540"/>
                  </a:lnTo>
                  <a:lnTo>
                    <a:pt x="2565" y="142240"/>
                  </a:lnTo>
                  <a:lnTo>
                    <a:pt x="7670" y="142240"/>
                  </a:lnTo>
                  <a:lnTo>
                    <a:pt x="7670" y="157480"/>
                  </a:lnTo>
                  <a:lnTo>
                    <a:pt x="10160" y="157480"/>
                  </a:lnTo>
                  <a:lnTo>
                    <a:pt x="10160" y="142240"/>
                  </a:lnTo>
                  <a:lnTo>
                    <a:pt x="10160" y="129540"/>
                  </a:lnTo>
                  <a:lnTo>
                    <a:pt x="10160" y="2540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947159" y="3275710"/>
              <a:ext cx="10160" cy="161290"/>
            </a:xfrm>
            <a:custGeom>
              <a:avLst/>
              <a:gdLst/>
              <a:ahLst/>
              <a:cxnLst/>
              <a:rect l="l" t="t" r="r" b="b"/>
              <a:pathLst>
                <a:path w="10160" h="161289">
                  <a:moveTo>
                    <a:pt x="0" y="0"/>
                  </a:moveTo>
                  <a:lnTo>
                    <a:pt x="0" y="131423"/>
                  </a:lnTo>
                  <a:lnTo>
                    <a:pt x="10160" y="161169"/>
                  </a:lnTo>
                  <a:lnTo>
                    <a:pt x="10160" y="25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957320" y="3300729"/>
              <a:ext cx="8890" cy="162560"/>
            </a:xfrm>
            <a:custGeom>
              <a:avLst/>
              <a:gdLst/>
              <a:ahLst/>
              <a:cxnLst/>
              <a:rect l="l" t="t" r="r" b="b"/>
              <a:pathLst>
                <a:path w="8889" h="162560">
                  <a:moveTo>
                    <a:pt x="8890" y="12700"/>
                  </a:moveTo>
                  <a:lnTo>
                    <a:pt x="2501" y="12700"/>
                  </a:lnTo>
                  <a:lnTo>
                    <a:pt x="250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4457" y="135890"/>
                  </a:lnTo>
                  <a:lnTo>
                    <a:pt x="4457" y="162560"/>
                  </a:lnTo>
                  <a:lnTo>
                    <a:pt x="8890" y="162560"/>
                  </a:lnTo>
                  <a:lnTo>
                    <a:pt x="8890" y="135890"/>
                  </a:lnTo>
                  <a:lnTo>
                    <a:pt x="8890" y="1270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66209" y="3323853"/>
              <a:ext cx="8890" cy="165100"/>
            </a:xfrm>
            <a:custGeom>
              <a:avLst/>
              <a:gdLst/>
              <a:ahLst/>
              <a:cxnLst/>
              <a:rect l="l" t="t" r="r" b="b"/>
              <a:pathLst>
                <a:path w="8889" h="165100">
                  <a:moveTo>
                    <a:pt x="0" y="0"/>
                  </a:moveTo>
                  <a:lnTo>
                    <a:pt x="0" y="139054"/>
                  </a:lnTo>
                  <a:lnTo>
                    <a:pt x="8889" y="16508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975100" y="3348173"/>
              <a:ext cx="8890" cy="167005"/>
            </a:xfrm>
            <a:custGeom>
              <a:avLst/>
              <a:gdLst/>
              <a:ahLst/>
              <a:cxnLst/>
              <a:rect l="l" t="t" r="r" b="b"/>
              <a:pathLst>
                <a:path w="8889" h="167004">
                  <a:moveTo>
                    <a:pt x="0" y="0"/>
                  </a:moveTo>
                  <a:lnTo>
                    <a:pt x="0" y="140760"/>
                  </a:lnTo>
                  <a:lnTo>
                    <a:pt x="8889" y="166788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983990" y="3372494"/>
              <a:ext cx="10160" cy="172720"/>
            </a:xfrm>
            <a:custGeom>
              <a:avLst/>
              <a:gdLst/>
              <a:ahLst/>
              <a:cxnLst/>
              <a:rect l="l" t="t" r="r" b="b"/>
              <a:pathLst>
                <a:path w="10160" h="172720">
                  <a:moveTo>
                    <a:pt x="0" y="0"/>
                  </a:moveTo>
                  <a:lnTo>
                    <a:pt x="0" y="142467"/>
                  </a:lnTo>
                  <a:lnTo>
                    <a:pt x="10160" y="17221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992879" y="3396815"/>
              <a:ext cx="10160" cy="173990"/>
            </a:xfrm>
            <a:custGeom>
              <a:avLst/>
              <a:gdLst/>
              <a:ahLst/>
              <a:cxnLst/>
              <a:rect l="l" t="t" r="r" b="b"/>
              <a:pathLst>
                <a:path w="10160" h="173989">
                  <a:moveTo>
                    <a:pt x="0" y="0"/>
                  </a:moveTo>
                  <a:lnTo>
                    <a:pt x="0" y="144173"/>
                  </a:lnTo>
                  <a:lnTo>
                    <a:pt x="10160" y="173919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001770" y="3421136"/>
              <a:ext cx="10160" cy="175895"/>
            </a:xfrm>
            <a:custGeom>
              <a:avLst/>
              <a:gdLst/>
              <a:ahLst/>
              <a:cxnLst/>
              <a:rect l="l" t="t" r="r" b="b"/>
              <a:pathLst>
                <a:path w="10160" h="175895">
                  <a:moveTo>
                    <a:pt x="0" y="0"/>
                  </a:moveTo>
                  <a:lnTo>
                    <a:pt x="0" y="145880"/>
                  </a:lnTo>
                  <a:lnTo>
                    <a:pt x="10159" y="17562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10659" y="3445457"/>
              <a:ext cx="10160" cy="177800"/>
            </a:xfrm>
            <a:custGeom>
              <a:avLst/>
              <a:gdLst/>
              <a:ahLst/>
              <a:cxnLst/>
              <a:rect l="l" t="t" r="r" b="b"/>
              <a:pathLst>
                <a:path w="10160" h="177800">
                  <a:moveTo>
                    <a:pt x="0" y="0"/>
                  </a:moveTo>
                  <a:lnTo>
                    <a:pt x="0" y="147586"/>
                  </a:lnTo>
                  <a:lnTo>
                    <a:pt x="10160" y="177332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019550" y="3469778"/>
              <a:ext cx="10160" cy="179070"/>
            </a:xfrm>
            <a:custGeom>
              <a:avLst/>
              <a:gdLst/>
              <a:ahLst/>
              <a:cxnLst/>
              <a:rect l="l" t="t" r="r" b="b"/>
              <a:pathLst>
                <a:path w="10160" h="179070">
                  <a:moveTo>
                    <a:pt x="0" y="0"/>
                  </a:moveTo>
                  <a:lnTo>
                    <a:pt x="0" y="149293"/>
                  </a:lnTo>
                  <a:lnTo>
                    <a:pt x="10160" y="17903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29709" y="3497573"/>
              <a:ext cx="8890" cy="177800"/>
            </a:xfrm>
            <a:custGeom>
              <a:avLst/>
              <a:gdLst/>
              <a:ahLst/>
              <a:cxnLst/>
              <a:rect l="l" t="t" r="r" b="b"/>
              <a:pathLst>
                <a:path w="8889" h="177800">
                  <a:moveTo>
                    <a:pt x="0" y="0"/>
                  </a:moveTo>
                  <a:lnTo>
                    <a:pt x="0" y="151243"/>
                  </a:lnTo>
                  <a:lnTo>
                    <a:pt x="8889" y="177271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38600" y="3521894"/>
              <a:ext cx="8890" cy="179070"/>
            </a:xfrm>
            <a:custGeom>
              <a:avLst/>
              <a:gdLst/>
              <a:ahLst/>
              <a:cxnLst/>
              <a:rect l="l" t="t" r="r" b="b"/>
              <a:pathLst>
                <a:path w="8889" h="179070">
                  <a:moveTo>
                    <a:pt x="0" y="0"/>
                  </a:moveTo>
                  <a:lnTo>
                    <a:pt x="0" y="152950"/>
                  </a:lnTo>
                  <a:lnTo>
                    <a:pt x="8889" y="178977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47490" y="3546214"/>
              <a:ext cx="8890" cy="180975"/>
            </a:xfrm>
            <a:custGeom>
              <a:avLst/>
              <a:gdLst/>
              <a:ahLst/>
              <a:cxnLst/>
              <a:rect l="l" t="t" r="r" b="b"/>
              <a:pathLst>
                <a:path w="8889" h="180975">
                  <a:moveTo>
                    <a:pt x="0" y="0"/>
                  </a:moveTo>
                  <a:lnTo>
                    <a:pt x="0" y="154656"/>
                  </a:lnTo>
                  <a:lnTo>
                    <a:pt x="8889" y="180684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056379" y="3570535"/>
              <a:ext cx="8890" cy="182880"/>
            </a:xfrm>
            <a:custGeom>
              <a:avLst/>
              <a:gdLst/>
              <a:ahLst/>
              <a:cxnLst/>
              <a:rect l="l" t="t" r="r" b="b"/>
              <a:pathLst>
                <a:path w="8889" h="182879">
                  <a:moveTo>
                    <a:pt x="0" y="0"/>
                  </a:moveTo>
                  <a:lnTo>
                    <a:pt x="0" y="156363"/>
                  </a:lnTo>
                  <a:lnTo>
                    <a:pt x="8890" y="182390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065270" y="359485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60" h="187960">
                  <a:moveTo>
                    <a:pt x="0" y="0"/>
                  </a:moveTo>
                  <a:lnTo>
                    <a:pt x="0" y="158069"/>
                  </a:lnTo>
                  <a:lnTo>
                    <a:pt x="10159" y="187815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74159" y="3619177"/>
              <a:ext cx="10160" cy="189865"/>
            </a:xfrm>
            <a:custGeom>
              <a:avLst/>
              <a:gdLst/>
              <a:ahLst/>
              <a:cxnLst/>
              <a:rect l="l" t="t" r="r" b="b"/>
              <a:pathLst>
                <a:path w="10160" h="189864">
                  <a:moveTo>
                    <a:pt x="0" y="0"/>
                  </a:moveTo>
                  <a:lnTo>
                    <a:pt x="0" y="159776"/>
                  </a:lnTo>
                  <a:lnTo>
                    <a:pt x="10160" y="18952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83050" y="3643498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60" h="191770">
                  <a:moveTo>
                    <a:pt x="0" y="0"/>
                  </a:moveTo>
                  <a:lnTo>
                    <a:pt x="0" y="161482"/>
                  </a:lnTo>
                  <a:lnTo>
                    <a:pt x="10160" y="191228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091940" y="366781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60" h="193039">
                  <a:moveTo>
                    <a:pt x="0" y="0"/>
                  </a:moveTo>
                  <a:lnTo>
                    <a:pt x="0" y="163189"/>
                  </a:lnTo>
                  <a:lnTo>
                    <a:pt x="10160" y="19293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100829" y="3692140"/>
              <a:ext cx="10160" cy="194945"/>
            </a:xfrm>
            <a:custGeom>
              <a:avLst/>
              <a:gdLst/>
              <a:ahLst/>
              <a:cxnLst/>
              <a:rect l="l" t="t" r="r" b="b"/>
              <a:pathLst>
                <a:path w="10160" h="194945">
                  <a:moveTo>
                    <a:pt x="0" y="0"/>
                  </a:moveTo>
                  <a:lnTo>
                    <a:pt x="0" y="164895"/>
                  </a:lnTo>
                  <a:lnTo>
                    <a:pt x="10160" y="194641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109720" y="3716460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60" h="196850">
                  <a:moveTo>
                    <a:pt x="0" y="0"/>
                  </a:moveTo>
                  <a:lnTo>
                    <a:pt x="0" y="166602"/>
                  </a:lnTo>
                  <a:lnTo>
                    <a:pt x="10159" y="196347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118609" y="3740781"/>
              <a:ext cx="10160" cy="198120"/>
            </a:xfrm>
            <a:custGeom>
              <a:avLst/>
              <a:gdLst/>
              <a:ahLst/>
              <a:cxnLst/>
              <a:rect l="l" t="t" r="r" b="b"/>
              <a:pathLst>
                <a:path w="10160" h="198120">
                  <a:moveTo>
                    <a:pt x="0" y="0"/>
                  </a:moveTo>
                  <a:lnTo>
                    <a:pt x="0" y="168308"/>
                  </a:lnTo>
                  <a:lnTo>
                    <a:pt x="10160" y="19805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127500" y="3765102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60" h="200025">
                  <a:moveTo>
                    <a:pt x="0" y="0"/>
                  </a:moveTo>
                  <a:lnTo>
                    <a:pt x="0" y="170015"/>
                  </a:lnTo>
                  <a:lnTo>
                    <a:pt x="10160" y="199760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37659" y="3792897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89" h="198120">
                  <a:moveTo>
                    <a:pt x="0" y="0"/>
                  </a:moveTo>
                  <a:lnTo>
                    <a:pt x="0" y="171965"/>
                  </a:lnTo>
                  <a:lnTo>
                    <a:pt x="8889" y="197993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46550" y="3817619"/>
              <a:ext cx="8890" cy="195580"/>
            </a:xfrm>
            <a:custGeom>
              <a:avLst/>
              <a:gdLst/>
              <a:ahLst/>
              <a:cxnLst/>
              <a:rect l="l" t="t" r="r" b="b"/>
              <a:pathLst>
                <a:path w="8889" h="195579">
                  <a:moveTo>
                    <a:pt x="8890" y="24130"/>
                  </a:moveTo>
                  <a:lnTo>
                    <a:pt x="4546" y="24130"/>
                  </a:lnTo>
                  <a:lnTo>
                    <a:pt x="4546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172720"/>
                  </a:lnTo>
                  <a:lnTo>
                    <a:pt x="3492" y="172720"/>
                  </a:lnTo>
                  <a:lnTo>
                    <a:pt x="3492" y="194310"/>
                  </a:lnTo>
                  <a:lnTo>
                    <a:pt x="7391" y="194310"/>
                  </a:lnTo>
                  <a:lnTo>
                    <a:pt x="7391" y="195580"/>
                  </a:lnTo>
                  <a:lnTo>
                    <a:pt x="8775" y="195580"/>
                  </a:lnTo>
                  <a:lnTo>
                    <a:pt x="8775" y="194310"/>
                  </a:lnTo>
                  <a:lnTo>
                    <a:pt x="8890" y="172720"/>
                  </a:lnTo>
                  <a:lnTo>
                    <a:pt x="8890" y="2413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155440" y="3841539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89" h="171450">
                  <a:moveTo>
                    <a:pt x="0" y="0"/>
                  </a:moveTo>
                  <a:lnTo>
                    <a:pt x="0" y="170965"/>
                  </a:lnTo>
                  <a:lnTo>
                    <a:pt x="8889" y="166096"/>
                  </a:lnTo>
                  <a:lnTo>
                    <a:pt x="8889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164329" y="386586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89" h="142239">
                  <a:moveTo>
                    <a:pt x="0" y="0"/>
                  </a:moveTo>
                  <a:lnTo>
                    <a:pt x="0" y="141775"/>
                  </a:lnTo>
                  <a:lnTo>
                    <a:pt x="8890" y="136907"/>
                  </a:lnTo>
                  <a:lnTo>
                    <a:pt x="8890" y="2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173220" y="3890181"/>
              <a:ext cx="10160" cy="113030"/>
            </a:xfrm>
            <a:custGeom>
              <a:avLst/>
              <a:gdLst/>
              <a:ahLst/>
              <a:cxnLst/>
              <a:rect l="l" t="t" r="r" b="b"/>
              <a:pathLst>
                <a:path w="10160" h="113029">
                  <a:moveTo>
                    <a:pt x="0" y="0"/>
                  </a:moveTo>
                  <a:lnTo>
                    <a:pt x="0" y="112586"/>
                  </a:lnTo>
                  <a:lnTo>
                    <a:pt x="10159" y="107022"/>
                  </a:lnTo>
                  <a:lnTo>
                    <a:pt x="10159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182109" y="3914501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60" h="83820">
                  <a:moveTo>
                    <a:pt x="0" y="0"/>
                  </a:moveTo>
                  <a:lnTo>
                    <a:pt x="0" y="83397"/>
                  </a:lnTo>
                  <a:lnTo>
                    <a:pt x="10160" y="77833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191000" y="3938822"/>
              <a:ext cx="10160" cy="54610"/>
            </a:xfrm>
            <a:custGeom>
              <a:avLst/>
              <a:gdLst/>
              <a:ahLst/>
              <a:cxnLst/>
              <a:rect l="l" t="t" r="r" b="b"/>
              <a:pathLst>
                <a:path w="10160" h="54610">
                  <a:moveTo>
                    <a:pt x="0" y="0"/>
                  </a:moveTo>
                  <a:lnTo>
                    <a:pt x="0" y="54208"/>
                  </a:lnTo>
                  <a:lnTo>
                    <a:pt x="10160" y="48644"/>
                  </a:lnTo>
                  <a:lnTo>
                    <a:pt x="10160" y="2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199890" y="3963143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20" h="25400">
                  <a:moveTo>
                    <a:pt x="0" y="0"/>
                  </a:moveTo>
                  <a:lnTo>
                    <a:pt x="0" y="25019"/>
                  </a:lnTo>
                  <a:lnTo>
                    <a:pt x="7620" y="20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30810" y="2412301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58420" y="0"/>
                  </a:moveTo>
                  <a:lnTo>
                    <a:pt x="30480" y="14312"/>
                  </a:lnTo>
                  <a:lnTo>
                    <a:pt x="27940" y="15608"/>
                  </a:lnTo>
                  <a:lnTo>
                    <a:pt x="0" y="29908"/>
                  </a:lnTo>
                  <a:lnTo>
                    <a:pt x="22860" y="118808"/>
                  </a:lnTo>
                  <a:lnTo>
                    <a:pt x="27940" y="116065"/>
                  </a:lnTo>
                  <a:lnTo>
                    <a:pt x="30480" y="114693"/>
                  </a:lnTo>
                  <a:lnTo>
                    <a:pt x="58420" y="9958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86689" y="2397985"/>
              <a:ext cx="30480" cy="115570"/>
            </a:xfrm>
            <a:custGeom>
              <a:avLst/>
              <a:gdLst/>
              <a:ahLst/>
              <a:cxnLst/>
              <a:rect l="l" t="t" r="r" b="b"/>
              <a:pathLst>
                <a:path w="30479" h="115569">
                  <a:moveTo>
                    <a:pt x="30480" y="0"/>
                  </a:moveTo>
                  <a:lnTo>
                    <a:pt x="0" y="15608"/>
                  </a:lnTo>
                  <a:lnTo>
                    <a:pt x="0" y="115264"/>
                  </a:lnTo>
                  <a:lnTo>
                    <a:pt x="30480" y="9877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15900" y="2383677"/>
              <a:ext cx="29209" cy="114300"/>
            </a:xfrm>
            <a:custGeom>
              <a:avLst/>
              <a:gdLst/>
              <a:ahLst/>
              <a:cxnLst/>
              <a:rect l="l" t="t" r="r" b="b"/>
              <a:pathLst>
                <a:path w="29210" h="114300">
                  <a:moveTo>
                    <a:pt x="29210" y="0"/>
                  </a:moveTo>
                  <a:lnTo>
                    <a:pt x="0" y="14958"/>
                  </a:lnTo>
                  <a:lnTo>
                    <a:pt x="0" y="113773"/>
                  </a:lnTo>
                  <a:lnTo>
                    <a:pt x="29210" y="9797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2570" y="2369370"/>
              <a:ext cx="30480" cy="113664"/>
            </a:xfrm>
            <a:custGeom>
              <a:avLst/>
              <a:gdLst/>
              <a:ahLst/>
              <a:cxnLst/>
              <a:rect l="l" t="t" r="r" b="b"/>
              <a:pathLst>
                <a:path w="30479" h="113664">
                  <a:moveTo>
                    <a:pt x="30479" y="0"/>
                  </a:moveTo>
                  <a:lnTo>
                    <a:pt x="0" y="15608"/>
                  </a:lnTo>
                  <a:lnTo>
                    <a:pt x="0" y="113655"/>
                  </a:lnTo>
                  <a:lnTo>
                    <a:pt x="30479" y="971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70509" y="2354411"/>
              <a:ext cx="31750" cy="113664"/>
            </a:xfrm>
            <a:custGeom>
              <a:avLst/>
              <a:gdLst/>
              <a:ahLst/>
              <a:cxnLst/>
              <a:rect l="l" t="t" r="r" b="b"/>
              <a:pathLst>
                <a:path w="31750" h="113664">
                  <a:moveTo>
                    <a:pt x="31750" y="0"/>
                  </a:moveTo>
                  <a:lnTo>
                    <a:pt x="0" y="16258"/>
                  </a:lnTo>
                  <a:lnTo>
                    <a:pt x="0" y="113501"/>
                  </a:lnTo>
                  <a:lnTo>
                    <a:pt x="31750" y="9632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99720" y="2340754"/>
              <a:ext cx="29209" cy="111760"/>
            </a:xfrm>
            <a:custGeom>
              <a:avLst/>
              <a:gdLst/>
              <a:ahLst/>
              <a:cxnLst/>
              <a:rect l="l" t="t" r="r" b="b"/>
              <a:pathLst>
                <a:path w="29210" h="111760">
                  <a:moveTo>
                    <a:pt x="29209" y="0"/>
                  </a:moveTo>
                  <a:lnTo>
                    <a:pt x="0" y="14958"/>
                  </a:lnTo>
                  <a:lnTo>
                    <a:pt x="0" y="111359"/>
                  </a:lnTo>
                  <a:lnTo>
                    <a:pt x="29209" y="9556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6390" y="2326446"/>
              <a:ext cx="30480" cy="111760"/>
            </a:xfrm>
            <a:custGeom>
              <a:avLst/>
              <a:gdLst/>
              <a:ahLst/>
              <a:cxnLst/>
              <a:rect l="l" t="t" r="r" b="b"/>
              <a:pathLst>
                <a:path w="30479" h="111760">
                  <a:moveTo>
                    <a:pt x="30480" y="0"/>
                  </a:moveTo>
                  <a:lnTo>
                    <a:pt x="0" y="15608"/>
                  </a:lnTo>
                  <a:lnTo>
                    <a:pt x="0" y="111242"/>
                  </a:lnTo>
                  <a:lnTo>
                    <a:pt x="30480" y="947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54329" y="2311488"/>
              <a:ext cx="31750" cy="111125"/>
            </a:xfrm>
            <a:custGeom>
              <a:avLst/>
              <a:gdLst/>
              <a:ahLst/>
              <a:cxnLst/>
              <a:rect l="l" t="t" r="r" b="b"/>
              <a:pathLst>
                <a:path w="31750" h="111125">
                  <a:moveTo>
                    <a:pt x="31750" y="0"/>
                  </a:moveTo>
                  <a:lnTo>
                    <a:pt x="0" y="16258"/>
                  </a:lnTo>
                  <a:lnTo>
                    <a:pt x="0" y="111088"/>
                  </a:lnTo>
                  <a:lnTo>
                    <a:pt x="31750" y="939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83540" y="2297831"/>
              <a:ext cx="29209" cy="109220"/>
            </a:xfrm>
            <a:custGeom>
              <a:avLst/>
              <a:gdLst/>
              <a:ahLst/>
              <a:cxnLst/>
              <a:rect l="l" t="t" r="r" b="b"/>
              <a:pathLst>
                <a:path w="29209" h="109219">
                  <a:moveTo>
                    <a:pt x="29210" y="0"/>
                  </a:moveTo>
                  <a:lnTo>
                    <a:pt x="0" y="14958"/>
                  </a:lnTo>
                  <a:lnTo>
                    <a:pt x="0" y="108946"/>
                  </a:lnTo>
                  <a:lnTo>
                    <a:pt x="29210" y="93147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10209" y="2282872"/>
              <a:ext cx="31750" cy="109855"/>
            </a:xfrm>
            <a:custGeom>
              <a:avLst/>
              <a:gdLst/>
              <a:ahLst/>
              <a:cxnLst/>
              <a:rect l="l" t="t" r="r" b="b"/>
              <a:pathLst>
                <a:path w="31750" h="109855">
                  <a:moveTo>
                    <a:pt x="31750" y="0"/>
                  </a:moveTo>
                  <a:lnTo>
                    <a:pt x="0" y="16258"/>
                  </a:lnTo>
                  <a:lnTo>
                    <a:pt x="0" y="109479"/>
                  </a:lnTo>
                  <a:lnTo>
                    <a:pt x="31750" y="9230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39419" y="2268565"/>
              <a:ext cx="30480" cy="108585"/>
            </a:xfrm>
            <a:custGeom>
              <a:avLst/>
              <a:gdLst/>
              <a:ahLst/>
              <a:cxnLst/>
              <a:rect l="l" t="t" r="r" b="b"/>
              <a:pathLst>
                <a:path w="30479" h="108585">
                  <a:moveTo>
                    <a:pt x="30479" y="0"/>
                  </a:moveTo>
                  <a:lnTo>
                    <a:pt x="0" y="15608"/>
                  </a:lnTo>
                  <a:lnTo>
                    <a:pt x="0" y="107988"/>
                  </a:lnTo>
                  <a:lnTo>
                    <a:pt x="30479" y="915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67359" y="2254907"/>
              <a:ext cx="29209" cy="106680"/>
            </a:xfrm>
            <a:custGeom>
              <a:avLst/>
              <a:gdLst/>
              <a:ahLst/>
              <a:cxnLst/>
              <a:rect l="l" t="t" r="r" b="b"/>
              <a:pathLst>
                <a:path w="29209" h="106680">
                  <a:moveTo>
                    <a:pt x="29210" y="0"/>
                  </a:moveTo>
                  <a:lnTo>
                    <a:pt x="0" y="14958"/>
                  </a:lnTo>
                  <a:lnTo>
                    <a:pt x="0" y="106533"/>
                  </a:lnTo>
                  <a:lnTo>
                    <a:pt x="29210" y="9073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94030" y="2239949"/>
              <a:ext cx="31750" cy="107314"/>
            </a:xfrm>
            <a:custGeom>
              <a:avLst/>
              <a:gdLst/>
              <a:ahLst/>
              <a:cxnLst/>
              <a:rect l="l" t="t" r="r" b="b"/>
              <a:pathLst>
                <a:path w="31750" h="107314">
                  <a:moveTo>
                    <a:pt x="31750" y="0"/>
                  </a:moveTo>
                  <a:lnTo>
                    <a:pt x="0" y="16258"/>
                  </a:lnTo>
                  <a:lnTo>
                    <a:pt x="0" y="107066"/>
                  </a:lnTo>
                  <a:lnTo>
                    <a:pt x="31750" y="8989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23240" y="2225641"/>
              <a:ext cx="30480" cy="106045"/>
            </a:xfrm>
            <a:custGeom>
              <a:avLst/>
              <a:gdLst/>
              <a:ahLst/>
              <a:cxnLst/>
              <a:rect l="l" t="t" r="r" b="b"/>
              <a:pathLst>
                <a:path w="30479" h="106044">
                  <a:moveTo>
                    <a:pt x="30479" y="0"/>
                  </a:moveTo>
                  <a:lnTo>
                    <a:pt x="0" y="15608"/>
                  </a:lnTo>
                  <a:lnTo>
                    <a:pt x="0" y="105575"/>
                  </a:lnTo>
                  <a:lnTo>
                    <a:pt x="30479" y="890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51180" y="2211333"/>
              <a:ext cx="30480" cy="104775"/>
            </a:xfrm>
            <a:custGeom>
              <a:avLst/>
              <a:gdLst/>
              <a:ahLst/>
              <a:cxnLst/>
              <a:rect l="l" t="t" r="r" b="b"/>
              <a:pathLst>
                <a:path w="30479" h="104775">
                  <a:moveTo>
                    <a:pt x="30479" y="0"/>
                  </a:moveTo>
                  <a:lnTo>
                    <a:pt x="0" y="15608"/>
                  </a:lnTo>
                  <a:lnTo>
                    <a:pt x="0" y="104770"/>
                  </a:lnTo>
                  <a:lnTo>
                    <a:pt x="30479" y="882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79119" y="2197025"/>
              <a:ext cx="30480" cy="104139"/>
            </a:xfrm>
            <a:custGeom>
              <a:avLst/>
              <a:gdLst/>
              <a:ahLst/>
              <a:cxnLst/>
              <a:rect l="l" t="t" r="r" b="b"/>
              <a:pathLst>
                <a:path w="30479" h="104139">
                  <a:moveTo>
                    <a:pt x="30479" y="0"/>
                  </a:moveTo>
                  <a:lnTo>
                    <a:pt x="0" y="15608"/>
                  </a:lnTo>
                  <a:lnTo>
                    <a:pt x="0" y="103966"/>
                  </a:lnTo>
                  <a:lnTo>
                    <a:pt x="30479" y="874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07059" y="2182718"/>
              <a:ext cx="30480" cy="103505"/>
            </a:xfrm>
            <a:custGeom>
              <a:avLst/>
              <a:gdLst/>
              <a:ahLst/>
              <a:cxnLst/>
              <a:rect l="l" t="t" r="r" b="b"/>
              <a:pathLst>
                <a:path w="30479" h="103505">
                  <a:moveTo>
                    <a:pt x="30480" y="0"/>
                  </a:moveTo>
                  <a:lnTo>
                    <a:pt x="0" y="15608"/>
                  </a:lnTo>
                  <a:lnTo>
                    <a:pt x="0" y="103162"/>
                  </a:lnTo>
                  <a:lnTo>
                    <a:pt x="30480" y="866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35000" y="2168410"/>
              <a:ext cx="30480" cy="102870"/>
            </a:xfrm>
            <a:custGeom>
              <a:avLst/>
              <a:gdLst/>
              <a:ahLst/>
              <a:cxnLst/>
              <a:rect l="l" t="t" r="r" b="b"/>
              <a:pathLst>
                <a:path w="30479" h="102869">
                  <a:moveTo>
                    <a:pt x="30479" y="0"/>
                  </a:moveTo>
                  <a:lnTo>
                    <a:pt x="0" y="15608"/>
                  </a:lnTo>
                  <a:lnTo>
                    <a:pt x="0" y="102357"/>
                  </a:lnTo>
                  <a:lnTo>
                    <a:pt x="30479" y="858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62940" y="2154102"/>
              <a:ext cx="30480" cy="101600"/>
            </a:xfrm>
            <a:custGeom>
              <a:avLst/>
              <a:gdLst/>
              <a:ahLst/>
              <a:cxnLst/>
              <a:rect l="l" t="t" r="r" b="b"/>
              <a:pathLst>
                <a:path w="30479" h="101600">
                  <a:moveTo>
                    <a:pt x="30479" y="0"/>
                  </a:moveTo>
                  <a:lnTo>
                    <a:pt x="0" y="15608"/>
                  </a:lnTo>
                  <a:lnTo>
                    <a:pt x="0" y="101553"/>
                  </a:lnTo>
                  <a:lnTo>
                    <a:pt x="30479" y="850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90880" y="2139794"/>
              <a:ext cx="30480" cy="100965"/>
            </a:xfrm>
            <a:custGeom>
              <a:avLst/>
              <a:gdLst/>
              <a:ahLst/>
              <a:cxnLst/>
              <a:rect l="l" t="t" r="r" b="b"/>
              <a:pathLst>
                <a:path w="30479" h="100964">
                  <a:moveTo>
                    <a:pt x="30479" y="0"/>
                  </a:moveTo>
                  <a:lnTo>
                    <a:pt x="0" y="15608"/>
                  </a:lnTo>
                  <a:lnTo>
                    <a:pt x="0" y="100748"/>
                  </a:lnTo>
                  <a:lnTo>
                    <a:pt x="30479" y="842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18819" y="2125486"/>
              <a:ext cx="30480" cy="100330"/>
            </a:xfrm>
            <a:custGeom>
              <a:avLst/>
              <a:gdLst/>
              <a:ahLst/>
              <a:cxnLst/>
              <a:rect l="l" t="t" r="r" b="b"/>
              <a:pathLst>
                <a:path w="30479" h="100330">
                  <a:moveTo>
                    <a:pt x="30479" y="0"/>
                  </a:moveTo>
                  <a:lnTo>
                    <a:pt x="0" y="15608"/>
                  </a:lnTo>
                  <a:lnTo>
                    <a:pt x="0" y="99944"/>
                  </a:lnTo>
                  <a:lnTo>
                    <a:pt x="30479" y="834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46759" y="2111179"/>
              <a:ext cx="30480" cy="99695"/>
            </a:xfrm>
            <a:custGeom>
              <a:avLst/>
              <a:gdLst/>
              <a:ahLst/>
              <a:cxnLst/>
              <a:rect l="l" t="t" r="r" b="b"/>
              <a:pathLst>
                <a:path w="30479" h="99694">
                  <a:moveTo>
                    <a:pt x="30480" y="0"/>
                  </a:moveTo>
                  <a:lnTo>
                    <a:pt x="0" y="15608"/>
                  </a:lnTo>
                  <a:lnTo>
                    <a:pt x="0" y="99140"/>
                  </a:lnTo>
                  <a:lnTo>
                    <a:pt x="30480" y="8265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74700" y="2096871"/>
              <a:ext cx="30480" cy="98425"/>
            </a:xfrm>
            <a:custGeom>
              <a:avLst/>
              <a:gdLst/>
              <a:ahLst/>
              <a:cxnLst/>
              <a:rect l="l" t="t" r="r" b="b"/>
              <a:pathLst>
                <a:path w="30479" h="98425">
                  <a:moveTo>
                    <a:pt x="30479" y="0"/>
                  </a:moveTo>
                  <a:lnTo>
                    <a:pt x="0" y="15608"/>
                  </a:lnTo>
                  <a:lnTo>
                    <a:pt x="0" y="98335"/>
                  </a:lnTo>
                  <a:lnTo>
                    <a:pt x="30479" y="8184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2640" y="2082563"/>
              <a:ext cx="30480" cy="97790"/>
            </a:xfrm>
            <a:custGeom>
              <a:avLst/>
              <a:gdLst/>
              <a:ahLst/>
              <a:cxnLst/>
              <a:rect l="l" t="t" r="r" b="b"/>
              <a:pathLst>
                <a:path w="30480" h="97789">
                  <a:moveTo>
                    <a:pt x="30479" y="0"/>
                  </a:moveTo>
                  <a:lnTo>
                    <a:pt x="0" y="15608"/>
                  </a:lnTo>
                  <a:lnTo>
                    <a:pt x="0" y="97531"/>
                  </a:lnTo>
                  <a:lnTo>
                    <a:pt x="30479" y="810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30580" y="2068255"/>
              <a:ext cx="30480" cy="97155"/>
            </a:xfrm>
            <a:custGeom>
              <a:avLst/>
              <a:gdLst/>
              <a:ahLst/>
              <a:cxnLst/>
              <a:rect l="l" t="t" r="r" b="b"/>
              <a:pathLst>
                <a:path w="30480" h="97155">
                  <a:moveTo>
                    <a:pt x="30479" y="0"/>
                  </a:moveTo>
                  <a:lnTo>
                    <a:pt x="0" y="15608"/>
                  </a:lnTo>
                  <a:lnTo>
                    <a:pt x="0" y="96727"/>
                  </a:lnTo>
                  <a:lnTo>
                    <a:pt x="30479" y="802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58519" y="2053947"/>
              <a:ext cx="30480" cy="96520"/>
            </a:xfrm>
            <a:custGeom>
              <a:avLst/>
              <a:gdLst/>
              <a:ahLst/>
              <a:cxnLst/>
              <a:rect l="l" t="t" r="r" b="b"/>
              <a:pathLst>
                <a:path w="30480" h="96519">
                  <a:moveTo>
                    <a:pt x="30480" y="0"/>
                  </a:moveTo>
                  <a:lnTo>
                    <a:pt x="0" y="15608"/>
                  </a:lnTo>
                  <a:lnTo>
                    <a:pt x="0" y="95922"/>
                  </a:lnTo>
                  <a:lnTo>
                    <a:pt x="30480" y="794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6460" y="2039639"/>
              <a:ext cx="30480" cy="95250"/>
            </a:xfrm>
            <a:custGeom>
              <a:avLst/>
              <a:gdLst/>
              <a:ahLst/>
              <a:cxnLst/>
              <a:rect l="l" t="t" r="r" b="b"/>
              <a:pathLst>
                <a:path w="30480" h="95250">
                  <a:moveTo>
                    <a:pt x="30480" y="0"/>
                  </a:moveTo>
                  <a:lnTo>
                    <a:pt x="0" y="15608"/>
                  </a:lnTo>
                  <a:lnTo>
                    <a:pt x="0" y="95118"/>
                  </a:lnTo>
                  <a:lnTo>
                    <a:pt x="30480" y="786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14400" y="2025331"/>
              <a:ext cx="30480" cy="94615"/>
            </a:xfrm>
            <a:custGeom>
              <a:avLst/>
              <a:gdLst/>
              <a:ahLst/>
              <a:cxnLst/>
              <a:rect l="l" t="t" r="r" b="b"/>
              <a:pathLst>
                <a:path w="30480" h="94614">
                  <a:moveTo>
                    <a:pt x="30480" y="0"/>
                  </a:moveTo>
                  <a:lnTo>
                    <a:pt x="0" y="15608"/>
                  </a:lnTo>
                  <a:lnTo>
                    <a:pt x="0" y="94313"/>
                  </a:lnTo>
                  <a:lnTo>
                    <a:pt x="30480" y="778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42339" y="2011024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79" y="0"/>
                  </a:moveTo>
                  <a:lnTo>
                    <a:pt x="0" y="15608"/>
                  </a:lnTo>
                  <a:lnTo>
                    <a:pt x="0" y="93509"/>
                  </a:lnTo>
                  <a:lnTo>
                    <a:pt x="19050" y="83205"/>
                  </a:lnTo>
                  <a:lnTo>
                    <a:pt x="30479" y="777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70280" y="1996716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5608"/>
                  </a:lnTo>
                  <a:lnTo>
                    <a:pt x="0" y="93240"/>
                  </a:lnTo>
                  <a:lnTo>
                    <a:pt x="30479" y="785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98219" y="1982612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25400" y="2397"/>
                  </a:lnTo>
                  <a:lnTo>
                    <a:pt x="0" y="15404"/>
                  </a:lnTo>
                  <a:lnTo>
                    <a:pt x="0" y="93913"/>
                  </a:lnTo>
                  <a:lnTo>
                    <a:pt x="30480" y="792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026160" y="1969428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668"/>
                  </a:lnTo>
                  <a:lnTo>
                    <a:pt x="30480" y="7901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054100" y="1956243"/>
              <a:ext cx="30480" cy="93980"/>
            </a:xfrm>
            <a:custGeom>
              <a:avLst/>
              <a:gdLst/>
              <a:ahLst/>
              <a:cxnLst/>
              <a:rect l="l" t="t" r="r" b="b"/>
              <a:pathLst>
                <a:path w="30480" h="93980">
                  <a:moveTo>
                    <a:pt x="30480" y="0"/>
                  </a:moveTo>
                  <a:lnTo>
                    <a:pt x="0" y="14383"/>
                  </a:lnTo>
                  <a:lnTo>
                    <a:pt x="0" y="93422"/>
                  </a:lnTo>
                  <a:lnTo>
                    <a:pt x="30480" y="787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82039" y="1943058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3177"/>
                  </a:lnTo>
                  <a:lnTo>
                    <a:pt x="30479" y="7852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109980" y="1929873"/>
              <a:ext cx="30480" cy="93345"/>
            </a:xfrm>
            <a:custGeom>
              <a:avLst/>
              <a:gdLst/>
              <a:ahLst/>
              <a:cxnLst/>
              <a:rect l="l" t="t" r="r" b="b"/>
              <a:pathLst>
                <a:path w="30480" h="93344">
                  <a:moveTo>
                    <a:pt x="30479" y="0"/>
                  </a:moveTo>
                  <a:lnTo>
                    <a:pt x="0" y="14383"/>
                  </a:lnTo>
                  <a:lnTo>
                    <a:pt x="0" y="92931"/>
                  </a:lnTo>
                  <a:lnTo>
                    <a:pt x="30479" y="782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137919" y="191668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686"/>
                  </a:lnTo>
                  <a:lnTo>
                    <a:pt x="30480" y="780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165860" y="190350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440"/>
                  </a:lnTo>
                  <a:lnTo>
                    <a:pt x="30480" y="777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193800" y="189031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80" h="92710">
                  <a:moveTo>
                    <a:pt x="30480" y="0"/>
                  </a:moveTo>
                  <a:lnTo>
                    <a:pt x="0" y="14383"/>
                  </a:lnTo>
                  <a:lnTo>
                    <a:pt x="0" y="9219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221739" y="187713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949"/>
                  </a:lnTo>
                  <a:lnTo>
                    <a:pt x="30479" y="772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49680" y="186395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79" y="0"/>
                  </a:moveTo>
                  <a:lnTo>
                    <a:pt x="0" y="14383"/>
                  </a:lnTo>
                  <a:lnTo>
                    <a:pt x="0" y="91704"/>
                  </a:lnTo>
                  <a:lnTo>
                    <a:pt x="30479" y="7705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277619" y="185076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80" h="92075">
                  <a:moveTo>
                    <a:pt x="30480" y="0"/>
                  </a:moveTo>
                  <a:lnTo>
                    <a:pt x="0" y="14383"/>
                  </a:lnTo>
                  <a:lnTo>
                    <a:pt x="0" y="91458"/>
                  </a:lnTo>
                  <a:lnTo>
                    <a:pt x="30480" y="76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305560" y="183758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1213"/>
                  </a:lnTo>
                  <a:lnTo>
                    <a:pt x="30480" y="765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333500" y="182439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80" h="91439">
                  <a:moveTo>
                    <a:pt x="30480" y="0"/>
                  </a:moveTo>
                  <a:lnTo>
                    <a:pt x="0" y="14383"/>
                  </a:lnTo>
                  <a:lnTo>
                    <a:pt x="0" y="90967"/>
                  </a:lnTo>
                  <a:lnTo>
                    <a:pt x="30480" y="763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361439" y="18112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722"/>
                  </a:lnTo>
                  <a:lnTo>
                    <a:pt x="30479" y="760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389380" y="179802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4383"/>
                  </a:lnTo>
                  <a:lnTo>
                    <a:pt x="0" y="90476"/>
                  </a:lnTo>
                  <a:lnTo>
                    <a:pt x="30479" y="758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417319" y="1784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4383"/>
                  </a:lnTo>
                  <a:lnTo>
                    <a:pt x="0" y="90231"/>
                  </a:lnTo>
                  <a:lnTo>
                    <a:pt x="30480" y="755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445260" y="177165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985"/>
                  </a:lnTo>
                  <a:lnTo>
                    <a:pt x="30480" y="753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473200" y="175847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740"/>
                  </a:lnTo>
                  <a:lnTo>
                    <a:pt x="30480" y="750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501139" y="174528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494"/>
                  </a:lnTo>
                  <a:lnTo>
                    <a:pt x="30479" y="7484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529080" y="1732103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79" y="0"/>
                  </a:moveTo>
                  <a:lnTo>
                    <a:pt x="0" y="14383"/>
                  </a:lnTo>
                  <a:lnTo>
                    <a:pt x="0" y="89249"/>
                  </a:lnTo>
                  <a:lnTo>
                    <a:pt x="30479" y="745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557019" y="1718918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80" h="89535">
                  <a:moveTo>
                    <a:pt x="30480" y="0"/>
                  </a:moveTo>
                  <a:lnTo>
                    <a:pt x="0" y="14383"/>
                  </a:lnTo>
                  <a:lnTo>
                    <a:pt x="0" y="89003"/>
                  </a:lnTo>
                  <a:lnTo>
                    <a:pt x="30480" y="743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584960" y="1705734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758"/>
                  </a:lnTo>
                  <a:lnTo>
                    <a:pt x="30480" y="741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612900" y="1692549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512"/>
                  </a:lnTo>
                  <a:lnTo>
                    <a:pt x="30480" y="738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40839" y="1679364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267"/>
                  </a:lnTo>
                  <a:lnTo>
                    <a:pt x="30480" y="736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668779" y="1666179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8021"/>
                  </a:lnTo>
                  <a:lnTo>
                    <a:pt x="30480" y="733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696720" y="1652995"/>
              <a:ext cx="30480" cy="88265"/>
            </a:xfrm>
            <a:custGeom>
              <a:avLst/>
              <a:gdLst/>
              <a:ahLst/>
              <a:cxnLst/>
              <a:rect l="l" t="t" r="r" b="b"/>
              <a:pathLst>
                <a:path w="30480" h="88264">
                  <a:moveTo>
                    <a:pt x="30480" y="0"/>
                  </a:moveTo>
                  <a:lnTo>
                    <a:pt x="0" y="14383"/>
                  </a:lnTo>
                  <a:lnTo>
                    <a:pt x="0" y="87776"/>
                  </a:lnTo>
                  <a:lnTo>
                    <a:pt x="30480" y="7312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724660" y="1639810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79" y="0"/>
                  </a:moveTo>
                  <a:lnTo>
                    <a:pt x="0" y="14383"/>
                  </a:lnTo>
                  <a:lnTo>
                    <a:pt x="0" y="87530"/>
                  </a:lnTo>
                  <a:lnTo>
                    <a:pt x="30479" y="728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752600" y="1626625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285"/>
                  </a:lnTo>
                  <a:lnTo>
                    <a:pt x="30480" y="726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780539" y="1613441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80" h="87630">
                  <a:moveTo>
                    <a:pt x="30480" y="0"/>
                  </a:moveTo>
                  <a:lnTo>
                    <a:pt x="0" y="14383"/>
                  </a:lnTo>
                  <a:lnTo>
                    <a:pt x="0" y="87039"/>
                  </a:lnTo>
                  <a:lnTo>
                    <a:pt x="2540" y="85818"/>
                  </a:lnTo>
                  <a:lnTo>
                    <a:pt x="30480" y="740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808479" y="1600256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80" h="88900">
                  <a:moveTo>
                    <a:pt x="30480" y="0"/>
                  </a:moveTo>
                  <a:lnTo>
                    <a:pt x="0" y="14383"/>
                  </a:lnTo>
                  <a:lnTo>
                    <a:pt x="0" y="88344"/>
                  </a:lnTo>
                  <a:lnTo>
                    <a:pt x="30480" y="7555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836420" y="1587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4383"/>
                  </a:lnTo>
                  <a:lnTo>
                    <a:pt x="0" y="89803"/>
                  </a:lnTo>
                  <a:lnTo>
                    <a:pt x="30480" y="770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64360" y="15745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17779" y="5324"/>
                  </a:lnTo>
                  <a:lnTo>
                    <a:pt x="0" y="13714"/>
                  </a:lnTo>
                  <a:lnTo>
                    <a:pt x="0" y="90593"/>
                  </a:lnTo>
                  <a:lnTo>
                    <a:pt x="30479" y="77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892300" y="15628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81"/>
                  </a:lnTo>
                  <a:lnTo>
                    <a:pt x="30480" y="777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920239" y="15511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69"/>
                  </a:lnTo>
                  <a:lnTo>
                    <a:pt x="30480" y="777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948179" y="15394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56"/>
                  </a:lnTo>
                  <a:lnTo>
                    <a:pt x="30480" y="7776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976120" y="15277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44"/>
                  </a:lnTo>
                  <a:lnTo>
                    <a:pt x="30480" y="777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004060" y="15159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532"/>
                  </a:lnTo>
                  <a:lnTo>
                    <a:pt x="30479" y="77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032000" y="150427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20"/>
                  </a:lnTo>
                  <a:lnTo>
                    <a:pt x="30480" y="7772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059939" y="149256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507"/>
                  </a:lnTo>
                  <a:lnTo>
                    <a:pt x="30480" y="777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087879" y="148085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95"/>
                  </a:lnTo>
                  <a:lnTo>
                    <a:pt x="30480" y="7770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115820" y="14691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83"/>
                  </a:lnTo>
                  <a:lnTo>
                    <a:pt x="30480" y="7769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143760" y="145742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70"/>
                  </a:lnTo>
                  <a:lnTo>
                    <a:pt x="30479" y="776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171700" y="144571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58"/>
                  </a:lnTo>
                  <a:lnTo>
                    <a:pt x="30480" y="776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199639" y="143399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46"/>
                  </a:lnTo>
                  <a:lnTo>
                    <a:pt x="30480" y="776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227579" y="142228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34"/>
                  </a:lnTo>
                  <a:lnTo>
                    <a:pt x="30480" y="776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255520" y="141057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421"/>
                  </a:lnTo>
                  <a:lnTo>
                    <a:pt x="30480" y="776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283460" y="139885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409"/>
                  </a:lnTo>
                  <a:lnTo>
                    <a:pt x="30479" y="7761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311400" y="138661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929"/>
                  </a:lnTo>
                  <a:lnTo>
                    <a:pt x="31750" y="776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340610" y="1375432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52"/>
                  </a:lnTo>
                  <a:lnTo>
                    <a:pt x="29209" y="77593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367279" y="13637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72"/>
                  </a:lnTo>
                  <a:lnTo>
                    <a:pt x="30480" y="775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395220" y="1351473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92"/>
                  </a:lnTo>
                  <a:lnTo>
                    <a:pt x="31750" y="7756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424429" y="134029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09" y="0"/>
                  </a:moveTo>
                  <a:lnTo>
                    <a:pt x="0" y="12245"/>
                  </a:lnTo>
                  <a:lnTo>
                    <a:pt x="0" y="89815"/>
                  </a:lnTo>
                  <a:lnTo>
                    <a:pt x="29209" y="77556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451100" y="132858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335"/>
                  </a:lnTo>
                  <a:lnTo>
                    <a:pt x="30480" y="7754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480310" y="131633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322"/>
                  </a:lnTo>
                  <a:lnTo>
                    <a:pt x="30479" y="775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508250" y="1305153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78"/>
                  </a:lnTo>
                  <a:lnTo>
                    <a:pt x="29210" y="775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534920" y="1292908"/>
              <a:ext cx="31750" cy="91440"/>
            </a:xfrm>
            <a:custGeom>
              <a:avLst/>
              <a:gdLst/>
              <a:ahLst/>
              <a:cxnLst/>
              <a:rect l="l" t="t" r="r" b="b"/>
              <a:pathLst>
                <a:path w="31750" h="91440">
                  <a:moveTo>
                    <a:pt x="31750" y="0"/>
                  </a:moveTo>
                  <a:lnTo>
                    <a:pt x="0" y="13310"/>
                  </a:lnTo>
                  <a:lnTo>
                    <a:pt x="0" y="90831"/>
                  </a:lnTo>
                  <a:lnTo>
                    <a:pt x="31750" y="775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564129" y="128119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86"/>
                  </a:lnTo>
                  <a:lnTo>
                    <a:pt x="30480" y="774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592070" y="1270014"/>
              <a:ext cx="29209" cy="90170"/>
            </a:xfrm>
            <a:custGeom>
              <a:avLst/>
              <a:gdLst/>
              <a:ahLst/>
              <a:cxnLst/>
              <a:rect l="l" t="t" r="r" b="b"/>
              <a:pathLst>
                <a:path w="29210" h="90169">
                  <a:moveTo>
                    <a:pt x="29210" y="0"/>
                  </a:moveTo>
                  <a:lnTo>
                    <a:pt x="0" y="12245"/>
                  </a:lnTo>
                  <a:lnTo>
                    <a:pt x="0" y="89741"/>
                  </a:lnTo>
                  <a:lnTo>
                    <a:pt x="29210" y="7748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618739" y="1257768"/>
              <a:ext cx="31750" cy="90805"/>
            </a:xfrm>
            <a:custGeom>
              <a:avLst/>
              <a:gdLst/>
              <a:ahLst/>
              <a:cxnLst/>
              <a:rect l="l" t="t" r="r" b="b"/>
              <a:pathLst>
                <a:path w="31750" h="90805">
                  <a:moveTo>
                    <a:pt x="31750" y="0"/>
                  </a:moveTo>
                  <a:lnTo>
                    <a:pt x="0" y="13310"/>
                  </a:lnTo>
                  <a:lnTo>
                    <a:pt x="0" y="90794"/>
                  </a:lnTo>
                  <a:lnTo>
                    <a:pt x="31750" y="774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647950" y="12460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49"/>
                  </a:lnTo>
                  <a:lnTo>
                    <a:pt x="30480" y="7745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675889" y="123434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36"/>
                  </a:lnTo>
                  <a:lnTo>
                    <a:pt x="30480" y="774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703829" y="122262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24"/>
                  </a:lnTo>
                  <a:lnTo>
                    <a:pt x="30480" y="7743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731770" y="121091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212"/>
                  </a:lnTo>
                  <a:lnTo>
                    <a:pt x="30480" y="7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759710" y="119920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79" y="0"/>
                  </a:moveTo>
                  <a:lnTo>
                    <a:pt x="0" y="12777"/>
                  </a:lnTo>
                  <a:lnTo>
                    <a:pt x="0" y="90200"/>
                  </a:lnTo>
                  <a:lnTo>
                    <a:pt x="30479" y="774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787650" y="118749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80" h="90805">
                  <a:moveTo>
                    <a:pt x="30480" y="0"/>
                  </a:moveTo>
                  <a:lnTo>
                    <a:pt x="0" y="12777"/>
                  </a:lnTo>
                  <a:lnTo>
                    <a:pt x="0" y="90187"/>
                  </a:lnTo>
                  <a:lnTo>
                    <a:pt x="30480" y="773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815589" y="117577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75"/>
                  </a:lnTo>
                  <a:lnTo>
                    <a:pt x="30480" y="773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843529" y="116406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63"/>
                  </a:lnTo>
                  <a:lnTo>
                    <a:pt x="30480" y="7737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871470" y="115235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51"/>
                  </a:lnTo>
                  <a:lnTo>
                    <a:pt x="30480" y="773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899410" y="114063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138"/>
                  </a:lnTo>
                  <a:lnTo>
                    <a:pt x="30479" y="773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927350" y="1117218"/>
              <a:ext cx="58419" cy="102235"/>
            </a:xfrm>
            <a:custGeom>
              <a:avLst/>
              <a:gdLst/>
              <a:ahLst/>
              <a:cxnLst/>
              <a:rect l="l" t="t" r="r" b="b"/>
              <a:pathLst>
                <a:path w="58419" h="102234">
                  <a:moveTo>
                    <a:pt x="58420" y="0"/>
                  </a:moveTo>
                  <a:lnTo>
                    <a:pt x="30480" y="11709"/>
                  </a:lnTo>
                  <a:lnTo>
                    <a:pt x="27940" y="12776"/>
                  </a:lnTo>
                  <a:lnTo>
                    <a:pt x="0" y="24485"/>
                  </a:lnTo>
                  <a:lnTo>
                    <a:pt x="0" y="101841"/>
                  </a:lnTo>
                  <a:lnTo>
                    <a:pt x="30480" y="89052"/>
                  </a:lnTo>
                  <a:lnTo>
                    <a:pt x="58420" y="7731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983229" y="110549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101"/>
                  </a:lnTo>
                  <a:lnTo>
                    <a:pt x="30480" y="773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011170" y="109378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89"/>
                  </a:lnTo>
                  <a:lnTo>
                    <a:pt x="30480" y="7729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039110" y="1082071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77"/>
                  </a:lnTo>
                  <a:lnTo>
                    <a:pt x="30479" y="772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067050" y="1070358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65"/>
                  </a:lnTo>
                  <a:lnTo>
                    <a:pt x="30480" y="772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094989" y="1058645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52"/>
                  </a:lnTo>
                  <a:lnTo>
                    <a:pt x="30480" y="7726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122929" y="104693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0"/>
                  </a:lnTo>
                  <a:lnTo>
                    <a:pt x="30480" y="772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150870" y="103521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28"/>
                  </a:lnTo>
                  <a:lnTo>
                    <a:pt x="30480" y="772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178810" y="102350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79" y="0"/>
                  </a:moveTo>
                  <a:lnTo>
                    <a:pt x="0" y="12777"/>
                  </a:lnTo>
                  <a:lnTo>
                    <a:pt x="0" y="90015"/>
                  </a:lnTo>
                  <a:lnTo>
                    <a:pt x="30479" y="7722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206750" y="1011792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80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03"/>
                  </a:lnTo>
                  <a:lnTo>
                    <a:pt x="30480" y="772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234689" y="1000079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91"/>
                  </a:lnTo>
                  <a:lnTo>
                    <a:pt x="30480" y="77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262629" y="988366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89979"/>
                  </a:lnTo>
                  <a:lnTo>
                    <a:pt x="30480" y="7718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290570" y="976653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66"/>
                  </a:lnTo>
                  <a:lnTo>
                    <a:pt x="30479" y="7717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318509" y="964940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54"/>
                  </a:lnTo>
                  <a:lnTo>
                    <a:pt x="30479" y="771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346450" y="953227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79" y="0"/>
                  </a:moveTo>
                  <a:lnTo>
                    <a:pt x="0" y="12777"/>
                  </a:lnTo>
                  <a:lnTo>
                    <a:pt x="0" y="89942"/>
                  </a:lnTo>
                  <a:lnTo>
                    <a:pt x="25400" y="79282"/>
                  </a:lnTo>
                  <a:lnTo>
                    <a:pt x="30479" y="773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374390" y="941514"/>
              <a:ext cx="30480" cy="90170"/>
            </a:xfrm>
            <a:custGeom>
              <a:avLst/>
              <a:gdLst/>
              <a:ahLst/>
              <a:cxnLst/>
              <a:rect l="l" t="t" r="r" b="b"/>
              <a:pathLst>
                <a:path w="30479" h="90169">
                  <a:moveTo>
                    <a:pt x="30480" y="0"/>
                  </a:moveTo>
                  <a:lnTo>
                    <a:pt x="0" y="12777"/>
                  </a:lnTo>
                  <a:lnTo>
                    <a:pt x="0" y="90043"/>
                  </a:lnTo>
                  <a:lnTo>
                    <a:pt x="30480" y="7861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402329" y="9298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2777"/>
                  </a:lnTo>
                  <a:lnTo>
                    <a:pt x="0" y="91284"/>
                  </a:lnTo>
                  <a:lnTo>
                    <a:pt x="30480" y="7985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430270" y="918376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24129" y="2373"/>
                  </a:lnTo>
                  <a:lnTo>
                    <a:pt x="0" y="12489"/>
                  </a:lnTo>
                  <a:lnTo>
                    <a:pt x="0" y="92236"/>
                  </a:lnTo>
                  <a:lnTo>
                    <a:pt x="30479" y="808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458209" y="907930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208"/>
                  </a:lnTo>
                  <a:lnTo>
                    <a:pt x="30479" y="807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486150" y="897485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181"/>
                  </a:lnTo>
                  <a:lnTo>
                    <a:pt x="30479" y="8075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514090" y="887039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54"/>
                  </a:lnTo>
                  <a:lnTo>
                    <a:pt x="30480" y="807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542029" y="876594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80" y="0"/>
                  </a:moveTo>
                  <a:lnTo>
                    <a:pt x="0" y="11395"/>
                  </a:lnTo>
                  <a:lnTo>
                    <a:pt x="0" y="92126"/>
                  </a:lnTo>
                  <a:lnTo>
                    <a:pt x="30480" y="8070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569970" y="866148"/>
              <a:ext cx="30480" cy="92710"/>
            </a:xfrm>
            <a:custGeom>
              <a:avLst/>
              <a:gdLst/>
              <a:ahLst/>
              <a:cxnLst/>
              <a:rect l="l" t="t" r="r" b="b"/>
              <a:pathLst>
                <a:path w="30479" h="92709">
                  <a:moveTo>
                    <a:pt x="30479" y="0"/>
                  </a:moveTo>
                  <a:lnTo>
                    <a:pt x="0" y="11395"/>
                  </a:lnTo>
                  <a:lnTo>
                    <a:pt x="0" y="92099"/>
                  </a:lnTo>
                  <a:lnTo>
                    <a:pt x="30479" y="806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597909" y="8557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71"/>
                  </a:lnTo>
                  <a:lnTo>
                    <a:pt x="30479" y="8064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625850" y="845257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2044"/>
                  </a:lnTo>
                  <a:lnTo>
                    <a:pt x="30479" y="806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653790" y="834812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2017"/>
                  </a:lnTo>
                  <a:lnTo>
                    <a:pt x="30480" y="805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81729" y="8243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989"/>
                  </a:lnTo>
                  <a:lnTo>
                    <a:pt x="30480" y="805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709670" y="813921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62"/>
                  </a:lnTo>
                  <a:lnTo>
                    <a:pt x="30479" y="805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737609" y="80347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34"/>
                  </a:lnTo>
                  <a:lnTo>
                    <a:pt x="30479" y="8050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765550" y="7930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907"/>
                  </a:lnTo>
                  <a:lnTo>
                    <a:pt x="30479" y="8048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793490" y="782585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80"/>
                  </a:lnTo>
                  <a:lnTo>
                    <a:pt x="30480" y="804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21429" y="772139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852"/>
                  </a:lnTo>
                  <a:lnTo>
                    <a:pt x="30480" y="804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49370" y="761694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825"/>
                  </a:lnTo>
                  <a:lnTo>
                    <a:pt x="30479" y="804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77309" y="751248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97"/>
                  </a:lnTo>
                  <a:lnTo>
                    <a:pt x="30479" y="8037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905250" y="74080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770"/>
                  </a:lnTo>
                  <a:lnTo>
                    <a:pt x="30479" y="8034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933190" y="729882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217"/>
                  </a:lnTo>
                  <a:lnTo>
                    <a:pt x="31750" y="8031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962400" y="719912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239"/>
                  </a:lnTo>
                  <a:lnTo>
                    <a:pt x="29210" y="8029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989070" y="709466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688"/>
                  </a:lnTo>
                  <a:lnTo>
                    <a:pt x="30479" y="8026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017009" y="698546"/>
              <a:ext cx="31750" cy="92710"/>
            </a:xfrm>
            <a:custGeom>
              <a:avLst/>
              <a:gdLst/>
              <a:ahLst/>
              <a:cxnLst/>
              <a:rect l="l" t="t" r="r" b="b"/>
              <a:pathLst>
                <a:path w="31750" h="92709">
                  <a:moveTo>
                    <a:pt x="31750" y="0"/>
                  </a:moveTo>
                  <a:lnTo>
                    <a:pt x="0" y="11869"/>
                  </a:lnTo>
                  <a:lnTo>
                    <a:pt x="0" y="92135"/>
                  </a:lnTo>
                  <a:lnTo>
                    <a:pt x="31750" y="8023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046220" y="688575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09" y="0"/>
                  </a:moveTo>
                  <a:lnTo>
                    <a:pt x="0" y="10920"/>
                  </a:lnTo>
                  <a:lnTo>
                    <a:pt x="0" y="91157"/>
                  </a:lnTo>
                  <a:lnTo>
                    <a:pt x="29209" y="80208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072890" y="67813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80" y="0"/>
                  </a:moveTo>
                  <a:lnTo>
                    <a:pt x="0" y="11395"/>
                  </a:lnTo>
                  <a:lnTo>
                    <a:pt x="0" y="91606"/>
                  </a:lnTo>
                  <a:lnTo>
                    <a:pt x="30480" y="8018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02100" y="667210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577"/>
                  </a:lnTo>
                  <a:lnTo>
                    <a:pt x="30479" y="801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30040" y="657239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1075"/>
                  </a:lnTo>
                  <a:lnTo>
                    <a:pt x="29210" y="8012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156709" y="646319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98"/>
                  </a:lnTo>
                  <a:lnTo>
                    <a:pt x="31750" y="8009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185920" y="635873"/>
              <a:ext cx="30480" cy="92075"/>
            </a:xfrm>
            <a:custGeom>
              <a:avLst/>
              <a:gdLst/>
              <a:ahLst/>
              <a:cxnLst/>
              <a:rect l="l" t="t" r="r" b="b"/>
              <a:pathLst>
                <a:path w="30479" h="92075">
                  <a:moveTo>
                    <a:pt x="30479" y="0"/>
                  </a:moveTo>
                  <a:lnTo>
                    <a:pt x="0" y="11395"/>
                  </a:lnTo>
                  <a:lnTo>
                    <a:pt x="0" y="91495"/>
                  </a:lnTo>
                  <a:lnTo>
                    <a:pt x="30479" y="800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213859" y="625903"/>
              <a:ext cx="29209" cy="91440"/>
            </a:xfrm>
            <a:custGeom>
              <a:avLst/>
              <a:gdLst/>
              <a:ahLst/>
              <a:cxnLst/>
              <a:rect l="l" t="t" r="r" b="b"/>
              <a:pathLst>
                <a:path w="29210" h="91440">
                  <a:moveTo>
                    <a:pt x="29210" y="0"/>
                  </a:moveTo>
                  <a:lnTo>
                    <a:pt x="0" y="10920"/>
                  </a:lnTo>
                  <a:lnTo>
                    <a:pt x="0" y="90993"/>
                  </a:lnTo>
                  <a:lnTo>
                    <a:pt x="29210" y="8004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240529" y="614982"/>
              <a:ext cx="31750" cy="92075"/>
            </a:xfrm>
            <a:custGeom>
              <a:avLst/>
              <a:gdLst/>
              <a:ahLst/>
              <a:cxnLst/>
              <a:rect l="l" t="t" r="r" b="b"/>
              <a:pathLst>
                <a:path w="31750" h="92075">
                  <a:moveTo>
                    <a:pt x="31750" y="0"/>
                  </a:moveTo>
                  <a:lnTo>
                    <a:pt x="0" y="11869"/>
                  </a:lnTo>
                  <a:lnTo>
                    <a:pt x="0" y="91916"/>
                  </a:lnTo>
                  <a:lnTo>
                    <a:pt x="31750" y="8001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269740" y="6045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413"/>
                  </a:lnTo>
                  <a:lnTo>
                    <a:pt x="30480" y="799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297679" y="59409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385"/>
                  </a:lnTo>
                  <a:lnTo>
                    <a:pt x="30480" y="7996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325620" y="5836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58"/>
                  </a:lnTo>
                  <a:lnTo>
                    <a:pt x="30479" y="799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353559" y="5732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31"/>
                  </a:lnTo>
                  <a:lnTo>
                    <a:pt x="30479" y="79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381500" y="5627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303"/>
                  </a:lnTo>
                  <a:lnTo>
                    <a:pt x="30479" y="798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409440" y="5523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76"/>
                  </a:lnTo>
                  <a:lnTo>
                    <a:pt x="30480" y="798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437379" y="5418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248"/>
                  </a:lnTo>
                  <a:lnTo>
                    <a:pt x="30480" y="798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465320" y="5314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221"/>
                  </a:lnTo>
                  <a:lnTo>
                    <a:pt x="30479" y="7979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493259" y="5209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94"/>
                  </a:lnTo>
                  <a:lnTo>
                    <a:pt x="30479" y="797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521200" y="5105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166"/>
                  </a:lnTo>
                  <a:lnTo>
                    <a:pt x="30479" y="797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549140" y="5000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39"/>
                  </a:lnTo>
                  <a:lnTo>
                    <a:pt x="30480" y="7971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577079" y="489637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111"/>
                  </a:lnTo>
                  <a:lnTo>
                    <a:pt x="30480" y="7968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605020" y="47919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84"/>
                  </a:lnTo>
                  <a:lnTo>
                    <a:pt x="30479" y="79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632959" y="46874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57"/>
                  </a:lnTo>
                  <a:lnTo>
                    <a:pt x="30479" y="7963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660900" y="458301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1029"/>
                  </a:lnTo>
                  <a:lnTo>
                    <a:pt x="30479" y="796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688840" y="447855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1002"/>
                  </a:lnTo>
                  <a:lnTo>
                    <a:pt x="30480" y="795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716779" y="437410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974"/>
                  </a:lnTo>
                  <a:lnTo>
                    <a:pt x="30480" y="795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744720" y="426964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47"/>
                  </a:lnTo>
                  <a:lnTo>
                    <a:pt x="30479" y="7952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772659" y="416519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920"/>
                  </a:lnTo>
                  <a:lnTo>
                    <a:pt x="30479" y="7949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800600" y="406073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79" y="0"/>
                  </a:moveTo>
                  <a:lnTo>
                    <a:pt x="0" y="11395"/>
                  </a:lnTo>
                  <a:lnTo>
                    <a:pt x="0" y="90892"/>
                  </a:lnTo>
                  <a:lnTo>
                    <a:pt x="30479" y="794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828540" y="395628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65"/>
                  </a:lnTo>
                  <a:lnTo>
                    <a:pt x="30480" y="794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856479" y="385182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30480" y="0"/>
                  </a:moveTo>
                  <a:lnTo>
                    <a:pt x="0" y="11395"/>
                  </a:lnTo>
                  <a:lnTo>
                    <a:pt x="0" y="90838"/>
                  </a:lnTo>
                  <a:lnTo>
                    <a:pt x="30480" y="7941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884420" y="3747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810"/>
                  </a:lnTo>
                  <a:lnTo>
                    <a:pt x="30479" y="7938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912359" y="3642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83"/>
                  </a:lnTo>
                  <a:lnTo>
                    <a:pt x="30479" y="793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940300" y="3538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755"/>
                  </a:lnTo>
                  <a:lnTo>
                    <a:pt x="30479" y="793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968240" y="34340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28"/>
                  </a:lnTo>
                  <a:lnTo>
                    <a:pt x="30480" y="793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996179" y="332955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701"/>
                  </a:lnTo>
                  <a:lnTo>
                    <a:pt x="30480" y="79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024120" y="32251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73"/>
                  </a:lnTo>
                  <a:lnTo>
                    <a:pt x="30479" y="792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052059" y="312064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46"/>
                  </a:lnTo>
                  <a:lnTo>
                    <a:pt x="30479" y="79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080000" y="301619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618"/>
                  </a:lnTo>
                  <a:lnTo>
                    <a:pt x="30479" y="791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107940" y="291173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91"/>
                  </a:lnTo>
                  <a:lnTo>
                    <a:pt x="30480" y="791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135879" y="280728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564"/>
                  </a:lnTo>
                  <a:lnTo>
                    <a:pt x="30480" y="791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163820" y="270282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36"/>
                  </a:lnTo>
                  <a:lnTo>
                    <a:pt x="30479" y="791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191759" y="259837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509"/>
                  </a:lnTo>
                  <a:lnTo>
                    <a:pt x="30479" y="7908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219700" y="249391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79" y="0"/>
                  </a:moveTo>
                  <a:lnTo>
                    <a:pt x="0" y="11395"/>
                  </a:lnTo>
                  <a:lnTo>
                    <a:pt x="0" y="90481"/>
                  </a:lnTo>
                  <a:lnTo>
                    <a:pt x="30479" y="7905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247640" y="238946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54"/>
                  </a:lnTo>
                  <a:lnTo>
                    <a:pt x="30480" y="790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275579" y="228500"/>
              <a:ext cx="30480" cy="90805"/>
            </a:xfrm>
            <a:custGeom>
              <a:avLst/>
              <a:gdLst/>
              <a:ahLst/>
              <a:cxnLst/>
              <a:rect l="l" t="t" r="r" b="b"/>
              <a:pathLst>
                <a:path w="30479" h="90804">
                  <a:moveTo>
                    <a:pt x="30480" y="0"/>
                  </a:moveTo>
                  <a:lnTo>
                    <a:pt x="0" y="11395"/>
                  </a:lnTo>
                  <a:lnTo>
                    <a:pt x="0" y="90427"/>
                  </a:lnTo>
                  <a:lnTo>
                    <a:pt x="3810" y="88999"/>
                  </a:lnTo>
                  <a:lnTo>
                    <a:pt x="30480" y="780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303520" y="218055"/>
              <a:ext cx="30480" cy="89535"/>
            </a:xfrm>
            <a:custGeom>
              <a:avLst/>
              <a:gdLst/>
              <a:ahLst/>
              <a:cxnLst/>
              <a:rect l="l" t="t" r="r" b="b"/>
              <a:pathLst>
                <a:path w="30479" h="89535">
                  <a:moveTo>
                    <a:pt x="30479" y="0"/>
                  </a:moveTo>
                  <a:lnTo>
                    <a:pt x="0" y="11395"/>
                  </a:lnTo>
                  <a:lnTo>
                    <a:pt x="0" y="89526"/>
                  </a:lnTo>
                  <a:lnTo>
                    <a:pt x="30479" y="769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331459" y="207610"/>
              <a:ext cx="30480" cy="88900"/>
            </a:xfrm>
            <a:custGeom>
              <a:avLst/>
              <a:gdLst/>
              <a:ahLst/>
              <a:cxnLst/>
              <a:rect l="l" t="t" r="r" b="b"/>
              <a:pathLst>
                <a:path w="30479" h="88900">
                  <a:moveTo>
                    <a:pt x="30479" y="0"/>
                  </a:moveTo>
                  <a:lnTo>
                    <a:pt x="0" y="11395"/>
                  </a:lnTo>
                  <a:lnTo>
                    <a:pt x="0" y="88486"/>
                  </a:lnTo>
                  <a:lnTo>
                    <a:pt x="30479" y="7595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359400" y="197164"/>
              <a:ext cx="30480" cy="87630"/>
            </a:xfrm>
            <a:custGeom>
              <a:avLst/>
              <a:gdLst/>
              <a:ahLst/>
              <a:cxnLst/>
              <a:rect l="l" t="t" r="r" b="b"/>
              <a:pathLst>
                <a:path w="30479" h="87629">
                  <a:moveTo>
                    <a:pt x="30479" y="0"/>
                  </a:moveTo>
                  <a:lnTo>
                    <a:pt x="0" y="11395"/>
                  </a:lnTo>
                  <a:lnTo>
                    <a:pt x="0" y="87447"/>
                  </a:lnTo>
                  <a:lnTo>
                    <a:pt x="30479" y="749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387340" y="186719"/>
              <a:ext cx="30480" cy="86995"/>
            </a:xfrm>
            <a:custGeom>
              <a:avLst/>
              <a:gdLst/>
              <a:ahLst/>
              <a:cxnLst/>
              <a:rect l="l" t="t" r="r" b="b"/>
              <a:pathLst>
                <a:path w="30479" h="86995">
                  <a:moveTo>
                    <a:pt x="30480" y="0"/>
                  </a:moveTo>
                  <a:lnTo>
                    <a:pt x="0" y="11395"/>
                  </a:lnTo>
                  <a:lnTo>
                    <a:pt x="0" y="86408"/>
                  </a:lnTo>
                  <a:lnTo>
                    <a:pt x="30480" y="7388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415279" y="176273"/>
              <a:ext cx="30480" cy="85725"/>
            </a:xfrm>
            <a:custGeom>
              <a:avLst/>
              <a:gdLst/>
              <a:ahLst/>
              <a:cxnLst/>
              <a:rect l="l" t="t" r="r" b="b"/>
              <a:pathLst>
                <a:path w="30479" h="85725">
                  <a:moveTo>
                    <a:pt x="30480" y="0"/>
                  </a:moveTo>
                  <a:lnTo>
                    <a:pt x="0" y="11395"/>
                  </a:lnTo>
                  <a:lnTo>
                    <a:pt x="0" y="85369"/>
                  </a:lnTo>
                  <a:lnTo>
                    <a:pt x="30480" y="728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443220" y="165828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79" h="84454">
                  <a:moveTo>
                    <a:pt x="30479" y="0"/>
                  </a:moveTo>
                  <a:lnTo>
                    <a:pt x="0" y="11395"/>
                  </a:lnTo>
                  <a:lnTo>
                    <a:pt x="0" y="84330"/>
                  </a:lnTo>
                  <a:lnTo>
                    <a:pt x="30479" y="7180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471159" y="155382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20">
                  <a:moveTo>
                    <a:pt x="30479" y="0"/>
                  </a:moveTo>
                  <a:lnTo>
                    <a:pt x="0" y="11395"/>
                  </a:lnTo>
                  <a:lnTo>
                    <a:pt x="0" y="83291"/>
                  </a:lnTo>
                  <a:lnTo>
                    <a:pt x="30479" y="707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499100" y="144937"/>
              <a:ext cx="30480" cy="82550"/>
            </a:xfrm>
            <a:custGeom>
              <a:avLst/>
              <a:gdLst/>
              <a:ahLst/>
              <a:cxnLst/>
              <a:rect l="l" t="t" r="r" b="b"/>
              <a:pathLst>
                <a:path w="30479" h="82550">
                  <a:moveTo>
                    <a:pt x="30479" y="0"/>
                  </a:moveTo>
                  <a:lnTo>
                    <a:pt x="0" y="11395"/>
                  </a:lnTo>
                  <a:lnTo>
                    <a:pt x="0" y="82252"/>
                  </a:lnTo>
                  <a:lnTo>
                    <a:pt x="30479" y="697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527040" y="134491"/>
              <a:ext cx="30480" cy="81280"/>
            </a:xfrm>
            <a:custGeom>
              <a:avLst/>
              <a:gdLst/>
              <a:ahLst/>
              <a:cxnLst/>
              <a:rect l="l" t="t" r="r" b="b"/>
              <a:pathLst>
                <a:path w="30479" h="81279">
                  <a:moveTo>
                    <a:pt x="30480" y="0"/>
                  </a:moveTo>
                  <a:lnTo>
                    <a:pt x="0" y="11395"/>
                  </a:lnTo>
                  <a:lnTo>
                    <a:pt x="0" y="81213"/>
                  </a:lnTo>
                  <a:lnTo>
                    <a:pt x="30480" y="6868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554979" y="123571"/>
              <a:ext cx="31750" cy="80645"/>
            </a:xfrm>
            <a:custGeom>
              <a:avLst/>
              <a:gdLst/>
              <a:ahLst/>
              <a:cxnLst/>
              <a:rect l="l" t="t" r="r" b="b"/>
              <a:pathLst>
                <a:path w="31750" h="80645">
                  <a:moveTo>
                    <a:pt x="31750" y="0"/>
                  </a:moveTo>
                  <a:lnTo>
                    <a:pt x="0" y="11869"/>
                  </a:lnTo>
                  <a:lnTo>
                    <a:pt x="0" y="80649"/>
                  </a:lnTo>
                  <a:lnTo>
                    <a:pt x="31750" y="6759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584190" y="113600"/>
              <a:ext cx="29209" cy="78740"/>
            </a:xfrm>
            <a:custGeom>
              <a:avLst/>
              <a:gdLst/>
              <a:ahLst/>
              <a:cxnLst/>
              <a:rect l="l" t="t" r="r" b="b"/>
              <a:pathLst>
                <a:path w="29210" h="78739">
                  <a:moveTo>
                    <a:pt x="29210" y="0"/>
                  </a:moveTo>
                  <a:lnTo>
                    <a:pt x="0" y="10920"/>
                  </a:lnTo>
                  <a:lnTo>
                    <a:pt x="0" y="78613"/>
                  </a:lnTo>
                  <a:lnTo>
                    <a:pt x="29210" y="6660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610859" y="103155"/>
              <a:ext cx="30480" cy="78105"/>
            </a:xfrm>
            <a:custGeom>
              <a:avLst/>
              <a:gdLst/>
              <a:ahLst/>
              <a:cxnLst/>
              <a:rect l="l" t="t" r="r" b="b"/>
              <a:pathLst>
                <a:path w="30479" h="78105">
                  <a:moveTo>
                    <a:pt x="30479" y="0"/>
                  </a:moveTo>
                  <a:lnTo>
                    <a:pt x="0" y="11395"/>
                  </a:lnTo>
                  <a:lnTo>
                    <a:pt x="0" y="78096"/>
                  </a:lnTo>
                  <a:lnTo>
                    <a:pt x="30479" y="6556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638800" y="92710"/>
              <a:ext cx="31750" cy="77470"/>
            </a:xfrm>
            <a:custGeom>
              <a:avLst/>
              <a:gdLst/>
              <a:ahLst/>
              <a:cxnLst/>
              <a:rect l="l" t="t" r="r" b="b"/>
              <a:pathLst>
                <a:path w="31750" h="77470">
                  <a:moveTo>
                    <a:pt x="30479" y="0"/>
                  </a:moveTo>
                  <a:lnTo>
                    <a:pt x="0" y="11395"/>
                  </a:lnTo>
                  <a:lnTo>
                    <a:pt x="0" y="77057"/>
                  </a:lnTo>
                  <a:lnTo>
                    <a:pt x="31750" y="64006"/>
                  </a:lnTo>
                  <a:lnTo>
                    <a:pt x="31750" y="28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668009" y="92710"/>
              <a:ext cx="25400" cy="65405"/>
            </a:xfrm>
            <a:custGeom>
              <a:avLst/>
              <a:gdLst/>
              <a:ahLst/>
              <a:cxnLst/>
              <a:rect l="l" t="t" r="r" b="b"/>
              <a:pathLst>
                <a:path w="25400" h="65405">
                  <a:moveTo>
                    <a:pt x="1269" y="0"/>
                  </a:moveTo>
                  <a:lnTo>
                    <a:pt x="0" y="474"/>
                  </a:lnTo>
                  <a:lnTo>
                    <a:pt x="0" y="65050"/>
                  </a:lnTo>
                  <a:lnTo>
                    <a:pt x="25400" y="5461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99390" y="5633554"/>
              <a:ext cx="20320" cy="87630"/>
            </a:xfrm>
            <a:custGeom>
              <a:avLst/>
              <a:gdLst/>
              <a:ahLst/>
              <a:cxnLst/>
              <a:rect l="l" t="t" r="r" b="b"/>
              <a:pathLst>
                <a:path w="20320" h="87629">
                  <a:moveTo>
                    <a:pt x="20320" y="0"/>
                  </a:moveTo>
                  <a:lnTo>
                    <a:pt x="10160" y="38188"/>
                  </a:lnTo>
                  <a:lnTo>
                    <a:pt x="8890" y="42951"/>
                  </a:lnTo>
                  <a:lnTo>
                    <a:pt x="0" y="76365"/>
                  </a:lnTo>
                  <a:lnTo>
                    <a:pt x="8890" y="81089"/>
                  </a:lnTo>
                  <a:lnTo>
                    <a:pt x="20320" y="8716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18440" y="5595357"/>
              <a:ext cx="11430" cy="130810"/>
            </a:xfrm>
            <a:custGeom>
              <a:avLst/>
              <a:gdLst/>
              <a:ahLst/>
              <a:cxnLst/>
              <a:rect l="l" t="t" r="r" b="b"/>
              <a:pathLst>
                <a:path w="11429" h="130810">
                  <a:moveTo>
                    <a:pt x="11430" y="0"/>
                  </a:moveTo>
                  <a:lnTo>
                    <a:pt x="0" y="42961"/>
                  </a:lnTo>
                  <a:lnTo>
                    <a:pt x="0" y="124683"/>
                  </a:lnTo>
                  <a:lnTo>
                    <a:pt x="11430" y="130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28600" y="5557169"/>
              <a:ext cx="11430" cy="174625"/>
            </a:xfrm>
            <a:custGeom>
              <a:avLst/>
              <a:gdLst/>
              <a:ahLst/>
              <a:cxnLst/>
              <a:rect l="l" t="t" r="r" b="b"/>
              <a:pathLst>
                <a:path w="11429" h="174625">
                  <a:moveTo>
                    <a:pt x="11429" y="0"/>
                  </a:moveTo>
                  <a:lnTo>
                    <a:pt x="0" y="42961"/>
                  </a:lnTo>
                  <a:lnTo>
                    <a:pt x="0" y="168268"/>
                  </a:lnTo>
                  <a:lnTo>
                    <a:pt x="11429" y="1743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238759" y="5518982"/>
              <a:ext cx="11430" cy="218440"/>
            </a:xfrm>
            <a:custGeom>
              <a:avLst/>
              <a:gdLst/>
              <a:ahLst/>
              <a:cxnLst/>
              <a:rect l="l" t="t" r="r" b="b"/>
              <a:pathLst>
                <a:path w="11429" h="218439">
                  <a:moveTo>
                    <a:pt x="11429" y="0"/>
                  </a:moveTo>
                  <a:lnTo>
                    <a:pt x="0" y="42961"/>
                  </a:lnTo>
                  <a:lnTo>
                    <a:pt x="0" y="211853"/>
                  </a:lnTo>
                  <a:lnTo>
                    <a:pt x="11429" y="2179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48920" y="5480794"/>
              <a:ext cx="11430" cy="261620"/>
            </a:xfrm>
            <a:custGeom>
              <a:avLst/>
              <a:gdLst/>
              <a:ahLst/>
              <a:cxnLst/>
              <a:rect l="l" t="t" r="r" b="b"/>
              <a:pathLst>
                <a:path w="11429" h="261620">
                  <a:moveTo>
                    <a:pt x="11429" y="0"/>
                  </a:moveTo>
                  <a:lnTo>
                    <a:pt x="0" y="42961"/>
                  </a:lnTo>
                  <a:lnTo>
                    <a:pt x="0" y="255438"/>
                  </a:lnTo>
                  <a:lnTo>
                    <a:pt x="11429" y="2615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59079" y="5442606"/>
              <a:ext cx="11430" cy="305435"/>
            </a:xfrm>
            <a:custGeom>
              <a:avLst/>
              <a:gdLst/>
              <a:ahLst/>
              <a:cxnLst/>
              <a:rect l="l" t="t" r="r" b="b"/>
              <a:pathLst>
                <a:path w="11429" h="305435">
                  <a:moveTo>
                    <a:pt x="11430" y="0"/>
                  </a:moveTo>
                  <a:lnTo>
                    <a:pt x="0" y="42961"/>
                  </a:lnTo>
                  <a:lnTo>
                    <a:pt x="0" y="299023"/>
                  </a:lnTo>
                  <a:lnTo>
                    <a:pt x="11430" y="3050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69240" y="5404419"/>
              <a:ext cx="11430" cy="349250"/>
            </a:xfrm>
            <a:custGeom>
              <a:avLst/>
              <a:gdLst/>
              <a:ahLst/>
              <a:cxnLst/>
              <a:rect l="l" t="t" r="r" b="b"/>
              <a:pathLst>
                <a:path w="11429" h="349250">
                  <a:moveTo>
                    <a:pt x="11430" y="0"/>
                  </a:moveTo>
                  <a:lnTo>
                    <a:pt x="0" y="42961"/>
                  </a:lnTo>
                  <a:lnTo>
                    <a:pt x="0" y="342608"/>
                  </a:lnTo>
                  <a:lnTo>
                    <a:pt x="11430" y="348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79400" y="5365750"/>
              <a:ext cx="11430" cy="387350"/>
            </a:xfrm>
            <a:custGeom>
              <a:avLst/>
              <a:gdLst/>
              <a:ahLst/>
              <a:cxnLst/>
              <a:rect l="l" t="t" r="r" b="b"/>
              <a:pathLst>
                <a:path w="11429" h="387350">
                  <a:moveTo>
                    <a:pt x="11430" y="0"/>
                  </a:moveTo>
                  <a:lnTo>
                    <a:pt x="5803" y="0"/>
                  </a:lnTo>
                  <a:lnTo>
                    <a:pt x="5803" y="43180"/>
                  </a:lnTo>
                  <a:lnTo>
                    <a:pt x="0" y="43180"/>
                  </a:lnTo>
                  <a:lnTo>
                    <a:pt x="0" y="345440"/>
                  </a:lnTo>
                  <a:lnTo>
                    <a:pt x="0" y="386080"/>
                  </a:lnTo>
                  <a:lnTo>
                    <a:pt x="63" y="387350"/>
                  </a:lnTo>
                  <a:lnTo>
                    <a:pt x="1422" y="387350"/>
                  </a:lnTo>
                  <a:lnTo>
                    <a:pt x="1422" y="386080"/>
                  </a:lnTo>
                  <a:lnTo>
                    <a:pt x="6451" y="386080"/>
                  </a:lnTo>
                  <a:lnTo>
                    <a:pt x="6451" y="345440"/>
                  </a:lnTo>
                  <a:lnTo>
                    <a:pt x="11430" y="345440"/>
                  </a:lnTo>
                  <a:lnTo>
                    <a:pt x="11430" y="431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89559" y="5328044"/>
              <a:ext cx="11430" cy="388620"/>
            </a:xfrm>
            <a:custGeom>
              <a:avLst/>
              <a:gdLst/>
              <a:ahLst/>
              <a:cxnLst/>
              <a:rect l="l" t="t" r="r" b="b"/>
              <a:pathLst>
                <a:path w="11429" h="388620">
                  <a:moveTo>
                    <a:pt x="11429" y="0"/>
                  </a:moveTo>
                  <a:lnTo>
                    <a:pt x="0" y="42961"/>
                  </a:lnTo>
                  <a:lnTo>
                    <a:pt x="0" y="388075"/>
                  </a:lnTo>
                  <a:lnTo>
                    <a:pt x="11429" y="3405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99720" y="5289856"/>
              <a:ext cx="11430" cy="384175"/>
            </a:xfrm>
            <a:custGeom>
              <a:avLst/>
              <a:gdLst/>
              <a:ahLst/>
              <a:cxnLst/>
              <a:rect l="l" t="t" r="r" b="b"/>
              <a:pathLst>
                <a:path w="11429" h="384175">
                  <a:moveTo>
                    <a:pt x="11429" y="0"/>
                  </a:moveTo>
                  <a:lnTo>
                    <a:pt x="0" y="42961"/>
                  </a:lnTo>
                  <a:lnTo>
                    <a:pt x="0" y="383999"/>
                  </a:lnTo>
                  <a:lnTo>
                    <a:pt x="11429" y="3364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09879" y="5251668"/>
              <a:ext cx="11430" cy="380365"/>
            </a:xfrm>
            <a:custGeom>
              <a:avLst/>
              <a:gdLst/>
              <a:ahLst/>
              <a:cxnLst/>
              <a:rect l="l" t="t" r="r" b="b"/>
              <a:pathLst>
                <a:path w="11429" h="380364">
                  <a:moveTo>
                    <a:pt x="11430" y="0"/>
                  </a:moveTo>
                  <a:lnTo>
                    <a:pt x="0" y="42961"/>
                  </a:lnTo>
                  <a:lnTo>
                    <a:pt x="0" y="379924"/>
                  </a:lnTo>
                  <a:lnTo>
                    <a:pt x="11430" y="3323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20040" y="5213481"/>
              <a:ext cx="11430" cy="375920"/>
            </a:xfrm>
            <a:custGeom>
              <a:avLst/>
              <a:gdLst/>
              <a:ahLst/>
              <a:cxnLst/>
              <a:rect l="l" t="t" r="r" b="b"/>
              <a:pathLst>
                <a:path w="11429" h="375920">
                  <a:moveTo>
                    <a:pt x="11430" y="0"/>
                  </a:moveTo>
                  <a:lnTo>
                    <a:pt x="0" y="42961"/>
                  </a:lnTo>
                  <a:lnTo>
                    <a:pt x="0" y="375848"/>
                  </a:lnTo>
                  <a:lnTo>
                    <a:pt x="11430" y="3283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30200" y="5175293"/>
              <a:ext cx="11430" cy="372110"/>
            </a:xfrm>
            <a:custGeom>
              <a:avLst/>
              <a:gdLst/>
              <a:ahLst/>
              <a:cxnLst/>
              <a:rect l="l" t="t" r="r" b="b"/>
              <a:pathLst>
                <a:path w="11429" h="372110">
                  <a:moveTo>
                    <a:pt x="11429" y="0"/>
                  </a:moveTo>
                  <a:lnTo>
                    <a:pt x="0" y="42961"/>
                  </a:lnTo>
                  <a:lnTo>
                    <a:pt x="0" y="371773"/>
                  </a:lnTo>
                  <a:lnTo>
                    <a:pt x="11429" y="324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40359" y="5137106"/>
              <a:ext cx="11430" cy="368300"/>
            </a:xfrm>
            <a:custGeom>
              <a:avLst/>
              <a:gdLst/>
              <a:ahLst/>
              <a:cxnLst/>
              <a:rect l="l" t="t" r="r" b="b"/>
              <a:pathLst>
                <a:path w="11429" h="368300">
                  <a:moveTo>
                    <a:pt x="11429" y="0"/>
                  </a:moveTo>
                  <a:lnTo>
                    <a:pt x="0" y="42961"/>
                  </a:lnTo>
                  <a:lnTo>
                    <a:pt x="0" y="367697"/>
                  </a:lnTo>
                  <a:lnTo>
                    <a:pt x="11429" y="3201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50520" y="5098918"/>
              <a:ext cx="11430" cy="363855"/>
            </a:xfrm>
            <a:custGeom>
              <a:avLst/>
              <a:gdLst/>
              <a:ahLst/>
              <a:cxnLst/>
              <a:rect l="l" t="t" r="r" b="b"/>
              <a:pathLst>
                <a:path w="11429" h="363854">
                  <a:moveTo>
                    <a:pt x="11429" y="0"/>
                  </a:moveTo>
                  <a:lnTo>
                    <a:pt x="0" y="42961"/>
                  </a:lnTo>
                  <a:lnTo>
                    <a:pt x="0" y="363621"/>
                  </a:lnTo>
                  <a:lnTo>
                    <a:pt x="11429" y="3160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60679" y="5060731"/>
              <a:ext cx="11430" cy="360045"/>
            </a:xfrm>
            <a:custGeom>
              <a:avLst/>
              <a:gdLst/>
              <a:ahLst/>
              <a:cxnLst/>
              <a:rect l="l" t="t" r="r" b="b"/>
              <a:pathLst>
                <a:path w="11429" h="360045">
                  <a:moveTo>
                    <a:pt x="11430" y="0"/>
                  </a:moveTo>
                  <a:lnTo>
                    <a:pt x="0" y="42961"/>
                  </a:lnTo>
                  <a:lnTo>
                    <a:pt x="0" y="359546"/>
                  </a:lnTo>
                  <a:lnTo>
                    <a:pt x="11430" y="3120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70840" y="5022543"/>
              <a:ext cx="11430" cy="355600"/>
            </a:xfrm>
            <a:custGeom>
              <a:avLst/>
              <a:gdLst/>
              <a:ahLst/>
              <a:cxnLst/>
              <a:rect l="l" t="t" r="r" b="b"/>
              <a:pathLst>
                <a:path w="11429" h="355600">
                  <a:moveTo>
                    <a:pt x="11430" y="0"/>
                  </a:moveTo>
                  <a:lnTo>
                    <a:pt x="0" y="42961"/>
                  </a:lnTo>
                  <a:lnTo>
                    <a:pt x="0" y="355470"/>
                  </a:lnTo>
                  <a:lnTo>
                    <a:pt x="11430" y="3079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81000" y="4984355"/>
              <a:ext cx="11430" cy="351790"/>
            </a:xfrm>
            <a:custGeom>
              <a:avLst/>
              <a:gdLst/>
              <a:ahLst/>
              <a:cxnLst/>
              <a:rect l="l" t="t" r="r" b="b"/>
              <a:pathLst>
                <a:path w="11429" h="351789">
                  <a:moveTo>
                    <a:pt x="11429" y="0"/>
                  </a:moveTo>
                  <a:lnTo>
                    <a:pt x="0" y="42961"/>
                  </a:lnTo>
                  <a:lnTo>
                    <a:pt x="0" y="351395"/>
                  </a:lnTo>
                  <a:lnTo>
                    <a:pt x="11429" y="3038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91159" y="4946168"/>
              <a:ext cx="11430" cy="347345"/>
            </a:xfrm>
            <a:custGeom>
              <a:avLst/>
              <a:gdLst/>
              <a:ahLst/>
              <a:cxnLst/>
              <a:rect l="l" t="t" r="r" b="b"/>
              <a:pathLst>
                <a:path w="11429" h="347345">
                  <a:moveTo>
                    <a:pt x="11429" y="0"/>
                  </a:moveTo>
                  <a:lnTo>
                    <a:pt x="0" y="42961"/>
                  </a:lnTo>
                  <a:lnTo>
                    <a:pt x="0" y="347319"/>
                  </a:lnTo>
                  <a:lnTo>
                    <a:pt x="11429" y="299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01320" y="4907980"/>
              <a:ext cx="11430" cy="343535"/>
            </a:xfrm>
            <a:custGeom>
              <a:avLst/>
              <a:gdLst/>
              <a:ahLst/>
              <a:cxnLst/>
              <a:rect l="l" t="t" r="r" b="b"/>
              <a:pathLst>
                <a:path w="11429" h="343535">
                  <a:moveTo>
                    <a:pt x="11429" y="0"/>
                  </a:moveTo>
                  <a:lnTo>
                    <a:pt x="0" y="42961"/>
                  </a:lnTo>
                  <a:lnTo>
                    <a:pt x="0" y="343243"/>
                  </a:lnTo>
                  <a:lnTo>
                    <a:pt x="11429" y="2956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11480" y="4869793"/>
              <a:ext cx="11430" cy="339725"/>
            </a:xfrm>
            <a:custGeom>
              <a:avLst/>
              <a:gdLst/>
              <a:ahLst/>
              <a:cxnLst/>
              <a:rect l="l" t="t" r="r" b="b"/>
              <a:pathLst>
                <a:path w="11429" h="339725">
                  <a:moveTo>
                    <a:pt x="11429" y="0"/>
                  </a:moveTo>
                  <a:lnTo>
                    <a:pt x="0" y="42961"/>
                  </a:lnTo>
                  <a:lnTo>
                    <a:pt x="0" y="339168"/>
                  </a:lnTo>
                  <a:lnTo>
                    <a:pt x="11429" y="2916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21640" y="4831605"/>
              <a:ext cx="11430" cy="335280"/>
            </a:xfrm>
            <a:custGeom>
              <a:avLst/>
              <a:gdLst/>
              <a:ahLst/>
              <a:cxnLst/>
              <a:rect l="l" t="t" r="r" b="b"/>
              <a:pathLst>
                <a:path w="11429" h="335279">
                  <a:moveTo>
                    <a:pt x="11429" y="0"/>
                  </a:moveTo>
                  <a:lnTo>
                    <a:pt x="0" y="42961"/>
                  </a:lnTo>
                  <a:lnTo>
                    <a:pt x="0" y="335092"/>
                  </a:lnTo>
                  <a:lnTo>
                    <a:pt x="11429" y="287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31800" y="4793417"/>
              <a:ext cx="11430" cy="331470"/>
            </a:xfrm>
            <a:custGeom>
              <a:avLst/>
              <a:gdLst/>
              <a:ahLst/>
              <a:cxnLst/>
              <a:rect l="l" t="t" r="r" b="b"/>
              <a:pathLst>
                <a:path w="11429" h="331470">
                  <a:moveTo>
                    <a:pt x="11429" y="0"/>
                  </a:moveTo>
                  <a:lnTo>
                    <a:pt x="0" y="42961"/>
                  </a:lnTo>
                  <a:lnTo>
                    <a:pt x="0" y="331017"/>
                  </a:lnTo>
                  <a:lnTo>
                    <a:pt x="11429" y="2834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41959" y="4755230"/>
              <a:ext cx="11430" cy="327025"/>
            </a:xfrm>
            <a:custGeom>
              <a:avLst/>
              <a:gdLst/>
              <a:ahLst/>
              <a:cxnLst/>
              <a:rect l="l" t="t" r="r" b="b"/>
              <a:pathLst>
                <a:path w="11429" h="327025">
                  <a:moveTo>
                    <a:pt x="11430" y="0"/>
                  </a:moveTo>
                  <a:lnTo>
                    <a:pt x="0" y="42961"/>
                  </a:lnTo>
                  <a:lnTo>
                    <a:pt x="0" y="326941"/>
                  </a:lnTo>
                  <a:lnTo>
                    <a:pt x="11430" y="27939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52120" y="4719320"/>
              <a:ext cx="11430" cy="320040"/>
            </a:xfrm>
            <a:custGeom>
              <a:avLst/>
              <a:gdLst/>
              <a:ahLst/>
              <a:cxnLst/>
              <a:rect l="l" t="t" r="r" b="b"/>
              <a:pathLst>
                <a:path w="11429" h="320039">
                  <a:moveTo>
                    <a:pt x="11430" y="0"/>
                  </a:moveTo>
                  <a:lnTo>
                    <a:pt x="8318" y="0"/>
                  </a:lnTo>
                  <a:lnTo>
                    <a:pt x="8318" y="21590"/>
                  </a:lnTo>
                  <a:lnTo>
                    <a:pt x="2540" y="21590"/>
                  </a:lnTo>
                  <a:lnTo>
                    <a:pt x="2540" y="40640"/>
                  </a:lnTo>
                  <a:lnTo>
                    <a:pt x="0" y="40640"/>
                  </a:lnTo>
                  <a:lnTo>
                    <a:pt x="0" y="273050"/>
                  </a:lnTo>
                  <a:lnTo>
                    <a:pt x="0" y="320040"/>
                  </a:lnTo>
                  <a:lnTo>
                    <a:pt x="5778" y="320040"/>
                  </a:lnTo>
                  <a:lnTo>
                    <a:pt x="5778" y="273050"/>
                  </a:lnTo>
                  <a:lnTo>
                    <a:pt x="11430" y="273050"/>
                  </a:lnTo>
                  <a:lnTo>
                    <a:pt x="11430" y="40640"/>
                  </a:lnTo>
                  <a:lnTo>
                    <a:pt x="11430" y="2159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62280" y="4685927"/>
              <a:ext cx="11430" cy="311785"/>
            </a:xfrm>
            <a:custGeom>
              <a:avLst/>
              <a:gdLst/>
              <a:ahLst/>
              <a:cxnLst/>
              <a:rect l="l" t="t" r="r" b="b"/>
              <a:pathLst>
                <a:path w="11429" h="311785">
                  <a:moveTo>
                    <a:pt x="11429" y="0"/>
                  </a:moveTo>
                  <a:lnTo>
                    <a:pt x="0" y="38064"/>
                  </a:lnTo>
                  <a:lnTo>
                    <a:pt x="0" y="311717"/>
                  </a:lnTo>
                  <a:lnTo>
                    <a:pt x="11429" y="2641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72440" y="4652092"/>
              <a:ext cx="11430" cy="303530"/>
            </a:xfrm>
            <a:custGeom>
              <a:avLst/>
              <a:gdLst/>
              <a:ahLst/>
              <a:cxnLst/>
              <a:rect l="l" t="t" r="r" b="b"/>
              <a:pathLst>
                <a:path w="11429" h="303529">
                  <a:moveTo>
                    <a:pt x="11429" y="0"/>
                  </a:moveTo>
                  <a:lnTo>
                    <a:pt x="0" y="38064"/>
                  </a:lnTo>
                  <a:lnTo>
                    <a:pt x="0" y="303289"/>
                  </a:lnTo>
                  <a:lnTo>
                    <a:pt x="11429" y="25574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82600" y="4618257"/>
              <a:ext cx="11430" cy="295275"/>
            </a:xfrm>
            <a:custGeom>
              <a:avLst/>
              <a:gdLst/>
              <a:ahLst/>
              <a:cxnLst/>
              <a:rect l="l" t="t" r="r" b="b"/>
              <a:pathLst>
                <a:path w="11429" h="295275">
                  <a:moveTo>
                    <a:pt x="11429" y="0"/>
                  </a:moveTo>
                  <a:lnTo>
                    <a:pt x="0" y="38064"/>
                  </a:lnTo>
                  <a:lnTo>
                    <a:pt x="0" y="294861"/>
                  </a:lnTo>
                  <a:lnTo>
                    <a:pt x="11429" y="2473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92760" y="4584700"/>
              <a:ext cx="11430" cy="285750"/>
            </a:xfrm>
            <a:custGeom>
              <a:avLst/>
              <a:gdLst/>
              <a:ahLst/>
              <a:cxnLst/>
              <a:rect l="l" t="t" r="r" b="b"/>
              <a:pathLst>
                <a:path w="11429" h="285750">
                  <a:moveTo>
                    <a:pt x="11430" y="0"/>
                  </a:moveTo>
                  <a:lnTo>
                    <a:pt x="5626" y="0"/>
                  </a:lnTo>
                  <a:lnTo>
                    <a:pt x="5626" y="38100"/>
                  </a:lnTo>
                  <a:lnTo>
                    <a:pt x="0" y="38100"/>
                  </a:lnTo>
                  <a:lnTo>
                    <a:pt x="0" y="245110"/>
                  </a:lnTo>
                  <a:lnTo>
                    <a:pt x="0" y="275590"/>
                  </a:lnTo>
                  <a:lnTo>
                    <a:pt x="0" y="285750"/>
                  </a:lnTo>
                  <a:lnTo>
                    <a:pt x="1308" y="285750"/>
                  </a:lnTo>
                  <a:lnTo>
                    <a:pt x="1308" y="275590"/>
                  </a:lnTo>
                  <a:lnTo>
                    <a:pt x="6997" y="275590"/>
                  </a:lnTo>
                  <a:lnTo>
                    <a:pt x="6997" y="245110"/>
                  </a:lnTo>
                  <a:lnTo>
                    <a:pt x="11430" y="245110"/>
                  </a:lnTo>
                  <a:lnTo>
                    <a:pt x="11430" y="3810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02919" y="4550587"/>
              <a:ext cx="11430" cy="283845"/>
            </a:xfrm>
            <a:custGeom>
              <a:avLst/>
              <a:gdLst/>
              <a:ahLst/>
              <a:cxnLst/>
              <a:rect l="l" t="t" r="r" b="b"/>
              <a:pathLst>
                <a:path w="11429" h="283845">
                  <a:moveTo>
                    <a:pt x="11429" y="0"/>
                  </a:moveTo>
                  <a:lnTo>
                    <a:pt x="0" y="38064"/>
                  </a:lnTo>
                  <a:lnTo>
                    <a:pt x="0" y="283711"/>
                  </a:lnTo>
                  <a:lnTo>
                    <a:pt x="11429" y="2447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13080" y="4520981"/>
              <a:ext cx="10160" cy="278765"/>
            </a:xfrm>
            <a:custGeom>
              <a:avLst/>
              <a:gdLst/>
              <a:ahLst/>
              <a:cxnLst/>
              <a:rect l="l" t="t" r="r" b="b"/>
              <a:pathLst>
                <a:path w="10159" h="278764">
                  <a:moveTo>
                    <a:pt x="10160" y="0"/>
                  </a:moveTo>
                  <a:lnTo>
                    <a:pt x="0" y="33835"/>
                  </a:lnTo>
                  <a:lnTo>
                    <a:pt x="0" y="278662"/>
                  </a:lnTo>
                  <a:lnTo>
                    <a:pt x="10160" y="24400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23240" y="4482917"/>
              <a:ext cx="11430" cy="282575"/>
            </a:xfrm>
            <a:custGeom>
              <a:avLst/>
              <a:gdLst/>
              <a:ahLst/>
              <a:cxnLst/>
              <a:rect l="l" t="t" r="r" b="b"/>
              <a:pathLst>
                <a:path w="11429" h="282575">
                  <a:moveTo>
                    <a:pt x="11429" y="0"/>
                  </a:moveTo>
                  <a:lnTo>
                    <a:pt x="0" y="38064"/>
                  </a:lnTo>
                  <a:lnTo>
                    <a:pt x="0" y="282072"/>
                  </a:lnTo>
                  <a:lnTo>
                    <a:pt x="11429" y="2430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33400" y="4449081"/>
              <a:ext cx="11430" cy="281305"/>
            </a:xfrm>
            <a:custGeom>
              <a:avLst/>
              <a:gdLst/>
              <a:ahLst/>
              <a:cxnLst/>
              <a:rect l="l" t="t" r="r" b="b"/>
              <a:pathLst>
                <a:path w="11429" h="281304">
                  <a:moveTo>
                    <a:pt x="11429" y="0"/>
                  </a:moveTo>
                  <a:lnTo>
                    <a:pt x="0" y="38064"/>
                  </a:lnTo>
                  <a:lnTo>
                    <a:pt x="0" y="281253"/>
                  </a:lnTo>
                  <a:lnTo>
                    <a:pt x="11429" y="24226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43559" y="4415246"/>
              <a:ext cx="11430" cy="280670"/>
            </a:xfrm>
            <a:custGeom>
              <a:avLst/>
              <a:gdLst/>
              <a:ahLst/>
              <a:cxnLst/>
              <a:rect l="l" t="t" r="r" b="b"/>
              <a:pathLst>
                <a:path w="11429" h="280670">
                  <a:moveTo>
                    <a:pt x="11430" y="0"/>
                  </a:moveTo>
                  <a:lnTo>
                    <a:pt x="0" y="38064"/>
                  </a:lnTo>
                  <a:lnTo>
                    <a:pt x="0" y="280433"/>
                  </a:lnTo>
                  <a:lnTo>
                    <a:pt x="11430" y="24144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53719" y="4385640"/>
              <a:ext cx="10160" cy="275590"/>
            </a:xfrm>
            <a:custGeom>
              <a:avLst/>
              <a:gdLst/>
              <a:ahLst/>
              <a:cxnLst/>
              <a:rect l="l" t="t" r="r" b="b"/>
              <a:pathLst>
                <a:path w="10159" h="275589">
                  <a:moveTo>
                    <a:pt x="10159" y="0"/>
                  </a:moveTo>
                  <a:lnTo>
                    <a:pt x="0" y="33835"/>
                  </a:lnTo>
                  <a:lnTo>
                    <a:pt x="0" y="275384"/>
                  </a:lnTo>
                  <a:lnTo>
                    <a:pt x="10159" y="24073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63880" y="4351805"/>
              <a:ext cx="10160" cy="274955"/>
            </a:xfrm>
            <a:custGeom>
              <a:avLst/>
              <a:gdLst/>
              <a:ahLst/>
              <a:cxnLst/>
              <a:rect l="l" t="t" r="r" b="b"/>
              <a:pathLst>
                <a:path w="10159" h="274954">
                  <a:moveTo>
                    <a:pt x="10160" y="0"/>
                  </a:moveTo>
                  <a:lnTo>
                    <a:pt x="0" y="33835"/>
                  </a:lnTo>
                  <a:lnTo>
                    <a:pt x="0" y="274565"/>
                  </a:lnTo>
                  <a:lnTo>
                    <a:pt x="10160" y="239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74040" y="4313740"/>
              <a:ext cx="11430" cy="278130"/>
            </a:xfrm>
            <a:custGeom>
              <a:avLst/>
              <a:gdLst/>
              <a:ahLst/>
              <a:cxnLst/>
              <a:rect l="l" t="t" r="r" b="b"/>
              <a:pathLst>
                <a:path w="11429" h="278129">
                  <a:moveTo>
                    <a:pt x="11429" y="0"/>
                  </a:moveTo>
                  <a:lnTo>
                    <a:pt x="0" y="38064"/>
                  </a:lnTo>
                  <a:lnTo>
                    <a:pt x="0" y="277975"/>
                  </a:lnTo>
                  <a:lnTo>
                    <a:pt x="11429" y="2389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84200" y="4279905"/>
              <a:ext cx="11430" cy="277495"/>
            </a:xfrm>
            <a:custGeom>
              <a:avLst/>
              <a:gdLst/>
              <a:ahLst/>
              <a:cxnLst/>
              <a:rect l="l" t="t" r="r" b="b"/>
              <a:pathLst>
                <a:path w="11429" h="277495">
                  <a:moveTo>
                    <a:pt x="11429" y="0"/>
                  </a:moveTo>
                  <a:lnTo>
                    <a:pt x="0" y="38064"/>
                  </a:lnTo>
                  <a:lnTo>
                    <a:pt x="0" y="277155"/>
                  </a:lnTo>
                  <a:lnTo>
                    <a:pt x="11429" y="2381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94359" y="4246070"/>
              <a:ext cx="11430" cy="276860"/>
            </a:xfrm>
            <a:custGeom>
              <a:avLst/>
              <a:gdLst/>
              <a:ahLst/>
              <a:cxnLst/>
              <a:rect l="l" t="t" r="r" b="b"/>
              <a:pathLst>
                <a:path w="11429" h="276860">
                  <a:moveTo>
                    <a:pt x="11430" y="0"/>
                  </a:moveTo>
                  <a:lnTo>
                    <a:pt x="0" y="38064"/>
                  </a:lnTo>
                  <a:lnTo>
                    <a:pt x="0" y="276336"/>
                  </a:lnTo>
                  <a:lnTo>
                    <a:pt x="11430" y="2373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604519" y="4216465"/>
              <a:ext cx="10160" cy="271780"/>
            </a:xfrm>
            <a:custGeom>
              <a:avLst/>
              <a:gdLst/>
              <a:ahLst/>
              <a:cxnLst/>
              <a:rect l="l" t="t" r="r" b="b"/>
              <a:pathLst>
                <a:path w="10159" h="271779">
                  <a:moveTo>
                    <a:pt x="10159" y="0"/>
                  </a:moveTo>
                  <a:lnTo>
                    <a:pt x="0" y="33835"/>
                  </a:lnTo>
                  <a:lnTo>
                    <a:pt x="0" y="271287"/>
                  </a:lnTo>
                  <a:lnTo>
                    <a:pt x="10159" y="2366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14680" y="4182629"/>
              <a:ext cx="10160" cy="270510"/>
            </a:xfrm>
            <a:custGeom>
              <a:avLst/>
              <a:gdLst/>
              <a:ahLst/>
              <a:cxnLst/>
              <a:rect l="l" t="t" r="r" b="b"/>
              <a:pathLst>
                <a:path w="10159" h="270510">
                  <a:moveTo>
                    <a:pt x="10160" y="0"/>
                  </a:moveTo>
                  <a:lnTo>
                    <a:pt x="0" y="33835"/>
                  </a:lnTo>
                  <a:lnTo>
                    <a:pt x="0" y="270468"/>
                  </a:lnTo>
                  <a:lnTo>
                    <a:pt x="10160" y="2358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24840" y="4148794"/>
              <a:ext cx="10160" cy="269875"/>
            </a:xfrm>
            <a:custGeom>
              <a:avLst/>
              <a:gdLst/>
              <a:ahLst/>
              <a:cxnLst/>
              <a:rect l="l" t="t" r="r" b="b"/>
              <a:pathLst>
                <a:path w="10159" h="269875">
                  <a:moveTo>
                    <a:pt x="10159" y="0"/>
                  </a:moveTo>
                  <a:lnTo>
                    <a:pt x="0" y="33835"/>
                  </a:lnTo>
                  <a:lnTo>
                    <a:pt x="0" y="269648"/>
                  </a:lnTo>
                  <a:lnTo>
                    <a:pt x="10159" y="23499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35000" y="4110730"/>
              <a:ext cx="11430" cy="273685"/>
            </a:xfrm>
            <a:custGeom>
              <a:avLst/>
              <a:gdLst/>
              <a:ahLst/>
              <a:cxnLst/>
              <a:rect l="l" t="t" r="r" b="b"/>
              <a:pathLst>
                <a:path w="11429" h="273685">
                  <a:moveTo>
                    <a:pt x="11429" y="0"/>
                  </a:moveTo>
                  <a:lnTo>
                    <a:pt x="0" y="38064"/>
                  </a:lnTo>
                  <a:lnTo>
                    <a:pt x="0" y="273058"/>
                  </a:lnTo>
                  <a:lnTo>
                    <a:pt x="11429" y="23407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45159" y="4081124"/>
              <a:ext cx="10160" cy="268605"/>
            </a:xfrm>
            <a:custGeom>
              <a:avLst/>
              <a:gdLst/>
              <a:ahLst/>
              <a:cxnLst/>
              <a:rect l="l" t="t" r="r" b="b"/>
              <a:pathLst>
                <a:path w="10159" h="268604">
                  <a:moveTo>
                    <a:pt x="10160" y="0"/>
                  </a:moveTo>
                  <a:lnTo>
                    <a:pt x="0" y="33835"/>
                  </a:lnTo>
                  <a:lnTo>
                    <a:pt x="0" y="268009"/>
                  </a:lnTo>
                  <a:lnTo>
                    <a:pt x="10160" y="2333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55319" y="4047289"/>
              <a:ext cx="10160" cy="267335"/>
            </a:xfrm>
            <a:custGeom>
              <a:avLst/>
              <a:gdLst/>
              <a:ahLst/>
              <a:cxnLst/>
              <a:rect l="l" t="t" r="r" b="b"/>
              <a:pathLst>
                <a:path w="10159" h="267335">
                  <a:moveTo>
                    <a:pt x="10159" y="0"/>
                  </a:moveTo>
                  <a:lnTo>
                    <a:pt x="0" y="33835"/>
                  </a:lnTo>
                  <a:lnTo>
                    <a:pt x="0" y="267190"/>
                  </a:lnTo>
                  <a:lnTo>
                    <a:pt x="10159" y="232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65480" y="4013453"/>
              <a:ext cx="10160" cy="266700"/>
            </a:xfrm>
            <a:custGeom>
              <a:avLst/>
              <a:gdLst/>
              <a:ahLst/>
              <a:cxnLst/>
              <a:rect l="l" t="t" r="r" b="b"/>
              <a:pathLst>
                <a:path w="10159" h="266700">
                  <a:moveTo>
                    <a:pt x="10160" y="0"/>
                  </a:moveTo>
                  <a:lnTo>
                    <a:pt x="0" y="33835"/>
                  </a:lnTo>
                  <a:lnTo>
                    <a:pt x="0" y="266370"/>
                  </a:lnTo>
                  <a:lnTo>
                    <a:pt x="10160" y="2317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75640" y="3979618"/>
              <a:ext cx="10160" cy="266065"/>
            </a:xfrm>
            <a:custGeom>
              <a:avLst/>
              <a:gdLst/>
              <a:ahLst/>
              <a:cxnLst/>
              <a:rect l="l" t="t" r="r" b="b"/>
              <a:pathLst>
                <a:path w="10159" h="266064">
                  <a:moveTo>
                    <a:pt x="10159" y="0"/>
                  </a:moveTo>
                  <a:lnTo>
                    <a:pt x="0" y="33835"/>
                  </a:lnTo>
                  <a:lnTo>
                    <a:pt x="0" y="265551"/>
                  </a:lnTo>
                  <a:lnTo>
                    <a:pt x="10159" y="2308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85800" y="3941554"/>
              <a:ext cx="11430" cy="269240"/>
            </a:xfrm>
            <a:custGeom>
              <a:avLst/>
              <a:gdLst/>
              <a:ahLst/>
              <a:cxnLst/>
              <a:rect l="l" t="t" r="r" b="b"/>
              <a:pathLst>
                <a:path w="11429" h="269239">
                  <a:moveTo>
                    <a:pt x="11429" y="0"/>
                  </a:moveTo>
                  <a:lnTo>
                    <a:pt x="0" y="38064"/>
                  </a:lnTo>
                  <a:lnTo>
                    <a:pt x="0" y="268960"/>
                  </a:lnTo>
                  <a:lnTo>
                    <a:pt x="11429" y="2299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95959" y="3911948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10160" y="0"/>
                  </a:moveTo>
                  <a:lnTo>
                    <a:pt x="0" y="33835"/>
                  </a:lnTo>
                  <a:lnTo>
                    <a:pt x="0" y="263912"/>
                  </a:lnTo>
                  <a:lnTo>
                    <a:pt x="10160" y="2292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06119" y="3878113"/>
              <a:ext cx="10160" cy="263525"/>
            </a:xfrm>
            <a:custGeom>
              <a:avLst/>
              <a:gdLst/>
              <a:ahLst/>
              <a:cxnLst/>
              <a:rect l="l" t="t" r="r" b="b"/>
              <a:pathLst>
                <a:path w="10159" h="263525">
                  <a:moveTo>
                    <a:pt x="10159" y="0"/>
                  </a:moveTo>
                  <a:lnTo>
                    <a:pt x="0" y="33835"/>
                  </a:lnTo>
                  <a:lnTo>
                    <a:pt x="0" y="263092"/>
                  </a:lnTo>
                  <a:lnTo>
                    <a:pt x="10159" y="2284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16280" y="3844278"/>
              <a:ext cx="10160" cy="262890"/>
            </a:xfrm>
            <a:custGeom>
              <a:avLst/>
              <a:gdLst/>
              <a:ahLst/>
              <a:cxnLst/>
              <a:rect l="l" t="t" r="r" b="b"/>
              <a:pathLst>
                <a:path w="10159" h="262889">
                  <a:moveTo>
                    <a:pt x="10160" y="0"/>
                  </a:moveTo>
                  <a:lnTo>
                    <a:pt x="0" y="33835"/>
                  </a:lnTo>
                  <a:lnTo>
                    <a:pt x="0" y="262273"/>
                  </a:lnTo>
                  <a:lnTo>
                    <a:pt x="10160" y="2276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26440" y="3813809"/>
              <a:ext cx="10160" cy="257810"/>
            </a:xfrm>
            <a:custGeom>
              <a:avLst/>
              <a:gdLst/>
              <a:ahLst/>
              <a:cxnLst/>
              <a:rect l="l" t="t" r="r" b="b"/>
              <a:pathLst>
                <a:path w="10159" h="257810">
                  <a:moveTo>
                    <a:pt x="10160" y="0"/>
                  </a:moveTo>
                  <a:lnTo>
                    <a:pt x="6908" y="0"/>
                  </a:lnTo>
                  <a:lnTo>
                    <a:pt x="6908" y="17780"/>
                  </a:lnTo>
                  <a:lnTo>
                    <a:pt x="0" y="17780"/>
                  </a:lnTo>
                  <a:lnTo>
                    <a:pt x="0" y="223520"/>
                  </a:lnTo>
                  <a:lnTo>
                    <a:pt x="0" y="257810"/>
                  </a:lnTo>
                  <a:lnTo>
                    <a:pt x="5105" y="257810"/>
                  </a:lnTo>
                  <a:lnTo>
                    <a:pt x="5105" y="223520"/>
                  </a:lnTo>
                  <a:lnTo>
                    <a:pt x="10160" y="223520"/>
                  </a:lnTo>
                  <a:lnTo>
                    <a:pt x="10160" y="177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36600" y="3784263"/>
              <a:ext cx="10160" cy="253365"/>
            </a:xfrm>
            <a:custGeom>
              <a:avLst/>
              <a:gdLst/>
              <a:ahLst/>
              <a:cxnLst/>
              <a:rect l="l" t="t" r="r" b="b"/>
              <a:pathLst>
                <a:path w="10159" h="253364">
                  <a:moveTo>
                    <a:pt x="10159" y="0"/>
                  </a:moveTo>
                  <a:lnTo>
                    <a:pt x="0" y="29123"/>
                  </a:lnTo>
                  <a:lnTo>
                    <a:pt x="0" y="252978"/>
                  </a:lnTo>
                  <a:lnTo>
                    <a:pt x="10159" y="21832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46760" y="3755389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60" y="0"/>
                  </a:moveTo>
                  <a:lnTo>
                    <a:pt x="4965" y="0"/>
                  </a:lnTo>
                  <a:lnTo>
                    <a:pt x="4965" y="29210"/>
                  </a:lnTo>
                  <a:lnTo>
                    <a:pt x="0" y="29210"/>
                  </a:lnTo>
                  <a:lnTo>
                    <a:pt x="0" y="215900"/>
                  </a:lnTo>
                  <a:lnTo>
                    <a:pt x="0" y="229870"/>
                  </a:lnTo>
                  <a:lnTo>
                    <a:pt x="0" y="247650"/>
                  </a:lnTo>
                  <a:lnTo>
                    <a:pt x="2463" y="247650"/>
                  </a:lnTo>
                  <a:lnTo>
                    <a:pt x="2463" y="229870"/>
                  </a:lnTo>
                  <a:lnTo>
                    <a:pt x="7518" y="229870"/>
                  </a:lnTo>
                  <a:lnTo>
                    <a:pt x="7518" y="215900"/>
                  </a:lnTo>
                  <a:lnTo>
                    <a:pt x="10160" y="215900"/>
                  </a:lnTo>
                  <a:lnTo>
                    <a:pt x="10160" y="292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56919" y="3726016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718"/>
                  </a:lnTo>
                  <a:lnTo>
                    <a:pt x="10159" y="21566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67080" y="3696892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4790"/>
                  </a:lnTo>
                  <a:lnTo>
                    <a:pt x="10160" y="21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77240" y="3667768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863"/>
                  </a:lnTo>
                  <a:lnTo>
                    <a:pt x="10159" y="21581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87400" y="3638644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59" y="0"/>
                  </a:moveTo>
                  <a:lnTo>
                    <a:pt x="0" y="29123"/>
                  </a:lnTo>
                  <a:lnTo>
                    <a:pt x="0" y="244935"/>
                  </a:lnTo>
                  <a:lnTo>
                    <a:pt x="10159" y="2158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97559" y="3609521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08"/>
                  </a:lnTo>
                  <a:lnTo>
                    <a:pt x="10160" y="2159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07719" y="3580397"/>
              <a:ext cx="10160" cy="245110"/>
            </a:xfrm>
            <a:custGeom>
              <a:avLst/>
              <a:gdLst/>
              <a:ahLst/>
              <a:cxnLst/>
              <a:rect l="l" t="t" r="r" b="b"/>
              <a:pathLst>
                <a:path w="10159" h="245110">
                  <a:moveTo>
                    <a:pt x="10160" y="0"/>
                  </a:moveTo>
                  <a:lnTo>
                    <a:pt x="0" y="29123"/>
                  </a:lnTo>
                  <a:lnTo>
                    <a:pt x="0" y="245080"/>
                  </a:lnTo>
                  <a:lnTo>
                    <a:pt x="10160" y="216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17880" y="355127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153"/>
                  </a:lnTo>
                  <a:lnTo>
                    <a:pt x="10159" y="2161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28039" y="3522149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26"/>
                  </a:lnTo>
                  <a:lnTo>
                    <a:pt x="10159" y="216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38200" y="3493025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298"/>
                  </a:lnTo>
                  <a:lnTo>
                    <a:pt x="10159" y="2162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48360" y="3463902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371"/>
                  </a:lnTo>
                  <a:lnTo>
                    <a:pt x="10159" y="21631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58519" y="3434778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60" y="0"/>
                  </a:moveTo>
                  <a:lnTo>
                    <a:pt x="0" y="29123"/>
                  </a:lnTo>
                  <a:lnTo>
                    <a:pt x="0" y="245443"/>
                  </a:lnTo>
                  <a:lnTo>
                    <a:pt x="10160" y="2163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68680" y="3405654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16"/>
                  </a:lnTo>
                  <a:lnTo>
                    <a:pt x="10159" y="2164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78839" y="3376530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588"/>
                  </a:lnTo>
                  <a:lnTo>
                    <a:pt x="10159" y="2165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89000" y="3347406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661"/>
                  </a:lnTo>
                  <a:lnTo>
                    <a:pt x="10159" y="2166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99160" y="3318283"/>
              <a:ext cx="10160" cy="245745"/>
            </a:xfrm>
            <a:custGeom>
              <a:avLst/>
              <a:gdLst/>
              <a:ahLst/>
              <a:cxnLst/>
              <a:rect l="l" t="t" r="r" b="b"/>
              <a:pathLst>
                <a:path w="10159" h="245745">
                  <a:moveTo>
                    <a:pt x="10159" y="0"/>
                  </a:moveTo>
                  <a:lnTo>
                    <a:pt x="0" y="29123"/>
                  </a:lnTo>
                  <a:lnTo>
                    <a:pt x="0" y="245733"/>
                  </a:lnTo>
                  <a:lnTo>
                    <a:pt x="10159" y="21668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09319" y="3289159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60" y="0"/>
                  </a:moveTo>
                  <a:lnTo>
                    <a:pt x="0" y="29123"/>
                  </a:lnTo>
                  <a:lnTo>
                    <a:pt x="0" y="245806"/>
                  </a:lnTo>
                  <a:lnTo>
                    <a:pt x="10160" y="2167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19480" y="3260035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878"/>
                  </a:lnTo>
                  <a:lnTo>
                    <a:pt x="10159" y="2168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29639" y="3230911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5951"/>
                  </a:lnTo>
                  <a:lnTo>
                    <a:pt x="10159" y="21690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39800" y="3201787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024"/>
                  </a:lnTo>
                  <a:lnTo>
                    <a:pt x="10159" y="21697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48689" y="3172664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49728"/>
                  </a:lnTo>
                  <a:lnTo>
                    <a:pt x="11429" y="2170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58850" y="3143540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49800"/>
                  </a:lnTo>
                  <a:lnTo>
                    <a:pt x="11430" y="2171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70280" y="3114416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241"/>
                  </a:lnTo>
                  <a:lnTo>
                    <a:pt x="10159" y="2171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80439" y="3085292"/>
              <a:ext cx="10160" cy="246379"/>
            </a:xfrm>
            <a:custGeom>
              <a:avLst/>
              <a:gdLst/>
              <a:ahLst/>
              <a:cxnLst/>
              <a:rect l="l" t="t" r="r" b="b"/>
              <a:pathLst>
                <a:path w="10159" h="246379">
                  <a:moveTo>
                    <a:pt x="10159" y="0"/>
                  </a:moveTo>
                  <a:lnTo>
                    <a:pt x="0" y="29123"/>
                  </a:lnTo>
                  <a:lnTo>
                    <a:pt x="0" y="246314"/>
                  </a:lnTo>
                  <a:lnTo>
                    <a:pt x="10159" y="2172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90600" y="3056168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386"/>
                  </a:lnTo>
                  <a:lnTo>
                    <a:pt x="10159" y="2173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99489" y="3027045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29" y="0"/>
                  </a:moveTo>
                  <a:lnTo>
                    <a:pt x="0" y="32764"/>
                  </a:lnTo>
                  <a:lnTo>
                    <a:pt x="0" y="250090"/>
                  </a:lnTo>
                  <a:lnTo>
                    <a:pt x="11429" y="21740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09650" y="2997921"/>
              <a:ext cx="11430" cy="250190"/>
            </a:xfrm>
            <a:custGeom>
              <a:avLst/>
              <a:gdLst/>
              <a:ahLst/>
              <a:cxnLst/>
              <a:rect l="l" t="t" r="r" b="b"/>
              <a:pathLst>
                <a:path w="11430" h="250189">
                  <a:moveTo>
                    <a:pt x="11430" y="0"/>
                  </a:moveTo>
                  <a:lnTo>
                    <a:pt x="0" y="32764"/>
                  </a:lnTo>
                  <a:lnTo>
                    <a:pt x="0" y="250163"/>
                  </a:lnTo>
                  <a:lnTo>
                    <a:pt x="11430" y="2174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021080" y="2968797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04"/>
                  </a:lnTo>
                  <a:lnTo>
                    <a:pt x="10159" y="2175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031239" y="2939673"/>
              <a:ext cx="10160" cy="247015"/>
            </a:xfrm>
            <a:custGeom>
              <a:avLst/>
              <a:gdLst/>
              <a:ahLst/>
              <a:cxnLst/>
              <a:rect l="l" t="t" r="r" b="b"/>
              <a:pathLst>
                <a:path w="10159" h="247014">
                  <a:moveTo>
                    <a:pt x="10159" y="0"/>
                  </a:moveTo>
                  <a:lnTo>
                    <a:pt x="0" y="29123"/>
                  </a:lnTo>
                  <a:lnTo>
                    <a:pt x="0" y="246677"/>
                  </a:lnTo>
                  <a:lnTo>
                    <a:pt x="10159" y="2176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040130" y="2910549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380"/>
                  </a:lnTo>
                  <a:lnTo>
                    <a:pt x="11429" y="21769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050289" y="2881426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453"/>
                  </a:lnTo>
                  <a:lnTo>
                    <a:pt x="11429" y="2177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60450" y="2852302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26"/>
                  </a:lnTo>
                  <a:lnTo>
                    <a:pt x="11430" y="21784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070610" y="2823178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30" y="0"/>
                  </a:moveTo>
                  <a:lnTo>
                    <a:pt x="0" y="32764"/>
                  </a:lnTo>
                  <a:lnTo>
                    <a:pt x="0" y="250598"/>
                  </a:lnTo>
                  <a:lnTo>
                    <a:pt x="11430" y="21791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082039" y="2794054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10159" y="0"/>
                  </a:moveTo>
                  <a:lnTo>
                    <a:pt x="0" y="29123"/>
                  </a:lnTo>
                  <a:lnTo>
                    <a:pt x="0" y="247039"/>
                  </a:lnTo>
                  <a:lnTo>
                    <a:pt x="10159" y="2179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090930" y="2764930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743"/>
                  </a:lnTo>
                  <a:lnTo>
                    <a:pt x="11429" y="2180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101089" y="2735807"/>
              <a:ext cx="11430" cy="250825"/>
            </a:xfrm>
            <a:custGeom>
              <a:avLst/>
              <a:gdLst/>
              <a:ahLst/>
              <a:cxnLst/>
              <a:rect l="l" t="t" r="r" b="b"/>
              <a:pathLst>
                <a:path w="11430" h="250825">
                  <a:moveTo>
                    <a:pt x="11429" y="0"/>
                  </a:moveTo>
                  <a:lnTo>
                    <a:pt x="0" y="32764"/>
                  </a:lnTo>
                  <a:lnTo>
                    <a:pt x="0" y="250816"/>
                  </a:lnTo>
                  <a:lnTo>
                    <a:pt x="11429" y="2181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111250" y="2706683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888"/>
                  </a:lnTo>
                  <a:lnTo>
                    <a:pt x="11430" y="2182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121410" y="267755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0961"/>
                  </a:lnTo>
                  <a:lnTo>
                    <a:pt x="11430" y="21827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131569" y="2648435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033"/>
                  </a:lnTo>
                  <a:lnTo>
                    <a:pt x="11430" y="21835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141730" y="2619311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06"/>
                  </a:lnTo>
                  <a:lnTo>
                    <a:pt x="11429" y="2184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151889" y="2590188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29" y="0"/>
                  </a:moveTo>
                  <a:lnTo>
                    <a:pt x="0" y="32764"/>
                  </a:lnTo>
                  <a:lnTo>
                    <a:pt x="0" y="251179"/>
                  </a:lnTo>
                  <a:lnTo>
                    <a:pt x="11429" y="2184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162050" y="2561064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251"/>
                  </a:lnTo>
                  <a:lnTo>
                    <a:pt x="11430" y="2185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172210" y="2531940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24"/>
                  </a:lnTo>
                  <a:lnTo>
                    <a:pt x="11430" y="2186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182369" y="2502816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0" y="32764"/>
                  </a:lnTo>
                  <a:lnTo>
                    <a:pt x="0" y="251396"/>
                  </a:lnTo>
                  <a:lnTo>
                    <a:pt x="11430" y="21871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192530" y="247369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469"/>
                  </a:lnTo>
                  <a:lnTo>
                    <a:pt x="11429" y="2187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202689" y="244456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541"/>
                  </a:lnTo>
                  <a:lnTo>
                    <a:pt x="11429" y="2188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212850" y="2386329"/>
              <a:ext cx="21590" cy="281305"/>
            </a:xfrm>
            <a:custGeom>
              <a:avLst/>
              <a:gdLst/>
              <a:ahLst/>
              <a:cxnLst/>
              <a:rect l="l" t="t" r="r" b="b"/>
              <a:pathLst>
                <a:path w="21590" h="281305">
                  <a:moveTo>
                    <a:pt x="21590" y="0"/>
                  </a:moveTo>
                  <a:lnTo>
                    <a:pt x="11430" y="29121"/>
                  </a:lnTo>
                  <a:lnTo>
                    <a:pt x="10160" y="32766"/>
                  </a:lnTo>
                  <a:lnTo>
                    <a:pt x="0" y="61887"/>
                  </a:lnTo>
                  <a:lnTo>
                    <a:pt x="0" y="280733"/>
                  </a:lnTo>
                  <a:lnTo>
                    <a:pt x="10160" y="251688"/>
                  </a:lnTo>
                  <a:lnTo>
                    <a:pt x="11430" y="248056"/>
                  </a:lnTo>
                  <a:lnTo>
                    <a:pt x="21590" y="218998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233169" y="2357197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759"/>
                  </a:lnTo>
                  <a:lnTo>
                    <a:pt x="11430" y="21907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243330" y="2328073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832"/>
                  </a:lnTo>
                  <a:lnTo>
                    <a:pt x="11429" y="2191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253489" y="2298949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29" y="0"/>
                  </a:moveTo>
                  <a:lnTo>
                    <a:pt x="0" y="32764"/>
                  </a:lnTo>
                  <a:lnTo>
                    <a:pt x="0" y="251904"/>
                  </a:lnTo>
                  <a:lnTo>
                    <a:pt x="11429" y="21922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263650" y="2269826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1977"/>
                  </a:lnTo>
                  <a:lnTo>
                    <a:pt x="11430" y="2192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273810" y="2240702"/>
              <a:ext cx="11430" cy="252095"/>
            </a:xfrm>
            <a:custGeom>
              <a:avLst/>
              <a:gdLst/>
              <a:ahLst/>
              <a:cxnLst/>
              <a:rect l="l" t="t" r="r" b="b"/>
              <a:pathLst>
                <a:path w="11430" h="252094">
                  <a:moveTo>
                    <a:pt x="11430" y="0"/>
                  </a:moveTo>
                  <a:lnTo>
                    <a:pt x="0" y="32764"/>
                  </a:lnTo>
                  <a:lnTo>
                    <a:pt x="0" y="252049"/>
                  </a:lnTo>
                  <a:lnTo>
                    <a:pt x="11430" y="2193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283970" y="2212339"/>
              <a:ext cx="11430" cy="251460"/>
            </a:xfrm>
            <a:custGeom>
              <a:avLst/>
              <a:gdLst/>
              <a:ahLst/>
              <a:cxnLst/>
              <a:rect l="l" t="t" r="r" b="b"/>
              <a:pathLst>
                <a:path w="11430" h="251460">
                  <a:moveTo>
                    <a:pt x="11430" y="0"/>
                  </a:moveTo>
                  <a:lnTo>
                    <a:pt x="9613" y="0"/>
                  </a:lnTo>
                  <a:lnTo>
                    <a:pt x="9613" y="10160"/>
                  </a:lnTo>
                  <a:lnTo>
                    <a:pt x="3848" y="10160"/>
                  </a:lnTo>
                  <a:lnTo>
                    <a:pt x="3848" y="31750"/>
                  </a:lnTo>
                  <a:lnTo>
                    <a:pt x="0" y="31750"/>
                  </a:lnTo>
                  <a:lnTo>
                    <a:pt x="0" y="218440"/>
                  </a:lnTo>
                  <a:lnTo>
                    <a:pt x="0" y="251460"/>
                  </a:lnTo>
                  <a:lnTo>
                    <a:pt x="5727" y="251460"/>
                  </a:lnTo>
                  <a:lnTo>
                    <a:pt x="5727" y="218440"/>
                  </a:lnTo>
                  <a:lnTo>
                    <a:pt x="11430" y="218440"/>
                  </a:lnTo>
                  <a:lnTo>
                    <a:pt x="11430" y="31750"/>
                  </a:lnTo>
                  <a:lnTo>
                    <a:pt x="11430" y="10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294130" y="2187073"/>
              <a:ext cx="11430" cy="247650"/>
            </a:xfrm>
            <a:custGeom>
              <a:avLst/>
              <a:gdLst/>
              <a:ahLst/>
              <a:cxnLst/>
              <a:rect l="l" t="t" r="r" b="b"/>
              <a:pathLst>
                <a:path w="11430" h="247650">
                  <a:moveTo>
                    <a:pt x="11429" y="0"/>
                  </a:moveTo>
                  <a:lnTo>
                    <a:pt x="0" y="28985"/>
                  </a:lnTo>
                  <a:lnTo>
                    <a:pt x="0" y="247575"/>
                  </a:lnTo>
                  <a:lnTo>
                    <a:pt x="11429" y="214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304289" y="2161309"/>
              <a:ext cx="11430" cy="244475"/>
            </a:xfrm>
            <a:custGeom>
              <a:avLst/>
              <a:gdLst/>
              <a:ahLst/>
              <a:cxnLst/>
              <a:rect l="l" t="t" r="r" b="b"/>
              <a:pathLst>
                <a:path w="11430" h="244475">
                  <a:moveTo>
                    <a:pt x="11429" y="0"/>
                  </a:moveTo>
                  <a:lnTo>
                    <a:pt x="0" y="28985"/>
                  </a:lnTo>
                  <a:lnTo>
                    <a:pt x="0" y="244288"/>
                  </a:lnTo>
                  <a:lnTo>
                    <a:pt x="11429" y="2116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314450" y="2136139"/>
              <a:ext cx="11430" cy="240029"/>
            </a:xfrm>
            <a:custGeom>
              <a:avLst/>
              <a:gdLst/>
              <a:ahLst/>
              <a:cxnLst/>
              <a:rect l="l" t="t" r="r" b="b"/>
              <a:pathLst>
                <a:path w="11430" h="240030">
                  <a:moveTo>
                    <a:pt x="11430" y="0"/>
                  </a:moveTo>
                  <a:lnTo>
                    <a:pt x="5676" y="0"/>
                  </a:lnTo>
                  <a:lnTo>
                    <a:pt x="5676" y="27940"/>
                  </a:lnTo>
                  <a:lnTo>
                    <a:pt x="0" y="27940"/>
                  </a:lnTo>
                  <a:lnTo>
                    <a:pt x="0" y="209550"/>
                  </a:lnTo>
                  <a:lnTo>
                    <a:pt x="0" y="222250"/>
                  </a:lnTo>
                  <a:lnTo>
                    <a:pt x="0" y="240030"/>
                  </a:lnTo>
                  <a:lnTo>
                    <a:pt x="3238" y="240030"/>
                  </a:lnTo>
                  <a:lnTo>
                    <a:pt x="3238" y="222250"/>
                  </a:lnTo>
                  <a:lnTo>
                    <a:pt x="8839" y="222250"/>
                  </a:lnTo>
                  <a:lnTo>
                    <a:pt x="8839" y="209550"/>
                  </a:lnTo>
                  <a:lnTo>
                    <a:pt x="11430" y="209550"/>
                  </a:lnTo>
                  <a:lnTo>
                    <a:pt x="11430" y="279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324610" y="2109780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912"/>
                  </a:lnTo>
                  <a:lnTo>
                    <a:pt x="11430" y="20982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334769" y="2084016"/>
              <a:ext cx="11430" cy="239395"/>
            </a:xfrm>
            <a:custGeom>
              <a:avLst/>
              <a:gdLst/>
              <a:ahLst/>
              <a:cxnLst/>
              <a:rect l="l" t="t" r="r" b="b"/>
              <a:pathLst>
                <a:path w="11430" h="239394">
                  <a:moveTo>
                    <a:pt x="11430" y="0"/>
                  </a:moveTo>
                  <a:lnTo>
                    <a:pt x="0" y="28985"/>
                  </a:lnTo>
                  <a:lnTo>
                    <a:pt x="0" y="238816"/>
                  </a:lnTo>
                  <a:lnTo>
                    <a:pt x="11430" y="209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344930" y="2058251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721"/>
                  </a:lnTo>
                  <a:lnTo>
                    <a:pt x="11429" y="20962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355089" y="2032487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626"/>
                  </a:lnTo>
                  <a:lnTo>
                    <a:pt x="11429" y="2095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365250" y="2006722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531"/>
                  </a:lnTo>
                  <a:lnTo>
                    <a:pt x="11430" y="2094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375410" y="1980958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436"/>
                  </a:lnTo>
                  <a:lnTo>
                    <a:pt x="11430" y="2093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385569" y="1955193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30" y="0"/>
                  </a:moveTo>
                  <a:lnTo>
                    <a:pt x="0" y="28985"/>
                  </a:lnTo>
                  <a:lnTo>
                    <a:pt x="0" y="238341"/>
                  </a:lnTo>
                  <a:lnTo>
                    <a:pt x="11430" y="2092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395730" y="1929429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245"/>
                  </a:lnTo>
                  <a:lnTo>
                    <a:pt x="11429" y="209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405889" y="1903665"/>
              <a:ext cx="11430" cy="238760"/>
            </a:xfrm>
            <a:custGeom>
              <a:avLst/>
              <a:gdLst/>
              <a:ahLst/>
              <a:cxnLst/>
              <a:rect l="l" t="t" r="r" b="b"/>
              <a:pathLst>
                <a:path w="11430" h="238760">
                  <a:moveTo>
                    <a:pt x="11429" y="0"/>
                  </a:moveTo>
                  <a:lnTo>
                    <a:pt x="0" y="28985"/>
                  </a:lnTo>
                  <a:lnTo>
                    <a:pt x="0" y="238150"/>
                  </a:lnTo>
                  <a:lnTo>
                    <a:pt x="11429" y="2090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416050" y="1877900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8055"/>
                  </a:lnTo>
                  <a:lnTo>
                    <a:pt x="11430" y="208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426210" y="1852135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960"/>
                  </a:lnTo>
                  <a:lnTo>
                    <a:pt x="11430" y="20886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436369" y="1826371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865"/>
                  </a:lnTo>
                  <a:lnTo>
                    <a:pt x="11430" y="2087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446530" y="1800607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770"/>
                  </a:lnTo>
                  <a:lnTo>
                    <a:pt x="11429" y="2086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456689" y="1774842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29" y="0"/>
                  </a:moveTo>
                  <a:lnTo>
                    <a:pt x="0" y="28985"/>
                  </a:lnTo>
                  <a:lnTo>
                    <a:pt x="0" y="237674"/>
                  </a:lnTo>
                  <a:lnTo>
                    <a:pt x="11429" y="2085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466850" y="1749078"/>
              <a:ext cx="11430" cy="238125"/>
            </a:xfrm>
            <a:custGeom>
              <a:avLst/>
              <a:gdLst/>
              <a:ahLst/>
              <a:cxnLst/>
              <a:rect l="l" t="t" r="r" b="b"/>
              <a:pathLst>
                <a:path w="11430" h="238125">
                  <a:moveTo>
                    <a:pt x="11430" y="0"/>
                  </a:moveTo>
                  <a:lnTo>
                    <a:pt x="0" y="28985"/>
                  </a:lnTo>
                  <a:lnTo>
                    <a:pt x="0" y="237579"/>
                  </a:lnTo>
                  <a:lnTo>
                    <a:pt x="11430" y="20848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477010" y="1723313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484"/>
                  </a:lnTo>
                  <a:lnTo>
                    <a:pt x="11430" y="20839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487169" y="1700769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4168"/>
                  </a:lnTo>
                  <a:lnTo>
                    <a:pt x="10160" y="2083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497330" y="1675005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59" y="0"/>
                  </a:moveTo>
                  <a:lnTo>
                    <a:pt x="0" y="25764"/>
                  </a:lnTo>
                  <a:lnTo>
                    <a:pt x="0" y="234073"/>
                  </a:lnTo>
                  <a:lnTo>
                    <a:pt x="10159" y="2082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507489" y="1646020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29" y="0"/>
                  </a:moveTo>
                  <a:lnTo>
                    <a:pt x="0" y="28985"/>
                  </a:lnTo>
                  <a:lnTo>
                    <a:pt x="0" y="237199"/>
                  </a:lnTo>
                  <a:lnTo>
                    <a:pt x="11429" y="2081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517650" y="1620255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103"/>
                  </a:lnTo>
                  <a:lnTo>
                    <a:pt x="11430" y="20801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527810" y="1594491"/>
              <a:ext cx="11430" cy="237490"/>
            </a:xfrm>
            <a:custGeom>
              <a:avLst/>
              <a:gdLst/>
              <a:ahLst/>
              <a:cxnLst/>
              <a:rect l="l" t="t" r="r" b="b"/>
              <a:pathLst>
                <a:path w="11430" h="237489">
                  <a:moveTo>
                    <a:pt x="11430" y="0"/>
                  </a:moveTo>
                  <a:lnTo>
                    <a:pt x="0" y="28985"/>
                  </a:lnTo>
                  <a:lnTo>
                    <a:pt x="0" y="237008"/>
                  </a:lnTo>
                  <a:lnTo>
                    <a:pt x="11430" y="207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537969" y="1571947"/>
              <a:ext cx="10160" cy="234315"/>
            </a:xfrm>
            <a:custGeom>
              <a:avLst/>
              <a:gdLst/>
              <a:ahLst/>
              <a:cxnLst/>
              <a:rect l="l" t="t" r="r" b="b"/>
              <a:pathLst>
                <a:path w="10159" h="234314">
                  <a:moveTo>
                    <a:pt x="10160" y="0"/>
                  </a:moveTo>
                  <a:lnTo>
                    <a:pt x="0" y="25764"/>
                  </a:lnTo>
                  <a:lnTo>
                    <a:pt x="0" y="233693"/>
                  </a:lnTo>
                  <a:lnTo>
                    <a:pt x="10160" y="2078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548130" y="1546183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597"/>
                  </a:lnTo>
                  <a:lnTo>
                    <a:pt x="10159" y="20773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558289" y="1517198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723"/>
                  </a:lnTo>
                  <a:lnTo>
                    <a:pt x="11429" y="2076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568450" y="1491433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30" y="0"/>
                  </a:moveTo>
                  <a:lnTo>
                    <a:pt x="0" y="28985"/>
                  </a:lnTo>
                  <a:lnTo>
                    <a:pt x="0" y="236628"/>
                  </a:lnTo>
                  <a:lnTo>
                    <a:pt x="11430" y="2075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578610" y="1468889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312"/>
                  </a:lnTo>
                  <a:lnTo>
                    <a:pt x="10159" y="20745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88769" y="1443125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60" y="0"/>
                  </a:moveTo>
                  <a:lnTo>
                    <a:pt x="0" y="25764"/>
                  </a:lnTo>
                  <a:lnTo>
                    <a:pt x="0" y="233217"/>
                  </a:lnTo>
                  <a:lnTo>
                    <a:pt x="10160" y="2073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598930" y="1417360"/>
              <a:ext cx="10160" cy="233679"/>
            </a:xfrm>
            <a:custGeom>
              <a:avLst/>
              <a:gdLst/>
              <a:ahLst/>
              <a:cxnLst/>
              <a:rect l="l" t="t" r="r" b="b"/>
              <a:pathLst>
                <a:path w="10159" h="233680">
                  <a:moveTo>
                    <a:pt x="10159" y="0"/>
                  </a:moveTo>
                  <a:lnTo>
                    <a:pt x="0" y="25764"/>
                  </a:lnTo>
                  <a:lnTo>
                    <a:pt x="0" y="233122"/>
                  </a:lnTo>
                  <a:lnTo>
                    <a:pt x="10159" y="20726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609089" y="1388375"/>
              <a:ext cx="11430" cy="236854"/>
            </a:xfrm>
            <a:custGeom>
              <a:avLst/>
              <a:gdLst/>
              <a:ahLst/>
              <a:cxnLst/>
              <a:rect l="l" t="t" r="r" b="b"/>
              <a:pathLst>
                <a:path w="11430" h="236855">
                  <a:moveTo>
                    <a:pt x="11429" y="0"/>
                  </a:moveTo>
                  <a:lnTo>
                    <a:pt x="0" y="28985"/>
                  </a:lnTo>
                  <a:lnTo>
                    <a:pt x="0" y="236247"/>
                  </a:lnTo>
                  <a:lnTo>
                    <a:pt x="11429" y="2071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619250" y="1362611"/>
              <a:ext cx="11430" cy="236220"/>
            </a:xfrm>
            <a:custGeom>
              <a:avLst/>
              <a:gdLst/>
              <a:ahLst/>
              <a:cxnLst/>
              <a:rect l="l" t="t" r="r" b="b"/>
              <a:pathLst>
                <a:path w="11430" h="236219">
                  <a:moveTo>
                    <a:pt x="11430" y="0"/>
                  </a:moveTo>
                  <a:lnTo>
                    <a:pt x="0" y="28985"/>
                  </a:lnTo>
                  <a:lnTo>
                    <a:pt x="0" y="236152"/>
                  </a:lnTo>
                  <a:lnTo>
                    <a:pt x="11430" y="2070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29410" y="1340067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836"/>
                  </a:lnTo>
                  <a:lnTo>
                    <a:pt x="10159" y="2069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639570" y="1314303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741"/>
                  </a:lnTo>
                  <a:lnTo>
                    <a:pt x="10160" y="20688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649729" y="1288538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59" y="0"/>
                  </a:moveTo>
                  <a:lnTo>
                    <a:pt x="0" y="25764"/>
                  </a:lnTo>
                  <a:lnTo>
                    <a:pt x="0" y="232646"/>
                  </a:lnTo>
                  <a:lnTo>
                    <a:pt x="10159" y="2067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659889" y="1262774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551"/>
                  </a:lnTo>
                  <a:lnTo>
                    <a:pt x="10160" y="2066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670050" y="1237009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60" h="233044">
                  <a:moveTo>
                    <a:pt x="10160" y="0"/>
                  </a:moveTo>
                  <a:lnTo>
                    <a:pt x="0" y="25764"/>
                  </a:lnTo>
                  <a:lnTo>
                    <a:pt x="0" y="232455"/>
                  </a:lnTo>
                  <a:lnTo>
                    <a:pt x="10160" y="206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680210" y="1211245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360"/>
                  </a:lnTo>
                  <a:lnTo>
                    <a:pt x="10159" y="2065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690370" y="1185480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265"/>
                  </a:lnTo>
                  <a:lnTo>
                    <a:pt x="10160" y="2064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700529" y="1159716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2170"/>
                  </a:lnTo>
                  <a:lnTo>
                    <a:pt x="10159" y="2063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710689" y="113395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2075"/>
                  </a:lnTo>
                  <a:lnTo>
                    <a:pt x="10160" y="2062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720850" y="1108187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980"/>
                  </a:lnTo>
                  <a:lnTo>
                    <a:pt x="10160" y="2061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731010" y="108242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59" y="0"/>
                  </a:moveTo>
                  <a:lnTo>
                    <a:pt x="0" y="25764"/>
                  </a:lnTo>
                  <a:lnTo>
                    <a:pt x="0" y="231884"/>
                  </a:lnTo>
                  <a:lnTo>
                    <a:pt x="10159" y="20602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741170" y="1056658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60" h="232409">
                  <a:moveTo>
                    <a:pt x="10160" y="0"/>
                  </a:moveTo>
                  <a:lnTo>
                    <a:pt x="0" y="25764"/>
                  </a:lnTo>
                  <a:lnTo>
                    <a:pt x="0" y="231789"/>
                  </a:lnTo>
                  <a:lnTo>
                    <a:pt x="10160" y="2059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751329" y="1030894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694"/>
                  </a:lnTo>
                  <a:lnTo>
                    <a:pt x="10159" y="2058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761489" y="1005129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99"/>
                  </a:lnTo>
                  <a:lnTo>
                    <a:pt x="10160" y="2057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771650" y="979365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504"/>
                  </a:lnTo>
                  <a:lnTo>
                    <a:pt x="10160" y="2056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781810" y="953600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408"/>
                  </a:lnTo>
                  <a:lnTo>
                    <a:pt x="10159" y="2055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791970" y="927836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60" y="0"/>
                  </a:moveTo>
                  <a:lnTo>
                    <a:pt x="0" y="25764"/>
                  </a:lnTo>
                  <a:lnTo>
                    <a:pt x="0" y="231313"/>
                  </a:lnTo>
                  <a:lnTo>
                    <a:pt x="10160" y="2054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802129" y="902071"/>
              <a:ext cx="10160" cy="231775"/>
            </a:xfrm>
            <a:custGeom>
              <a:avLst/>
              <a:gdLst/>
              <a:ahLst/>
              <a:cxnLst/>
              <a:rect l="l" t="t" r="r" b="b"/>
              <a:pathLst>
                <a:path w="10160" h="231775">
                  <a:moveTo>
                    <a:pt x="10159" y="0"/>
                  </a:moveTo>
                  <a:lnTo>
                    <a:pt x="0" y="25764"/>
                  </a:lnTo>
                  <a:lnTo>
                    <a:pt x="0" y="231218"/>
                  </a:lnTo>
                  <a:lnTo>
                    <a:pt x="10159" y="2053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812289" y="876307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123"/>
                  </a:lnTo>
                  <a:lnTo>
                    <a:pt x="10160" y="20526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822450" y="850542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1028"/>
                  </a:lnTo>
                  <a:lnTo>
                    <a:pt x="10160" y="2051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832610" y="824778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933"/>
                  </a:lnTo>
                  <a:lnTo>
                    <a:pt x="10159" y="2050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842770" y="799014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60" y="0"/>
                  </a:moveTo>
                  <a:lnTo>
                    <a:pt x="0" y="25764"/>
                  </a:lnTo>
                  <a:lnTo>
                    <a:pt x="0" y="230837"/>
                  </a:lnTo>
                  <a:lnTo>
                    <a:pt x="10160" y="204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852929" y="773249"/>
              <a:ext cx="10160" cy="231140"/>
            </a:xfrm>
            <a:custGeom>
              <a:avLst/>
              <a:gdLst/>
              <a:ahLst/>
              <a:cxnLst/>
              <a:rect l="l" t="t" r="r" b="b"/>
              <a:pathLst>
                <a:path w="10160" h="231140">
                  <a:moveTo>
                    <a:pt x="10159" y="0"/>
                  </a:moveTo>
                  <a:lnTo>
                    <a:pt x="0" y="25764"/>
                  </a:lnTo>
                  <a:lnTo>
                    <a:pt x="0" y="230742"/>
                  </a:lnTo>
                  <a:lnTo>
                    <a:pt x="10159" y="2046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863089" y="747485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430"/>
                  </a:lnTo>
                  <a:lnTo>
                    <a:pt x="10160" y="2043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873250" y="721720"/>
              <a:ext cx="10160" cy="230504"/>
            </a:xfrm>
            <a:custGeom>
              <a:avLst/>
              <a:gdLst/>
              <a:ahLst/>
              <a:cxnLst/>
              <a:rect l="l" t="t" r="r" b="b"/>
              <a:pathLst>
                <a:path w="10160" h="230505">
                  <a:moveTo>
                    <a:pt x="10160" y="0"/>
                  </a:moveTo>
                  <a:lnTo>
                    <a:pt x="0" y="25764"/>
                  </a:lnTo>
                  <a:lnTo>
                    <a:pt x="0" y="230086"/>
                  </a:lnTo>
                  <a:lnTo>
                    <a:pt x="10160" y="2039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883410" y="695956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59" y="0"/>
                  </a:moveTo>
                  <a:lnTo>
                    <a:pt x="0" y="25764"/>
                  </a:lnTo>
                  <a:lnTo>
                    <a:pt x="0" y="229742"/>
                  </a:lnTo>
                  <a:lnTo>
                    <a:pt x="10159" y="20363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893570" y="670191"/>
              <a:ext cx="10160" cy="229870"/>
            </a:xfrm>
            <a:custGeom>
              <a:avLst/>
              <a:gdLst/>
              <a:ahLst/>
              <a:cxnLst/>
              <a:rect l="l" t="t" r="r" b="b"/>
              <a:pathLst>
                <a:path w="10160" h="229869">
                  <a:moveTo>
                    <a:pt x="10160" y="0"/>
                  </a:moveTo>
                  <a:lnTo>
                    <a:pt x="0" y="25764"/>
                  </a:lnTo>
                  <a:lnTo>
                    <a:pt x="0" y="229399"/>
                  </a:lnTo>
                  <a:lnTo>
                    <a:pt x="10160" y="20329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903729" y="644427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59" y="0"/>
                  </a:moveTo>
                  <a:lnTo>
                    <a:pt x="0" y="25764"/>
                  </a:lnTo>
                  <a:lnTo>
                    <a:pt x="0" y="229055"/>
                  </a:lnTo>
                  <a:lnTo>
                    <a:pt x="10159" y="2029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913889" y="618662"/>
              <a:ext cx="10160" cy="229235"/>
            </a:xfrm>
            <a:custGeom>
              <a:avLst/>
              <a:gdLst/>
              <a:ahLst/>
              <a:cxnLst/>
              <a:rect l="l" t="t" r="r" b="b"/>
              <a:pathLst>
                <a:path w="10160" h="229234">
                  <a:moveTo>
                    <a:pt x="10160" y="0"/>
                  </a:moveTo>
                  <a:lnTo>
                    <a:pt x="0" y="25764"/>
                  </a:lnTo>
                  <a:lnTo>
                    <a:pt x="0" y="228711"/>
                  </a:lnTo>
                  <a:lnTo>
                    <a:pt x="10160" y="2026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924050" y="592898"/>
              <a:ext cx="10160" cy="228600"/>
            </a:xfrm>
            <a:custGeom>
              <a:avLst/>
              <a:gdLst/>
              <a:ahLst/>
              <a:cxnLst/>
              <a:rect l="l" t="t" r="r" b="b"/>
              <a:pathLst>
                <a:path w="10160" h="228600">
                  <a:moveTo>
                    <a:pt x="10160" y="0"/>
                  </a:moveTo>
                  <a:lnTo>
                    <a:pt x="0" y="25764"/>
                  </a:lnTo>
                  <a:lnTo>
                    <a:pt x="0" y="228368"/>
                  </a:lnTo>
                  <a:lnTo>
                    <a:pt x="10160" y="2022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932939" y="567134"/>
              <a:ext cx="11430" cy="231775"/>
            </a:xfrm>
            <a:custGeom>
              <a:avLst/>
              <a:gdLst/>
              <a:ahLst/>
              <a:cxnLst/>
              <a:rect l="l" t="t" r="r" b="b"/>
              <a:pathLst>
                <a:path w="11430" h="231775">
                  <a:moveTo>
                    <a:pt x="11430" y="0"/>
                  </a:moveTo>
                  <a:lnTo>
                    <a:pt x="0" y="28985"/>
                  </a:lnTo>
                  <a:lnTo>
                    <a:pt x="0" y="231288"/>
                  </a:lnTo>
                  <a:lnTo>
                    <a:pt x="11430" y="20191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943100" y="541369"/>
              <a:ext cx="11430" cy="231140"/>
            </a:xfrm>
            <a:custGeom>
              <a:avLst/>
              <a:gdLst/>
              <a:ahLst/>
              <a:cxnLst/>
              <a:rect l="l" t="t" r="r" b="b"/>
              <a:pathLst>
                <a:path w="11430" h="231140">
                  <a:moveTo>
                    <a:pt x="11430" y="0"/>
                  </a:moveTo>
                  <a:lnTo>
                    <a:pt x="0" y="28985"/>
                  </a:lnTo>
                  <a:lnTo>
                    <a:pt x="0" y="230944"/>
                  </a:lnTo>
                  <a:lnTo>
                    <a:pt x="11430" y="2015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954529" y="515605"/>
              <a:ext cx="10160" cy="227965"/>
            </a:xfrm>
            <a:custGeom>
              <a:avLst/>
              <a:gdLst/>
              <a:ahLst/>
              <a:cxnLst/>
              <a:rect l="l" t="t" r="r" b="b"/>
              <a:pathLst>
                <a:path w="10160" h="227965">
                  <a:moveTo>
                    <a:pt x="10159" y="0"/>
                  </a:moveTo>
                  <a:lnTo>
                    <a:pt x="0" y="25764"/>
                  </a:lnTo>
                  <a:lnTo>
                    <a:pt x="0" y="227337"/>
                  </a:lnTo>
                  <a:lnTo>
                    <a:pt x="10159" y="2012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964689" y="489840"/>
              <a:ext cx="10160" cy="227329"/>
            </a:xfrm>
            <a:custGeom>
              <a:avLst/>
              <a:gdLst/>
              <a:ahLst/>
              <a:cxnLst/>
              <a:rect l="l" t="t" r="r" b="b"/>
              <a:pathLst>
                <a:path w="10160" h="227329">
                  <a:moveTo>
                    <a:pt x="10160" y="0"/>
                  </a:moveTo>
                  <a:lnTo>
                    <a:pt x="0" y="25764"/>
                  </a:lnTo>
                  <a:lnTo>
                    <a:pt x="0" y="226993"/>
                  </a:lnTo>
                  <a:lnTo>
                    <a:pt x="10160" y="200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974850" y="464076"/>
              <a:ext cx="10160" cy="226695"/>
            </a:xfrm>
            <a:custGeom>
              <a:avLst/>
              <a:gdLst/>
              <a:ahLst/>
              <a:cxnLst/>
              <a:rect l="l" t="t" r="r" b="b"/>
              <a:pathLst>
                <a:path w="10160" h="226695">
                  <a:moveTo>
                    <a:pt x="10160" y="0"/>
                  </a:moveTo>
                  <a:lnTo>
                    <a:pt x="0" y="25764"/>
                  </a:lnTo>
                  <a:lnTo>
                    <a:pt x="0" y="226649"/>
                  </a:lnTo>
                  <a:lnTo>
                    <a:pt x="10160" y="2005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983739" y="438311"/>
              <a:ext cx="11430" cy="229870"/>
            </a:xfrm>
            <a:custGeom>
              <a:avLst/>
              <a:gdLst/>
              <a:ahLst/>
              <a:cxnLst/>
              <a:rect l="l" t="t" r="r" b="b"/>
              <a:pathLst>
                <a:path w="11430" h="229870">
                  <a:moveTo>
                    <a:pt x="11430" y="0"/>
                  </a:moveTo>
                  <a:lnTo>
                    <a:pt x="0" y="28985"/>
                  </a:lnTo>
                  <a:lnTo>
                    <a:pt x="0" y="229569"/>
                  </a:lnTo>
                  <a:lnTo>
                    <a:pt x="11430" y="2001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993900" y="412547"/>
              <a:ext cx="11430" cy="229235"/>
            </a:xfrm>
            <a:custGeom>
              <a:avLst/>
              <a:gdLst/>
              <a:ahLst/>
              <a:cxnLst/>
              <a:rect l="l" t="t" r="r" b="b"/>
              <a:pathLst>
                <a:path w="11430" h="229234">
                  <a:moveTo>
                    <a:pt x="11430" y="0"/>
                  </a:moveTo>
                  <a:lnTo>
                    <a:pt x="0" y="28985"/>
                  </a:lnTo>
                  <a:lnTo>
                    <a:pt x="0" y="229226"/>
                  </a:lnTo>
                  <a:lnTo>
                    <a:pt x="11430" y="19985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005329" y="386782"/>
              <a:ext cx="10160" cy="226060"/>
            </a:xfrm>
            <a:custGeom>
              <a:avLst/>
              <a:gdLst/>
              <a:ahLst/>
              <a:cxnLst/>
              <a:rect l="l" t="t" r="r" b="b"/>
              <a:pathLst>
                <a:path w="10160" h="226059">
                  <a:moveTo>
                    <a:pt x="10159" y="0"/>
                  </a:moveTo>
                  <a:lnTo>
                    <a:pt x="0" y="25764"/>
                  </a:lnTo>
                  <a:lnTo>
                    <a:pt x="0" y="225618"/>
                  </a:lnTo>
                  <a:lnTo>
                    <a:pt x="10159" y="1995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015489" y="361018"/>
              <a:ext cx="10160" cy="225425"/>
            </a:xfrm>
            <a:custGeom>
              <a:avLst/>
              <a:gdLst/>
              <a:ahLst/>
              <a:cxnLst/>
              <a:rect l="l" t="t" r="r" b="b"/>
              <a:pathLst>
                <a:path w="10160" h="225425">
                  <a:moveTo>
                    <a:pt x="10160" y="0"/>
                  </a:moveTo>
                  <a:lnTo>
                    <a:pt x="0" y="25764"/>
                  </a:lnTo>
                  <a:lnTo>
                    <a:pt x="0" y="225275"/>
                  </a:lnTo>
                  <a:lnTo>
                    <a:pt x="10160" y="1991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024379" y="335253"/>
              <a:ext cx="11430" cy="228600"/>
            </a:xfrm>
            <a:custGeom>
              <a:avLst/>
              <a:gdLst/>
              <a:ahLst/>
              <a:cxnLst/>
              <a:rect l="l" t="t" r="r" b="b"/>
              <a:pathLst>
                <a:path w="11430" h="228600">
                  <a:moveTo>
                    <a:pt x="11430" y="0"/>
                  </a:moveTo>
                  <a:lnTo>
                    <a:pt x="0" y="28985"/>
                  </a:lnTo>
                  <a:lnTo>
                    <a:pt x="0" y="228195"/>
                  </a:lnTo>
                  <a:lnTo>
                    <a:pt x="11430" y="19882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034539" y="309489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851"/>
                  </a:lnTo>
                  <a:lnTo>
                    <a:pt x="11430" y="19847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044700" y="283725"/>
              <a:ext cx="11430" cy="227965"/>
            </a:xfrm>
            <a:custGeom>
              <a:avLst/>
              <a:gdLst/>
              <a:ahLst/>
              <a:cxnLst/>
              <a:rect l="l" t="t" r="r" b="b"/>
              <a:pathLst>
                <a:path w="11430" h="227965">
                  <a:moveTo>
                    <a:pt x="11430" y="0"/>
                  </a:moveTo>
                  <a:lnTo>
                    <a:pt x="0" y="28985"/>
                  </a:lnTo>
                  <a:lnTo>
                    <a:pt x="0" y="227507"/>
                  </a:lnTo>
                  <a:lnTo>
                    <a:pt x="11430" y="1981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056130" y="257809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5207" y="0"/>
                  </a:lnTo>
                  <a:lnTo>
                    <a:pt x="5207" y="25400"/>
                  </a:lnTo>
                  <a:lnTo>
                    <a:pt x="0" y="25400"/>
                  </a:lnTo>
                  <a:lnTo>
                    <a:pt x="0" y="204470"/>
                  </a:lnTo>
                  <a:lnTo>
                    <a:pt x="0" y="223520"/>
                  </a:lnTo>
                  <a:lnTo>
                    <a:pt x="3911" y="223520"/>
                  </a:lnTo>
                  <a:lnTo>
                    <a:pt x="3911" y="204470"/>
                  </a:lnTo>
                  <a:lnTo>
                    <a:pt x="10160" y="204470"/>
                  </a:lnTo>
                  <a:lnTo>
                    <a:pt x="10160" y="2540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066289" y="232196"/>
              <a:ext cx="10160" cy="223520"/>
            </a:xfrm>
            <a:custGeom>
              <a:avLst/>
              <a:gdLst/>
              <a:ahLst/>
              <a:cxnLst/>
              <a:rect l="l" t="t" r="r" b="b"/>
              <a:pathLst>
                <a:path w="10160" h="223520">
                  <a:moveTo>
                    <a:pt x="10160" y="0"/>
                  </a:moveTo>
                  <a:lnTo>
                    <a:pt x="0" y="25764"/>
                  </a:lnTo>
                  <a:lnTo>
                    <a:pt x="0" y="223056"/>
                  </a:lnTo>
                  <a:lnTo>
                    <a:pt x="10160" y="1949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075179" y="206431"/>
              <a:ext cx="11430" cy="224790"/>
            </a:xfrm>
            <a:custGeom>
              <a:avLst/>
              <a:gdLst/>
              <a:ahLst/>
              <a:cxnLst/>
              <a:rect l="l" t="t" r="r" b="b"/>
              <a:pathLst>
                <a:path w="11430" h="224790">
                  <a:moveTo>
                    <a:pt x="11430" y="0"/>
                  </a:moveTo>
                  <a:lnTo>
                    <a:pt x="0" y="28985"/>
                  </a:lnTo>
                  <a:lnTo>
                    <a:pt x="0" y="224225"/>
                  </a:lnTo>
                  <a:lnTo>
                    <a:pt x="11430" y="19260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085339" y="180667"/>
              <a:ext cx="11430" cy="222250"/>
            </a:xfrm>
            <a:custGeom>
              <a:avLst/>
              <a:gdLst/>
              <a:ahLst/>
              <a:cxnLst/>
              <a:rect l="l" t="t" r="r" b="b"/>
              <a:pathLst>
                <a:path w="11430" h="222250">
                  <a:moveTo>
                    <a:pt x="11430" y="0"/>
                  </a:moveTo>
                  <a:lnTo>
                    <a:pt x="0" y="28985"/>
                  </a:lnTo>
                  <a:lnTo>
                    <a:pt x="0" y="221880"/>
                  </a:lnTo>
                  <a:lnTo>
                    <a:pt x="11430" y="1902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095500" y="154902"/>
              <a:ext cx="11430" cy="219710"/>
            </a:xfrm>
            <a:custGeom>
              <a:avLst/>
              <a:gdLst/>
              <a:ahLst/>
              <a:cxnLst/>
              <a:rect l="l" t="t" r="r" b="b"/>
              <a:pathLst>
                <a:path w="11430" h="219710">
                  <a:moveTo>
                    <a:pt x="11430" y="0"/>
                  </a:moveTo>
                  <a:lnTo>
                    <a:pt x="0" y="28985"/>
                  </a:lnTo>
                  <a:lnTo>
                    <a:pt x="0" y="219535"/>
                  </a:lnTo>
                  <a:lnTo>
                    <a:pt x="11430" y="1879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105660" y="129138"/>
              <a:ext cx="11430" cy="217804"/>
            </a:xfrm>
            <a:custGeom>
              <a:avLst/>
              <a:gdLst/>
              <a:ahLst/>
              <a:cxnLst/>
              <a:rect l="l" t="t" r="r" b="b"/>
              <a:pathLst>
                <a:path w="11430" h="217804">
                  <a:moveTo>
                    <a:pt x="11429" y="0"/>
                  </a:moveTo>
                  <a:lnTo>
                    <a:pt x="0" y="28985"/>
                  </a:lnTo>
                  <a:lnTo>
                    <a:pt x="0" y="217190"/>
                  </a:lnTo>
                  <a:lnTo>
                    <a:pt x="11429" y="18556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115820" y="103373"/>
              <a:ext cx="11430" cy="215265"/>
            </a:xfrm>
            <a:custGeom>
              <a:avLst/>
              <a:gdLst/>
              <a:ahLst/>
              <a:cxnLst/>
              <a:rect l="l" t="t" r="r" b="b"/>
              <a:pathLst>
                <a:path w="11430" h="215265">
                  <a:moveTo>
                    <a:pt x="11430" y="0"/>
                  </a:moveTo>
                  <a:lnTo>
                    <a:pt x="0" y="28985"/>
                  </a:lnTo>
                  <a:lnTo>
                    <a:pt x="0" y="214845"/>
                  </a:lnTo>
                  <a:lnTo>
                    <a:pt x="11430" y="18322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125979" y="77609"/>
              <a:ext cx="11430" cy="212725"/>
            </a:xfrm>
            <a:custGeom>
              <a:avLst/>
              <a:gdLst/>
              <a:ahLst/>
              <a:cxnLst/>
              <a:rect l="l" t="t" r="r" b="b"/>
              <a:pathLst>
                <a:path w="11430" h="212725">
                  <a:moveTo>
                    <a:pt x="11430" y="0"/>
                  </a:moveTo>
                  <a:lnTo>
                    <a:pt x="0" y="28985"/>
                  </a:lnTo>
                  <a:lnTo>
                    <a:pt x="0" y="212500"/>
                  </a:lnTo>
                  <a:lnTo>
                    <a:pt x="11430" y="18087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136139" y="51845"/>
              <a:ext cx="11430" cy="210185"/>
            </a:xfrm>
            <a:custGeom>
              <a:avLst/>
              <a:gdLst/>
              <a:ahLst/>
              <a:cxnLst/>
              <a:rect l="l" t="t" r="r" b="b"/>
              <a:pathLst>
                <a:path w="11430" h="210185">
                  <a:moveTo>
                    <a:pt x="11430" y="0"/>
                  </a:moveTo>
                  <a:lnTo>
                    <a:pt x="0" y="28985"/>
                  </a:lnTo>
                  <a:lnTo>
                    <a:pt x="0" y="210155"/>
                  </a:lnTo>
                  <a:lnTo>
                    <a:pt x="11430" y="1785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146300" y="26080"/>
              <a:ext cx="11430" cy="208279"/>
            </a:xfrm>
            <a:custGeom>
              <a:avLst/>
              <a:gdLst/>
              <a:ahLst/>
              <a:cxnLst/>
              <a:rect l="l" t="t" r="r" b="b"/>
              <a:pathLst>
                <a:path w="11430" h="208279">
                  <a:moveTo>
                    <a:pt x="11430" y="0"/>
                  </a:moveTo>
                  <a:lnTo>
                    <a:pt x="0" y="28985"/>
                  </a:lnTo>
                  <a:lnTo>
                    <a:pt x="0" y="207811"/>
                  </a:lnTo>
                  <a:lnTo>
                    <a:pt x="11430" y="1761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156460" y="22859"/>
              <a:ext cx="11430" cy="183515"/>
            </a:xfrm>
            <a:custGeom>
              <a:avLst/>
              <a:gdLst/>
              <a:ahLst/>
              <a:cxnLst/>
              <a:rect l="l" t="t" r="r" b="b"/>
              <a:pathLst>
                <a:path w="11430" h="183515">
                  <a:moveTo>
                    <a:pt x="2539" y="0"/>
                  </a:moveTo>
                  <a:lnTo>
                    <a:pt x="0" y="6441"/>
                  </a:lnTo>
                  <a:lnTo>
                    <a:pt x="0" y="182922"/>
                  </a:lnTo>
                  <a:lnTo>
                    <a:pt x="11429" y="151299"/>
                  </a:lnTo>
                  <a:lnTo>
                    <a:pt x="11429" y="276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166620" y="25230"/>
              <a:ext cx="11430" cy="153035"/>
            </a:xfrm>
            <a:custGeom>
              <a:avLst/>
              <a:gdLst/>
              <a:ahLst/>
              <a:cxnLst/>
              <a:rect l="l" t="t" r="r" b="b"/>
              <a:pathLst>
                <a:path w="11430" h="153035">
                  <a:moveTo>
                    <a:pt x="0" y="0"/>
                  </a:moveTo>
                  <a:lnTo>
                    <a:pt x="0" y="152442"/>
                  </a:lnTo>
                  <a:lnTo>
                    <a:pt x="11430" y="120819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176779" y="28391"/>
              <a:ext cx="11430" cy="121285"/>
            </a:xfrm>
            <a:custGeom>
              <a:avLst/>
              <a:gdLst/>
              <a:ahLst/>
              <a:cxnLst/>
              <a:rect l="l" t="t" r="r" b="b"/>
              <a:pathLst>
                <a:path w="11430" h="121285">
                  <a:moveTo>
                    <a:pt x="0" y="0"/>
                  </a:moveTo>
                  <a:lnTo>
                    <a:pt x="0" y="121172"/>
                  </a:lnTo>
                  <a:lnTo>
                    <a:pt x="11430" y="89549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186939" y="31552"/>
              <a:ext cx="11430" cy="90170"/>
            </a:xfrm>
            <a:custGeom>
              <a:avLst/>
              <a:gdLst/>
              <a:ahLst/>
              <a:cxnLst/>
              <a:rect l="l" t="t" r="r" b="b"/>
              <a:pathLst>
                <a:path w="11430" h="90170">
                  <a:moveTo>
                    <a:pt x="0" y="0"/>
                  </a:moveTo>
                  <a:lnTo>
                    <a:pt x="0" y="89901"/>
                  </a:lnTo>
                  <a:lnTo>
                    <a:pt x="11430" y="58278"/>
                  </a:lnTo>
                  <a:lnTo>
                    <a:pt x="11430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197100" y="34713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30" h="59055">
                  <a:moveTo>
                    <a:pt x="0" y="0"/>
                  </a:moveTo>
                  <a:lnTo>
                    <a:pt x="0" y="58631"/>
                  </a:lnTo>
                  <a:lnTo>
                    <a:pt x="11430" y="27008"/>
                  </a:lnTo>
                  <a:lnTo>
                    <a:pt x="11430" y="3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207260" y="378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0" y="0"/>
                  </a:moveTo>
                  <a:lnTo>
                    <a:pt x="0" y="27361"/>
                  </a:lnTo>
                  <a:lnTo>
                    <a:pt x="8889" y="2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3550920" y="5451947"/>
              <a:ext cx="69850" cy="231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620770" y="5416608"/>
              <a:ext cx="13970" cy="275590"/>
            </a:xfrm>
            <a:custGeom>
              <a:avLst/>
              <a:gdLst/>
              <a:ahLst/>
              <a:cxnLst/>
              <a:rect l="l" t="t" r="r" b="b"/>
              <a:pathLst>
                <a:path w="13970" h="275589">
                  <a:moveTo>
                    <a:pt x="13969" y="0"/>
                  </a:moveTo>
                  <a:lnTo>
                    <a:pt x="0" y="35338"/>
                  </a:lnTo>
                  <a:lnTo>
                    <a:pt x="0" y="266601"/>
                  </a:lnTo>
                  <a:lnTo>
                    <a:pt x="11429" y="275531"/>
                  </a:lnTo>
                  <a:lnTo>
                    <a:pt x="13969" y="26859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634740" y="5378057"/>
              <a:ext cx="15240" cy="307340"/>
            </a:xfrm>
            <a:custGeom>
              <a:avLst/>
              <a:gdLst/>
              <a:ahLst/>
              <a:cxnLst/>
              <a:rect l="l" t="t" r="r" b="b"/>
              <a:pathLst>
                <a:path w="15239" h="307339">
                  <a:moveTo>
                    <a:pt x="15239" y="0"/>
                  </a:moveTo>
                  <a:lnTo>
                    <a:pt x="0" y="38551"/>
                  </a:lnTo>
                  <a:lnTo>
                    <a:pt x="0" y="307143"/>
                  </a:lnTo>
                  <a:lnTo>
                    <a:pt x="15239" y="2655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648709" y="5342718"/>
              <a:ext cx="15240" cy="304800"/>
            </a:xfrm>
            <a:custGeom>
              <a:avLst/>
              <a:gdLst/>
              <a:ahLst/>
              <a:cxnLst/>
              <a:rect l="l" t="t" r="r" b="b"/>
              <a:pathLst>
                <a:path w="15239" h="304800">
                  <a:moveTo>
                    <a:pt x="15239" y="0"/>
                  </a:moveTo>
                  <a:lnTo>
                    <a:pt x="0" y="38551"/>
                  </a:lnTo>
                  <a:lnTo>
                    <a:pt x="0" y="304319"/>
                  </a:lnTo>
                  <a:lnTo>
                    <a:pt x="15239" y="262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662679" y="5307380"/>
              <a:ext cx="15240" cy="301625"/>
            </a:xfrm>
            <a:custGeom>
              <a:avLst/>
              <a:gdLst/>
              <a:ahLst/>
              <a:cxnLst/>
              <a:rect l="l" t="t" r="r" b="b"/>
              <a:pathLst>
                <a:path w="15239" h="301625">
                  <a:moveTo>
                    <a:pt x="15240" y="0"/>
                  </a:moveTo>
                  <a:lnTo>
                    <a:pt x="0" y="38551"/>
                  </a:lnTo>
                  <a:lnTo>
                    <a:pt x="0" y="301494"/>
                  </a:lnTo>
                  <a:lnTo>
                    <a:pt x="15240" y="25986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3676650" y="5272041"/>
              <a:ext cx="15240" cy="299085"/>
            </a:xfrm>
            <a:custGeom>
              <a:avLst/>
              <a:gdLst/>
              <a:ahLst/>
              <a:cxnLst/>
              <a:rect l="l" t="t" r="r" b="b"/>
              <a:pathLst>
                <a:path w="15239" h="299085">
                  <a:moveTo>
                    <a:pt x="15239" y="0"/>
                  </a:moveTo>
                  <a:lnTo>
                    <a:pt x="0" y="38551"/>
                  </a:lnTo>
                  <a:lnTo>
                    <a:pt x="0" y="298669"/>
                  </a:lnTo>
                  <a:lnTo>
                    <a:pt x="15239" y="2570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3690620" y="5236702"/>
              <a:ext cx="15240" cy="295910"/>
            </a:xfrm>
            <a:custGeom>
              <a:avLst/>
              <a:gdLst/>
              <a:ahLst/>
              <a:cxnLst/>
              <a:rect l="l" t="t" r="r" b="b"/>
              <a:pathLst>
                <a:path w="15239" h="295910">
                  <a:moveTo>
                    <a:pt x="15239" y="0"/>
                  </a:moveTo>
                  <a:lnTo>
                    <a:pt x="0" y="38551"/>
                  </a:lnTo>
                  <a:lnTo>
                    <a:pt x="0" y="295845"/>
                  </a:lnTo>
                  <a:lnTo>
                    <a:pt x="15239" y="25421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3704590" y="5201364"/>
              <a:ext cx="15240" cy="293370"/>
            </a:xfrm>
            <a:custGeom>
              <a:avLst/>
              <a:gdLst/>
              <a:ahLst/>
              <a:cxnLst/>
              <a:rect l="l" t="t" r="r" b="b"/>
              <a:pathLst>
                <a:path w="15239" h="293370">
                  <a:moveTo>
                    <a:pt x="15239" y="0"/>
                  </a:moveTo>
                  <a:lnTo>
                    <a:pt x="0" y="38551"/>
                  </a:lnTo>
                  <a:lnTo>
                    <a:pt x="0" y="293020"/>
                  </a:lnTo>
                  <a:lnTo>
                    <a:pt x="15239" y="2513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3718559" y="5166025"/>
              <a:ext cx="15240" cy="290195"/>
            </a:xfrm>
            <a:custGeom>
              <a:avLst/>
              <a:gdLst/>
              <a:ahLst/>
              <a:cxnLst/>
              <a:rect l="l" t="t" r="r" b="b"/>
              <a:pathLst>
                <a:path w="15239" h="290195">
                  <a:moveTo>
                    <a:pt x="15239" y="0"/>
                  </a:moveTo>
                  <a:lnTo>
                    <a:pt x="0" y="38551"/>
                  </a:lnTo>
                  <a:lnTo>
                    <a:pt x="0" y="290195"/>
                  </a:lnTo>
                  <a:lnTo>
                    <a:pt x="15239" y="24856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733800" y="5130687"/>
              <a:ext cx="13970" cy="284480"/>
            </a:xfrm>
            <a:custGeom>
              <a:avLst/>
              <a:gdLst/>
              <a:ahLst/>
              <a:cxnLst/>
              <a:rect l="l" t="t" r="r" b="b"/>
              <a:pathLst>
                <a:path w="13970" h="284479">
                  <a:moveTo>
                    <a:pt x="13970" y="0"/>
                  </a:moveTo>
                  <a:lnTo>
                    <a:pt x="0" y="35338"/>
                  </a:lnTo>
                  <a:lnTo>
                    <a:pt x="0" y="283901"/>
                  </a:lnTo>
                  <a:lnTo>
                    <a:pt x="13970" y="2457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3747770" y="5095348"/>
              <a:ext cx="13970" cy="281305"/>
            </a:xfrm>
            <a:custGeom>
              <a:avLst/>
              <a:gdLst/>
              <a:ahLst/>
              <a:cxnLst/>
              <a:rect l="l" t="t" r="r" b="b"/>
              <a:pathLst>
                <a:path w="13970" h="281304">
                  <a:moveTo>
                    <a:pt x="13969" y="0"/>
                  </a:moveTo>
                  <a:lnTo>
                    <a:pt x="0" y="35338"/>
                  </a:lnTo>
                  <a:lnTo>
                    <a:pt x="0" y="281077"/>
                  </a:lnTo>
                  <a:lnTo>
                    <a:pt x="13969" y="2429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3761740" y="5056797"/>
              <a:ext cx="15240" cy="281940"/>
            </a:xfrm>
            <a:custGeom>
              <a:avLst/>
              <a:gdLst/>
              <a:ahLst/>
              <a:cxnLst/>
              <a:rect l="l" t="t" r="r" b="b"/>
              <a:pathLst>
                <a:path w="15239" h="281939">
                  <a:moveTo>
                    <a:pt x="15239" y="0"/>
                  </a:moveTo>
                  <a:lnTo>
                    <a:pt x="0" y="38551"/>
                  </a:lnTo>
                  <a:lnTo>
                    <a:pt x="0" y="281465"/>
                  </a:lnTo>
                  <a:lnTo>
                    <a:pt x="15239" y="23983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775709" y="5021458"/>
              <a:ext cx="15240" cy="278765"/>
            </a:xfrm>
            <a:custGeom>
              <a:avLst/>
              <a:gdLst/>
              <a:ahLst/>
              <a:cxnLst/>
              <a:rect l="l" t="t" r="r" b="b"/>
              <a:pathLst>
                <a:path w="15239" h="278764">
                  <a:moveTo>
                    <a:pt x="15239" y="0"/>
                  </a:moveTo>
                  <a:lnTo>
                    <a:pt x="0" y="38551"/>
                  </a:lnTo>
                  <a:lnTo>
                    <a:pt x="0" y="278640"/>
                  </a:lnTo>
                  <a:lnTo>
                    <a:pt x="15239" y="23700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789679" y="4986120"/>
              <a:ext cx="15240" cy="276225"/>
            </a:xfrm>
            <a:custGeom>
              <a:avLst/>
              <a:gdLst/>
              <a:ahLst/>
              <a:cxnLst/>
              <a:rect l="l" t="t" r="r" b="b"/>
              <a:pathLst>
                <a:path w="15239" h="276225">
                  <a:moveTo>
                    <a:pt x="15240" y="0"/>
                  </a:moveTo>
                  <a:lnTo>
                    <a:pt x="0" y="38551"/>
                  </a:lnTo>
                  <a:lnTo>
                    <a:pt x="0" y="275815"/>
                  </a:lnTo>
                  <a:lnTo>
                    <a:pt x="15240" y="23418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803650" y="4950781"/>
              <a:ext cx="15240" cy="273050"/>
            </a:xfrm>
            <a:custGeom>
              <a:avLst/>
              <a:gdLst/>
              <a:ahLst/>
              <a:cxnLst/>
              <a:rect l="l" t="t" r="r" b="b"/>
              <a:pathLst>
                <a:path w="15239" h="273050">
                  <a:moveTo>
                    <a:pt x="15239" y="0"/>
                  </a:moveTo>
                  <a:lnTo>
                    <a:pt x="0" y="38551"/>
                  </a:lnTo>
                  <a:lnTo>
                    <a:pt x="0" y="272991"/>
                  </a:lnTo>
                  <a:lnTo>
                    <a:pt x="15239" y="23135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3817620" y="4915442"/>
              <a:ext cx="15240" cy="270510"/>
            </a:xfrm>
            <a:custGeom>
              <a:avLst/>
              <a:gdLst/>
              <a:ahLst/>
              <a:cxnLst/>
              <a:rect l="l" t="t" r="r" b="b"/>
              <a:pathLst>
                <a:path w="15239" h="270510">
                  <a:moveTo>
                    <a:pt x="15239" y="0"/>
                  </a:moveTo>
                  <a:lnTo>
                    <a:pt x="0" y="38551"/>
                  </a:lnTo>
                  <a:lnTo>
                    <a:pt x="0" y="270166"/>
                  </a:lnTo>
                  <a:lnTo>
                    <a:pt x="15239" y="228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831590" y="4880104"/>
              <a:ext cx="15240" cy="267970"/>
            </a:xfrm>
            <a:custGeom>
              <a:avLst/>
              <a:gdLst/>
              <a:ahLst/>
              <a:cxnLst/>
              <a:rect l="l" t="t" r="r" b="b"/>
              <a:pathLst>
                <a:path w="15239" h="267970">
                  <a:moveTo>
                    <a:pt x="15239" y="0"/>
                  </a:moveTo>
                  <a:lnTo>
                    <a:pt x="0" y="38551"/>
                  </a:lnTo>
                  <a:lnTo>
                    <a:pt x="0" y="267341"/>
                  </a:lnTo>
                  <a:lnTo>
                    <a:pt x="15239" y="22570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845559" y="4844765"/>
              <a:ext cx="15240" cy="264795"/>
            </a:xfrm>
            <a:custGeom>
              <a:avLst/>
              <a:gdLst/>
              <a:ahLst/>
              <a:cxnLst/>
              <a:rect l="l" t="t" r="r" b="b"/>
              <a:pathLst>
                <a:path w="15239" h="264795">
                  <a:moveTo>
                    <a:pt x="15239" y="0"/>
                  </a:moveTo>
                  <a:lnTo>
                    <a:pt x="0" y="38551"/>
                  </a:lnTo>
                  <a:lnTo>
                    <a:pt x="0" y="264517"/>
                  </a:lnTo>
                  <a:lnTo>
                    <a:pt x="15239" y="22288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3859529" y="4809427"/>
              <a:ext cx="15240" cy="262255"/>
            </a:xfrm>
            <a:custGeom>
              <a:avLst/>
              <a:gdLst/>
              <a:ahLst/>
              <a:cxnLst/>
              <a:rect l="l" t="t" r="r" b="b"/>
              <a:pathLst>
                <a:path w="15239" h="262254">
                  <a:moveTo>
                    <a:pt x="15240" y="0"/>
                  </a:moveTo>
                  <a:lnTo>
                    <a:pt x="0" y="38551"/>
                  </a:lnTo>
                  <a:lnTo>
                    <a:pt x="0" y="261692"/>
                  </a:lnTo>
                  <a:lnTo>
                    <a:pt x="15240" y="22005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3873500" y="4774088"/>
              <a:ext cx="15240" cy="259079"/>
            </a:xfrm>
            <a:custGeom>
              <a:avLst/>
              <a:gdLst/>
              <a:ahLst/>
              <a:cxnLst/>
              <a:rect l="l" t="t" r="r" b="b"/>
              <a:pathLst>
                <a:path w="15239" h="259079">
                  <a:moveTo>
                    <a:pt x="15239" y="0"/>
                  </a:moveTo>
                  <a:lnTo>
                    <a:pt x="0" y="38551"/>
                  </a:lnTo>
                  <a:lnTo>
                    <a:pt x="0" y="258867"/>
                  </a:lnTo>
                  <a:lnTo>
                    <a:pt x="15239" y="2172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3887470" y="4735537"/>
              <a:ext cx="16510" cy="259715"/>
            </a:xfrm>
            <a:custGeom>
              <a:avLst/>
              <a:gdLst/>
              <a:ahLst/>
              <a:cxnLst/>
              <a:rect l="l" t="t" r="r" b="b"/>
              <a:pathLst>
                <a:path w="16510" h="259714">
                  <a:moveTo>
                    <a:pt x="16509" y="0"/>
                  </a:moveTo>
                  <a:lnTo>
                    <a:pt x="0" y="41763"/>
                  </a:lnTo>
                  <a:lnTo>
                    <a:pt x="0" y="259255"/>
                  </a:lnTo>
                  <a:lnTo>
                    <a:pt x="16509" y="214153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902709" y="4700199"/>
              <a:ext cx="15240" cy="253365"/>
            </a:xfrm>
            <a:custGeom>
              <a:avLst/>
              <a:gdLst/>
              <a:ahLst/>
              <a:cxnLst/>
              <a:rect l="l" t="t" r="r" b="b"/>
              <a:pathLst>
                <a:path w="15239" h="253364">
                  <a:moveTo>
                    <a:pt x="15239" y="0"/>
                  </a:moveTo>
                  <a:lnTo>
                    <a:pt x="0" y="38551"/>
                  </a:lnTo>
                  <a:lnTo>
                    <a:pt x="0" y="252961"/>
                  </a:lnTo>
                  <a:lnTo>
                    <a:pt x="15239" y="21132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916679" y="4664860"/>
              <a:ext cx="15240" cy="250190"/>
            </a:xfrm>
            <a:custGeom>
              <a:avLst/>
              <a:gdLst/>
              <a:ahLst/>
              <a:cxnLst/>
              <a:rect l="l" t="t" r="r" b="b"/>
              <a:pathLst>
                <a:path w="15239" h="250189">
                  <a:moveTo>
                    <a:pt x="15240" y="0"/>
                  </a:moveTo>
                  <a:lnTo>
                    <a:pt x="0" y="38551"/>
                  </a:lnTo>
                  <a:lnTo>
                    <a:pt x="0" y="250136"/>
                  </a:lnTo>
                  <a:lnTo>
                    <a:pt x="15240" y="20850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930650" y="4631608"/>
              <a:ext cx="15240" cy="245745"/>
            </a:xfrm>
            <a:custGeom>
              <a:avLst/>
              <a:gdLst/>
              <a:ahLst/>
              <a:cxnLst/>
              <a:rect l="l" t="t" r="r" b="b"/>
              <a:pathLst>
                <a:path w="15239" h="245745">
                  <a:moveTo>
                    <a:pt x="15239" y="0"/>
                  </a:moveTo>
                  <a:lnTo>
                    <a:pt x="6350" y="20401"/>
                  </a:lnTo>
                  <a:lnTo>
                    <a:pt x="0" y="36464"/>
                  </a:lnTo>
                  <a:lnTo>
                    <a:pt x="0" y="245225"/>
                  </a:lnTo>
                  <a:lnTo>
                    <a:pt x="15239" y="20359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944620" y="4599549"/>
              <a:ext cx="15240" cy="239395"/>
            </a:xfrm>
            <a:custGeom>
              <a:avLst/>
              <a:gdLst/>
              <a:ahLst/>
              <a:cxnLst/>
              <a:rect l="l" t="t" r="r" b="b"/>
              <a:pathLst>
                <a:path w="15239" h="239395">
                  <a:moveTo>
                    <a:pt x="15239" y="0"/>
                  </a:moveTo>
                  <a:lnTo>
                    <a:pt x="0" y="34973"/>
                  </a:lnTo>
                  <a:lnTo>
                    <a:pt x="0" y="239121"/>
                  </a:lnTo>
                  <a:lnTo>
                    <a:pt x="15239" y="1974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3958590" y="4567489"/>
              <a:ext cx="15240" cy="233045"/>
            </a:xfrm>
            <a:custGeom>
              <a:avLst/>
              <a:gdLst/>
              <a:ahLst/>
              <a:cxnLst/>
              <a:rect l="l" t="t" r="r" b="b"/>
              <a:pathLst>
                <a:path w="15239" h="233045">
                  <a:moveTo>
                    <a:pt x="15239" y="0"/>
                  </a:moveTo>
                  <a:lnTo>
                    <a:pt x="0" y="34973"/>
                  </a:lnTo>
                  <a:lnTo>
                    <a:pt x="0" y="233017"/>
                  </a:lnTo>
                  <a:lnTo>
                    <a:pt x="5080" y="219140"/>
                  </a:lnTo>
                  <a:lnTo>
                    <a:pt x="15239" y="19537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3972559" y="4535430"/>
              <a:ext cx="15240" cy="230504"/>
            </a:xfrm>
            <a:custGeom>
              <a:avLst/>
              <a:gdLst/>
              <a:ahLst/>
              <a:cxnLst/>
              <a:rect l="l" t="t" r="r" b="b"/>
              <a:pathLst>
                <a:path w="15239" h="230504">
                  <a:moveTo>
                    <a:pt x="15239" y="0"/>
                  </a:moveTo>
                  <a:lnTo>
                    <a:pt x="0" y="34973"/>
                  </a:lnTo>
                  <a:lnTo>
                    <a:pt x="0" y="230405"/>
                  </a:lnTo>
                  <a:lnTo>
                    <a:pt x="15239" y="19475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3986529" y="4503371"/>
              <a:ext cx="15240" cy="229870"/>
            </a:xfrm>
            <a:custGeom>
              <a:avLst/>
              <a:gdLst/>
              <a:ahLst/>
              <a:cxnLst/>
              <a:rect l="l" t="t" r="r" b="b"/>
              <a:pathLst>
                <a:path w="15239" h="229870">
                  <a:moveTo>
                    <a:pt x="15240" y="0"/>
                  </a:moveTo>
                  <a:lnTo>
                    <a:pt x="0" y="34973"/>
                  </a:lnTo>
                  <a:lnTo>
                    <a:pt x="0" y="229789"/>
                  </a:lnTo>
                  <a:lnTo>
                    <a:pt x="15240" y="19414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000500" y="4471311"/>
              <a:ext cx="15240" cy="229235"/>
            </a:xfrm>
            <a:custGeom>
              <a:avLst/>
              <a:gdLst/>
              <a:ahLst/>
              <a:cxnLst/>
              <a:rect l="l" t="t" r="r" b="b"/>
              <a:pathLst>
                <a:path w="15239" h="229235">
                  <a:moveTo>
                    <a:pt x="15239" y="0"/>
                  </a:moveTo>
                  <a:lnTo>
                    <a:pt x="0" y="34973"/>
                  </a:lnTo>
                  <a:lnTo>
                    <a:pt x="0" y="229173"/>
                  </a:lnTo>
                  <a:lnTo>
                    <a:pt x="15239" y="193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014470" y="4439252"/>
              <a:ext cx="15240" cy="228600"/>
            </a:xfrm>
            <a:custGeom>
              <a:avLst/>
              <a:gdLst/>
              <a:ahLst/>
              <a:cxnLst/>
              <a:rect l="l" t="t" r="r" b="b"/>
              <a:pathLst>
                <a:path w="15239" h="228600">
                  <a:moveTo>
                    <a:pt x="15239" y="0"/>
                  </a:moveTo>
                  <a:lnTo>
                    <a:pt x="0" y="34973"/>
                  </a:lnTo>
                  <a:lnTo>
                    <a:pt x="0" y="228557"/>
                  </a:lnTo>
                  <a:lnTo>
                    <a:pt x="15239" y="1929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029709" y="4407193"/>
              <a:ext cx="13970" cy="225425"/>
            </a:xfrm>
            <a:custGeom>
              <a:avLst/>
              <a:gdLst/>
              <a:ahLst/>
              <a:cxnLst/>
              <a:rect l="l" t="t" r="r" b="b"/>
              <a:pathLst>
                <a:path w="13970" h="225425">
                  <a:moveTo>
                    <a:pt x="13969" y="0"/>
                  </a:moveTo>
                  <a:lnTo>
                    <a:pt x="0" y="32059"/>
                  </a:lnTo>
                  <a:lnTo>
                    <a:pt x="0" y="224970"/>
                  </a:lnTo>
                  <a:lnTo>
                    <a:pt x="13969" y="1922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043679" y="4375133"/>
              <a:ext cx="13970" cy="224790"/>
            </a:xfrm>
            <a:custGeom>
              <a:avLst/>
              <a:gdLst/>
              <a:ahLst/>
              <a:cxnLst/>
              <a:rect l="l" t="t" r="r" b="b"/>
              <a:pathLst>
                <a:path w="13970" h="224789">
                  <a:moveTo>
                    <a:pt x="13970" y="0"/>
                  </a:moveTo>
                  <a:lnTo>
                    <a:pt x="0" y="32059"/>
                  </a:lnTo>
                  <a:lnTo>
                    <a:pt x="0" y="224354"/>
                  </a:lnTo>
                  <a:lnTo>
                    <a:pt x="13970" y="1916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057650" y="4340159"/>
              <a:ext cx="15240" cy="226695"/>
            </a:xfrm>
            <a:custGeom>
              <a:avLst/>
              <a:gdLst/>
              <a:ahLst/>
              <a:cxnLst/>
              <a:rect l="l" t="t" r="r" b="b"/>
              <a:pathLst>
                <a:path w="15239" h="226695">
                  <a:moveTo>
                    <a:pt x="15239" y="0"/>
                  </a:moveTo>
                  <a:lnTo>
                    <a:pt x="0" y="34973"/>
                  </a:lnTo>
                  <a:lnTo>
                    <a:pt x="0" y="226652"/>
                  </a:lnTo>
                  <a:lnTo>
                    <a:pt x="15239" y="1910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071620" y="4308100"/>
              <a:ext cx="15240" cy="226060"/>
            </a:xfrm>
            <a:custGeom>
              <a:avLst/>
              <a:gdLst/>
              <a:ahLst/>
              <a:cxnLst/>
              <a:rect l="l" t="t" r="r" b="b"/>
              <a:pathLst>
                <a:path w="15239" h="226060">
                  <a:moveTo>
                    <a:pt x="15239" y="0"/>
                  </a:moveTo>
                  <a:lnTo>
                    <a:pt x="0" y="34973"/>
                  </a:lnTo>
                  <a:lnTo>
                    <a:pt x="0" y="226036"/>
                  </a:lnTo>
                  <a:lnTo>
                    <a:pt x="15239" y="1903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085590" y="427604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5420"/>
                  </a:lnTo>
                  <a:lnTo>
                    <a:pt x="15239" y="189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099559" y="4243981"/>
              <a:ext cx="15240" cy="225425"/>
            </a:xfrm>
            <a:custGeom>
              <a:avLst/>
              <a:gdLst/>
              <a:ahLst/>
              <a:cxnLst/>
              <a:rect l="l" t="t" r="r" b="b"/>
              <a:pathLst>
                <a:path w="15239" h="225425">
                  <a:moveTo>
                    <a:pt x="15239" y="0"/>
                  </a:moveTo>
                  <a:lnTo>
                    <a:pt x="0" y="34973"/>
                  </a:lnTo>
                  <a:lnTo>
                    <a:pt x="0" y="224803"/>
                  </a:lnTo>
                  <a:lnTo>
                    <a:pt x="15239" y="1891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113529" y="4211922"/>
              <a:ext cx="15240" cy="224790"/>
            </a:xfrm>
            <a:custGeom>
              <a:avLst/>
              <a:gdLst/>
              <a:ahLst/>
              <a:cxnLst/>
              <a:rect l="l" t="t" r="r" b="b"/>
              <a:pathLst>
                <a:path w="15239" h="224789">
                  <a:moveTo>
                    <a:pt x="15240" y="0"/>
                  </a:moveTo>
                  <a:lnTo>
                    <a:pt x="0" y="34973"/>
                  </a:lnTo>
                  <a:lnTo>
                    <a:pt x="0" y="224187"/>
                  </a:lnTo>
                  <a:lnTo>
                    <a:pt x="15240" y="1885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127500" y="4179863"/>
              <a:ext cx="15240" cy="224154"/>
            </a:xfrm>
            <a:custGeom>
              <a:avLst/>
              <a:gdLst/>
              <a:ahLst/>
              <a:cxnLst/>
              <a:rect l="l" t="t" r="r" b="b"/>
              <a:pathLst>
                <a:path w="15239" h="224154">
                  <a:moveTo>
                    <a:pt x="15239" y="0"/>
                  </a:moveTo>
                  <a:lnTo>
                    <a:pt x="0" y="34973"/>
                  </a:lnTo>
                  <a:lnTo>
                    <a:pt x="0" y="223571"/>
                  </a:lnTo>
                  <a:lnTo>
                    <a:pt x="15239" y="1879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141470" y="4147803"/>
              <a:ext cx="15240" cy="223520"/>
            </a:xfrm>
            <a:custGeom>
              <a:avLst/>
              <a:gdLst/>
              <a:ahLst/>
              <a:cxnLst/>
              <a:rect l="l" t="t" r="r" b="b"/>
              <a:pathLst>
                <a:path w="15239" h="223520">
                  <a:moveTo>
                    <a:pt x="15239" y="0"/>
                  </a:moveTo>
                  <a:lnTo>
                    <a:pt x="0" y="34973"/>
                  </a:lnTo>
                  <a:lnTo>
                    <a:pt x="0" y="222955"/>
                  </a:lnTo>
                  <a:lnTo>
                    <a:pt x="15239" y="1873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156709" y="4112829"/>
              <a:ext cx="15240" cy="222885"/>
            </a:xfrm>
            <a:custGeom>
              <a:avLst/>
              <a:gdLst/>
              <a:ahLst/>
              <a:cxnLst/>
              <a:rect l="l" t="t" r="r" b="b"/>
              <a:pathLst>
                <a:path w="15239" h="222885">
                  <a:moveTo>
                    <a:pt x="15239" y="0"/>
                  </a:moveTo>
                  <a:lnTo>
                    <a:pt x="0" y="34973"/>
                  </a:lnTo>
                  <a:lnTo>
                    <a:pt x="0" y="222282"/>
                  </a:lnTo>
                  <a:lnTo>
                    <a:pt x="15239" y="186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170679" y="4080770"/>
              <a:ext cx="15240" cy="222250"/>
            </a:xfrm>
            <a:custGeom>
              <a:avLst/>
              <a:gdLst/>
              <a:ahLst/>
              <a:cxnLst/>
              <a:rect l="l" t="t" r="r" b="b"/>
              <a:pathLst>
                <a:path w="15239" h="222250">
                  <a:moveTo>
                    <a:pt x="15240" y="0"/>
                  </a:moveTo>
                  <a:lnTo>
                    <a:pt x="0" y="34973"/>
                  </a:lnTo>
                  <a:lnTo>
                    <a:pt x="0" y="221666"/>
                  </a:lnTo>
                  <a:lnTo>
                    <a:pt x="15240" y="18602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184650" y="4048711"/>
              <a:ext cx="15240" cy="221615"/>
            </a:xfrm>
            <a:custGeom>
              <a:avLst/>
              <a:gdLst/>
              <a:ahLst/>
              <a:cxnLst/>
              <a:rect l="l" t="t" r="r" b="b"/>
              <a:pathLst>
                <a:path w="15239" h="221614">
                  <a:moveTo>
                    <a:pt x="15239" y="0"/>
                  </a:moveTo>
                  <a:lnTo>
                    <a:pt x="0" y="34973"/>
                  </a:lnTo>
                  <a:lnTo>
                    <a:pt x="0" y="221050"/>
                  </a:lnTo>
                  <a:lnTo>
                    <a:pt x="15239" y="185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198620" y="4016651"/>
              <a:ext cx="15240" cy="220979"/>
            </a:xfrm>
            <a:custGeom>
              <a:avLst/>
              <a:gdLst/>
              <a:ahLst/>
              <a:cxnLst/>
              <a:rect l="l" t="t" r="r" b="b"/>
              <a:pathLst>
                <a:path w="15239" h="220979">
                  <a:moveTo>
                    <a:pt x="15239" y="0"/>
                  </a:moveTo>
                  <a:lnTo>
                    <a:pt x="0" y="34973"/>
                  </a:lnTo>
                  <a:lnTo>
                    <a:pt x="0" y="220434"/>
                  </a:lnTo>
                  <a:lnTo>
                    <a:pt x="15239" y="1847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212590" y="3984592"/>
              <a:ext cx="15240" cy="220345"/>
            </a:xfrm>
            <a:custGeom>
              <a:avLst/>
              <a:gdLst/>
              <a:ahLst/>
              <a:cxnLst/>
              <a:rect l="l" t="t" r="r" b="b"/>
              <a:pathLst>
                <a:path w="15239" h="220345">
                  <a:moveTo>
                    <a:pt x="15239" y="0"/>
                  </a:moveTo>
                  <a:lnTo>
                    <a:pt x="0" y="34973"/>
                  </a:lnTo>
                  <a:lnTo>
                    <a:pt x="0" y="219817"/>
                  </a:lnTo>
                  <a:lnTo>
                    <a:pt x="15239" y="18417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226559" y="3952533"/>
              <a:ext cx="15240" cy="219710"/>
            </a:xfrm>
            <a:custGeom>
              <a:avLst/>
              <a:gdLst/>
              <a:ahLst/>
              <a:cxnLst/>
              <a:rect l="l" t="t" r="r" b="b"/>
              <a:pathLst>
                <a:path w="15239" h="219710">
                  <a:moveTo>
                    <a:pt x="15239" y="0"/>
                  </a:moveTo>
                  <a:lnTo>
                    <a:pt x="0" y="34973"/>
                  </a:lnTo>
                  <a:lnTo>
                    <a:pt x="0" y="219201"/>
                  </a:lnTo>
                  <a:lnTo>
                    <a:pt x="15239" y="183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240529" y="3920473"/>
              <a:ext cx="15240" cy="219075"/>
            </a:xfrm>
            <a:custGeom>
              <a:avLst/>
              <a:gdLst/>
              <a:ahLst/>
              <a:cxnLst/>
              <a:rect l="l" t="t" r="r" b="b"/>
              <a:pathLst>
                <a:path w="15239" h="219075">
                  <a:moveTo>
                    <a:pt x="15240" y="0"/>
                  </a:moveTo>
                  <a:lnTo>
                    <a:pt x="0" y="34973"/>
                  </a:lnTo>
                  <a:lnTo>
                    <a:pt x="0" y="218585"/>
                  </a:lnTo>
                  <a:lnTo>
                    <a:pt x="15240" y="18293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254500" y="3888414"/>
              <a:ext cx="15240" cy="218440"/>
            </a:xfrm>
            <a:custGeom>
              <a:avLst/>
              <a:gdLst/>
              <a:ahLst/>
              <a:cxnLst/>
              <a:rect l="l" t="t" r="r" b="b"/>
              <a:pathLst>
                <a:path w="15239" h="218439">
                  <a:moveTo>
                    <a:pt x="15239" y="0"/>
                  </a:moveTo>
                  <a:lnTo>
                    <a:pt x="0" y="34973"/>
                  </a:lnTo>
                  <a:lnTo>
                    <a:pt x="0" y="217969"/>
                  </a:lnTo>
                  <a:lnTo>
                    <a:pt x="15239" y="18232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268470" y="3856354"/>
              <a:ext cx="15240" cy="217804"/>
            </a:xfrm>
            <a:custGeom>
              <a:avLst/>
              <a:gdLst/>
              <a:ahLst/>
              <a:cxnLst/>
              <a:rect l="l" t="t" r="r" b="b"/>
              <a:pathLst>
                <a:path w="15239" h="217804">
                  <a:moveTo>
                    <a:pt x="15239" y="0"/>
                  </a:moveTo>
                  <a:lnTo>
                    <a:pt x="0" y="34973"/>
                  </a:lnTo>
                  <a:lnTo>
                    <a:pt x="0" y="217352"/>
                  </a:lnTo>
                  <a:lnTo>
                    <a:pt x="15239" y="1817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282440" y="3824295"/>
              <a:ext cx="15240" cy="217170"/>
            </a:xfrm>
            <a:custGeom>
              <a:avLst/>
              <a:gdLst/>
              <a:ahLst/>
              <a:cxnLst/>
              <a:rect l="l" t="t" r="r" b="b"/>
              <a:pathLst>
                <a:path w="15239" h="217170">
                  <a:moveTo>
                    <a:pt x="15239" y="0"/>
                  </a:moveTo>
                  <a:lnTo>
                    <a:pt x="0" y="34973"/>
                  </a:lnTo>
                  <a:lnTo>
                    <a:pt x="0" y="216736"/>
                  </a:lnTo>
                  <a:lnTo>
                    <a:pt x="15239" y="18109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296409" y="3792236"/>
              <a:ext cx="15240" cy="216535"/>
            </a:xfrm>
            <a:custGeom>
              <a:avLst/>
              <a:gdLst/>
              <a:ahLst/>
              <a:cxnLst/>
              <a:rect l="l" t="t" r="r" b="b"/>
              <a:pathLst>
                <a:path w="15239" h="216535">
                  <a:moveTo>
                    <a:pt x="15239" y="0"/>
                  </a:moveTo>
                  <a:lnTo>
                    <a:pt x="0" y="34973"/>
                  </a:lnTo>
                  <a:lnTo>
                    <a:pt x="0" y="216120"/>
                  </a:lnTo>
                  <a:lnTo>
                    <a:pt x="15239" y="18047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310379" y="3757262"/>
              <a:ext cx="16510" cy="218440"/>
            </a:xfrm>
            <a:custGeom>
              <a:avLst/>
              <a:gdLst/>
              <a:ahLst/>
              <a:cxnLst/>
              <a:rect l="l" t="t" r="r" b="b"/>
              <a:pathLst>
                <a:path w="16510" h="218439">
                  <a:moveTo>
                    <a:pt x="16510" y="0"/>
                  </a:moveTo>
                  <a:lnTo>
                    <a:pt x="0" y="37888"/>
                  </a:lnTo>
                  <a:lnTo>
                    <a:pt x="0" y="218418"/>
                  </a:lnTo>
                  <a:lnTo>
                    <a:pt x="16510" y="17980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325620" y="3727191"/>
              <a:ext cx="15240" cy="213360"/>
            </a:xfrm>
            <a:custGeom>
              <a:avLst/>
              <a:gdLst/>
              <a:ahLst/>
              <a:cxnLst/>
              <a:rect l="l" t="t" r="r" b="b"/>
              <a:pathLst>
                <a:path w="15239" h="213360">
                  <a:moveTo>
                    <a:pt x="15239" y="0"/>
                  </a:moveTo>
                  <a:lnTo>
                    <a:pt x="7619" y="15498"/>
                  </a:lnTo>
                  <a:lnTo>
                    <a:pt x="0" y="32985"/>
                  </a:lnTo>
                  <a:lnTo>
                    <a:pt x="0" y="212844"/>
                  </a:lnTo>
                  <a:lnTo>
                    <a:pt x="12700" y="183138"/>
                  </a:lnTo>
                  <a:lnTo>
                    <a:pt x="15239" y="1779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339590" y="3698776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8975"/>
                  </a:lnTo>
                  <a:lnTo>
                    <a:pt x="15239" y="1780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353559" y="367036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025"/>
                  </a:lnTo>
                  <a:lnTo>
                    <a:pt x="15239" y="1780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367529" y="364194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075"/>
                  </a:lnTo>
                  <a:lnTo>
                    <a:pt x="15240" y="17813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381500" y="361353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25"/>
                  </a:lnTo>
                  <a:lnTo>
                    <a:pt x="15239" y="1781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4395470" y="3585117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175"/>
                  </a:lnTo>
                  <a:lnTo>
                    <a:pt x="15239" y="1782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4409440" y="3556702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25"/>
                  </a:lnTo>
                  <a:lnTo>
                    <a:pt x="15239" y="17828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4423409" y="3528288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275"/>
                  </a:lnTo>
                  <a:lnTo>
                    <a:pt x="15239" y="1783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4438650" y="3499873"/>
              <a:ext cx="13970" cy="207010"/>
            </a:xfrm>
            <a:custGeom>
              <a:avLst/>
              <a:gdLst/>
              <a:ahLst/>
              <a:cxnLst/>
              <a:rect l="l" t="t" r="r" b="b"/>
              <a:pathLst>
                <a:path w="13970" h="207010">
                  <a:moveTo>
                    <a:pt x="13970" y="0"/>
                  </a:moveTo>
                  <a:lnTo>
                    <a:pt x="0" y="28414"/>
                  </a:lnTo>
                  <a:lnTo>
                    <a:pt x="0" y="206746"/>
                  </a:lnTo>
                  <a:lnTo>
                    <a:pt x="13970" y="17838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452620" y="346887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379"/>
                  </a:lnTo>
                  <a:lnTo>
                    <a:pt x="15239" y="1784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466590" y="3440460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29"/>
                  </a:lnTo>
                  <a:lnTo>
                    <a:pt x="15239" y="1784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480559" y="3412045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0" y="30997"/>
                  </a:lnTo>
                  <a:lnTo>
                    <a:pt x="0" y="209479"/>
                  </a:lnTo>
                  <a:lnTo>
                    <a:pt x="15239" y="1785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494529" y="3383631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40" y="0"/>
                  </a:moveTo>
                  <a:lnTo>
                    <a:pt x="0" y="30997"/>
                  </a:lnTo>
                  <a:lnTo>
                    <a:pt x="0" y="209529"/>
                  </a:lnTo>
                  <a:lnTo>
                    <a:pt x="15240" y="17858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508500" y="335521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579"/>
                  </a:lnTo>
                  <a:lnTo>
                    <a:pt x="15239" y="1786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522470" y="33268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29"/>
                  </a:lnTo>
                  <a:lnTo>
                    <a:pt x="15239" y="1786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536440" y="329838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679"/>
                  </a:lnTo>
                  <a:lnTo>
                    <a:pt x="15239" y="17873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550409" y="3269972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729"/>
                  </a:lnTo>
                  <a:lnTo>
                    <a:pt x="15239" y="17878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564379" y="3238974"/>
              <a:ext cx="16510" cy="212725"/>
            </a:xfrm>
            <a:custGeom>
              <a:avLst/>
              <a:gdLst/>
              <a:ahLst/>
              <a:cxnLst/>
              <a:rect l="l" t="t" r="r" b="b"/>
              <a:pathLst>
                <a:path w="16510" h="212725">
                  <a:moveTo>
                    <a:pt x="16510" y="0"/>
                  </a:moveTo>
                  <a:lnTo>
                    <a:pt x="0" y="33581"/>
                  </a:lnTo>
                  <a:lnTo>
                    <a:pt x="0" y="212363"/>
                  </a:lnTo>
                  <a:lnTo>
                    <a:pt x="16510" y="17884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579620" y="321056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34"/>
                  </a:lnTo>
                  <a:lnTo>
                    <a:pt x="15239" y="1788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593590" y="318214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884"/>
                  </a:lnTo>
                  <a:lnTo>
                    <a:pt x="15239" y="1789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607559" y="3153730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09934"/>
                  </a:lnTo>
                  <a:lnTo>
                    <a:pt x="15239" y="1789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621529" y="3125315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40" y="0"/>
                  </a:moveTo>
                  <a:lnTo>
                    <a:pt x="0" y="30997"/>
                  </a:lnTo>
                  <a:lnTo>
                    <a:pt x="0" y="209984"/>
                  </a:lnTo>
                  <a:lnTo>
                    <a:pt x="15240" y="1790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635500" y="309690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34"/>
                  </a:lnTo>
                  <a:lnTo>
                    <a:pt x="15239" y="1790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649470" y="3068486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084"/>
                  </a:lnTo>
                  <a:lnTo>
                    <a:pt x="15239" y="1791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663440" y="3040071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34"/>
                  </a:lnTo>
                  <a:lnTo>
                    <a:pt x="15239" y="1791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677409" y="3011657"/>
              <a:ext cx="15240" cy="210185"/>
            </a:xfrm>
            <a:custGeom>
              <a:avLst/>
              <a:gdLst/>
              <a:ahLst/>
              <a:cxnLst/>
              <a:rect l="l" t="t" r="r" b="b"/>
              <a:pathLst>
                <a:path w="15239" h="210185">
                  <a:moveTo>
                    <a:pt x="15239" y="0"/>
                  </a:moveTo>
                  <a:lnTo>
                    <a:pt x="0" y="30997"/>
                  </a:lnTo>
                  <a:lnTo>
                    <a:pt x="0" y="210184"/>
                  </a:lnTo>
                  <a:lnTo>
                    <a:pt x="15239" y="1792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691379" y="2983242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234"/>
                  </a:lnTo>
                  <a:lnTo>
                    <a:pt x="15240" y="17929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705350" y="2954827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284"/>
                  </a:lnTo>
                  <a:lnTo>
                    <a:pt x="15239" y="1793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720590" y="29264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7756"/>
                  </a:lnTo>
                  <a:lnTo>
                    <a:pt x="13970" y="17939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734559" y="289541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389"/>
                  </a:lnTo>
                  <a:lnTo>
                    <a:pt x="15239" y="17944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748529" y="286700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439"/>
                  </a:lnTo>
                  <a:lnTo>
                    <a:pt x="15240" y="17949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762500" y="2838585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489"/>
                  </a:lnTo>
                  <a:lnTo>
                    <a:pt x="15239" y="1795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776470" y="2810170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39"/>
                  </a:lnTo>
                  <a:lnTo>
                    <a:pt x="15239" y="1795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790440" y="278175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589"/>
                  </a:lnTo>
                  <a:lnTo>
                    <a:pt x="15239" y="17964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804409" y="2753341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39" y="0"/>
                  </a:moveTo>
                  <a:lnTo>
                    <a:pt x="0" y="30997"/>
                  </a:lnTo>
                  <a:lnTo>
                    <a:pt x="0" y="210639"/>
                  </a:lnTo>
                  <a:lnTo>
                    <a:pt x="15239" y="1796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818379" y="2724926"/>
              <a:ext cx="15240" cy="210820"/>
            </a:xfrm>
            <a:custGeom>
              <a:avLst/>
              <a:gdLst/>
              <a:ahLst/>
              <a:cxnLst/>
              <a:rect l="l" t="t" r="r" b="b"/>
              <a:pathLst>
                <a:path w="15239" h="210819">
                  <a:moveTo>
                    <a:pt x="15240" y="0"/>
                  </a:moveTo>
                  <a:lnTo>
                    <a:pt x="0" y="30997"/>
                  </a:lnTo>
                  <a:lnTo>
                    <a:pt x="0" y="210689"/>
                  </a:lnTo>
                  <a:lnTo>
                    <a:pt x="15240" y="17974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833620" y="2696512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69" y="0"/>
                  </a:moveTo>
                  <a:lnTo>
                    <a:pt x="0" y="28414"/>
                  </a:lnTo>
                  <a:lnTo>
                    <a:pt x="0" y="208160"/>
                  </a:lnTo>
                  <a:lnTo>
                    <a:pt x="13969" y="1797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4847590" y="2668097"/>
              <a:ext cx="13970" cy="208279"/>
            </a:xfrm>
            <a:custGeom>
              <a:avLst/>
              <a:gdLst/>
              <a:ahLst/>
              <a:cxnLst/>
              <a:rect l="l" t="t" r="r" b="b"/>
              <a:pathLst>
                <a:path w="13970" h="208280">
                  <a:moveTo>
                    <a:pt x="13970" y="0"/>
                  </a:moveTo>
                  <a:lnTo>
                    <a:pt x="0" y="28414"/>
                  </a:lnTo>
                  <a:lnTo>
                    <a:pt x="0" y="208210"/>
                  </a:lnTo>
                  <a:lnTo>
                    <a:pt x="13970" y="179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4861559" y="263709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843"/>
                  </a:lnTo>
                  <a:lnTo>
                    <a:pt x="15239" y="1799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875529" y="260868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0894"/>
                  </a:lnTo>
                  <a:lnTo>
                    <a:pt x="15240" y="17995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4889500" y="258027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44"/>
                  </a:lnTo>
                  <a:lnTo>
                    <a:pt x="15239" y="180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4903470" y="2551855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0994"/>
                  </a:lnTo>
                  <a:lnTo>
                    <a:pt x="15239" y="1800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4917440" y="2523440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44"/>
                  </a:lnTo>
                  <a:lnTo>
                    <a:pt x="15239" y="1801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4931409" y="2495026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094"/>
                  </a:lnTo>
                  <a:lnTo>
                    <a:pt x="15239" y="18015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4945379" y="2466611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144"/>
                  </a:lnTo>
                  <a:lnTo>
                    <a:pt x="15240" y="18020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4959350" y="2409786"/>
              <a:ext cx="29209" cy="240029"/>
            </a:xfrm>
            <a:custGeom>
              <a:avLst/>
              <a:gdLst/>
              <a:ahLst/>
              <a:cxnLst/>
              <a:rect l="l" t="t" r="r" b="b"/>
              <a:pathLst>
                <a:path w="29210" h="240030">
                  <a:moveTo>
                    <a:pt x="29210" y="0"/>
                  </a:moveTo>
                  <a:lnTo>
                    <a:pt x="15240" y="28409"/>
                  </a:lnTo>
                  <a:lnTo>
                    <a:pt x="13970" y="31000"/>
                  </a:lnTo>
                  <a:lnTo>
                    <a:pt x="0" y="59410"/>
                  </a:lnTo>
                  <a:lnTo>
                    <a:pt x="0" y="239610"/>
                  </a:lnTo>
                  <a:lnTo>
                    <a:pt x="13970" y="211239"/>
                  </a:lnTo>
                  <a:lnTo>
                    <a:pt x="15240" y="208661"/>
                  </a:lnTo>
                  <a:lnTo>
                    <a:pt x="29210" y="180301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4987290" y="2378784"/>
              <a:ext cx="16510" cy="213995"/>
            </a:xfrm>
            <a:custGeom>
              <a:avLst/>
              <a:gdLst/>
              <a:ahLst/>
              <a:cxnLst/>
              <a:rect l="l" t="t" r="r" b="b"/>
              <a:pathLst>
                <a:path w="16510" h="213994">
                  <a:moveTo>
                    <a:pt x="16510" y="0"/>
                  </a:moveTo>
                  <a:lnTo>
                    <a:pt x="0" y="33581"/>
                  </a:lnTo>
                  <a:lnTo>
                    <a:pt x="0" y="213877"/>
                  </a:lnTo>
                  <a:lnTo>
                    <a:pt x="16510" y="180355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5002529" y="235036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40" y="0"/>
                  </a:moveTo>
                  <a:lnTo>
                    <a:pt x="0" y="30997"/>
                  </a:lnTo>
                  <a:lnTo>
                    <a:pt x="0" y="211348"/>
                  </a:lnTo>
                  <a:lnTo>
                    <a:pt x="15240" y="18040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5016500" y="2321954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398"/>
                  </a:lnTo>
                  <a:lnTo>
                    <a:pt x="15239" y="1804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5030470" y="2293539"/>
              <a:ext cx="15240" cy="211454"/>
            </a:xfrm>
            <a:custGeom>
              <a:avLst/>
              <a:gdLst/>
              <a:ahLst/>
              <a:cxnLst/>
              <a:rect l="l" t="t" r="r" b="b"/>
              <a:pathLst>
                <a:path w="15239" h="211455">
                  <a:moveTo>
                    <a:pt x="15239" y="0"/>
                  </a:moveTo>
                  <a:lnTo>
                    <a:pt x="0" y="30997"/>
                  </a:lnTo>
                  <a:lnTo>
                    <a:pt x="0" y="211448"/>
                  </a:lnTo>
                  <a:lnTo>
                    <a:pt x="15239" y="1805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5044440" y="226512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498"/>
                  </a:lnTo>
                  <a:lnTo>
                    <a:pt x="15239" y="1805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5058409" y="2236710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548"/>
                  </a:lnTo>
                  <a:lnTo>
                    <a:pt x="15239" y="1806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5072379" y="2208295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40" y="0"/>
                  </a:moveTo>
                  <a:lnTo>
                    <a:pt x="0" y="30997"/>
                  </a:lnTo>
                  <a:lnTo>
                    <a:pt x="0" y="211598"/>
                  </a:lnTo>
                  <a:lnTo>
                    <a:pt x="15240" y="18065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5086350" y="2179881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48"/>
                  </a:lnTo>
                  <a:lnTo>
                    <a:pt x="15239" y="18070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5100320" y="2151466"/>
              <a:ext cx="15240" cy="212090"/>
            </a:xfrm>
            <a:custGeom>
              <a:avLst/>
              <a:gdLst/>
              <a:ahLst/>
              <a:cxnLst/>
              <a:rect l="l" t="t" r="r" b="b"/>
              <a:pathLst>
                <a:path w="15239" h="212089">
                  <a:moveTo>
                    <a:pt x="15239" y="0"/>
                  </a:moveTo>
                  <a:lnTo>
                    <a:pt x="0" y="30997"/>
                  </a:lnTo>
                  <a:lnTo>
                    <a:pt x="0" y="211698"/>
                  </a:lnTo>
                  <a:lnTo>
                    <a:pt x="15239" y="1807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5114290" y="2125349"/>
              <a:ext cx="15240" cy="209550"/>
            </a:xfrm>
            <a:custGeom>
              <a:avLst/>
              <a:gdLst/>
              <a:ahLst/>
              <a:cxnLst/>
              <a:rect l="l" t="t" r="r" b="b"/>
              <a:pathLst>
                <a:path w="15239" h="209550">
                  <a:moveTo>
                    <a:pt x="15239" y="0"/>
                  </a:moveTo>
                  <a:lnTo>
                    <a:pt x="3810" y="20950"/>
                  </a:lnTo>
                  <a:lnTo>
                    <a:pt x="0" y="28700"/>
                  </a:lnTo>
                  <a:lnTo>
                    <a:pt x="0" y="209451"/>
                  </a:lnTo>
                  <a:lnTo>
                    <a:pt x="15239" y="17850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5129529" y="2099742"/>
              <a:ext cx="13970" cy="204470"/>
            </a:xfrm>
            <a:custGeom>
              <a:avLst/>
              <a:gdLst/>
              <a:ahLst/>
              <a:cxnLst/>
              <a:rect l="l" t="t" r="r" b="b"/>
              <a:pathLst>
                <a:path w="13970" h="204469">
                  <a:moveTo>
                    <a:pt x="13970" y="0"/>
                  </a:moveTo>
                  <a:lnTo>
                    <a:pt x="0" y="25606"/>
                  </a:lnTo>
                  <a:lnTo>
                    <a:pt x="0" y="204114"/>
                  </a:lnTo>
                  <a:lnTo>
                    <a:pt x="2540" y="198957"/>
                  </a:lnTo>
                  <a:lnTo>
                    <a:pt x="13970" y="1779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5143500" y="2074135"/>
              <a:ext cx="13970" cy="203835"/>
            </a:xfrm>
            <a:custGeom>
              <a:avLst/>
              <a:gdLst/>
              <a:ahLst/>
              <a:cxnLst/>
              <a:rect l="l" t="t" r="r" b="b"/>
              <a:pathLst>
                <a:path w="13970" h="203835">
                  <a:moveTo>
                    <a:pt x="13970" y="0"/>
                  </a:moveTo>
                  <a:lnTo>
                    <a:pt x="0" y="25606"/>
                  </a:lnTo>
                  <a:lnTo>
                    <a:pt x="0" y="203556"/>
                  </a:lnTo>
                  <a:lnTo>
                    <a:pt x="13970" y="17788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5157470" y="2046201"/>
              <a:ext cx="15240" cy="206375"/>
            </a:xfrm>
            <a:custGeom>
              <a:avLst/>
              <a:gdLst/>
              <a:ahLst/>
              <a:cxnLst/>
              <a:rect l="l" t="t" r="r" b="b"/>
              <a:pathLst>
                <a:path w="15239" h="206375">
                  <a:moveTo>
                    <a:pt x="15239" y="0"/>
                  </a:moveTo>
                  <a:lnTo>
                    <a:pt x="0" y="27934"/>
                  </a:lnTo>
                  <a:lnTo>
                    <a:pt x="0" y="205814"/>
                  </a:lnTo>
                  <a:lnTo>
                    <a:pt x="15239" y="1778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5171440" y="202059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745"/>
                  </a:lnTo>
                  <a:lnTo>
                    <a:pt x="15239" y="17773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5185409" y="199498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676"/>
                  </a:lnTo>
                  <a:lnTo>
                    <a:pt x="15239" y="1776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5199379" y="196938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40" y="0"/>
                  </a:moveTo>
                  <a:lnTo>
                    <a:pt x="0" y="27934"/>
                  </a:lnTo>
                  <a:lnTo>
                    <a:pt x="0" y="205606"/>
                  </a:lnTo>
                  <a:lnTo>
                    <a:pt x="15240" y="17759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5213350" y="1943774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537"/>
                  </a:lnTo>
                  <a:lnTo>
                    <a:pt x="15239" y="17752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5227320" y="1918168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467"/>
                  </a:lnTo>
                  <a:lnTo>
                    <a:pt x="15239" y="1774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5241290" y="1892561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398"/>
                  </a:lnTo>
                  <a:lnTo>
                    <a:pt x="15239" y="177388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5256529" y="1866955"/>
              <a:ext cx="13970" cy="203200"/>
            </a:xfrm>
            <a:custGeom>
              <a:avLst/>
              <a:gdLst/>
              <a:ahLst/>
              <a:cxnLst/>
              <a:rect l="l" t="t" r="r" b="b"/>
              <a:pathLst>
                <a:path w="13970" h="203200">
                  <a:moveTo>
                    <a:pt x="13970" y="0"/>
                  </a:moveTo>
                  <a:lnTo>
                    <a:pt x="0" y="25606"/>
                  </a:lnTo>
                  <a:lnTo>
                    <a:pt x="0" y="202994"/>
                  </a:lnTo>
                  <a:lnTo>
                    <a:pt x="13970" y="1773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5270500" y="1839020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253"/>
                  </a:lnTo>
                  <a:lnTo>
                    <a:pt x="15239" y="17724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5284470" y="1813413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83"/>
                  </a:lnTo>
                  <a:lnTo>
                    <a:pt x="15239" y="1771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5298440" y="1787807"/>
              <a:ext cx="15240" cy="205740"/>
            </a:xfrm>
            <a:custGeom>
              <a:avLst/>
              <a:gdLst/>
              <a:ahLst/>
              <a:cxnLst/>
              <a:rect l="l" t="t" r="r" b="b"/>
              <a:pathLst>
                <a:path w="15239" h="205739">
                  <a:moveTo>
                    <a:pt x="15239" y="0"/>
                  </a:moveTo>
                  <a:lnTo>
                    <a:pt x="0" y="27934"/>
                  </a:lnTo>
                  <a:lnTo>
                    <a:pt x="0" y="205114"/>
                  </a:lnTo>
                  <a:lnTo>
                    <a:pt x="15239" y="1771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5312409" y="176220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5045"/>
                  </a:lnTo>
                  <a:lnTo>
                    <a:pt x="15239" y="1770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5326379" y="173659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975"/>
                  </a:lnTo>
                  <a:lnTo>
                    <a:pt x="15240" y="17696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5340350" y="171098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906"/>
                  </a:lnTo>
                  <a:lnTo>
                    <a:pt x="15239" y="17689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5354320" y="1685380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836"/>
                  </a:lnTo>
                  <a:lnTo>
                    <a:pt x="15239" y="1768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5368290" y="1659774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767"/>
                  </a:lnTo>
                  <a:lnTo>
                    <a:pt x="15239" y="1767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5382259" y="1634167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698"/>
                  </a:lnTo>
                  <a:lnTo>
                    <a:pt x="15239" y="1766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5396229" y="1608561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40" y="0"/>
                  </a:moveTo>
                  <a:lnTo>
                    <a:pt x="0" y="27934"/>
                  </a:lnTo>
                  <a:lnTo>
                    <a:pt x="0" y="204628"/>
                  </a:lnTo>
                  <a:lnTo>
                    <a:pt x="15240" y="176618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5410200" y="1580626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10" h="207010">
                  <a:moveTo>
                    <a:pt x="16510" y="0"/>
                  </a:moveTo>
                  <a:lnTo>
                    <a:pt x="0" y="30262"/>
                  </a:lnTo>
                  <a:lnTo>
                    <a:pt x="0" y="206887"/>
                  </a:lnTo>
                  <a:lnTo>
                    <a:pt x="16510" y="176542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425440" y="1555019"/>
              <a:ext cx="15240" cy="205104"/>
            </a:xfrm>
            <a:custGeom>
              <a:avLst/>
              <a:gdLst/>
              <a:ahLst/>
              <a:cxnLst/>
              <a:rect l="l" t="t" r="r" b="b"/>
              <a:pathLst>
                <a:path w="15239" h="205105">
                  <a:moveTo>
                    <a:pt x="15239" y="0"/>
                  </a:moveTo>
                  <a:lnTo>
                    <a:pt x="0" y="27934"/>
                  </a:lnTo>
                  <a:lnTo>
                    <a:pt x="0" y="204483"/>
                  </a:lnTo>
                  <a:lnTo>
                    <a:pt x="15239" y="1764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439409" y="152941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414"/>
                  </a:lnTo>
                  <a:lnTo>
                    <a:pt x="15239" y="17640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5453379" y="150380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4344"/>
                  </a:lnTo>
                  <a:lnTo>
                    <a:pt x="15240" y="17633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467350" y="147820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75"/>
                  </a:lnTo>
                  <a:lnTo>
                    <a:pt x="15239" y="17626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481320" y="145259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206"/>
                  </a:lnTo>
                  <a:lnTo>
                    <a:pt x="15239" y="1761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495290" y="1426986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136"/>
                  </a:lnTo>
                  <a:lnTo>
                    <a:pt x="15239" y="1761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509259" y="1401380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39" y="0"/>
                  </a:moveTo>
                  <a:lnTo>
                    <a:pt x="0" y="27934"/>
                  </a:lnTo>
                  <a:lnTo>
                    <a:pt x="0" y="204067"/>
                  </a:lnTo>
                  <a:lnTo>
                    <a:pt x="15239" y="17605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523229" y="1375773"/>
              <a:ext cx="15240" cy="204470"/>
            </a:xfrm>
            <a:custGeom>
              <a:avLst/>
              <a:gdLst/>
              <a:ahLst/>
              <a:cxnLst/>
              <a:rect l="l" t="t" r="r" b="b"/>
              <a:pathLst>
                <a:path w="15239" h="204469">
                  <a:moveTo>
                    <a:pt x="15240" y="0"/>
                  </a:moveTo>
                  <a:lnTo>
                    <a:pt x="0" y="27934"/>
                  </a:lnTo>
                  <a:lnTo>
                    <a:pt x="0" y="203997"/>
                  </a:lnTo>
                  <a:lnTo>
                    <a:pt x="15240" y="17598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538470" y="1350167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69" y="0"/>
                  </a:moveTo>
                  <a:lnTo>
                    <a:pt x="0" y="25606"/>
                  </a:lnTo>
                  <a:lnTo>
                    <a:pt x="0" y="201594"/>
                  </a:lnTo>
                  <a:lnTo>
                    <a:pt x="13969" y="1759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552440" y="1324560"/>
              <a:ext cx="13970" cy="201930"/>
            </a:xfrm>
            <a:custGeom>
              <a:avLst/>
              <a:gdLst/>
              <a:ahLst/>
              <a:cxnLst/>
              <a:rect l="l" t="t" r="r" b="b"/>
              <a:pathLst>
                <a:path w="13970" h="201930">
                  <a:moveTo>
                    <a:pt x="13970" y="0"/>
                  </a:moveTo>
                  <a:lnTo>
                    <a:pt x="0" y="25606"/>
                  </a:lnTo>
                  <a:lnTo>
                    <a:pt x="0" y="201524"/>
                  </a:lnTo>
                  <a:lnTo>
                    <a:pt x="13970" y="1758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5566409" y="129662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783"/>
                  </a:lnTo>
                  <a:lnTo>
                    <a:pt x="15239" y="17577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580379" y="127101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713"/>
                  </a:lnTo>
                  <a:lnTo>
                    <a:pt x="15240" y="17570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594350" y="124541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644"/>
                  </a:lnTo>
                  <a:lnTo>
                    <a:pt x="15239" y="175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608320" y="121980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75"/>
                  </a:lnTo>
                  <a:lnTo>
                    <a:pt x="15239" y="1755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5622290" y="1194199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505"/>
                  </a:lnTo>
                  <a:lnTo>
                    <a:pt x="15239" y="1754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5636259" y="1168592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436"/>
                  </a:lnTo>
                  <a:lnTo>
                    <a:pt x="15239" y="17542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5650229" y="114298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40" y="0"/>
                  </a:moveTo>
                  <a:lnTo>
                    <a:pt x="0" y="27934"/>
                  </a:lnTo>
                  <a:lnTo>
                    <a:pt x="0" y="203366"/>
                  </a:lnTo>
                  <a:lnTo>
                    <a:pt x="15240" y="17535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5664200" y="1115051"/>
              <a:ext cx="16510" cy="205740"/>
            </a:xfrm>
            <a:custGeom>
              <a:avLst/>
              <a:gdLst/>
              <a:ahLst/>
              <a:cxnLst/>
              <a:rect l="l" t="t" r="r" b="b"/>
              <a:pathLst>
                <a:path w="16510" h="205740">
                  <a:moveTo>
                    <a:pt x="16510" y="0"/>
                  </a:moveTo>
                  <a:lnTo>
                    <a:pt x="0" y="30262"/>
                  </a:lnTo>
                  <a:lnTo>
                    <a:pt x="0" y="205625"/>
                  </a:lnTo>
                  <a:lnTo>
                    <a:pt x="16510" y="17528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5679440" y="1089445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39" h="203834">
                  <a:moveTo>
                    <a:pt x="15239" y="0"/>
                  </a:moveTo>
                  <a:lnTo>
                    <a:pt x="0" y="27934"/>
                  </a:lnTo>
                  <a:lnTo>
                    <a:pt x="0" y="203221"/>
                  </a:lnTo>
                  <a:lnTo>
                    <a:pt x="15239" y="17521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5693409" y="106383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152"/>
                  </a:lnTo>
                  <a:lnTo>
                    <a:pt x="15239" y="17514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5707379" y="1038231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3083"/>
                  </a:lnTo>
                  <a:lnTo>
                    <a:pt x="15240" y="17507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5721350" y="101262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3013"/>
                  </a:lnTo>
                  <a:lnTo>
                    <a:pt x="15239" y="1750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5735320" y="98701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944"/>
                  </a:lnTo>
                  <a:lnTo>
                    <a:pt x="15239" y="1749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5749290" y="96141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74"/>
                  </a:lnTo>
                  <a:lnTo>
                    <a:pt x="15239" y="1748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5763259" y="93580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805"/>
                  </a:lnTo>
                  <a:lnTo>
                    <a:pt x="15239" y="17479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5777229" y="910198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40" y="0"/>
                  </a:moveTo>
                  <a:lnTo>
                    <a:pt x="0" y="27934"/>
                  </a:lnTo>
                  <a:lnTo>
                    <a:pt x="0" y="202736"/>
                  </a:lnTo>
                  <a:lnTo>
                    <a:pt x="15240" y="17472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5791200" y="884592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666"/>
                  </a:lnTo>
                  <a:lnTo>
                    <a:pt x="15239" y="1746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805170" y="858985"/>
              <a:ext cx="15240" cy="203200"/>
            </a:xfrm>
            <a:custGeom>
              <a:avLst/>
              <a:gdLst/>
              <a:ahLst/>
              <a:cxnLst/>
              <a:rect l="l" t="t" r="r" b="b"/>
              <a:pathLst>
                <a:path w="15239" h="203200">
                  <a:moveTo>
                    <a:pt x="15239" y="0"/>
                  </a:moveTo>
                  <a:lnTo>
                    <a:pt x="0" y="27934"/>
                  </a:lnTo>
                  <a:lnTo>
                    <a:pt x="0" y="202597"/>
                  </a:lnTo>
                  <a:lnTo>
                    <a:pt x="15239" y="17458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5819140" y="83337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527"/>
                  </a:lnTo>
                  <a:lnTo>
                    <a:pt x="15239" y="17451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5834379" y="80544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452"/>
                  </a:lnTo>
                  <a:lnTo>
                    <a:pt x="15240" y="17444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5848350" y="77983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82"/>
                  </a:lnTo>
                  <a:lnTo>
                    <a:pt x="15239" y="1743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5862320" y="75423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313"/>
                  </a:lnTo>
                  <a:lnTo>
                    <a:pt x="15239" y="17430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5876290" y="72862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243"/>
                  </a:lnTo>
                  <a:lnTo>
                    <a:pt x="15239" y="1742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5890259" y="703017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174"/>
                  </a:lnTo>
                  <a:lnTo>
                    <a:pt x="15239" y="17416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5904229" y="677411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40" y="0"/>
                  </a:moveTo>
                  <a:lnTo>
                    <a:pt x="0" y="27934"/>
                  </a:lnTo>
                  <a:lnTo>
                    <a:pt x="0" y="202105"/>
                  </a:lnTo>
                  <a:lnTo>
                    <a:pt x="15240" y="174094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918200" y="651804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2035"/>
                  </a:lnTo>
                  <a:lnTo>
                    <a:pt x="15239" y="1740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5932170" y="626198"/>
              <a:ext cx="15240" cy="202565"/>
            </a:xfrm>
            <a:custGeom>
              <a:avLst/>
              <a:gdLst/>
              <a:ahLst/>
              <a:cxnLst/>
              <a:rect l="l" t="t" r="r" b="b"/>
              <a:pathLst>
                <a:path w="15239" h="202565">
                  <a:moveTo>
                    <a:pt x="15239" y="0"/>
                  </a:moveTo>
                  <a:lnTo>
                    <a:pt x="0" y="27934"/>
                  </a:lnTo>
                  <a:lnTo>
                    <a:pt x="0" y="201966"/>
                  </a:lnTo>
                  <a:lnTo>
                    <a:pt x="15239" y="17395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947409" y="600591"/>
              <a:ext cx="13970" cy="200025"/>
            </a:xfrm>
            <a:custGeom>
              <a:avLst/>
              <a:gdLst/>
              <a:ahLst/>
              <a:cxnLst/>
              <a:rect l="l" t="t" r="r" b="b"/>
              <a:pathLst>
                <a:path w="13970" h="200025">
                  <a:moveTo>
                    <a:pt x="13969" y="0"/>
                  </a:moveTo>
                  <a:lnTo>
                    <a:pt x="0" y="25606"/>
                  </a:lnTo>
                  <a:lnTo>
                    <a:pt x="0" y="199562"/>
                  </a:lnTo>
                  <a:lnTo>
                    <a:pt x="13969" y="1738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5961379" y="57265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821"/>
                  </a:lnTo>
                  <a:lnTo>
                    <a:pt x="15240" y="17381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975350" y="54705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751"/>
                  </a:lnTo>
                  <a:lnTo>
                    <a:pt x="15239" y="1737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5989320" y="52144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82"/>
                  </a:lnTo>
                  <a:lnTo>
                    <a:pt x="15239" y="1736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6003290" y="49583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612"/>
                  </a:lnTo>
                  <a:lnTo>
                    <a:pt x="15239" y="17360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6017259" y="47023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543"/>
                  </a:lnTo>
                  <a:lnTo>
                    <a:pt x="15239" y="17353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6031229" y="444623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40" y="0"/>
                  </a:moveTo>
                  <a:lnTo>
                    <a:pt x="0" y="27934"/>
                  </a:lnTo>
                  <a:lnTo>
                    <a:pt x="0" y="201474"/>
                  </a:lnTo>
                  <a:lnTo>
                    <a:pt x="15240" y="17346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045200" y="419017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404"/>
                  </a:lnTo>
                  <a:lnTo>
                    <a:pt x="15239" y="17339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059170" y="393410"/>
              <a:ext cx="15240" cy="201930"/>
            </a:xfrm>
            <a:custGeom>
              <a:avLst/>
              <a:gdLst/>
              <a:ahLst/>
              <a:cxnLst/>
              <a:rect l="l" t="t" r="r" b="b"/>
              <a:pathLst>
                <a:path w="15239" h="201929">
                  <a:moveTo>
                    <a:pt x="15239" y="0"/>
                  </a:moveTo>
                  <a:lnTo>
                    <a:pt x="0" y="27934"/>
                  </a:lnTo>
                  <a:lnTo>
                    <a:pt x="0" y="201335"/>
                  </a:lnTo>
                  <a:lnTo>
                    <a:pt x="15239" y="17332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073140" y="367804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265"/>
                  </a:lnTo>
                  <a:lnTo>
                    <a:pt x="15239" y="173255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087109" y="339869"/>
              <a:ext cx="16510" cy="203835"/>
            </a:xfrm>
            <a:custGeom>
              <a:avLst/>
              <a:gdLst/>
              <a:ahLst/>
              <a:cxnLst/>
              <a:rect l="l" t="t" r="r" b="b"/>
              <a:pathLst>
                <a:path w="16510" h="203834">
                  <a:moveTo>
                    <a:pt x="16510" y="0"/>
                  </a:moveTo>
                  <a:lnTo>
                    <a:pt x="0" y="30262"/>
                  </a:lnTo>
                  <a:lnTo>
                    <a:pt x="0" y="203524"/>
                  </a:lnTo>
                  <a:lnTo>
                    <a:pt x="16510" y="1731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102350" y="31426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120"/>
                  </a:lnTo>
                  <a:lnTo>
                    <a:pt x="15239" y="17311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6116320" y="288656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1051"/>
                  </a:lnTo>
                  <a:lnTo>
                    <a:pt x="15239" y="17304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130290" y="263049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982"/>
                  </a:lnTo>
                  <a:lnTo>
                    <a:pt x="12700" y="177640"/>
                  </a:lnTo>
                  <a:lnTo>
                    <a:pt x="15239" y="17262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144259" y="237443"/>
              <a:ext cx="15240" cy="201295"/>
            </a:xfrm>
            <a:custGeom>
              <a:avLst/>
              <a:gdLst/>
              <a:ahLst/>
              <a:cxnLst/>
              <a:rect l="l" t="t" r="r" b="b"/>
              <a:pathLst>
                <a:path w="15239" h="201295">
                  <a:moveTo>
                    <a:pt x="15239" y="0"/>
                  </a:moveTo>
                  <a:lnTo>
                    <a:pt x="0" y="27934"/>
                  </a:lnTo>
                  <a:lnTo>
                    <a:pt x="0" y="200737"/>
                  </a:lnTo>
                  <a:lnTo>
                    <a:pt x="15239" y="17062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158229" y="211836"/>
              <a:ext cx="15240" cy="198755"/>
            </a:xfrm>
            <a:custGeom>
              <a:avLst/>
              <a:gdLst/>
              <a:ahLst/>
              <a:cxnLst/>
              <a:rect l="l" t="t" r="r" b="b"/>
              <a:pathLst>
                <a:path w="15239" h="198754">
                  <a:moveTo>
                    <a:pt x="15240" y="0"/>
                  </a:moveTo>
                  <a:lnTo>
                    <a:pt x="0" y="27934"/>
                  </a:lnTo>
                  <a:lnTo>
                    <a:pt x="0" y="198740"/>
                  </a:lnTo>
                  <a:lnTo>
                    <a:pt x="15240" y="168627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172200" y="186229"/>
              <a:ext cx="15240" cy="196850"/>
            </a:xfrm>
            <a:custGeom>
              <a:avLst/>
              <a:gdLst/>
              <a:ahLst/>
              <a:cxnLst/>
              <a:rect l="l" t="t" r="r" b="b"/>
              <a:pathLst>
                <a:path w="15239" h="196850">
                  <a:moveTo>
                    <a:pt x="15239" y="0"/>
                  </a:moveTo>
                  <a:lnTo>
                    <a:pt x="0" y="27934"/>
                  </a:lnTo>
                  <a:lnTo>
                    <a:pt x="0" y="196743"/>
                  </a:lnTo>
                  <a:lnTo>
                    <a:pt x="15239" y="16663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6186170" y="160623"/>
              <a:ext cx="15240" cy="194945"/>
            </a:xfrm>
            <a:custGeom>
              <a:avLst/>
              <a:gdLst/>
              <a:ahLst/>
              <a:cxnLst/>
              <a:rect l="l" t="t" r="r" b="b"/>
              <a:pathLst>
                <a:path w="15239" h="194945">
                  <a:moveTo>
                    <a:pt x="15239" y="0"/>
                  </a:moveTo>
                  <a:lnTo>
                    <a:pt x="0" y="27934"/>
                  </a:lnTo>
                  <a:lnTo>
                    <a:pt x="0" y="194747"/>
                  </a:lnTo>
                  <a:lnTo>
                    <a:pt x="15239" y="16463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6200140" y="135016"/>
              <a:ext cx="15240" cy="193040"/>
            </a:xfrm>
            <a:custGeom>
              <a:avLst/>
              <a:gdLst/>
              <a:ahLst/>
              <a:cxnLst/>
              <a:rect l="l" t="t" r="r" b="b"/>
              <a:pathLst>
                <a:path w="15239" h="193040">
                  <a:moveTo>
                    <a:pt x="15239" y="0"/>
                  </a:moveTo>
                  <a:lnTo>
                    <a:pt x="0" y="27934"/>
                  </a:lnTo>
                  <a:lnTo>
                    <a:pt x="0" y="192750"/>
                  </a:lnTo>
                  <a:lnTo>
                    <a:pt x="15239" y="162637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6214109" y="109410"/>
              <a:ext cx="15240" cy="191135"/>
            </a:xfrm>
            <a:custGeom>
              <a:avLst/>
              <a:gdLst/>
              <a:ahLst/>
              <a:cxnLst/>
              <a:rect l="l" t="t" r="r" b="b"/>
              <a:pathLst>
                <a:path w="15239" h="191135">
                  <a:moveTo>
                    <a:pt x="15239" y="0"/>
                  </a:moveTo>
                  <a:lnTo>
                    <a:pt x="0" y="27934"/>
                  </a:lnTo>
                  <a:lnTo>
                    <a:pt x="0" y="190753"/>
                  </a:lnTo>
                  <a:lnTo>
                    <a:pt x="15239" y="16064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6229350" y="83803"/>
              <a:ext cx="13970" cy="186690"/>
            </a:xfrm>
            <a:custGeom>
              <a:avLst/>
              <a:gdLst/>
              <a:ahLst/>
              <a:cxnLst/>
              <a:rect l="l" t="t" r="r" b="b"/>
              <a:pathLst>
                <a:path w="13970" h="186690">
                  <a:moveTo>
                    <a:pt x="13970" y="0"/>
                  </a:moveTo>
                  <a:lnTo>
                    <a:pt x="0" y="25606"/>
                  </a:lnTo>
                  <a:lnTo>
                    <a:pt x="0" y="186247"/>
                  </a:lnTo>
                  <a:lnTo>
                    <a:pt x="13970" y="15864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6243320" y="58196"/>
              <a:ext cx="13970" cy="184785"/>
            </a:xfrm>
            <a:custGeom>
              <a:avLst/>
              <a:gdLst/>
              <a:ahLst/>
              <a:cxnLst/>
              <a:rect l="l" t="t" r="r" b="b"/>
              <a:pathLst>
                <a:path w="13970" h="184785">
                  <a:moveTo>
                    <a:pt x="13969" y="0"/>
                  </a:moveTo>
                  <a:lnTo>
                    <a:pt x="0" y="25606"/>
                  </a:lnTo>
                  <a:lnTo>
                    <a:pt x="0" y="184250"/>
                  </a:lnTo>
                  <a:lnTo>
                    <a:pt x="13969" y="156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6257290" y="30262"/>
              <a:ext cx="15240" cy="184785"/>
            </a:xfrm>
            <a:custGeom>
              <a:avLst/>
              <a:gdLst/>
              <a:ahLst/>
              <a:cxnLst/>
              <a:rect l="l" t="t" r="r" b="b"/>
              <a:pathLst>
                <a:path w="15239" h="184785">
                  <a:moveTo>
                    <a:pt x="15239" y="0"/>
                  </a:moveTo>
                  <a:lnTo>
                    <a:pt x="0" y="27934"/>
                  </a:lnTo>
                  <a:lnTo>
                    <a:pt x="0" y="184581"/>
                  </a:lnTo>
                  <a:lnTo>
                    <a:pt x="15239" y="15446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6271259" y="4655"/>
              <a:ext cx="15240" cy="182880"/>
            </a:xfrm>
            <a:custGeom>
              <a:avLst/>
              <a:gdLst/>
              <a:ahLst/>
              <a:cxnLst/>
              <a:rect l="l" t="t" r="r" b="b"/>
              <a:pathLst>
                <a:path w="15239" h="182880">
                  <a:moveTo>
                    <a:pt x="15239" y="0"/>
                  </a:moveTo>
                  <a:lnTo>
                    <a:pt x="0" y="27934"/>
                  </a:lnTo>
                  <a:lnTo>
                    <a:pt x="0" y="182585"/>
                  </a:lnTo>
                  <a:lnTo>
                    <a:pt x="15239" y="15247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285230" y="0"/>
              <a:ext cx="15240" cy="160020"/>
            </a:xfrm>
            <a:custGeom>
              <a:avLst/>
              <a:gdLst/>
              <a:ahLst/>
              <a:cxnLst/>
              <a:rect l="l" t="t" r="r" b="b"/>
              <a:pathLst>
                <a:path w="15239" h="160020">
                  <a:moveTo>
                    <a:pt x="1524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0" y="160020"/>
                  </a:lnTo>
                  <a:lnTo>
                    <a:pt x="7518" y="160020"/>
                  </a:lnTo>
                  <a:lnTo>
                    <a:pt x="7518" y="129540"/>
                  </a:lnTo>
                  <a:lnTo>
                    <a:pt x="15240" y="1295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6299200" y="0"/>
              <a:ext cx="15240" cy="132080"/>
            </a:xfrm>
            <a:custGeom>
              <a:avLst/>
              <a:gdLst/>
              <a:ahLst/>
              <a:cxnLst/>
              <a:rect l="l" t="t" r="r" b="b"/>
              <a:pathLst>
                <a:path w="15239" h="132080">
                  <a:moveTo>
                    <a:pt x="12700" y="0"/>
                  </a:moveTo>
                  <a:lnTo>
                    <a:pt x="0" y="0"/>
                  </a:lnTo>
                  <a:lnTo>
                    <a:pt x="0" y="132034"/>
                  </a:lnTo>
                  <a:lnTo>
                    <a:pt x="15239" y="101921"/>
                  </a:lnTo>
                  <a:lnTo>
                    <a:pt x="15239" y="146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6313170" y="731"/>
              <a:ext cx="15240" cy="104139"/>
            </a:xfrm>
            <a:custGeom>
              <a:avLst/>
              <a:gdLst/>
              <a:ahLst/>
              <a:cxnLst/>
              <a:rect l="l" t="t" r="r" b="b"/>
              <a:pathLst>
                <a:path w="15239" h="104139">
                  <a:moveTo>
                    <a:pt x="0" y="0"/>
                  </a:moveTo>
                  <a:lnTo>
                    <a:pt x="0" y="103699"/>
                  </a:lnTo>
                  <a:lnTo>
                    <a:pt x="15239" y="73586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6327140" y="8774"/>
              <a:ext cx="15240" cy="68580"/>
            </a:xfrm>
            <a:custGeom>
              <a:avLst/>
              <a:gdLst/>
              <a:ahLst/>
              <a:cxnLst/>
              <a:rect l="l" t="t" r="r" b="b"/>
              <a:pathLst>
                <a:path w="15239" h="68580">
                  <a:moveTo>
                    <a:pt x="0" y="0"/>
                  </a:moveTo>
                  <a:lnTo>
                    <a:pt x="0" y="68052"/>
                  </a:lnTo>
                  <a:lnTo>
                    <a:pt x="15239" y="37940"/>
                  </a:lnTo>
                  <a:lnTo>
                    <a:pt x="15239" y="8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6341109" y="16817"/>
              <a:ext cx="12700" cy="33020"/>
            </a:xfrm>
            <a:custGeom>
              <a:avLst/>
              <a:gdLst/>
              <a:ahLst/>
              <a:cxnLst/>
              <a:rect l="l" t="t" r="r" b="b"/>
              <a:pathLst>
                <a:path w="12700" h="33020">
                  <a:moveTo>
                    <a:pt x="0" y="0"/>
                  </a:moveTo>
                  <a:lnTo>
                    <a:pt x="0" y="32406"/>
                  </a:lnTo>
                  <a:lnTo>
                    <a:pt x="12700" y="7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121150" y="37490"/>
              <a:ext cx="33020" cy="72390"/>
            </a:xfrm>
            <a:custGeom>
              <a:avLst/>
              <a:gdLst/>
              <a:ahLst/>
              <a:cxnLst/>
              <a:rect l="l" t="t" r="r" b="b"/>
              <a:pathLst>
                <a:path w="33020" h="72389">
                  <a:moveTo>
                    <a:pt x="33020" y="0"/>
                  </a:moveTo>
                  <a:lnTo>
                    <a:pt x="17780" y="9664"/>
                  </a:lnTo>
                  <a:lnTo>
                    <a:pt x="16510" y="10464"/>
                  </a:lnTo>
                  <a:lnTo>
                    <a:pt x="0" y="20929"/>
                  </a:lnTo>
                  <a:lnTo>
                    <a:pt x="17780" y="48437"/>
                  </a:lnTo>
                  <a:lnTo>
                    <a:pt x="33020" y="7200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152900" y="27010"/>
              <a:ext cx="17780" cy="108585"/>
            </a:xfrm>
            <a:custGeom>
              <a:avLst/>
              <a:gdLst/>
              <a:ahLst/>
              <a:cxnLst/>
              <a:rect l="l" t="t" r="r" b="b"/>
              <a:pathLst>
                <a:path w="17779" h="108585">
                  <a:moveTo>
                    <a:pt x="17779" y="0"/>
                  </a:moveTo>
                  <a:lnTo>
                    <a:pt x="0" y="11275"/>
                  </a:lnTo>
                  <a:lnTo>
                    <a:pt x="0" y="80522"/>
                  </a:lnTo>
                  <a:lnTo>
                    <a:pt x="17779" y="108025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169409" y="25400"/>
              <a:ext cx="17780" cy="135255"/>
            </a:xfrm>
            <a:custGeom>
              <a:avLst/>
              <a:gdLst/>
              <a:ahLst/>
              <a:cxnLst/>
              <a:rect l="l" t="t" r="r" b="b"/>
              <a:pathLst>
                <a:path w="17779" h="135255">
                  <a:moveTo>
                    <a:pt x="3810" y="0"/>
                  </a:moveTo>
                  <a:lnTo>
                    <a:pt x="0" y="2416"/>
                  </a:lnTo>
                  <a:lnTo>
                    <a:pt x="0" y="107672"/>
                  </a:lnTo>
                  <a:lnTo>
                    <a:pt x="17779" y="135175"/>
                  </a:lnTo>
                  <a:lnTo>
                    <a:pt x="17779" y="2033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185920" y="43890"/>
              <a:ext cx="17780" cy="142240"/>
            </a:xfrm>
            <a:custGeom>
              <a:avLst/>
              <a:gdLst/>
              <a:ahLst/>
              <a:cxnLst/>
              <a:rect l="l" t="t" r="r" b="b"/>
              <a:pathLst>
                <a:path w="17779" h="142240">
                  <a:moveTo>
                    <a:pt x="0" y="0"/>
                  </a:moveTo>
                  <a:lnTo>
                    <a:pt x="0" y="114720"/>
                  </a:lnTo>
                  <a:lnTo>
                    <a:pt x="17779" y="1422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202429" y="67927"/>
              <a:ext cx="17780" cy="144145"/>
            </a:xfrm>
            <a:custGeom>
              <a:avLst/>
              <a:gdLst/>
              <a:ahLst/>
              <a:cxnLst/>
              <a:rect l="l" t="t" r="r" b="b"/>
              <a:pathLst>
                <a:path w="17779" h="144145">
                  <a:moveTo>
                    <a:pt x="0" y="0"/>
                  </a:moveTo>
                  <a:lnTo>
                    <a:pt x="0" y="116222"/>
                  </a:lnTo>
                  <a:lnTo>
                    <a:pt x="17780" y="14372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4218940" y="91964"/>
              <a:ext cx="17780" cy="145415"/>
            </a:xfrm>
            <a:custGeom>
              <a:avLst/>
              <a:gdLst/>
              <a:ahLst/>
              <a:cxnLst/>
              <a:rect l="l" t="t" r="r" b="b"/>
              <a:pathLst>
                <a:path w="17779" h="145415">
                  <a:moveTo>
                    <a:pt x="0" y="0"/>
                  </a:moveTo>
                  <a:lnTo>
                    <a:pt x="0" y="117724"/>
                  </a:lnTo>
                  <a:lnTo>
                    <a:pt x="17780" y="14522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4234179" y="114153"/>
              <a:ext cx="19050" cy="148590"/>
            </a:xfrm>
            <a:custGeom>
              <a:avLst/>
              <a:gdLst/>
              <a:ahLst/>
              <a:cxnLst/>
              <a:rect l="l" t="t" r="r" b="b"/>
              <a:pathLst>
                <a:path w="19050" h="148590">
                  <a:moveTo>
                    <a:pt x="0" y="0"/>
                  </a:moveTo>
                  <a:lnTo>
                    <a:pt x="0" y="119110"/>
                  </a:lnTo>
                  <a:lnTo>
                    <a:pt x="19050" y="148578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250690" y="138190"/>
              <a:ext cx="17780" cy="148590"/>
            </a:xfrm>
            <a:custGeom>
              <a:avLst/>
              <a:gdLst/>
              <a:ahLst/>
              <a:cxnLst/>
              <a:rect l="l" t="t" r="r" b="b"/>
              <a:pathLst>
                <a:path w="17779" h="148590">
                  <a:moveTo>
                    <a:pt x="0" y="0"/>
                  </a:moveTo>
                  <a:lnTo>
                    <a:pt x="0" y="120611"/>
                  </a:lnTo>
                  <a:lnTo>
                    <a:pt x="17780" y="148115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267200" y="162227"/>
              <a:ext cx="17780" cy="149860"/>
            </a:xfrm>
            <a:custGeom>
              <a:avLst/>
              <a:gdLst/>
              <a:ahLst/>
              <a:cxnLst/>
              <a:rect l="l" t="t" r="r" b="b"/>
              <a:pathLst>
                <a:path w="17779" h="149860">
                  <a:moveTo>
                    <a:pt x="0" y="0"/>
                  </a:moveTo>
                  <a:lnTo>
                    <a:pt x="0" y="122113"/>
                  </a:lnTo>
                  <a:lnTo>
                    <a:pt x="17779" y="14961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283709" y="186265"/>
              <a:ext cx="17780" cy="151130"/>
            </a:xfrm>
            <a:custGeom>
              <a:avLst/>
              <a:gdLst/>
              <a:ahLst/>
              <a:cxnLst/>
              <a:rect l="l" t="t" r="r" b="b"/>
              <a:pathLst>
                <a:path w="17779" h="151129">
                  <a:moveTo>
                    <a:pt x="0" y="0"/>
                  </a:moveTo>
                  <a:lnTo>
                    <a:pt x="0" y="123614"/>
                  </a:lnTo>
                  <a:lnTo>
                    <a:pt x="17779" y="15111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300220" y="210302"/>
              <a:ext cx="17780" cy="153035"/>
            </a:xfrm>
            <a:custGeom>
              <a:avLst/>
              <a:gdLst/>
              <a:ahLst/>
              <a:cxnLst/>
              <a:rect l="l" t="t" r="r" b="b"/>
              <a:pathLst>
                <a:path w="17779" h="153035">
                  <a:moveTo>
                    <a:pt x="0" y="0"/>
                  </a:moveTo>
                  <a:lnTo>
                    <a:pt x="0" y="125116"/>
                  </a:lnTo>
                  <a:lnTo>
                    <a:pt x="17779" y="15261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316729" y="234339"/>
              <a:ext cx="17780" cy="154305"/>
            </a:xfrm>
            <a:custGeom>
              <a:avLst/>
              <a:gdLst/>
              <a:ahLst/>
              <a:cxnLst/>
              <a:rect l="l" t="t" r="r" b="b"/>
              <a:pathLst>
                <a:path w="17779" h="154304">
                  <a:moveTo>
                    <a:pt x="0" y="0"/>
                  </a:moveTo>
                  <a:lnTo>
                    <a:pt x="0" y="126618"/>
                  </a:lnTo>
                  <a:lnTo>
                    <a:pt x="17780" y="1541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4331970" y="256527"/>
              <a:ext cx="17780" cy="155575"/>
            </a:xfrm>
            <a:custGeom>
              <a:avLst/>
              <a:gdLst/>
              <a:ahLst/>
              <a:cxnLst/>
              <a:rect l="l" t="t" r="r" b="b"/>
              <a:pathLst>
                <a:path w="17779" h="155575">
                  <a:moveTo>
                    <a:pt x="0" y="0"/>
                  </a:moveTo>
                  <a:lnTo>
                    <a:pt x="0" y="128004"/>
                  </a:lnTo>
                  <a:lnTo>
                    <a:pt x="17779" y="1555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4348479" y="280565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29505"/>
                  </a:lnTo>
                  <a:lnTo>
                    <a:pt x="16510" y="155044"/>
                  </a:lnTo>
                  <a:lnTo>
                    <a:pt x="17780" y="15689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4364990" y="30460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07"/>
                  </a:lnTo>
                  <a:lnTo>
                    <a:pt x="17780" y="15695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4381500" y="32863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060"/>
                  </a:lnTo>
                  <a:lnTo>
                    <a:pt x="17779" y="15700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4398009" y="3526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14"/>
                  </a:lnTo>
                  <a:lnTo>
                    <a:pt x="17779" y="15705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4414520" y="3767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167"/>
                  </a:lnTo>
                  <a:lnTo>
                    <a:pt x="17779" y="157111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431029" y="400751"/>
              <a:ext cx="16510" cy="155575"/>
            </a:xfrm>
            <a:custGeom>
              <a:avLst/>
              <a:gdLst/>
              <a:ahLst/>
              <a:cxnLst/>
              <a:rect l="l" t="t" r="r" b="b"/>
              <a:pathLst>
                <a:path w="16510" h="155575">
                  <a:moveTo>
                    <a:pt x="0" y="0"/>
                  </a:moveTo>
                  <a:lnTo>
                    <a:pt x="0" y="131221"/>
                  </a:lnTo>
                  <a:lnTo>
                    <a:pt x="16510" y="155311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4446270" y="422940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270"/>
                  </a:lnTo>
                  <a:lnTo>
                    <a:pt x="17779" y="15721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4462779" y="4469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23"/>
                  </a:lnTo>
                  <a:lnTo>
                    <a:pt x="17780" y="15726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4479290" y="471014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377"/>
                  </a:lnTo>
                  <a:lnTo>
                    <a:pt x="17780" y="15732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4495800" y="495052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30"/>
                  </a:lnTo>
                  <a:lnTo>
                    <a:pt x="17779" y="15737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512309" y="519089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484"/>
                  </a:lnTo>
                  <a:lnTo>
                    <a:pt x="17779" y="157428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4527550" y="541277"/>
              <a:ext cx="17780" cy="157480"/>
            </a:xfrm>
            <a:custGeom>
              <a:avLst/>
              <a:gdLst/>
              <a:ahLst/>
              <a:cxnLst/>
              <a:rect l="l" t="t" r="r" b="b"/>
              <a:pathLst>
                <a:path w="17779" h="157479">
                  <a:moveTo>
                    <a:pt x="0" y="0"/>
                  </a:moveTo>
                  <a:lnTo>
                    <a:pt x="0" y="131533"/>
                  </a:lnTo>
                  <a:lnTo>
                    <a:pt x="17779" y="15747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544059" y="56531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587"/>
                  </a:lnTo>
                  <a:lnTo>
                    <a:pt x="17779" y="1575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560570" y="589352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40"/>
                  </a:lnTo>
                  <a:lnTo>
                    <a:pt x="17779" y="15758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577079" y="6133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693"/>
                  </a:lnTo>
                  <a:lnTo>
                    <a:pt x="17780" y="15763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593590" y="637426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747"/>
                  </a:lnTo>
                  <a:lnTo>
                    <a:pt x="17780" y="157691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608829" y="659615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1796"/>
                  </a:lnTo>
                  <a:lnTo>
                    <a:pt x="19050" y="15959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626609" y="685501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1854"/>
                  </a:lnTo>
                  <a:lnTo>
                    <a:pt x="16510" y="155945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641850" y="707689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03"/>
                  </a:lnTo>
                  <a:lnTo>
                    <a:pt x="17779" y="15784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658359" y="731727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1957"/>
                  </a:lnTo>
                  <a:lnTo>
                    <a:pt x="17779" y="1579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674870" y="755764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10"/>
                  </a:lnTo>
                  <a:lnTo>
                    <a:pt x="17779" y="15795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691379" y="779801"/>
              <a:ext cx="17780" cy="158115"/>
            </a:xfrm>
            <a:custGeom>
              <a:avLst/>
              <a:gdLst/>
              <a:ahLst/>
              <a:cxnLst/>
              <a:rect l="l" t="t" r="r" b="b"/>
              <a:pathLst>
                <a:path w="17779" h="158115">
                  <a:moveTo>
                    <a:pt x="0" y="0"/>
                  </a:moveTo>
                  <a:lnTo>
                    <a:pt x="0" y="132063"/>
                  </a:lnTo>
                  <a:lnTo>
                    <a:pt x="17780" y="15800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707890" y="803838"/>
              <a:ext cx="16510" cy="156210"/>
            </a:xfrm>
            <a:custGeom>
              <a:avLst/>
              <a:gdLst/>
              <a:ahLst/>
              <a:cxnLst/>
              <a:rect l="l" t="t" r="r" b="b"/>
              <a:pathLst>
                <a:path w="16510" h="156209">
                  <a:moveTo>
                    <a:pt x="0" y="0"/>
                  </a:moveTo>
                  <a:lnTo>
                    <a:pt x="0" y="132117"/>
                  </a:lnTo>
                  <a:lnTo>
                    <a:pt x="16510" y="156208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723129" y="826027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19">
                  <a:moveTo>
                    <a:pt x="0" y="0"/>
                  </a:moveTo>
                  <a:lnTo>
                    <a:pt x="0" y="132166"/>
                  </a:lnTo>
                  <a:lnTo>
                    <a:pt x="19050" y="159963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739640" y="85006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20"/>
                  </a:lnTo>
                  <a:lnTo>
                    <a:pt x="17780" y="15816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756150" y="87410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273"/>
                  </a:lnTo>
                  <a:lnTo>
                    <a:pt x="17779" y="15821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772659" y="8981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27"/>
                  </a:lnTo>
                  <a:lnTo>
                    <a:pt x="17779" y="1582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789170" y="9221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380"/>
                  </a:lnTo>
                  <a:lnTo>
                    <a:pt x="17779" y="15832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805679" y="946213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33"/>
                  </a:lnTo>
                  <a:lnTo>
                    <a:pt x="17780" y="158377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820920" y="968402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483"/>
                  </a:lnTo>
                  <a:lnTo>
                    <a:pt x="17779" y="15842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837429" y="992439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36"/>
                  </a:lnTo>
                  <a:lnTo>
                    <a:pt x="17780" y="15848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853940" y="1016476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590"/>
                  </a:lnTo>
                  <a:lnTo>
                    <a:pt x="17780" y="15853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870450" y="1040514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43"/>
                  </a:lnTo>
                  <a:lnTo>
                    <a:pt x="17779" y="15858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886959" y="1064551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697"/>
                  </a:lnTo>
                  <a:lnTo>
                    <a:pt x="17779" y="1586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903470" y="1088588"/>
              <a:ext cx="17780" cy="158750"/>
            </a:xfrm>
            <a:custGeom>
              <a:avLst/>
              <a:gdLst/>
              <a:ahLst/>
              <a:cxnLst/>
              <a:rect l="l" t="t" r="r" b="b"/>
              <a:pathLst>
                <a:path w="17779" h="158750">
                  <a:moveTo>
                    <a:pt x="0" y="0"/>
                  </a:moveTo>
                  <a:lnTo>
                    <a:pt x="0" y="132750"/>
                  </a:lnTo>
                  <a:lnTo>
                    <a:pt x="17779" y="158694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919979" y="1112625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2803"/>
                  </a:lnTo>
                  <a:lnTo>
                    <a:pt x="16510" y="156894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935220" y="1134814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853"/>
                  </a:lnTo>
                  <a:lnTo>
                    <a:pt x="17779" y="15879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951729" y="11588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06"/>
                  </a:lnTo>
                  <a:lnTo>
                    <a:pt x="17780" y="15885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968240" y="11828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2960"/>
                  </a:lnTo>
                  <a:lnTo>
                    <a:pt x="17780" y="15890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984750" y="12069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013"/>
                  </a:lnTo>
                  <a:lnTo>
                    <a:pt x="17779" y="15895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5001259" y="1230963"/>
              <a:ext cx="16510" cy="157480"/>
            </a:xfrm>
            <a:custGeom>
              <a:avLst/>
              <a:gdLst/>
              <a:ahLst/>
              <a:cxnLst/>
              <a:rect l="l" t="t" r="r" b="b"/>
              <a:pathLst>
                <a:path w="16510" h="157480">
                  <a:moveTo>
                    <a:pt x="0" y="0"/>
                  </a:moveTo>
                  <a:lnTo>
                    <a:pt x="0" y="133067"/>
                  </a:lnTo>
                  <a:lnTo>
                    <a:pt x="16510" y="157157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5016500" y="1253151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16"/>
                  </a:lnTo>
                  <a:lnTo>
                    <a:pt x="17779" y="15906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5033009" y="1277188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169"/>
                  </a:lnTo>
                  <a:lnTo>
                    <a:pt x="17779" y="15911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5049520" y="13012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23"/>
                  </a:lnTo>
                  <a:lnTo>
                    <a:pt x="17779" y="15916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5066029" y="1325263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276"/>
                  </a:lnTo>
                  <a:lnTo>
                    <a:pt x="17780" y="15922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5082540" y="1349300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330"/>
                  </a:lnTo>
                  <a:lnTo>
                    <a:pt x="17780" y="159274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5097779" y="1371489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90">
                  <a:moveTo>
                    <a:pt x="0" y="0"/>
                  </a:moveTo>
                  <a:lnTo>
                    <a:pt x="0" y="133379"/>
                  </a:lnTo>
                  <a:lnTo>
                    <a:pt x="19050" y="16117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5114290" y="1395526"/>
              <a:ext cx="17780" cy="159385"/>
            </a:xfrm>
            <a:custGeom>
              <a:avLst/>
              <a:gdLst/>
              <a:ahLst/>
              <a:cxnLst/>
              <a:rect l="l" t="t" r="r" b="b"/>
              <a:pathLst>
                <a:path w="17779" h="159384">
                  <a:moveTo>
                    <a:pt x="0" y="0"/>
                  </a:moveTo>
                  <a:lnTo>
                    <a:pt x="0" y="133432"/>
                  </a:lnTo>
                  <a:lnTo>
                    <a:pt x="17780" y="15937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5130800" y="141956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486"/>
                  </a:lnTo>
                  <a:lnTo>
                    <a:pt x="17779" y="15943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5147309" y="14436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39"/>
                  </a:lnTo>
                  <a:lnTo>
                    <a:pt x="17779" y="15948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5163820" y="14676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593"/>
                  </a:lnTo>
                  <a:lnTo>
                    <a:pt x="17779" y="15953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5180329" y="14916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646"/>
                  </a:lnTo>
                  <a:lnTo>
                    <a:pt x="17780" y="15959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5196840" y="1515713"/>
              <a:ext cx="16510" cy="158115"/>
            </a:xfrm>
            <a:custGeom>
              <a:avLst/>
              <a:gdLst/>
              <a:ahLst/>
              <a:cxnLst/>
              <a:rect l="l" t="t" r="r" b="b"/>
              <a:pathLst>
                <a:path w="16510" h="158114">
                  <a:moveTo>
                    <a:pt x="0" y="0"/>
                  </a:moveTo>
                  <a:lnTo>
                    <a:pt x="0" y="133700"/>
                  </a:lnTo>
                  <a:lnTo>
                    <a:pt x="16510" y="15779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5212079" y="1537901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749"/>
                  </a:lnTo>
                  <a:lnTo>
                    <a:pt x="17780" y="15969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5228590" y="1561938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02"/>
                  </a:lnTo>
                  <a:lnTo>
                    <a:pt x="17780" y="15974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5245100" y="1585975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856"/>
                  </a:lnTo>
                  <a:lnTo>
                    <a:pt x="17779" y="15980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5261609" y="1610013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09"/>
                  </a:lnTo>
                  <a:lnTo>
                    <a:pt x="17779" y="15985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5278120" y="1634050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3963"/>
                  </a:lnTo>
                  <a:lnTo>
                    <a:pt x="17779" y="159907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5294629" y="1658087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16"/>
                  </a:lnTo>
                  <a:lnTo>
                    <a:pt x="17780" y="159960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5309870" y="1680276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0" y="0"/>
                  </a:moveTo>
                  <a:lnTo>
                    <a:pt x="0" y="134065"/>
                  </a:lnTo>
                  <a:lnTo>
                    <a:pt x="17779" y="16000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5326379" y="170431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19"/>
                  </a:lnTo>
                  <a:lnTo>
                    <a:pt x="17780" y="16006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5342890" y="17283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172"/>
                  </a:lnTo>
                  <a:lnTo>
                    <a:pt x="17780" y="16011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5359400" y="17523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26"/>
                  </a:lnTo>
                  <a:lnTo>
                    <a:pt x="17779" y="16017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5375909" y="17764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279"/>
                  </a:lnTo>
                  <a:lnTo>
                    <a:pt x="17779" y="160223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5391150" y="1798613"/>
              <a:ext cx="19050" cy="162560"/>
            </a:xfrm>
            <a:custGeom>
              <a:avLst/>
              <a:gdLst/>
              <a:ahLst/>
              <a:cxnLst/>
              <a:rect l="l" t="t" r="r" b="b"/>
              <a:pathLst>
                <a:path w="19050" h="162560">
                  <a:moveTo>
                    <a:pt x="0" y="0"/>
                  </a:moveTo>
                  <a:lnTo>
                    <a:pt x="0" y="134329"/>
                  </a:lnTo>
                  <a:lnTo>
                    <a:pt x="19050" y="162126"/>
                  </a:lnTo>
                  <a:lnTo>
                    <a:pt x="19050" y="2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5407659" y="182265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382"/>
                  </a:lnTo>
                  <a:lnTo>
                    <a:pt x="17779" y="160326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5424170" y="1846688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35"/>
                  </a:lnTo>
                  <a:lnTo>
                    <a:pt x="17779" y="160379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5440679" y="1870725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489"/>
                  </a:lnTo>
                  <a:lnTo>
                    <a:pt x="17780" y="160433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5457190" y="1894763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42"/>
                  </a:lnTo>
                  <a:lnTo>
                    <a:pt x="17780" y="160486"/>
                  </a:lnTo>
                  <a:lnTo>
                    <a:pt x="17780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5473700" y="1918800"/>
              <a:ext cx="17780" cy="160655"/>
            </a:xfrm>
            <a:custGeom>
              <a:avLst/>
              <a:gdLst/>
              <a:ahLst/>
              <a:cxnLst/>
              <a:rect l="l" t="t" r="r" b="b"/>
              <a:pathLst>
                <a:path w="17779" h="160655">
                  <a:moveTo>
                    <a:pt x="0" y="0"/>
                  </a:moveTo>
                  <a:lnTo>
                    <a:pt x="0" y="134596"/>
                  </a:lnTo>
                  <a:lnTo>
                    <a:pt x="17779" y="160540"/>
                  </a:lnTo>
                  <a:lnTo>
                    <a:pt x="17779" y="25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5490209" y="1942837"/>
              <a:ext cx="16510" cy="158750"/>
            </a:xfrm>
            <a:custGeom>
              <a:avLst/>
              <a:gdLst/>
              <a:ahLst/>
              <a:cxnLst/>
              <a:rect l="l" t="t" r="r" b="b"/>
              <a:pathLst>
                <a:path w="16510" h="158750">
                  <a:moveTo>
                    <a:pt x="0" y="0"/>
                  </a:moveTo>
                  <a:lnTo>
                    <a:pt x="0" y="134649"/>
                  </a:lnTo>
                  <a:lnTo>
                    <a:pt x="16510" y="158740"/>
                  </a:lnTo>
                  <a:lnTo>
                    <a:pt x="16510" y="2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5505450" y="1965025"/>
              <a:ext cx="17780" cy="161925"/>
            </a:xfrm>
            <a:custGeom>
              <a:avLst/>
              <a:gdLst/>
              <a:ahLst/>
              <a:cxnLst/>
              <a:rect l="l" t="t" r="r" b="b"/>
              <a:pathLst>
                <a:path w="17779" h="161925">
                  <a:moveTo>
                    <a:pt x="0" y="0"/>
                  </a:moveTo>
                  <a:lnTo>
                    <a:pt x="0" y="134699"/>
                  </a:lnTo>
                  <a:lnTo>
                    <a:pt x="10160" y="149524"/>
                  </a:lnTo>
                  <a:lnTo>
                    <a:pt x="17779" y="161590"/>
                  </a:lnTo>
                  <a:lnTo>
                    <a:pt x="17779" y="27185"/>
                  </a:lnTo>
                  <a:lnTo>
                    <a:pt x="7620" y="1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5521959" y="199020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404"/>
                  </a:lnTo>
                  <a:lnTo>
                    <a:pt x="17779" y="16255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5538470" y="201634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9"/>
                  </a:lnTo>
                  <a:lnTo>
                    <a:pt x="17779" y="1625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5554979" y="204249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93"/>
                  </a:lnTo>
                  <a:lnTo>
                    <a:pt x="17780" y="162547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5571490" y="206864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87"/>
                  </a:lnTo>
                  <a:lnTo>
                    <a:pt x="17780" y="162541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5586729" y="2092782"/>
              <a:ext cx="19050" cy="165100"/>
            </a:xfrm>
            <a:custGeom>
              <a:avLst/>
              <a:gdLst/>
              <a:ahLst/>
              <a:cxnLst/>
              <a:rect l="l" t="t" r="r" b="b"/>
              <a:pathLst>
                <a:path w="19050" h="165100">
                  <a:moveTo>
                    <a:pt x="0" y="0"/>
                  </a:moveTo>
                  <a:lnTo>
                    <a:pt x="0" y="134382"/>
                  </a:lnTo>
                  <a:lnTo>
                    <a:pt x="19050" y="164546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5603240" y="211893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6"/>
                  </a:lnTo>
                  <a:lnTo>
                    <a:pt x="17780" y="16253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5619750" y="214507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70"/>
                  </a:lnTo>
                  <a:lnTo>
                    <a:pt x="17779" y="16252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5636259" y="217122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64"/>
                  </a:lnTo>
                  <a:lnTo>
                    <a:pt x="17779" y="16251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5652770" y="219737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9"/>
                  </a:lnTo>
                  <a:lnTo>
                    <a:pt x="17779" y="1625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5669279" y="222352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53"/>
                  </a:lnTo>
                  <a:lnTo>
                    <a:pt x="17780" y="162506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5684520" y="2247662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7"/>
                  </a:lnTo>
                  <a:lnTo>
                    <a:pt x="17779" y="16250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5701029" y="227381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42"/>
                  </a:lnTo>
                  <a:lnTo>
                    <a:pt x="17780" y="16249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5717540" y="229995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6"/>
                  </a:lnTo>
                  <a:lnTo>
                    <a:pt x="17780" y="162490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5734050" y="232610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30"/>
                  </a:lnTo>
                  <a:lnTo>
                    <a:pt x="17779" y="16248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5750560" y="2352268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30">
                  <a:moveTo>
                    <a:pt x="34290" y="54305"/>
                  </a:moveTo>
                  <a:lnTo>
                    <a:pt x="17780" y="28155"/>
                  </a:lnTo>
                  <a:lnTo>
                    <a:pt x="16510" y="26149"/>
                  </a:lnTo>
                  <a:lnTo>
                    <a:pt x="0" y="0"/>
                  </a:lnTo>
                  <a:lnTo>
                    <a:pt x="0" y="134315"/>
                  </a:lnTo>
                  <a:lnTo>
                    <a:pt x="16510" y="160464"/>
                  </a:lnTo>
                  <a:lnTo>
                    <a:pt x="34290" y="188620"/>
                  </a:lnTo>
                  <a:lnTo>
                    <a:pt x="34290" y="5430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5783579" y="240455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313"/>
                  </a:lnTo>
                  <a:lnTo>
                    <a:pt x="16510" y="160455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5798820" y="242869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7"/>
                  </a:lnTo>
                  <a:lnTo>
                    <a:pt x="17779" y="16246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5815329" y="245483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302"/>
                  </a:lnTo>
                  <a:lnTo>
                    <a:pt x="17780" y="16245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5831840" y="248098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6"/>
                  </a:lnTo>
                  <a:lnTo>
                    <a:pt x="17780" y="16244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5848350" y="250713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90"/>
                  </a:lnTo>
                  <a:lnTo>
                    <a:pt x="17779" y="16244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5864859" y="253328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84"/>
                  </a:lnTo>
                  <a:lnTo>
                    <a:pt x="17779" y="162438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5880100" y="255742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279"/>
                  </a:lnTo>
                  <a:lnTo>
                    <a:pt x="19050" y="164444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5896609" y="258357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73"/>
                  </a:lnTo>
                  <a:lnTo>
                    <a:pt x="17779" y="16242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5913120" y="260971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7"/>
                  </a:lnTo>
                  <a:lnTo>
                    <a:pt x="17779" y="16242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5929629" y="263586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61"/>
                  </a:lnTo>
                  <a:lnTo>
                    <a:pt x="17780" y="16241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5946140" y="266201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6"/>
                  </a:lnTo>
                  <a:lnTo>
                    <a:pt x="17780" y="162409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5962650" y="268816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50"/>
                  </a:lnTo>
                  <a:lnTo>
                    <a:pt x="17779" y="162404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5977890" y="2712301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45"/>
                  </a:lnTo>
                  <a:lnTo>
                    <a:pt x="17780" y="16239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5994400" y="273844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9"/>
                  </a:lnTo>
                  <a:lnTo>
                    <a:pt x="17779" y="16239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6010909" y="276459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33"/>
                  </a:lnTo>
                  <a:lnTo>
                    <a:pt x="17779" y="16238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6027420" y="279074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7"/>
                  </a:lnTo>
                  <a:lnTo>
                    <a:pt x="17779" y="16238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6043929" y="281689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21"/>
                  </a:lnTo>
                  <a:lnTo>
                    <a:pt x="17780" y="16237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6060440" y="2843043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5">
                  <a:moveTo>
                    <a:pt x="0" y="0"/>
                  </a:moveTo>
                  <a:lnTo>
                    <a:pt x="0" y="134216"/>
                  </a:lnTo>
                  <a:lnTo>
                    <a:pt x="16510" y="160358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6075679" y="286718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10"/>
                  </a:lnTo>
                  <a:lnTo>
                    <a:pt x="17780" y="16236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6092190" y="289332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204"/>
                  </a:lnTo>
                  <a:lnTo>
                    <a:pt x="17780" y="16235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6108700" y="291947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9"/>
                  </a:lnTo>
                  <a:lnTo>
                    <a:pt x="17779" y="16235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6125209" y="294562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93"/>
                  </a:lnTo>
                  <a:lnTo>
                    <a:pt x="17779" y="16234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6141720" y="297177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7"/>
                  </a:lnTo>
                  <a:lnTo>
                    <a:pt x="17779" y="162341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6158229" y="2997923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81"/>
                  </a:lnTo>
                  <a:lnTo>
                    <a:pt x="17780" y="162335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6173470" y="3022060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6"/>
                  </a:lnTo>
                  <a:lnTo>
                    <a:pt x="17779" y="16233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6189979" y="3048209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70"/>
                  </a:lnTo>
                  <a:lnTo>
                    <a:pt x="17780" y="16232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6206490" y="307435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64"/>
                  </a:lnTo>
                  <a:lnTo>
                    <a:pt x="17780" y="16231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6223000" y="310050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9"/>
                  </a:lnTo>
                  <a:lnTo>
                    <a:pt x="17779" y="16231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6239509" y="312665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53"/>
                  </a:lnTo>
                  <a:lnTo>
                    <a:pt x="17779" y="162307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6254750" y="3150791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48"/>
                  </a:lnTo>
                  <a:lnTo>
                    <a:pt x="19050" y="16431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6272529" y="3178951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41"/>
                  </a:lnTo>
                  <a:lnTo>
                    <a:pt x="16510" y="160284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6287770" y="320308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6"/>
                  </a:lnTo>
                  <a:lnTo>
                    <a:pt x="17779" y="16229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6304279" y="322923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30"/>
                  </a:lnTo>
                  <a:lnTo>
                    <a:pt x="17780" y="162284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6320790" y="3255386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24"/>
                  </a:lnTo>
                  <a:lnTo>
                    <a:pt x="17780" y="162278"/>
                  </a:lnTo>
                  <a:lnTo>
                    <a:pt x="17780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6337300" y="3281534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19"/>
                  </a:lnTo>
                  <a:lnTo>
                    <a:pt x="17779" y="162272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6353809" y="3307682"/>
              <a:ext cx="16510" cy="160655"/>
            </a:xfrm>
            <a:custGeom>
              <a:avLst/>
              <a:gdLst/>
              <a:ahLst/>
              <a:cxnLst/>
              <a:rect l="l" t="t" r="r" b="b"/>
              <a:pathLst>
                <a:path w="16510" h="160654">
                  <a:moveTo>
                    <a:pt x="0" y="0"/>
                  </a:moveTo>
                  <a:lnTo>
                    <a:pt x="0" y="134113"/>
                  </a:lnTo>
                  <a:lnTo>
                    <a:pt x="16510" y="160256"/>
                  </a:lnTo>
                  <a:lnTo>
                    <a:pt x="16510" y="26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6369050" y="3331820"/>
              <a:ext cx="19050" cy="164465"/>
            </a:xfrm>
            <a:custGeom>
              <a:avLst/>
              <a:gdLst/>
              <a:ahLst/>
              <a:cxnLst/>
              <a:rect l="l" t="t" r="r" b="b"/>
              <a:pathLst>
                <a:path w="19050" h="164464">
                  <a:moveTo>
                    <a:pt x="0" y="0"/>
                  </a:moveTo>
                  <a:lnTo>
                    <a:pt x="0" y="134107"/>
                  </a:lnTo>
                  <a:lnTo>
                    <a:pt x="19050" y="164272"/>
                  </a:lnTo>
                  <a:lnTo>
                    <a:pt x="19050" y="30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6385559" y="3357968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102"/>
                  </a:lnTo>
                  <a:lnTo>
                    <a:pt x="17779" y="162255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6402070" y="3384117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6"/>
                  </a:lnTo>
                  <a:lnTo>
                    <a:pt x="17779" y="162250"/>
                  </a:lnTo>
                  <a:lnTo>
                    <a:pt x="17779" y="2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6418579" y="3410265"/>
              <a:ext cx="17780" cy="162560"/>
            </a:xfrm>
            <a:custGeom>
              <a:avLst/>
              <a:gdLst/>
              <a:ahLst/>
              <a:cxnLst/>
              <a:rect l="l" t="t" r="r" b="b"/>
              <a:pathLst>
                <a:path w="17779" h="162560">
                  <a:moveTo>
                    <a:pt x="0" y="0"/>
                  </a:moveTo>
                  <a:lnTo>
                    <a:pt x="0" y="134090"/>
                  </a:lnTo>
                  <a:lnTo>
                    <a:pt x="17780" y="162244"/>
                  </a:lnTo>
                  <a:lnTo>
                    <a:pt x="17780" y="30510"/>
                  </a:lnTo>
                  <a:lnTo>
                    <a:pt x="3810" y="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6435090" y="3438550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1948"/>
                  </a:lnTo>
                  <a:lnTo>
                    <a:pt x="1270" y="133959"/>
                  </a:lnTo>
                  <a:lnTo>
                    <a:pt x="17780" y="163273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6451600" y="3467476"/>
              <a:ext cx="17780" cy="163830"/>
            </a:xfrm>
            <a:custGeom>
              <a:avLst/>
              <a:gdLst/>
              <a:ahLst/>
              <a:cxnLst/>
              <a:rect l="l" t="t" r="r" b="b"/>
              <a:pathLst>
                <a:path w="17779" h="163829">
                  <a:moveTo>
                    <a:pt x="0" y="0"/>
                  </a:moveTo>
                  <a:lnTo>
                    <a:pt x="0" y="132093"/>
                  </a:lnTo>
                  <a:lnTo>
                    <a:pt x="17779" y="16366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6466840" y="3494177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451"/>
                  </a:lnTo>
                  <a:lnTo>
                    <a:pt x="17780" y="16402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6483350" y="3523103"/>
              <a:ext cx="17780" cy="164465"/>
            </a:xfrm>
            <a:custGeom>
              <a:avLst/>
              <a:gdLst/>
              <a:ahLst/>
              <a:cxnLst/>
              <a:rect l="l" t="t" r="r" b="b"/>
              <a:pathLst>
                <a:path w="17779" h="164464">
                  <a:moveTo>
                    <a:pt x="0" y="0"/>
                  </a:moveTo>
                  <a:lnTo>
                    <a:pt x="0" y="132840"/>
                  </a:lnTo>
                  <a:lnTo>
                    <a:pt x="17779" y="164410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6499859" y="3552028"/>
              <a:ext cx="17780" cy="165100"/>
            </a:xfrm>
            <a:custGeom>
              <a:avLst/>
              <a:gdLst/>
              <a:ahLst/>
              <a:cxnLst/>
              <a:rect l="l" t="t" r="r" b="b"/>
              <a:pathLst>
                <a:path w="17779" h="165100">
                  <a:moveTo>
                    <a:pt x="0" y="0"/>
                  </a:moveTo>
                  <a:lnTo>
                    <a:pt x="0" y="133229"/>
                  </a:lnTo>
                  <a:lnTo>
                    <a:pt x="17780" y="16479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6516369" y="3580955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3618"/>
                  </a:lnTo>
                  <a:lnTo>
                    <a:pt x="17779" y="165187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6532880" y="3609880"/>
              <a:ext cx="17780" cy="165735"/>
            </a:xfrm>
            <a:custGeom>
              <a:avLst/>
              <a:gdLst/>
              <a:ahLst/>
              <a:cxnLst/>
              <a:rect l="l" t="t" r="r" b="b"/>
              <a:pathLst>
                <a:path w="17779" h="165735">
                  <a:moveTo>
                    <a:pt x="0" y="0"/>
                  </a:moveTo>
                  <a:lnTo>
                    <a:pt x="0" y="134006"/>
                  </a:lnTo>
                  <a:lnTo>
                    <a:pt x="17779" y="16557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6549390" y="3638806"/>
              <a:ext cx="16510" cy="163830"/>
            </a:xfrm>
            <a:custGeom>
              <a:avLst/>
              <a:gdLst/>
              <a:ahLst/>
              <a:cxnLst/>
              <a:rect l="l" t="t" r="r" b="b"/>
              <a:pathLst>
                <a:path w="16509" h="163829">
                  <a:moveTo>
                    <a:pt x="0" y="0"/>
                  </a:moveTo>
                  <a:lnTo>
                    <a:pt x="0" y="134395"/>
                  </a:lnTo>
                  <a:lnTo>
                    <a:pt x="16509" y="163710"/>
                  </a:lnTo>
                  <a:lnTo>
                    <a:pt x="16509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6564630" y="3665507"/>
              <a:ext cx="17780" cy="166370"/>
            </a:xfrm>
            <a:custGeom>
              <a:avLst/>
              <a:gdLst/>
              <a:ahLst/>
              <a:cxnLst/>
              <a:rect l="l" t="t" r="r" b="b"/>
              <a:pathLst>
                <a:path w="17779" h="166370">
                  <a:moveTo>
                    <a:pt x="0" y="0"/>
                  </a:moveTo>
                  <a:lnTo>
                    <a:pt x="0" y="134754"/>
                  </a:lnTo>
                  <a:lnTo>
                    <a:pt x="17779" y="16632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6581140" y="3694433"/>
              <a:ext cx="17780" cy="167005"/>
            </a:xfrm>
            <a:custGeom>
              <a:avLst/>
              <a:gdLst/>
              <a:ahLst/>
              <a:cxnLst/>
              <a:rect l="l" t="t" r="r" b="b"/>
              <a:pathLst>
                <a:path w="17779" h="167004">
                  <a:moveTo>
                    <a:pt x="0" y="0"/>
                  </a:moveTo>
                  <a:lnTo>
                    <a:pt x="0" y="135143"/>
                  </a:lnTo>
                  <a:lnTo>
                    <a:pt x="17779" y="16671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6597650" y="3723359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532"/>
                  </a:lnTo>
                  <a:lnTo>
                    <a:pt x="17779" y="167101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6614159" y="3752285"/>
              <a:ext cx="17780" cy="167640"/>
            </a:xfrm>
            <a:custGeom>
              <a:avLst/>
              <a:gdLst/>
              <a:ahLst/>
              <a:cxnLst/>
              <a:rect l="l" t="t" r="r" b="b"/>
              <a:pathLst>
                <a:path w="17779" h="167639">
                  <a:moveTo>
                    <a:pt x="0" y="0"/>
                  </a:moveTo>
                  <a:lnTo>
                    <a:pt x="0" y="135920"/>
                  </a:lnTo>
                  <a:lnTo>
                    <a:pt x="17780" y="167490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6630669" y="3781211"/>
              <a:ext cx="17780" cy="168275"/>
            </a:xfrm>
            <a:custGeom>
              <a:avLst/>
              <a:gdLst/>
              <a:ahLst/>
              <a:cxnLst/>
              <a:rect l="l" t="t" r="r" b="b"/>
              <a:pathLst>
                <a:path w="17779" h="168275">
                  <a:moveTo>
                    <a:pt x="0" y="0"/>
                  </a:moveTo>
                  <a:lnTo>
                    <a:pt x="0" y="136309"/>
                  </a:lnTo>
                  <a:lnTo>
                    <a:pt x="17779" y="167879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6647180" y="3810136"/>
              <a:ext cx="16510" cy="166370"/>
            </a:xfrm>
            <a:custGeom>
              <a:avLst/>
              <a:gdLst/>
              <a:ahLst/>
              <a:cxnLst/>
              <a:rect l="l" t="t" r="r" b="b"/>
              <a:pathLst>
                <a:path w="16509" h="166370">
                  <a:moveTo>
                    <a:pt x="0" y="0"/>
                  </a:moveTo>
                  <a:lnTo>
                    <a:pt x="0" y="136698"/>
                  </a:lnTo>
                  <a:lnTo>
                    <a:pt x="16510" y="166012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6662419" y="3836837"/>
              <a:ext cx="17780" cy="168910"/>
            </a:xfrm>
            <a:custGeom>
              <a:avLst/>
              <a:gdLst/>
              <a:ahLst/>
              <a:cxnLst/>
              <a:rect l="l" t="t" r="r" b="b"/>
              <a:pathLst>
                <a:path w="17779" h="168910">
                  <a:moveTo>
                    <a:pt x="0" y="0"/>
                  </a:moveTo>
                  <a:lnTo>
                    <a:pt x="0" y="137057"/>
                  </a:lnTo>
                  <a:lnTo>
                    <a:pt x="17779" y="16862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6678930" y="3865763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445"/>
                  </a:lnTo>
                  <a:lnTo>
                    <a:pt x="17779" y="16901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6695440" y="3894689"/>
              <a:ext cx="17780" cy="169545"/>
            </a:xfrm>
            <a:custGeom>
              <a:avLst/>
              <a:gdLst/>
              <a:ahLst/>
              <a:cxnLst/>
              <a:rect l="l" t="t" r="r" b="b"/>
              <a:pathLst>
                <a:path w="17779" h="169545">
                  <a:moveTo>
                    <a:pt x="0" y="0"/>
                  </a:moveTo>
                  <a:lnTo>
                    <a:pt x="0" y="137834"/>
                  </a:lnTo>
                  <a:lnTo>
                    <a:pt x="17779" y="16940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6711950" y="3923615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223"/>
                  </a:lnTo>
                  <a:lnTo>
                    <a:pt x="17779" y="169793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6728459" y="3952541"/>
              <a:ext cx="17780" cy="170180"/>
            </a:xfrm>
            <a:custGeom>
              <a:avLst/>
              <a:gdLst/>
              <a:ahLst/>
              <a:cxnLst/>
              <a:rect l="l" t="t" r="r" b="b"/>
              <a:pathLst>
                <a:path w="17779" h="170179">
                  <a:moveTo>
                    <a:pt x="0" y="0"/>
                  </a:moveTo>
                  <a:lnTo>
                    <a:pt x="0" y="138612"/>
                  </a:lnTo>
                  <a:lnTo>
                    <a:pt x="17780" y="170181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6743700" y="3979241"/>
              <a:ext cx="19050" cy="173355"/>
            </a:xfrm>
            <a:custGeom>
              <a:avLst/>
              <a:gdLst/>
              <a:ahLst/>
              <a:cxnLst/>
              <a:rect l="l" t="t" r="r" b="b"/>
              <a:pathLst>
                <a:path w="19050" h="173354">
                  <a:moveTo>
                    <a:pt x="0" y="0"/>
                  </a:moveTo>
                  <a:lnTo>
                    <a:pt x="0" y="138971"/>
                  </a:lnTo>
                  <a:lnTo>
                    <a:pt x="19050" y="172795"/>
                  </a:lnTo>
                  <a:lnTo>
                    <a:pt x="19050" y="33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6760209" y="4008167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359"/>
                  </a:lnTo>
                  <a:lnTo>
                    <a:pt x="17780" y="170929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6776719" y="4037093"/>
              <a:ext cx="17780" cy="171450"/>
            </a:xfrm>
            <a:custGeom>
              <a:avLst/>
              <a:gdLst/>
              <a:ahLst/>
              <a:cxnLst/>
              <a:rect l="l" t="t" r="r" b="b"/>
              <a:pathLst>
                <a:path w="17779" h="171450">
                  <a:moveTo>
                    <a:pt x="0" y="0"/>
                  </a:moveTo>
                  <a:lnTo>
                    <a:pt x="0" y="139748"/>
                  </a:lnTo>
                  <a:lnTo>
                    <a:pt x="17779" y="171318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6793230" y="4066019"/>
              <a:ext cx="17780" cy="172085"/>
            </a:xfrm>
            <a:custGeom>
              <a:avLst/>
              <a:gdLst/>
              <a:ahLst/>
              <a:cxnLst/>
              <a:rect l="l" t="t" r="r" b="b"/>
              <a:pathLst>
                <a:path w="17779" h="172085">
                  <a:moveTo>
                    <a:pt x="0" y="0"/>
                  </a:moveTo>
                  <a:lnTo>
                    <a:pt x="0" y="140137"/>
                  </a:lnTo>
                  <a:lnTo>
                    <a:pt x="17779" y="171706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6809740" y="4094945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526"/>
                  </a:lnTo>
                  <a:lnTo>
                    <a:pt x="17779" y="172095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6826250" y="4123871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0" y="0"/>
                  </a:moveTo>
                  <a:lnTo>
                    <a:pt x="0" y="140914"/>
                  </a:lnTo>
                  <a:lnTo>
                    <a:pt x="17779" y="172484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6842759" y="4152797"/>
              <a:ext cx="16510" cy="170815"/>
            </a:xfrm>
            <a:custGeom>
              <a:avLst/>
              <a:gdLst/>
              <a:ahLst/>
              <a:cxnLst/>
              <a:rect l="l" t="t" r="r" b="b"/>
              <a:pathLst>
                <a:path w="16509" h="170814">
                  <a:moveTo>
                    <a:pt x="0" y="0"/>
                  </a:moveTo>
                  <a:lnTo>
                    <a:pt x="0" y="141303"/>
                  </a:lnTo>
                  <a:lnTo>
                    <a:pt x="16510" y="170618"/>
                  </a:lnTo>
                  <a:lnTo>
                    <a:pt x="16510" y="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6858000" y="4179497"/>
              <a:ext cx="17780" cy="173355"/>
            </a:xfrm>
            <a:custGeom>
              <a:avLst/>
              <a:gdLst/>
              <a:ahLst/>
              <a:cxnLst/>
              <a:rect l="l" t="t" r="r" b="b"/>
              <a:pathLst>
                <a:path w="17779" h="173354">
                  <a:moveTo>
                    <a:pt x="0" y="0"/>
                  </a:moveTo>
                  <a:lnTo>
                    <a:pt x="0" y="141662"/>
                  </a:lnTo>
                  <a:lnTo>
                    <a:pt x="17779" y="173232"/>
                  </a:lnTo>
                  <a:lnTo>
                    <a:pt x="17779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6874509" y="4208424"/>
              <a:ext cx="17780" cy="175895"/>
            </a:xfrm>
            <a:custGeom>
              <a:avLst/>
              <a:gdLst/>
              <a:ahLst/>
              <a:cxnLst/>
              <a:rect l="l" t="t" r="r" b="b"/>
              <a:pathLst>
                <a:path w="17779" h="175895">
                  <a:moveTo>
                    <a:pt x="0" y="0"/>
                  </a:moveTo>
                  <a:lnTo>
                    <a:pt x="0" y="142051"/>
                  </a:lnTo>
                  <a:lnTo>
                    <a:pt x="8890" y="157836"/>
                  </a:lnTo>
                  <a:lnTo>
                    <a:pt x="17780" y="175698"/>
                  </a:lnTo>
                  <a:lnTo>
                    <a:pt x="17780" y="31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6891019" y="4237349"/>
              <a:ext cx="17780" cy="180340"/>
            </a:xfrm>
            <a:custGeom>
              <a:avLst/>
              <a:gdLst/>
              <a:ahLst/>
              <a:cxnLst/>
              <a:rect l="l" t="t" r="r" b="b"/>
              <a:pathLst>
                <a:path w="17779" h="180339">
                  <a:moveTo>
                    <a:pt x="0" y="0"/>
                  </a:moveTo>
                  <a:lnTo>
                    <a:pt x="0" y="144221"/>
                  </a:lnTo>
                  <a:lnTo>
                    <a:pt x="17779" y="179946"/>
                  </a:lnTo>
                  <a:lnTo>
                    <a:pt x="17779" y="33278"/>
                  </a:lnTo>
                  <a:lnTo>
                    <a:pt x="2539" y="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6907530" y="4268225"/>
              <a:ext cx="17780" cy="182245"/>
            </a:xfrm>
            <a:custGeom>
              <a:avLst/>
              <a:gdLst/>
              <a:ahLst/>
              <a:cxnLst/>
              <a:rect l="l" t="t" r="r" b="b"/>
              <a:pathLst>
                <a:path w="17779" h="182245">
                  <a:moveTo>
                    <a:pt x="0" y="0"/>
                  </a:moveTo>
                  <a:lnTo>
                    <a:pt x="0" y="146519"/>
                  </a:lnTo>
                  <a:lnTo>
                    <a:pt x="17779" y="18224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6924040" y="4299455"/>
              <a:ext cx="17780" cy="184785"/>
            </a:xfrm>
            <a:custGeom>
              <a:avLst/>
              <a:gdLst/>
              <a:ahLst/>
              <a:cxnLst/>
              <a:rect l="l" t="t" r="r" b="b"/>
              <a:pathLst>
                <a:path w="17779" h="184785">
                  <a:moveTo>
                    <a:pt x="0" y="0"/>
                  </a:moveTo>
                  <a:lnTo>
                    <a:pt x="0" y="148462"/>
                  </a:lnTo>
                  <a:lnTo>
                    <a:pt x="17779" y="184188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6940550" y="4330686"/>
              <a:ext cx="17780" cy="186690"/>
            </a:xfrm>
            <a:custGeom>
              <a:avLst/>
              <a:gdLst/>
              <a:ahLst/>
              <a:cxnLst/>
              <a:rect l="l" t="t" r="r" b="b"/>
              <a:pathLst>
                <a:path w="17779" h="186689">
                  <a:moveTo>
                    <a:pt x="0" y="0"/>
                  </a:moveTo>
                  <a:lnTo>
                    <a:pt x="0" y="150406"/>
                  </a:lnTo>
                  <a:lnTo>
                    <a:pt x="17779" y="18613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6955790" y="4359514"/>
              <a:ext cx="17780" cy="187960"/>
            </a:xfrm>
            <a:custGeom>
              <a:avLst/>
              <a:gdLst/>
              <a:ahLst/>
              <a:cxnLst/>
              <a:rect l="l" t="t" r="r" b="b"/>
              <a:pathLst>
                <a:path w="17779" h="187960">
                  <a:moveTo>
                    <a:pt x="0" y="0"/>
                  </a:moveTo>
                  <a:lnTo>
                    <a:pt x="0" y="152200"/>
                  </a:lnTo>
                  <a:lnTo>
                    <a:pt x="17779" y="1879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6972300" y="4390744"/>
              <a:ext cx="17780" cy="189865"/>
            </a:xfrm>
            <a:custGeom>
              <a:avLst/>
              <a:gdLst/>
              <a:ahLst/>
              <a:cxnLst/>
              <a:rect l="l" t="t" r="r" b="b"/>
              <a:pathLst>
                <a:path w="17779" h="189864">
                  <a:moveTo>
                    <a:pt x="0" y="0"/>
                  </a:moveTo>
                  <a:lnTo>
                    <a:pt x="0" y="154143"/>
                  </a:lnTo>
                  <a:lnTo>
                    <a:pt x="17779" y="18986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6988809" y="4421974"/>
              <a:ext cx="17780" cy="192405"/>
            </a:xfrm>
            <a:custGeom>
              <a:avLst/>
              <a:gdLst/>
              <a:ahLst/>
              <a:cxnLst/>
              <a:rect l="l" t="t" r="r" b="b"/>
              <a:pathLst>
                <a:path w="17779" h="192404">
                  <a:moveTo>
                    <a:pt x="0" y="0"/>
                  </a:moveTo>
                  <a:lnTo>
                    <a:pt x="0" y="156087"/>
                  </a:lnTo>
                  <a:lnTo>
                    <a:pt x="17780" y="191812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005319" y="4453204"/>
              <a:ext cx="17780" cy="194310"/>
            </a:xfrm>
            <a:custGeom>
              <a:avLst/>
              <a:gdLst/>
              <a:ahLst/>
              <a:cxnLst/>
              <a:rect l="l" t="t" r="r" b="b"/>
              <a:pathLst>
                <a:path w="17779" h="194310">
                  <a:moveTo>
                    <a:pt x="0" y="0"/>
                  </a:moveTo>
                  <a:lnTo>
                    <a:pt x="0" y="158030"/>
                  </a:lnTo>
                  <a:lnTo>
                    <a:pt x="17779" y="19375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021830" y="4484435"/>
              <a:ext cx="17780" cy="196215"/>
            </a:xfrm>
            <a:custGeom>
              <a:avLst/>
              <a:gdLst/>
              <a:ahLst/>
              <a:cxnLst/>
              <a:rect l="l" t="t" r="r" b="b"/>
              <a:pathLst>
                <a:path w="17779" h="196214">
                  <a:moveTo>
                    <a:pt x="0" y="0"/>
                  </a:moveTo>
                  <a:lnTo>
                    <a:pt x="0" y="159974"/>
                  </a:lnTo>
                  <a:lnTo>
                    <a:pt x="17779" y="19569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037069" y="4513263"/>
              <a:ext cx="17780" cy="198120"/>
            </a:xfrm>
            <a:custGeom>
              <a:avLst/>
              <a:gdLst/>
              <a:ahLst/>
              <a:cxnLst/>
              <a:rect l="l" t="t" r="r" b="b"/>
              <a:pathLst>
                <a:path w="17779" h="198120">
                  <a:moveTo>
                    <a:pt x="0" y="0"/>
                  </a:moveTo>
                  <a:lnTo>
                    <a:pt x="0" y="161768"/>
                  </a:lnTo>
                  <a:lnTo>
                    <a:pt x="17779" y="197493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053580" y="4544493"/>
              <a:ext cx="17780" cy="200025"/>
            </a:xfrm>
            <a:custGeom>
              <a:avLst/>
              <a:gdLst/>
              <a:ahLst/>
              <a:cxnLst/>
              <a:rect l="l" t="t" r="r" b="b"/>
              <a:pathLst>
                <a:path w="17779" h="200025">
                  <a:moveTo>
                    <a:pt x="0" y="0"/>
                  </a:moveTo>
                  <a:lnTo>
                    <a:pt x="0" y="163711"/>
                  </a:lnTo>
                  <a:lnTo>
                    <a:pt x="17779" y="19943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070090" y="4575723"/>
              <a:ext cx="17780" cy="201930"/>
            </a:xfrm>
            <a:custGeom>
              <a:avLst/>
              <a:gdLst/>
              <a:ahLst/>
              <a:cxnLst/>
              <a:rect l="l" t="t" r="r" b="b"/>
              <a:pathLst>
                <a:path w="17779" h="201929">
                  <a:moveTo>
                    <a:pt x="0" y="0"/>
                  </a:moveTo>
                  <a:lnTo>
                    <a:pt x="0" y="165655"/>
                  </a:lnTo>
                  <a:lnTo>
                    <a:pt x="17779" y="20138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086600" y="4606954"/>
              <a:ext cx="17780" cy="203835"/>
            </a:xfrm>
            <a:custGeom>
              <a:avLst/>
              <a:gdLst/>
              <a:ahLst/>
              <a:cxnLst/>
              <a:rect l="l" t="t" r="r" b="b"/>
              <a:pathLst>
                <a:path w="17779" h="203835">
                  <a:moveTo>
                    <a:pt x="0" y="0"/>
                  </a:moveTo>
                  <a:lnTo>
                    <a:pt x="0" y="167598"/>
                  </a:lnTo>
                  <a:lnTo>
                    <a:pt x="17779" y="20332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103109" y="4638184"/>
              <a:ext cx="17780" cy="205740"/>
            </a:xfrm>
            <a:custGeom>
              <a:avLst/>
              <a:gdLst/>
              <a:ahLst/>
              <a:cxnLst/>
              <a:rect l="l" t="t" r="r" b="b"/>
              <a:pathLst>
                <a:path w="17779" h="205739">
                  <a:moveTo>
                    <a:pt x="0" y="0"/>
                  </a:moveTo>
                  <a:lnTo>
                    <a:pt x="0" y="169542"/>
                  </a:lnTo>
                  <a:lnTo>
                    <a:pt x="17780" y="205268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119619" y="4669414"/>
              <a:ext cx="17780" cy="207645"/>
            </a:xfrm>
            <a:custGeom>
              <a:avLst/>
              <a:gdLst/>
              <a:ahLst/>
              <a:cxnLst/>
              <a:rect l="l" t="t" r="r" b="b"/>
              <a:pathLst>
                <a:path w="17779" h="207645">
                  <a:moveTo>
                    <a:pt x="0" y="0"/>
                  </a:moveTo>
                  <a:lnTo>
                    <a:pt x="0" y="171485"/>
                  </a:lnTo>
                  <a:lnTo>
                    <a:pt x="17779" y="207211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136130" y="4700645"/>
              <a:ext cx="16510" cy="207010"/>
            </a:xfrm>
            <a:custGeom>
              <a:avLst/>
              <a:gdLst/>
              <a:ahLst/>
              <a:cxnLst/>
              <a:rect l="l" t="t" r="r" b="b"/>
              <a:pathLst>
                <a:path w="16509" h="207010">
                  <a:moveTo>
                    <a:pt x="0" y="0"/>
                  </a:moveTo>
                  <a:lnTo>
                    <a:pt x="0" y="173429"/>
                  </a:lnTo>
                  <a:lnTo>
                    <a:pt x="16510" y="206603"/>
                  </a:lnTo>
                  <a:lnTo>
                    <a:pt x="16510" y="3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151369" y="4729472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75223"/>
                  </a:lnTo>
                  <a:lnTo>
                    <a:pt x="17779" y="21094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167880" y="4760703"/>
              <a:ext cx="17780" cy="213360"/>
            </a:xfrm>
            <a:custGeom>
              <a:avLst/>
              <a:gdLst/>
              <a:ahLst/>
              <a:cxnLst/>
              <a:rect l="l" t="t" r="r" b="b"/>
              <a:pathLst>
                <a:path w="17779" h="213360">
                  <a:moveTo>
                    <a:pt x="0" y="0"/>
                  </a:moveTo>
                  <a:lnTo>
                    <a:pt x="0" y="177167"/>
                  </a:lnTo>
                  <a:lnTo>
                    <a:pt x="17779" y="212892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184390" y="4791933"/>
              <a:ext cx="17780" cy="215265"/>
            </a:xfrm>
            <a:custGeom>
              <a:avLst/>
              <a:gdLst/>
              <a:ahLst/>
              <a:cxnLst/>
              <a:rect l="l" t="t" r="r" b="b"/>
              <a:pathLst>
                <a:path w="17779" h="215264">
                  <a:moveTo>
                    <a:pt x="0" y="0"/>
                  </a:moveTo>
                  <a:lnTo>
                    <a:pt x="0" y="179110"/>
                  </a:lnTo>
                  <a:lnTo>
                    <a:pt x="17779" y="21483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200900" y="4823164"/>
              <a:ext cx="17780" cy="217170"/>
            </a:xfrm>
            <a:custGeom>
              <a:avLst/>
              <a:gdLst/>
              <a:ahLst/>
              <a:cxnLst/>
              <a:rect l="l" t="t" r="r" b="b"/>
              <a:pathLst>
                <a:path w="17779" h="217170">
                  <a:moveTo>
                    <a:pt x="0" y="0"/>
                  </a:moveTo>
                  <a:lnTo>
                    <a:pt x="0" y="181054"/>
                  </a:lnTo>
                  <a:lnTo>
                    <a:pt x="17779" y="216779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217409" y="4854394"/>
              <a:ext cx="17780" cy="219075"/>
            </a:xfrm>
            <a:custGeom>
              <a:avLst/>
              <a:gdLst/>
              <a:ahLst/>
              <a:cxnLst/>
              <a:rect l="l" t="t" r="r" b="b"/>
              <a:pathLst>
                <a:path w="17779" h="219075">
                  <a:moveTo>
                    <a:pt x="0" y="0"/>
                  </a:moveTo>
                  <a:lnTo>
                    <a:pt x="0" y="182997"/>
                  </a:lnTo>
                  <a:lnTo>
                    <a:pt x="17780" y="218723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232650" y="4883222"/>
              <a:ext cx="19050" cy="223520"/>
            </a:xfrm>
            <a:custGeom>
              <a:avLst/>
              <a:gdLst/>
              <a:ahLst/>
              <a:cxnLst/>
              <a:rect l="l" t="t" r="r" b="b"/>
              <a:pathLst>
                <a:path w="19050" h="223520">
                  <a:moveTo>
                    <a:pt x="0" y="0"/>
                  </a:moveTo>
                  <a:lnTo>
                    <a:pt x="0" y="184791"/>
                  </a:lnTo>
                  <a:lnTo>
                    <a:pt x="19050" y="223069"/>
                  </a:lnTo>
                  <a:lnTo>
                    <a:pt x="19050" y="36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249159" y="4914452"/>
              <a:ext cx="17780" cy="222885"/>
            </a:xfrm>
            <a:custGeom>
              <a:avLst/>
              <a:gdLst/>
              <a:ahLst/>
              <a:cxnLst/>
              <a:rect l="l" t="t" r="r" b="b"/>
              <a:pathLst>
                <a:path w="17779" h="222885">
                  <a:moveTo>
                    <a:pt x="0" y="0"/>
                  </a:moveTo>
                  <a:lnTo>
                    <a:pt x="0" y="186735"/>
                  </a:lnTo>
                  <a:lnTo>
                    <a:pt x="17780" y="222460"/>
                  </a:lnTo>
                  <a:lnTo>
                    <a:pt x="17780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7265669" y="4945683"/>
              <a:ext cx="17780" cy="224790"/>
            </a:xfrm>
            <a:custGeom>
              <a:avLst/>
              <a:gdLst/>
              <a:ahLst/>
              <a:cxnLst/>
              <a:rect l="l" t="t" r="r" b="b"/>
              <a:pathLst>
                <a:path w="17779" h="224789">
                  <a:moveTo>
                    <a:pt x="0" y="0"/>
                  </a:moveTo>
                  <a:lnTo>
                    <a:pt x="0" y="188678"/>
                  </a:lnTo>
                  <a:lnTo>
                    <a:pt x="17779" y="224404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7282180" y="4976913"/>
              <a:ext cx="17780" cy="211454"/>
            </a:xfrm>
            <a:custGeom>
              <a:avLst/>
              <a:gdLst/>
              <a:ahLst/>
              <a:cxnLst/>
              <a:rect l="l" t="t" r="r" b="b"/>
              <a:pathLst>
                <a:path w="17779" h="211454">
                  <a:moveTo>
                    <a:pt x="0" y="0"/>
                  </a:moveTo>
                  <a:lnTo>
                    <a:pt x="0" y="190622"/>
                  </a:lnTo>
                  <a:lnTo>
                    <a:pt x="10160" y="211036"/>
                  </a:lnTo>
                  <a:lnTo>
                    <a:pt x="17779" y="204525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7298690" y="5008143"/>
              <a:ext cx="17780" cy="174625"/>
            </a:xfrm>
            <a:custGeom>
              <a:avLst/>
              <a:gdLst/>
              <a:ahLst/>
              <a:cxnLst/>
              <a:rect l="l" t="t" r="r" b="b"/>
              <a:pathLst>
                <a:path w="17779" h="174625">
                  <a:moveTo>
                    <a:pt x="0" y="0"/>
                  </a:moveTo>
                  <a:lnTo>
                    <a:pt x="0" y="174380"/>
                  </a:lnTo>
                  <a:lnTo>
                    <a:pt x="17779" y="15918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7315200" y="5039373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39">
                  <a:moveTo>
                    <a:pt x="0" y="0"/>
                  </a:moveTo>
                  <a:lnTo>
                    <a:pt x="0" y="129041"/>
                  </a:lnTo>
                  <a:lnTo>
                    <a:pt x="17779" y="113847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7330440" y="5068201"/>
              <a:ext cx="17780" cy="87630"/>
            </a:xfrm>
            <a:custGeom>
              <a:avLst/>
              <a:gdLst/>
              <a:ahLst/>
              <a:cxnLst/>
              <a:rect l="l" t="t" r="r" b="b"/>
              <a:pathLst>
                <a:path w="17779" h="87629">
                  <a:moveTo>
                    <a:pt x="0" y="0"/>
                  </a:moveTo>
                  <a:lnTo>
                    <a:pt x="0" y="87190"/>
                  </a:lnTo>
                  <a:lnTo>
                    <a:pt x="17779" y="71996"/>
                  </a:lnTo>
                  <a:lnTo>
                    <a:pt x="17779" y="3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7346950" y="5099432"/>
              <a:ext cx="15240" cy="41910"/>
            </a:xfrm>
            <a:custGeom>
              <a:avLst/>
              <a:gdLst/>
              <a:ahLst/>
              <a:cxnLst/>
              <a:rect l="l" t="t" r="r" b="b"/>
              <a:pathLst>
                <a:path w="15240" h="41910">
                  <a:moveTo>
                    <a:pt x="0" y="0"/>
                  </a:moveTo>
                  <a:lnTo>
                    <a:pt x="0" y="41851"/>
                  </a:lnTo>
                  <a:lnTo>
                    <a:pt x="15240" y="28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6746240" y="35748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24316"/>
                  </a:lnTo>
                  <a:lnTo>
                    <a:pt x="8889" y="29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4" name="object 1164"/>
          <p:cNvGrpSpPr/>
          <p:nvPr/>
        </p:nvGrpSpPr>
        <p:grpSpPr>
          <a:xfrm>
            <a:off x="6753859" y="731436"/>
            <a:ext cx="1306830" cy="2901315"/>
            <a:chOff x="6753859" y="731436"/>
            <a:chExt cx="1306830" cy="2901315"/>
          </a:xfrm>
        </p:grpSpPr>
        <p:sp>
          <p:nvSpPr>
            <p:cNvPr id="1165" name="object 1165"/>
            <p:cNvSpPr/>
            <p:nvPr/>
          </p:nvSpPr>
          <p:spPr>
            <a:xfrm>
              <a:off x="6753859" y="3554020"/>
              <a:ext cx="8890" cy="54610"/>
            </a:xfrm>
            <a:custGeom>
              <a:avLst/>
              <a:gdLst/>
              <a:ahLst/>
              <a:cxnLst/>
              <a:rect l="l" t="t" r="r" b="b"/>
              <a:pathLst>
                <a:path w="8890" h="54610">
                  <a:moveTo>
                    <a:pt x="8890" y="0"/>
                  </a:moveTo>
                  <a:lnTo>
                    <a:pt x="0" y="24316"/>
                  </a:lnTo>
                  <a:lnTo>
                    <a:pt x="0" y="49466"/>
                  </a:lnTo>
                  <a:lnTo>
                    <a:pt x="8890" y="544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6762749" y="3529703"/>
              <a:ext cx="8890" cy="84455"/>
            </a:xfrm>
            <a:custGeom>
              <a:avLst/>
              <a:gdLst/>
              <a:ahLst/>
              <a:cxnLst/>
              <a:rect l="l" t="t" r="r" b="b"/>
              <a:pathLst>
                <a:path w="8890" h="84454">
                  <a:moveTo>
                    <a:pt x="8890" y="0"/>
                  </a:moveTo>
                  <a:lnTo>
                    <a:pt x="0" y="24316"/>
                  </a:lnTo>
                  <a:lnTo>
                    <a:pt x="0" y="78808"/>
                  </a:lnTo>
                  <a:lnTo>
                    <a:pt x="8890" y="838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6771639" y="3505386"/>
              <a:ext cx="8890" cy="113664"/>
            </a:xfrm>
            <a:custGeom>
              <a:avLst/>
              <a:gdLst/>
              <a:ahLst/>
              <a:cxnLst/>
              <a:rect l="l" t="t" r="r" b="b"/>
              <a:pathLst>
                <a:path w="8890" h="113664">
                  <a:moveTo>
                    <a:pt x="8889" y="0"/>
                  </a:moveTo>
                  <a:lnTo>
                    <a:pt x="0" y="24316"/>
                  </a:lnTo>
                  <a:lnTo>
                    <a:pt x="0" y="108149"/>
                  </a:lnTo>
                  <a:lnTo>
                    <a:pt x="8889" y="1131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6779259" y="3481070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7790"/>
                  </a:lnTo>
                  <a:lnTo>
                    <a:pt x="0" y="136773"/>
                  </a:lnTo>
                  <a:lnTo>
                    <a:pt x="10160" y="1425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6788149" y="3456753"/>
              <a:ext cx="10160" cy="172085"/>
            </a:xfrm>
            <a:custGeom>
              <a:avLst/>
              <a:gdLst/>
              <a:ahLst/>
              <a:cxnLst/>
              <a:rect l="l" t="t" r="r" b="b"/>
              <a:pathLst>
                <a:path w="10159" h="172085">
                  <a:moveTo>
                    <a:pt x="10159" y="0"/>
                  </a:moveTo>
                  <a:lnTo>
                    <a:pt x="0" y="27790"/>
                  </a:lnTo>
                  <a:lnTo>
                    <a:pt x="0" y="166115"/>
                  </a:lnTo>
                  <a:lnTo>
                    <a:pt x="10159" y="17185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6797040" y="3432809"/>
              <a:ext cx="10160" cy="199390"/>
            </a:xfrm>
            <a:custGeom>
              <a:avLst/>
              <a:gdLst/>
              <a:ahLst/>
              <a:cxnLst/>
              <a:rect l="l" t="t" r="r" b="b"/>
              <a:pathLst>
                <a:path w="10159" h="199389">
                  <a:moveTo>
                    <a:pt x="10160" y="0"/>
                  </a:moveTo>
                  <a:lnTo>
                    <a:pt x="4914" y="0"/>
                  </a:lnTo>
                  <a:lnTo>
                    <a:pt x="4914" y="27940"/>
                  </a:lnTo>
                  <a:lnTo>
                    <a:pt x="0" y="27940"/>
                  </a:lnTo>
                  <a:lnTo>
                    <a:pt x="0" y="195580"/>
                  </a:lnTo>
                  <a:lnTo>
                    <a:pt x="4241" y="195580"/>
                  </a:lnTo>
                  <a:lnTo>
                    <a:pt x="4241" y="199390"/>
                  </a:lnTo>
                  <a:lnTo>
                    <a:pt x="8293" y="199390"/>
                  </a:lnTo>
                  <a:lnTo>
                    <a:pt x="8293" y="195580"/>
                  </a:lnTo>
                  <a:lnTo>
                    <a:pt x="10160" y="195580"/>
                  </a:lnTo>
                  <a:lnTo>
                    <a:pt x="10160" y="27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6805929" y="3408119"/>
              <a:ext cx="10160" cy="220979"/>
            </a:xfrm>
            <a:custGeom>
              <a:avLst/>
              <a:gdLst/>
              <a:ahLst/>
              <a:cxnLst/>
              <a:rect l="l" t="t" r="r" b="b"/>
              <a:pathLst>
                <a:path w="10159" h="220979">
                  <a:moveTo>
                    <a:pt x="10160" y="0"/>
                  </a:moveTo>
                  <a:lnTo>
                    <a:pt x="0" y="27790"/>
                  </a:lnTo>
                  <a:lnTo>
                    <a:pt x="0" y="220532"/>
                  </a:lnTo>
                  <a:lnTo>
                    <a:pt x="10160" y="19214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6814819" y="3387276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89" y="0"/>
                  </a:moveTo>
                  <a:lnTo>
                    <a:pt x="0" y="24316"/>
                  </a:lnTo>
                  <a:lnTo>
                    <a:pt x="0" y="216539"/>
                  </a:lnTo>
                  <a:lnTo>
                    <a:pt x="8889" y="1917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6823709" y="3362959"/>
              <a:ext cx="8890" cy="216535"/>
            </a:xfrm>
            <a:custGeom>
              <a:avLst/>
              <a:gdLst/>
              <a:ahLst/>
              <a:cxnLst/>
              <a:rect l="l" t="t" r="r" b="b"/>
              <a:pathLst>
                <a:path w="8890" h="216535">
                  <a:moveTo>
                    <a:pt x="8890" y="0"/>
                  </a:moveTo>
                  <a:lnTo>
                    <a:pt x="0" y="24316"/>
                  </a:lnTo>
                  <a:lnTo>
                    <a:pt x="0" y="216020"/>
                  </a:lnTo>
                  <a:lnTo>
                    <a:pt x="8890" y="19118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6832599" y="3338643"/>
              <a:ext cx="8890" cy="215900"/>
            </a:xfrm>
            <a:custGeom>
              <a:avLst/>
              <a:gdLst/>
              <a:ahLst/>
              <a:cxnLst/>
              <a:rect l="l" t="t" r="r" b="b"/>
              <a:pathLst>
                <a:path w="8890" h="215900">
                  <a:moveTo>
                    <a:pt x="8890" y="0"/>
                  </a:moveTo>
                  <a:lnTo>
                    <a:pt x="0" y="24316"/>
                  </a:lnTo>
                  <a:lnTo>
                    <a:pt x="0" y="215502"/>
                  </a:lnTo>
                  <a:lnTo>
                    <a:pt x="8890" y="1906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6840219" y="3314326"/>
              <a:ext cx="10160" cy="219075"/>
            </a:xfrm>
            <a:custGeom>
              <a:avLst/>
              <a:gdLst/>
              <a:ahLst/>
              <a:cxnLst/>
              <a:rect l="l" t="t" r="r" b="b"/>
              <a:pathLst>
                <a:path w="10159" h="219075">
                  <a:moveTo>
                    <a:pt x="10159" y="0"/>
                  </a:moveTo>
                  <a:lnTo>
                    <a:pt x="0" y="27790"/>
                  </a:lnTo>
                  <a:lnTo>
                    <a:pt x="0" y="218531"/>
                  </a:lnTo>
                  <a:lnTo>
                    <a:pt x="10159" y="1901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6849109" y="3290009"/>
              <a:ext cx="10160" cy="218440"/>
            </a:xfrm>
            <a:custGeom>
              <a:avLst/>
              <a:gdLst/>
              <a:ahLst/>
              <a:cxnLst/>
              <a:rect l="l" t="t" r="r" b="b"/>
              <a:pathLst>
                <a:path w="10159" h="218439">
                  <a:moveTo>
                    <a:pt x="10160" y="0"/>
                  </a:moveTo>
                  <a:lnTo>
                    <a:pt x="0" y="27790"/>
                  </a:lnTo>
                  <a:lnTo>
                    <a:pt x="0" y="218012"/>
                  </a:lnTo>
                  <a:lnTo>
                    <a:pt x="10160" y="1896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6857999" y="3265692"/>
              <a:ext cx="10160" cy="217804"/>
            </a:xfrm>
            <a:custGeom>
              <a:avLst/>
              <a:gdLst/>
              <a:ahLst/>
              <a:cxnLst/>
              <a:rect l="l" t="t" r="r" b="b"/>
              <a:pathLst>
                <a:path w="10159" h="217804">
                  <a:moveTo>
                    <a:pt x="10159" y="0"/>
                  </a:moveTo>
                  <a:lnTo>
                    <a:pt x="0" y="27790"/>
                  </a:lnTo>
                  <a:lnTo>
                    <a:pt x="0" y="217493"/>
                  </a:lnTo>
                  <a:lnTo>
                    <a:pt x="10159" y="1891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6866889" y="3244849"/>
              <a:ext cx="8890" cy="213995"/>
            </a:xfrm>
            <a:custGeom>
              <a:avLst/>
              <a:gdLst/>
              <a:ahLst/>
              <a:cxnLst/>
              <a:rect l="l" t="t" r="r" b="b"/>
              <a:pathLst>
                <a:path w="8890" h="213995">
                  <a:moveTo>
                    <a:pt x="8889" y="0"/>
                  </a:moveTo>
                  <a:lnTo>
                    <a:pt x="0" y="24316"/>
                  </a:lnTo>
                  <a:lnTo>
                    <a:pt x="0" y="213501"/>
                  </a:lnTo>
                  <a:lnTo>
                    <a:pt x="8889" y="188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6875779" y="3220533"/>
              <a:ext cx="8890" cy="213360"/>
            </a:xfrm>
            <a:custGeom>
              <a:avLst/>
              <a:gdLst/>
              <a:ahLst/>
              <a:cxnLst/>
              <a:rect l="l" t="t" r="r" b="b"/>
              <a:pathLst>
                <a:path w="8890" h="213360">
                  <a:moveTo>
                    <a:pt x="8890" y="0"/>
                  </a:moveTo>
                  <a:lnTo>
                    <a:pt x="0" y="24316"/>
                  </a:lnTo>
                  <a:lnTo>
                    <a:pt x="0" y="212982"/>
                  </a:lnTo>
                  <a:lnTo>
                    <a:pt x="8890" y="188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6884669" y="3196216"/>
              <a:ext cx="8890" cy="212725"/>
            </a:xfrm>
            <a:custGeom>
              <a:avLst/>
              <a:gdLst/>
              <a:ahLst/>
              <a:cxnLst/>
              <a:rect l="l" t="t" r="r" b="b"/>
              <a:pathLst>
                <a:path w="8890" h="212725">
                  <a:moveTo>
                    <a:pt x="8889" y="0"/>
                  </a:moveTo>
                  <a:lnTo>
                    <a:pt x="0" y="24316"/>
                  </a:lnTo>
                  <a:lnTo>
                    <a:pt x="0" y="212463"/>
                  </a:lnTo>
                  <a:lnTo>
                    <a:pt x="8889" y="187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6893559" y="3171899"/>
              <a:ext cx="8890" cy="212090"/>
            </a:xfrm>
            <a:custGeom>
              <a:avLst/>
              <a:gdLst/>
              <a:ahLst/>
              <a:cxnLst/>
              <a:rect l="l" t="t" r="r" b="b"/>
              <a:pathLst>
                <a:path w="8890" h="212089">
                  <a:moveTo>
                    <a:pt x="8890" y="0"/>
                  </a:moveTo>
                  <a:lnTo>
                    <a:pt x="0" y="24316"/>
                  </a:lnTo>
                  <a:lnTo>
                    <a:pt x="0" y="211944"/>
                  </a:lnTo>
                  <a:lnTo>
                    <a:pt x="8890" y="187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6902449" y="3147582"/>
              <a:ext cx="8890" cy="211454"/>
            </a:xfrm>
            <a:custGeom>
              <a:avLst/>
              <a:gdLst/>
              <a:ahLst/>
              <a:cxnLst/>
              <a:rect l="l" t="t" r="r" b="b"/>
              <a:pathLst>
                <a:path w="8890" h="211454">
                  <a:moveTo>
                    <a:pt x="8890" y="0"/>
                  </a:moveTo>
                  <a:lnTo>
                    <a:pt x="0" y="24316"/>
                  </a:lnTo>
                  <a:lnTo>
                    <a:pt x="0" y="211425"/>
                  </a:lnTo>
                  <a:lnTo>
                    <a:pt x="8890" y="1865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6910069" y="3123266"/>
              <a:ext cx="10160" cy="214629"/>
            </a:xfrm>
            <a:custGeom>
              <a:avLst/>
              <a:gdLst/>
              <a:ahLst/>
              <a:cxnLst/>
              <a:rect l="l" t="t" r="r" b="b"/>
              <a:pathLst>
                <a:path w="10159" h="214629">
                  <a:moveTo>
                    <a:pt x="10159" y="0"/>
                  </a:moveTo>
                  <a:lnTo>
                    <a:pt x="0" y="27790"/>
                  </a:lnTo>
                  <a:lnTo>
                    <a:pt x="0" y="214455"/>
                  </a:lnTo>
                  <a:lnTo>
                    <a:pt x="10159" y="18607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6918959" y="3098949"/>
              <a:ext cx="10160" cy="213995"/>
            </a:xfrm>
            <a:custGeom>
              <a:avLst/>
              <a:gdLst/>
              <a:ahLst/>
              <a:cxnLst/>
              <a:rect l="l" t="t" r="r" b="b"/>
              <a:pathLst>
                <a:path w="10159" h="213995">
                  <a:moveTo>
                    <a:pt x="10160" y="0"/>
                  </a:moveTo>
                  <a:lnTo>
                    <a:pt x="0" y="27790"/>
                  </a:lnTo>
                  <a:lnTo>
                    <a:pt x="0" y="213936"/>
                  </a:lnTo>
                  <a:lnTo>
                    <a:pt x="10160" y="18555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6927849" y="3078106"/>
              <a:ext cx="8890" cy="210185"/>
            </a:xfrm>
            <a:custGeom>
              <a:avLst/>
              <a:gdLst/>
              <a:ahLst/>
              <a:cxnLst/>
              <a:rect l="l" t="t" r="r" b="b"/>
              <a:pathLst>
                <a:path w="8890" h="210185">
                  <a:moveTo>
                    <a:pt x="8890" y="0"/>
                  </a:moveTo>
                  <a:lnTo>
                    <a:pt x="0" y="24316"/>
                  </a:lnTo>
                  <a:lnTo>
                    <a:pt x="0" y="209943"/>
                  </a:lnTo>
                  <a:lnTo>
                    <a:pt x="8890" y="18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6936739" y="3053789"/>
              <a:ext cx="8890" cy="209550"/>
            </a:xfrm>
            <a:custGeom>
              <a:avLst/>
              <a:gdLst/>
              <a:ahLst/>
              <a:cxnLst/>
              <a:rect l="l" t="t" r="r" b="b"/>
              <a:pathLst>
                <a:path w="8890" h="209550">
                  <a:moveTo>
                    <a:pt x="8889" y="0"/>
                  </a:moveTo>
                  <a:lnTo>
                    <a:pt x="0" y="24316"/>
                  </a:lnTo>
                  <a:lnTo>
                    <a:pt x="0" y="209424"/>
                  </a:lnTo>
                  <a:lnTo>
                    <a:pt x="8889" y="1845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6945629" y="3029472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90" y="0"/>
                  </a:moveTo>
                  <a:lnTo>
                    <a:pt x="0" y="24316"/>
                  </a:lnTo>
                  <a:lnTo>
                    <a:pt x="0" y="208906"/>
                  </a:lnTo>
                  <a:lnTo>
                    <a:pt x="8890" y="184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6954519" y="3005156"/>
              <a:ext cx="8890" cy="208915"/>
            </a:xfrm>
            <a:custGeom>
              <a:avLst/>
              <a:gdLst/>
              <a:ahLst/>
              <a:cxnLst/>
              <a:rect l="l" t="t" r="r" b="b"/>
              <a:pathLst>
                <a:path w="8890" h="208914">
                  <a:moveTo>
                    <a:pt x="8889" y="0"/>
                  </a:moveTo>
                  <a:lnTo>
                    <a:pt x="0" y="24316"/>
                  </a:lnTo>
                  <a:lnTo>
                    <a:pt x="0" y="208387"/>
                  </a:lnTo>
                  <a:lnTo>
                    <a:pt x="8889" y="183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6962139" y="2980839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59" y="0"/>
                  </a:moveTo>
                  <a:lnTo>
                    <a:pt x="0" y="27790"/>
                  </a:lnTo>
                  <a:lnTo>
                    <a:pt x="0" y="211416"/>
                  </a:lnTo>
                  <a:lnTo>
                    <a:pt x="10159" y="183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6971029" y="2956522"/>
              <a:ext cx="10160" cy="211454"/>
            </a:xfrm>
            <a:custGeom>
              <a:avLst/>
              <a:gdLst/>
              <a:ahLst/>
              <a:cxnLst/>
              <a:rect l="l" t="t" r="r" b="b"/>
              <a:pathLst>
                <a:path w="10159" h="211455">
                  <a:moveTo>
                    <a:pt x="10160" y="0"/>
                  </a:moveTo>
                  <a:lnTo>
                    <a:pt x="0" y="27790"/>
                  </a:lnTo>
                  <a:lnTo>
                    <a:pt x="0" y="210897"/>
                  </a:lnTo>
                  <a:lnTo>
                    <a:pt x="10160" y="18251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6979919" y="2932205"/>
              <a:ext cx="10160" cy="210820"/>
            </a:xfrm>
            <a:custGeom>
              <a:avLst/>
              <a:gdLst/>
              <a:ahLst/>
              <a:cxnLst/>
              <a:rect l="l" t="t" r="r" b="b"/>
              <a:pathLst>
                <a:path w="10159" h="210819">
                  <a:moveTo>
                    <a:pt x="10159" y="0"/>
                  </a:moveTo>
                  <a:lnTo>
                    <a:pt x="0" y="27790"/>
                  </a:lnTo>
                  <a:lnTo>
                    <a:pt x="0" y="210378"/>
                  </a:lnTo>
                  <a:lnTo>
                    <a:pt x="10159" y="18199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6988809" y="2907889"/>
              <a:ext cx="10160" cy="210185"/>
            </a:xfrm>
            <a:custGeom>
              <a:avLst/>
              <a:gdLst/>
              <a:ahLst/>
              <a:cxnLst/>
              <a:rect l="l" t="t" r="r" b="b"/>
              <a:pathLst>
                <a:path w="10159" h="210185">
                  <a:moveTo>
                    <a:pt x="10160" y="0"/>
                  </a:moveTo>
                  <a:lnTo>
                    <a:pt x="0" y="27790"/>
                  </a:lnTo>
                  <a:lnTo>
                    <a:pt x="0" y="209860"/>
                  </a:lnTo>
                  <a:lnTo>
                    <a:pt x="10160" y="1814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6997700" y="2887979"/>
              <a:ext cx="8890" cy="204470"/>
            </a:xfrm>
            <a:custGeom>
              <a:avLst/>
              <a:gdLst/>
              <a:ahLst/>
              <a:cxnLst/>
              <a:rect l="l" t="t" r="r" b="b"/>
              <a:pathLst>
                <a:path w="8890" h="204469">
                  <a:moveTo>
                    <a:pt x="8890" y="0"/>
                  </a:moveTo>
                  <a:lnTo>
                    <a:pt x="8128" y="0"/>
                  </a:lnTo>
                  <a:lnTo>
                    <a:pt x="8128" y="2540"/>
                  </a:lnTo>
                  <a:lnTo>
                    <a:pt x="3898" y="2540"/>
                  </a:lnTo>
                  <a:lnTo>
                    <a:pt x="3898" y="22860"/>
                  </a:lnTo>
                  <a:lnTo>
                    <a:pt x="0" y="22860"/>
                  </a:lnTo>
                  <a:lnTo>
                    <a:pt x="0" y="180340"/>
                  </a:lnTo>
                  <a:lnTo>
                    <a:pt x="0" y="204470"/>
                  </a:lnTo>
                  <a:lnTo>
                    <a:pt x="4483" y="204470"/>
                  </a:lnTo>
                  <a:lnTo>
                    <a:pt x="4483" y="180340"/>
                  </a:lnTo>
                  <a:lnTo>
                    <a:pt x="8890" y="180340"/>
                  </a:lnTo>
                  <a:lnTo>
                    <a:pt x="8890" y="2286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006589" y="2865656"/>
              <a:ext cx="8890" cy="202565"/>
            </a:xfrm>
            <a:custGeom>
              <a:avLst/>
              <a:gdLst/>
              <a:ahLst/>
              <a:cxnLst/>
              <a:rect l="l" t="t" r="r" b="b"/>
              <a:pathLst>
                <a:path w="8890" h="202564">
                  <a:moveTo>
                    <a:pt x="8889" y="0"/>
                  </a:moveTo>
                  <a:lnTo>
                    <a:pt x="0" y="21755"/>
                  </a:lnTo>
                  <a:lnTo>
                    <a:pt x="0" y="202422"/>
                  </a:lnTo>
                  <a:lnTo>
                    <a:pt x="8889" y="177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015479" y="2843900"/>
              <a:ext cx="8890" cy="199390"/>
            </a:xfrm>
            <a:custGeom>
              <a:avLst/>
              <a:gdLst/>
              <a:ahLst/>
              <a:cxnLst/>
              <a:rect l="l" t="t" r="r" b="b"/>
              <a:pathLst>
                <a:path w="8890" h="199389">
                  <a:moveTo>
                    <a:pt x="8890" y="0"/>
                  </a:moveTo>
                  <a:lnTo>
                    <a:pt x="0" y="21755"/>
                  </a:lnTo>
                  <a:lnTo>
                    <a:pt x="0" y="199342"/>
                  </a:lnTo>
                  <a:lnTo>
                    <a:pt x="8890" y="1745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023099" y="2822144"/>
              <a:ext cx="10160" cy="200025"/>
            </a:xfrm>
            <a:custGeom>
              <a:avLst/>
              <a:gdLst/>
              <a:ahLst/>
              <a:cxnLst/>
              <a:rect l="l" t="t" r="r" b="b"/>
              <a:pathLst>
                <a:path w="10159" h="200025">
                  <a:moveTo>
                    <a:pt x="10159" y="0"/>
                  </a:moveTo>
                  <a:lnTo>
                    <a:pt x="0" y="24863"/>
                  </a:lnTo>
                  <a:lnTo>
                    <a:pt x="0" y="199810"/>
                  </a:lnTo>
                  <a:lnTo>
                    <a:pt x="10159" y="1714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031989" y="2800388"/>
              <a:ext cx="10160" cy="196850"/>
            </a:xfrm>
            <a:custGeom>
              <a:avLst/>
              <a:gdLst/>
              <a:ahLst/>
              <a:cxnLst/>
              <a:rect l="l" t="t" r="r" b="b"/>
              <a:pathLst>
                <a:path w="10159" h="196850">
                  <a:moveTo>
                    <a:pt x="10159" y="0"/>
                  </a:moveTo>
                  <a:lnTo>
                    <a:pt x="0" y="24863"/>
                  </a:lnTo>
                  <a:lnTo>
                    <a:pt x="0" y="196731"/>
                  </a:lnTo>
                  <a:lnTo>
                    <a:pt x="10159" y="16834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7040880" y="2778759"/>
              <a:ext cx="10160" cy="193040"/>
            </a:xfrm>
            <a:custGeom>
              <a:avLst/>
              <a:gdLst/>
              <a:ahLst/>
              <a:cxnLst/>
              <a:rect l="l" t="t" r="r" b="b"/>
              <a:pathLst>
                <a:path w="10159" h="193039">
                  <a:moveTo>
                    <a:pt x="10160" y="0"/>
                  </a:moveTo>
                  <a:lnTo>
                    <a:pt x="5168" y="0"/>
                  </a:lnTo>
                  <a:lnTo>
                    <a:pt x="5168" y="24130"/>
                  </a:lnTo>
                  <a:lnTo>
                    <a:pt x="0" y="24130"/>
                  </a:lnTo>
                  <a:lnTo>
                    <a:pt x="0" y="167640"/>
                  </a:lnTo>
                  <a:lnTo>
                    <a:pt x="0" y="182880"/>
                  </a:lnTo>
                  <a:lnTo>
                    <a:pt x="0" y="193040"/>
                  </a:lnTo>
                  <a:lnTo>
                    <a:pt x="1981" y="193040"/>
                  </a:lnTo>
                  <a:lnTo>
                    <a:pt x="1981" y="182880"/>
                  </a:lnTo>
                  <a:lnTo>
                    <a:pt x="6908" y="182880"/>
                  </a:lnTo>
                  <a:lnTo>
                    <a:pt x="6908" y="167640"/>
                  </a:lnTo>
                  <a:lnTo>
                    <a:pt x="10160" y="167640"/>
                  </a:lnTo>
                  <a:lnTo>
                    <a:pt x="10160" y="241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7049769" y="2759984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9183"/>
                  </a:lnTo>
                  <a:lnTo>
                    <a:pt x="8889" y="1673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7058659" y="2738228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112"/>
                  </a:lnTo>
                  <a:lnTo>
                    <a:pt x="8890" y="1672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7067549" y="2716472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9042"/>
                  </a:lnTo>
                  <a:lnTo>
                    <a:pt x="8890" y="1672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7075169" y="2694716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2089"/>
                  </a:lnTo>
                  <a:lnTo>
                    <a:pt x="10159" y="167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7085329" y="267296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901"/>
                  </a:lnTo>
                  <a:lnTo>
                    <a:pt x="8890" y="1670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7092949" y="2651204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948"/>
                  </a:lnTo>
                  <a:lnTo>
                    <a:pt x="10159" y="1670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7101839" y="2629448"/>
              <a:ext cx="10160" cy="192405"/>
            </a:xfrm>
            <a:custGeom>
              <a:avLst/>
              <a:gdLst/>
              <a:ahLst/>
              <a:cxnLst/>
              <a:rect l="l" t="t" r="r" b="b"/>
              <a:pathLst>
                <a:path w="10159" h="192405">
                  <a:moveTo>
                    <a:pt x="10159" y="0"/>
                  </a:moveTo>
                  <a:lnTo>
                    <a:pt x="0" y="24863"/>
                  </a:lnTo>
                  <a:lnTo>
                    <a:pt x="0" y="191878"/>
                  </a:lnTo>
                  <a:lnTo>
                    <a:pt x="10159" y="1669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7110729" y="2610800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90" y="0"/>
                  </a:moveTo>
                  <a:lnTo>
                    <a:pt x="0" y="21755"/>
                  </a:lnTo>
                  <a:lnTo>
                    <a:pt x="0" y="188699"/>
                  </a:lnTo>
                  <a:lnTo>
                    <a:pt x="8890" y="1668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7119619" y="2589045"/>
              <a:ext cx="8890" cy="189230"/>
            </a:xfrm>
            <a:custGeom>
              <a:avLst/>
              <a:gdLst/>
              <a:ahLst/>
              <a:cxnLst/>
              <a:rect l="l" t="t" r="r" b="b"/>
              <a:pathLst>
                <a:path w="8890" h="189230">
                  <a:moveTo>
                    <a:pt x="8889" y="0"/>
                  </a:moveTo>
                  <a:lnTo>
                    <a:pt x="0" y="21755"/>
                  </a:lnTo>
                  <a:lnTo>
                    <a:pt x="0" y="188628"/>
                  </a:lnTo>
                  <a:lnTo>
                    <a:pt x="8889" y="166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7128509" y="2567288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558"/>
                  </a:lnTo>
                  <a:lnTo>
                    <a:pt x="8890" y="16673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7137399" y="254553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487"/>
                  </a:lnTo>
                  <a:lnTo>
                    <a:pt x="8890" y="1666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7145019" y="2523777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535"/>
                  </a:lnTo>
                  <a:lnTo>
                    <a:pt x="10159" y="1665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7153909" y="2502021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60" y="0"/>
                  </a:moveTo>
                  <a:lnTo>
                    <a:pt x="0" y="24863"/>
                  </a:lnTo>
                  <a:lnTo>
                    <a:pt x="0" y="191464"/>
                  </a:lnTo>
                  <a:lnTo>
                    <a:pt x="10160" y="1665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7162799" y="2483373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286"/>
                  </a:lnTo>
                  <a:lnTo>
                    <a:pt x="8890" y="166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7171689" y="2458509"/>
              <a:ext cx="10160" cy="191770"/>
            </a:xfrm>
            <a:custGeom>
              <a:avLst/>
              <a:gdLst/>
              <a:ahLst/>
              <a:cxnLst/>
              <a:rect l="l" t="t" r="r" b="b"/>
              <a:pathLst>
                <a:path w="10159" h="191769">
                  <a:moveTo>
                    <a:pt x="10159" y="0"/>
                  </a:moveTo>
                  <a:lnTo>
                    <a:pt x="0" y="24863"/>
                  </a:lnTo>
                  <a:lnTo>
                    <a:pt x="0" y="191323"/>
                  </a:lnTo>
                  <a:lnTo>
                    <a:pt x="10159" y="1663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180579" y="2439861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145"/>
                  </a:lnTo>
                  <a:lnTo>
                    <a:pt x="8890" y="1663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189469" y="2418105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89" y="0"/>
                  </a:moveTo>
                  <a:lnTo>
                    <a:pt x="0" y="21755"/>
                  </a:lnTo>
                  <a:lnTo>
                    <a:pt x="0" y="188074"/>
                  </a:lnTo>
                  <a:lnTo>
                    <a:pt x="8889" y="1662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198359" y="2396349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90" h="188594">
                  <a:moveTo>
                    <a:pt x="8890" y="0"/>
                  </a:moveTo>
                  <a:lnTo>
                    <a:pt x="0" y="21755"/>
                  </a:lnTo>
                  <a:lnTo>
                    <a:pt x="0" y="188004"/>
                  </a:lnTo>
                  <a:lnTo>
                    <a:pt x="8890" y="166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205979" y="2374593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1051"/>
                  </a:lnTo>
                  <a:lnTo>
                    <a:pt x="10160" y="16610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214869" y="2352837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59" y="0"/>
                  </a:moveTo>
                  <a:lnTo>
                    <a:pt x="0" y="24863"/>
                  </a:lnTo>
                  <a:lnTo>
                    <a:pt x="0" y="190981"/>
                  </a:lnTo>
                  <a:lnTo>
                    <a:pt x="10159" y="16603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223759" y="2331081"/>
              <a:ext cx="10160" cy="191135"/>
            </a:xfrm>
            <a:custGeom>
              <a:avLst/>
              <a:gdLst/>
              <a:ahLst/>
              <a:cxnLst/>
              <a:rect l="l" t="t" r="r" b="b"/>
              <a:pathLst>
                <a:path w="10159" h="191135">
                  <a:moveTo>
                    <a:pt x="10160" y="0"/>
                  </a:moveTo>
                  <a:lnTo>
                    <a:pt x="0" y="24863"/>
                  </a:lnTo>
                  <a:lnTo>
                    <a:pt x="0" y="190910"/>
                  </a:lnTo>
                  <a:lnTo>
                    <a:pt x="10160" y="1659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232649" y="2312433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90" y="0"/>
                  </a:moveTo>
                  <a:lnTo>
                    <a:pt x="0" y="21755"/>
                  </a:lnTo>
                  <a:lnTo>
                    <a:pt x="0" y="187731"/>
                  </a:lnTo>
                  <a:lnTo>
                    <a:pt x="8890" y="165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7241539" y="2290677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60">
                  <a:moveTo>
                    <a:pt x="8889" y="0"/>
                  </a:moveTo>
                  <a:lnTo>
                    <a:pt x="0" y="21755"/>
                  </a:lnTo>
                  <a:lnTo>
                    <a:pt x="0" y="187661"/>
                  </a:lnTo>
                  <a:lnTo>
                    <a:pt x="8889" y="165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250430" y="2269489"/>
              <a:ext cx="8890" cy="186690"/>
            </a:xfrm>
            <a:custGeom>
              <a:avLst/>
              <a:gdLst/>
              <a:ahLst/>
              <a:cxnLst/>
              <a:rect l="l" t="t" r="r" b="b"/>
              <a:pathLst>
                <a:path w="8890" h="186689">
                  <a:moveTo>
                    <a:pt x="8890" y="0"/>
                  </a:moveTo>
                  <a:lnTo>
                    <a:pt x="8204" y="0"/>
                  </a:lnTo>
                  <a:lnTo>
                    <a:pt x="8204" y="2540"/>
                  </a:lnTo>
                  <a:lnTo>
                    <a:pt x="3721" y="2540"/>
                  </a:lnTo>
                  <a:lnTo>
                    <a:pt x="3721" y="21590"/>
                  </a:lnTo>
                  <a:lnTo>
                    <a:pt x="0" y="21590"/>
                  </a:lnTo>
                  <a:lnTo>
                    <a:pt x="0" y="165100"/>
                  </a:lnTo>
                  <a:lnTo>
                    <a:pt x="0" y="186690"/>
                  </a:lnTo>
                  <a:lnTo>
                    <a:pt x="4521" y="186690"/>
                  </a:lnTo>
                  <a:lnTo>
                    <a:pt x="4521" y="165100"/>
                  </a:lnTo>
                  <a:lnTo>
                    <a:pt x="8890" y="165100"/>
                  </a:lnTo>
                  <a:lnTo>
                    <a:pt x="8890" y="21590"/>
                  </a:lnTo>
                  <a:lnTo>
                    <a:pt x="889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258049" y="2250246"/>
              <a:ext cx="10160" cy="187960"/>
            </a:xfrm>
            <a:custGeom>
              <a:avLst/>
              <a:gdLst/>
              <a:ahLst/>
              <a:cxnLst/>
              <a:rect l="l" t="t" r="r" b="b"/>
              <a:pathLst>
                <a:path w="10159" h="187960">
                  <a:moveTo>
                    <a:pt x="10159" y="0"/>
                  </a:moveTo>
                  <a:lnTo>
                    <a:pt x="0" y="21783"/>
                  </a:lnTo>
                  <a:lnTo>
                    <a:pt x="0" y="187557"/>
                  </a:lnTo>
                  <a:lnTo>
                    <a:pt x="10159" y="1626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266939" y="2231186"/>
              <a:ext cx="10160" cy="185420"/>
            </a:xfrm>
            <a:custGeom>
              <a:avLst/>
              <a:gdLst/>
              <a:ahLst/>
              <a:cxnLst/>
              <a:rect l="l" t="t" r="r" b="b"/>
              <a:pathLst>
                <a:path w="10159" h="185419">
                  <a:moveTo>
                    <a:pt x="10159" y="0"/>
                  </a:moveTo>
                  <a:lnTo>
                    <a:pt x="0" y="21783"/>
                  </a:lnTo>
                  <a:lnTo>
                    <a:pt x="0" y="184791"/>
                  </a:lnTo>
                  <a:lnTo>
                    <a:pt x="10159" y="1598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7275829" y="2212125"/>
              <a:ext cx="10160" cy="182245"/>
            </a:xfrm>
            <a:custGeom>
              <a:avLst/>
              <a:gdLst/>
              <a:ahLst/>
              <a:cxnLst/>
              <a:rect l="l" t="t" r="r" b="b"/>
              <a:pathLst>
                <a:path w="10159" h="182244">
                  <a:moveTo>
                    <a:pt x="10160" y="0"/>
                  </a:moveTo>
                  <a:lnTo>
                    <a:pt x="0" y="21783"/>
                  </a:lnTo>
                  <a:lnTo>
                    <a:pt x="0" y="182025"/>
                  </a:lnTo>
                  <a:lnTo>
                    <a:pt x="10160" y="1570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7284719" y="2193065"/>
              <a:ext cx="10160" cy="179705"/>
            </a:xfrm>
            <a:custGeom>
              <a:avLst/>
              <a:gdLst/>
              <a:ahLst/>
              <a:cxnLst/>
              <a:rect l="l" t="t" r="r" b="b"/>
              <a:pathLst>
                <a:path w="10159" h="179705">
                  <a:moveTo>
                    <a:pt x="10159" y="0"/>
                  </a:moveTo>
                  <a:lnTo>
                    <a:pt x="0" y="21783"/>
                  </a:lnTo>
                  <a:lnTo>
                    <a:pt x="0" y="179259"/>
                  </a:lnTo>
                  <a:lnTo>
                    <a:pt x="10159" y="1543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7293609" y="2176728"/>
              <a:ext cx="8890" cy="173990"/>
            </a:xfrm>
            <a:custGeom>
              <a:avLst/>
              <a:gdLst/>
              <a:ahLst/>
              <a:cxnLst/>
              <a:rect l="l" t="t" r="r" b="b"/>
              <a:pathLst>
                <a:path w="8890" h="173989">
                  <a:moveTo>
                    <a:pt x="8890" y="0"/>
                  </a:moveTo>
                  <a:lnTo>
                    <a:pt x="0" y="19060"/>
                  </a:lnTo>
                  <a:lnTo>
                    <a:pt x="0" y="173770"/>
                  </a:lnTo>
                  <a:lnTo>
                    <a:pt x="8890" y="151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7302499" y="2157667"/>
              <a:ext cx="8890" cy="171450"/>
            </a:xfrm>
            <a:custGeom>
              <a:avLst/>
              <a:gdLst/>
              <a:ahLst/>
              <a:cxnLst/>
              <a:rect l="l" t="t" r="r" b="b"/>
              <a:pathLst>
                <a:path w="8890" h="171450">
                  <a:moveTo>
                    <a:pt x="8890" y="0"/>
                  </a:moveTo>
                  <a:lnTo>
                    <a:pt x="0" y="19060"/>
                  </a:lnTo>
                  <a:lnTo>
                    <a:pt x="0" y="171004"/>
                  </a:lnTo>
                  <a:lnTo>
                    <a:pt x="8890" y="149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7311389" y="2138607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9060"/>
                  </a:lnTo>
                  <a:lnTo>
                    <a:pt x="0" y="168237"/>
                  </a:lnTo>
                  <a:lnTo>
                    <a:pt x="8889" y="1464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7319009" y="2119547"/>
              <a:ext cx="10160" cy="168910"/>
            </a:xfrm>
            <a:custGeom>
              <a:avLst/>
              <a:gdLst/>
              <a:ahLst/>
              <a:cxnLst/>
              <a:rect l="l" t="t" r="r" b="b"/>
              <a:pathLst>
                <a:path w="10159" h="168910">
                  <a:moveTo>
                    <a:pt x="10160" y="0"/>
                  </a:moveTo>
                  <a:lnTo>
                    <a:pt x="0" y="21783"/>
                  </a:lnTo>
                  <a:lnTo>
                    <a:pt x="0" y="168589"/>
                  </a:lnTo>
                  <a:lnTo>
                    <a:pt x="10160" y="1436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7327899" y="2100486"/>
              <a:ext cx="10160" cy="166370"/>
            </a:xfrm>
            <a:custGeom>
              <a:avLst/>
              <a:gdLst/>
              <a:ahLst/>
              <a:cxnLst/>
              <a:rect l="l" t="t" r="r" b="b"/>
              <a:pathLst>
                <a:path w="10159" h="166369">
                  <a:moveTo>
                    <a:pt x="10159" y="0"/>
                  </a:moveTo>
                  <a:lnTo>
                    <a:pt x="0" y="21783"/>
                  </a:lnTo>
                  <a:lnTo>
                    <a:pt x="0" y="165823"/>
                  </a:lnTo>
                  <a:lnTo>
                    <a:pt x="10159" y="1408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7336789" y="2081426"/>
              <a:ext cx="10160" cy="163195"/>
            </a:xfrm>
            <a:custGeom>
              <a:avLst/>
              <a:gdLst/>
              <a:ahLst/>
              <a:cxnLst/>
              <a:rect l="l" t="t" r="r" b="b"/>
              <a:pathLst>
                <a:path w="10159" h="163194">
                  <a:moveTo>
                    <a:pt x="10159" y="0"/>
                  </a:moveTo>
                  <a:lnTo>
                    <a:pt x="0" y="21783"/>
                  </a:lnTo>
                  <a:lnTo>
                    <a:pt x="0" y="163057"/>
                  </a:lnTo>
                  <a:lnTo>
                    <a:pt x="10159" y="13811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7345679" y="2065089"/>
              <a:ext cx="8890" cy="158115"/>
            </a:xfrm>
            <a:custGeom>
              <a:avLst/>
              <a:gdLst/>
              <a:ahLst/>
              <a:cxnLst/>
              <a:rect l="l" t="t" r="r" b="b"/>
              <a:pathLst>
                <a:path w="8890" h="158114">
                  <a:moveTo>
                    <a:pt x="8890" y="0"/>
                  </a:moveTo>
                  <a:lnTo>
                    <a:pt x="0" y="19060"/>
                  </a:lnTo>
                  <a:lnTo>
                    <a:pt x="0" y="157568"/>
                  </a:lnTo>
                  <a:lnTo>
                    <a:pt x="8890" y="1357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7354569" y="2046028"/>
              <a:ext cx="8890" cy="154940"/>
            </a:xfrm>
            <a:custGeom>
              <a:avLst/>
              <a:gdLst/>
              <a:ahLst/>
              <a:cxnLst/>
              <a:rect l="l" t="t" r="r" b="b"/>
              <a:pathLst>
                <a:path w="8890" h="154939">
                  <a:moveTo>
                    <a:pt x="8889" y="0"/>
                  </a:moveTo>
                  <a:lnTo>
                    <a:pt x="0" y="19060"/>
                  </a:lnTo>
                  <a:lnTo>
                    <a:pt x="0" y="154802"/>
                  </a:lnTo>
                  <a:lnTo>
                    <a:pt x="8889" y="132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7363459" y="2026968"/>
              <a:ext cx="8890" cy="152400"/>
            </a:xfrm>
            <a:custGeom>
              <a:avLst/>
              <a:gdLst/>
              <a:ahLst/>
              <a:cxnLst/>
              <a:rect l="l" t="t" r="r" b="b"/>
              <a:pathLst>
                <a:path w="8890" h="152400">
                  <a:moveTo>
                    <a:pt x="8890" y="0"/>
                  </a:moveTo>
                  <a:lnTo>
                    <a:pt x="0" y="19060"/>
                  </a:lnTo>
                  <a:lnTo>
                    <a:pt x="0" y="152036"/>
                  </a:lnTo>
                  <a:lnTo>
                    <a:pt x="8890" y="130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7372349" y="2007907"/>
              <a:ext cx="8890" cy="149860"/>
            </a:xfrm>
            <a:custGeom>
              <a:avLst/>
              <a:gdLst/>
              <a:ahLst/>
              <a:cxnLst/>
              <a:rect l="l" t="t" r="r" b="b"/>
              <a:pathLst>
                <a:path w="8890" h="149860">
                  <a:moveTo>
                    <a:pt x="8890" y="0"/>
                  </a:moveTo>
                  <a:lnTo>
                    <a:pt x="0" y="19060"/>
                  </a:lnTo>
                  <a:lnTo>
                    <a:pt x="0" y="149270"/>
                  </a:lnTo>
                  <a:lnTo>
                    <a:pt x="8890" y="1274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7381239" y="1988847"/>
              <a:ext cx="8890" cy="146685"/>
            </a:xfrm>
            <a:custGeom>
              <a:avLst/>
              <a:gdLst/>
              <a:ahLst/>
              <a:cxnLst/>
              <a:rect l="l" t="t" r="r" b="b"/>
              <a:pathLst>
                <a:path w="8890" h="146685">
                  <a:moveTo>
                    <a:pt x="8889" y="0"/>
                  </a:moveTo>
                  <a:lnTo>
                    <a:pt x="0" y="19060"/>
                  </a:lnTo>
                  <a:lnTo>
                    <a:pt x="0" y="146504"/>
                  </a:lnTo>
                  <a:lnTo>
                    <a:pt x="8889" y="124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7388859" y="1969787"/>
              <a:ext cx="10160" cy="147320"/>
            </a:xfrm>
            <a:custGeom>
              <a:avLst/>
              <a:gdLst/>
              <a:ahLst/>
              <a:cxnLst/>
              <a:rect l="l" t="t" r="r" b="b"/>
              <a:pathLst>
                <a:path w="10159" h="147319">
                  <a:moveTo>
                    <a:pt x="10160" y="0"/>
                  </a:moveTo>
                  <a:lnTo>
                    <a:pt x="0" y="21783"/>
                  </a:lnTo>
                  <a:lnTo>
                    <a:pt x="0" y="146856"/>
                  </a:lnTo>
                  <a:lnTo>
                    <a:pt x="10160" y="1219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7397749" y="1950726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4089"/>
                  </a:lnTo>
                  <a:lnTo>
                    <a:pt x="10159" y="11914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7406640" y="193420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4521" y="0"/>
                  </a:lnTo>
                  <a:lnTo>
                    <a:pt x="4521" y="19050"/>
                  </a:lnTo>
                  <a:lnTo>
                    <a:pt x="0" y="19050"/>
                  </a:lnTo>
                  <a:lnTo>
                    <a:pt x="0" y="123190"/>
                  </a:lnTo>
                  <a:lnTo>
                    <a:pt x="0" y="138430"/>
                  </a:lnTo>
                  <a:lnTo>
                    <a:pt x="3238" y="138430"/>
                  </a:lnTo>
                  <a:lnTo>
                    <a:pt x="3238" y="123190"/>
                  </a:lnTo>
                  <a:lnTo>
                    <a:pt x="8890" y="123190"/>
                  </a:lnTo>
                  <a:lnTo>
                    <a:pt x="8890" y="190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415529" y="1915329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6676"/>
                  </a:lnTo>
                  <a:lnTo>
                    <a:pt x="8890" y="117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424419" y="189626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89" y="0"/>
                  </a:moveTo>
                  <a:lnTo>
                    <a:pt x="0" y="19060"/>
                  </a:lnTo>
                  <a:lnTo>
                    <a:pt x="0" y="136857"/>
                  </a:lnTo>
                  <a:lnTo>
                    <a:pt x="8889" y="1179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433309" y="1877208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90" h="137160">
                  <a:moveTo>
                    <a:pt x="8890" y="0"/>
                  </a:moveTo>
                  <a:lnTo>
                    <a:pt x="0" y="19060"/>
                  </a:lnTo>
                  <a:lnTo>
                    <a:pt x="0" y="137038"/>
                  </a:lnTo>
                  <a:lnTo>
                    <a:pt x="8890" y="1181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7440929" y="1858148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39916"/>
                  </a:lnTo>
                  <a:lnTo>
                    <a:pt x="10160" y="1183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7449819" y="183908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59" y="0"/>
                  </a:moveTo>
                  <a:lnTo>
                    <a:pt x="0" y="21783"/>
                  </a:lnTo>
                  <a:lnTo>
                    <a:pt x="0" y="140097"/>
                  </a:lnTo>
                  <a:lnTo>
                    <a:pt x="10159" y="1185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458709" y="1820027"/>
              <a:ext cx="10160" cy="140335"/>
            </a:xfrm>
            <a:custGeom>
              <a:avLst/>
              <a:gdLst/>
              <a:ahLst/>
              <a:cxnLst/>
              <a:rect l="l" t="t" r="r" b="b"/>
              <a:pathLst>
                <a:path w="10159" h="140335">
                  <a:moveTo>
                    <a:pt x="10160" y="0"/>
                  </a:moveTo>
                  <a:lnTo>
                    <a:pt x="0" y="21783"/>
                  </a:lnTo>
                  <a:lnTo>
                    <a:pt x="0" y="140277"/>
                  </a:lnTo>
                  <a:lnTo>
                    <a:pt x="10160" y="1187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467599" y="1800966"/>
              <a:ext cx="10160" cy="140970"/>
            </a:xfrm>
            <a:custGeom>
              <a:avLst/>
              <a:gdLst/>
              <a:ahLst/>
              <a:cxnLst/>
              <a:rect l="l" t="t" r="r" b="b"/>
              <a:pathLst>
                <a:path w="10159" h="140969">
                  <a:moveTo>
                    <a:pt x="10159" y="0"/>
                  </a:moveTo>
                  <a:lnTo>
                    <a:pt x="0" y="21783"/>
                  </a:lnTo>
                  <a:lnTo>
                    <a:pt x="0" y="140458"/>
                  </a:lnTo>
                  <a:lnTo>
                    <a:pt x="10159" y="1188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7476489" y="178462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7916"/>
                  </a:lnTo>
                  <a:lnTo>
                    <a:pt x="8889" y="119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485379" y="1765569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9060"/>
                  </a:lnTo>
                  <a:lnTo>
                    <a:pt x="0" y="138097"/>
                  </a:lnTo>
                  <a:lnTo>
                    <a:pt x="8890" y="1192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494269" y="1746508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89" y="0"/>
                  </a:moveTo>
                  <a:lnTo>
                    <a:pt x="0" y="19060"/>
                  </a:lnTo>
                  <a:lnTo>
                    <a:pt x="0" y="138278"/>
                  </a:lnTo>
                  <a:lnTo>
                    <a:pt x="8889" y="119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501889" y="172744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155"/>
                  </a:lnTo>
                  <a:lnTo>
                    <a:pt x="10159" y="1195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510779" y="1708388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60" y="0"/>
                  </a:moveTo>
                  <a:lnTo>
                    <a:pt x="0" y="21783"/>
                  </a:lnTo>
                  <a:lnTo>
                    <a:pt x="0" y="141336"/>
                  </a:lnTo>
                  <a:lnTo>
                    <a:pt x="10160" y="1197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519669" y="1689327"/>
              <a:ext cx="10160" cy="141605"/>
            </a:xfrm>
            <a:custGeom>
              <a:avLst/>
              <a:gdLst/>
              <a:ahLst/>
              <a:cxnLst/>
              <a:rect l="l" t="t" r="r" b="b"/>
              <a:pathLst>
                <a:path w="10159" h="141605">
                  <a:moveTo>
                    <a:pt x="10159" y="0"/>
                  </a:moveTo>
                  <a:lnTo>
                    <a:pt x="0" y="21783"/>
                  </a:lnTo>
                  <a:lnTo>
                    <a:pt x="0" y="141517"/>
                  </a:lnTo>
                  <a:lnTo>
                    <a:pt x="10159" y="1199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528559" y="1672990"/>
              <a:ext cx="8890" cy="139065"/>
            </a:xfrm>
            <a:custGeom>
              <a:avLst/>
              <a:gdLst/>
              <a:ahLst/>
              <a:cxnLst/>
              <a:rect l="l" t="t" r="r" b="b"/>
              <a:pathLst>
                <a:path w="8890" h="139064">
                  <a:moveTo>
                    <a:pt x="8890" y="0"/>
                  </a:moveTo>
                  <a:lnTo>
                    <a:pt x="0" y="19060"/>
                  </a:lnTo>
                  <a:lnTo>
                    <a:pt x="0" y="138975"/>
                  </a:lnTo>
                  <a:lnTo>
                    <a:pt x="8890" y="1200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537449" y="165392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156"/>
                  </a:lnTo>
                  <a:lnTo>
                    <a:pt x="8890" y="1202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7546339" y="163486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337"/>
                  </a:lnTo>
                  <a:lnTo>
                    <a:pt x="8889" y="1204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7555229" y="1615809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90" y="0"/>
                  </a:moveTo>
                  <a:lnTo>
                    <a:pt x="0" y="19060"/>
                  </a:lnTo>
                  <a:lnTo>
                    <a:pt x="0" y="139517"/>
                  </a:lnTo>
                  <a:lnTo>
                    <a:pt x="8890" y="1206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564119" y="1596748"/>
              <a:ext cx="8890" cy="139700"/>
            </a:xfrm>
            <a:custGeom>
              <a:avLst/>
              <a:gdLst/>
              <a:ahLst/>
              <a:cxnLst/>
              <a:rect l="l" t="t" r="r" b="b"/>
              <a:pathLst>
                <a:path w="8890" h="139700">
                  <a:moveTo>
                    <a:pt x="8889" y="0"/>
                  </a:moveTo>
                  <a:lnTo>
                    <a:pt x="0" y="19060"/>
                  </a:lnTo>
                  <a:lnTo>
                    <a:pt x="0" y="139698"/>
                  </a:lnTo>
                  <a:lnTo>
                    <a:pt x="8889" y="1208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571739" y="157768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59" y="0"/>
                  </a:moveTo>
                  <a:lnTo>
                    <a:pt x="0" y="21783"/>
                  </a:lnTo>
                  <a:lnTo>
                    <a:pt x="0" y="142576"/>
                  </a:lnTo>
                  <a:lnTo>
                    <a:pt x="10159" y="12099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580629" y="1558628"/>
              <a:ext cx="10160" cy="142875"/>
            </a:xfrm>
            <a:custGeom>
              <a:avLst/>
              <a:gdLst/>
              <a:ahLst/>
              <a:cxnLst/>
              <a:rect l="l" t="t" r="r" b="b"/>
              <a:pathLst>
                <a:path w="10159" h="142875">
                  <a:moveTo>
                    <a:pt x="10160" y="0"/>
                  </a:moveTo>
                  <a:lnTo>
                    <a:pt x="0" y="21783"/>
                  </a:lnTo>
                  <a:lnTo>
                    <a:pt x="0" y="142757"/>
                  </a:lnTo>
                  <a:lnTo>
                    <a:pt x="10160" y="12118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589519" y="1542290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5">
                  <a:moveTo>
                    <a:pt x="8889" y="0"/>
                  </a:moveTo>
                  <a:lnTo>
                    <a:pt x="0" y="19060"/>
                  </a:lnTo>
                  <a:lnTo>
                    <a:pt x="0" y="140215"/>
                  </a:lnTo>
                  <a:lnTo>
                    <a:pt x="8889" y="121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598409" y="152323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396"/>
                  </a:lnTo>
                  <a:lnTo>
                    <a:pt x="8890" y="1215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607299" y="1504170"/>
              <a:ext cx="8890" cy="140970"/>
            </a:xfrm>
            <a:custGeom>
              <a:avLst/>
              <a:gdLst/>
              <a:ahLst/>
              <a:cxnLst/>
              <a:rect l="l" t="t" r="r" b="b"/>
              <a:pathLst>
                <a:path w="8890" h="140969">
                  <a:moveTo>
                    <a:pt x="8890" y="0"/>
                  </a:moveTo>
                  <a:lnTo>
                    <a:pt x="0" y="19060"/>
                  </a:lnTo>
                  <a:lnTo>
                    <a:pt x="0" y="140576"/>
                  </a:lnTo>
                  <a:lnTo>
                    <a:pt x="8890" y="1216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616190" y="1466049"/>
              <a:ext cx="17780" cy="160020"/>
            </a:xfrm>
            <a:custGeom>
              <a:avLst/>
              <a:gdLst/>
              <a:ahLst/>
              <a:cxnLst/>
              <a:rect l="l" t="t" r="r" b="b"/>
              <a:pathLst>
                <a:path w="17779" h="160019">
                  <a:moveTo>
                    <a:pt x="17780" y="0"/>
                  </a:moveTo>
                  <a:lnTo>
                    <a:pt x="8890" y="19062"/>
                  </a:lnTo>
                  <a:lnTo>
                    <a:pt x="7620" y="21793"/>
                  </a:lnTo>
                  <a:lnTo>
                    <a:pt x="0" y="38125"/>
                  </a:lnTo>
                  <a:lnTo>
                    <a:pt x="0" y="159829"/>
                  </a:lnTo>
                  <a:lnTo>
                    <a:pt x="7620" y="143637"/>
                  </a:lnTo>
                  <a:lnTo>
                    <a:pt x="8890" y="140944"/>
                  </a:lnTo>
                  <a:lnTo>
                    <a:pt x="17780" y="12205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632699" y="1446988"/>
              <a:ext cx="10160" cy="144145"/>
            </a:xfrm>
            <a:custGeom>
              <a:avLst/>
              <a:gdLst/>
              <a:ahLst/>
              <a:cxnLst/>
              <a:rect l="l" t="t" r="r" b="b"/>
              <a:pathLst>
                <a:path w="10159" h="144144">
                  <a:moveTo>
                    <a:pt x="10159" y="0"/>
                  </a:moveTo>
                  <a:lnTo>
                    <a:pt x="0" y="21783"/>
                  </a:lnTo>
                  <a:lnTo>
                    <a:pt x="0" y="143816"/>
                  </a:lnTo>
                  <a:lnTo>
                    <a:pt x="10159" y="1222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641589" y="143065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19060"/>
                  </a:lnTo>
                  <a:lnTo>
                    <a:pt x="0" y="141274"/>
                  </a:lnTo>
                  <a:lnTo>
                    <a:pt x="8889" y="1223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650479" y="1411591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90" y="0"/>
                  </a:moveTo>
                  <a:lnTo>
                    <a:pt x="0" y="19060"/>
                  </a:lnTo>
                  <a:lnTo>
                    <a:pt x="0" y="141455"/>
                  </a:lnTo>
                  <a:lnTo>
                    <a:pt x="8890" y="1225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659369" y="139253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89" y="0"/>
                  </a:moveTo>
                  <a:lnTo>
                    <a:pt x="0" y="19060"/>
                  </a:lnTo>
                  <a:lnTo>
                    <a:pt x="0" y="141635"/>
                  </a:lnTo>
                  <a:lnTo>
                    <a:pt x="8889" y="1227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668259" y="137347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816"/>
                  </a:lnTo>
                  <a:lnTo>
                    <a:pt x="8890" y="122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677149" y="1354410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0" y="19060"/>
                  </a:lnTo>
                  <a:lnTo>
                    <a:pt x="0" y="141997"/>
                  </a:lnTo>
                  <a:lnTo>
                    <a:pt x="8890" y="123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684769" y="133534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4875"/>
                  </a:lnTo>
                  <a:lnTo>
                    <a:pt x="10159" y="12329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693659" y="131628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60" y="0"/>
                  </a:moveTo>
                  <a:lnTo>
                    <a:pt x="0" y="21783"/>
                  </a:lnTo>
                  <a:lnTo>
                    <a:pt x="0" y="145056"/>
                  </a:lnTo>
                  <a:lnTo>
                    <a:pt x="10160" y="1234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702549" y="1297229"/>
              <a:ext cx="10160" cy="145415"/>
            </a:xfrm>
            <a:custGeom>
              <a:avLst/>
              <a:gdLst/>
              <a:ahLst/>
              <a:cxnLst/>
              <a:rect l="l" t="t" r="r" b="b"/>
              <a:pathLst>
                <a:path w="10159" h="145415">
                  <a:moveTo>
                    <a:pt x="10159" y="0"/>
                  </a:moveTo>
                  <a:lnTo>
                    <a:pt x="0" y="21783"/>
                  </a:lnTo>
                  <a:lnTo>
                    <a:pt x="0" y="145236"/>
                  </a:lnTo>
                  <a:lnTo>
                    <a:pt x="10159" y="12366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711439" y="1280891"/>
              <a:ext cx="8890" cy="142875"/>
            </a:xfrm>
            <a:custGeom>
              <a:avLst/>
              <a:gdLst/>
              <a:ahLst/>
              <a:cxnLst/>
              <a:rect l="l" t="t" r="r" b="b"/>
              <a:pathLst>
                <a:path w="8890" h="142875">
                  <a:moveTo>
                    <a:pt x="8889" y="0"/>
                  </a:moveTo>
                  <a:lnTo>
                    <a:pt x="0" y="19060"/>
                  </a:lnTo>
                  <a:lnTo>
                    <a:pt x="0" y="142694"/>
                  </a:lnTo>
                  <a:lnTo>
                    <a:pt x="8889" y="123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720330" y="1262379"/>
              <a:ext cx="8890" cy="142240"/>
            </a:xfrm>
            <a:custGeom>
              <a:avLst/>
              <a:gdLst/>
              <a:ahLst/>
              <a:cxnLst/>
              <a:rect l="l" t="t" r="r" b="b"/>
              <a:pathLst>
                <a:path w="8890" h="142240">
                  <a:moveTo>
                    <a:pt x="8890" y="0"/>
                  </a:moveTo>
                  <a:lnTo>
                    <a:pt x="7073" y="0"/>
                  </a:lnTo>
                  <a:lnTo>
                    <a:pt x="7073" y="7620"/>
                  </a:lnTo>
                  <a:lnTo>
                    <a:pt x="0" y="7620"/>
                  </a:lnTo>
                  <a:lnTo>
                    <a:pt x="0" y="123190"/>
                  </a:lnTo>
                  <a:lnTo>
                    <a:pt x="0" y="142240"/>
                  </a:lnTo>
                  <a:lnTo>
                    <a:pt x="4521" y="142240"/>
                  </a:lnTo>
                  <a:lnTo>
                    <a:pt x="4521" y="123190"/>
                  </a:lnTo>
                  <a:lnTo>
                    <a:pt x="8890" y="123190"/>
                  </a:lnTo>
                  <a:lnTo>
                    <a:pt x="8890" y="7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7729219" y="1245849"/>
              <a:ext cx="8890" cy="140335"/>
            </a:xfrm>
            <a:custGeom>
              <a:avLst/>
              <a:gdLst/>
              <a:ahLst/>
              <a:cxnLst/>
              <a:rect l="l" t="t" r="r" b="b"/>
              <a:pathLst>
                <a:path w="8890" h="140334">
                  <a:moveTo>
                    <a:pt x="8889" y="0"/>
                  </a:moveTo>
                  <a:lnTo>
                    <a:pt x="0" y="16905"/>
                  </a:lnTo>
                  <a:lnTo>
                    <a:pt x="0" y="139978"/>
                  </a:lnTo>
                  <a:lnTo>
                    <a:pt x="8889" y="1210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7738109" y="1228943"/>
              <a:ext cx="8890" cy="138430"/>
            </a:xfrm>
            <a:custGeom>
              <a:avLst/>
              <a:gdLst/>
              <a:ahLst/>
              <a:cxnLst/>
              <a:rect l="l" t="t" r="r" b="b"/>
              <a:pathLst>
                <a:path w="8890" h="138430">
                  <a:moveTo>
                    <a:pt x="8890" y="0"/>
                  </a:moveTo>
                  <a:lnTo>
                    <a:pt x="0" y="16905"/>
                  </a:lnTo>
                  <a:lnTo>
                    <a:pt x="0" y="138004"/>
                  </a:lnTo>
                  <a:lnTo>
                    <a:pt x="8890" y="119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7745729" y="1212038"/>
              <a:ext cx="10160" cy="139065"/>
            </a:xfrm>
            <a:custGeom>
              <a:avLst/>
              <a:gdLst/>
              <a:ahLst/>
              <a:cxnLst/>
              <a:rect l="l" t="t" r="r" b="b"/>
              <a:pathLst>
                <a:path w="10159" h="139065">
                  <a:moveTo>
                    <a:pt x="10160" y="0"/>
                  </a:moveTo>
                  <a:lnTo>
                    <a:pt x="0" y="19320"/>
                  </a:lnTo>
                  <a:lnTo>
                    <a:pt x="0" y="138727"/>
                  </a:lnTo>
                  <a:lnTo>
                    <a:pt x="10160" y="1171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7754619" y="1195132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59" h="137159">
                  <a:moveTo>
                    <a:pt x="10159" y="0"/>
                  </a:moveTo>
                  <a:lnTo>
                    <a:pt x="0" y="19320"/>
                  </a:lnTo>
                  <a:lnTo>
                    <a:pt x="0" y="136753"/>
                  </a:lnTo>
                  <a:lnTo>
                    <a:pt x="10159" y="11517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7763509" y="1178226"/>
              <a:ext cx="10160" cy="135255"/>
            </a:xfrm>
            <a:custGeom>
              <a:avLst/>
              <a:gdLst/>
              <a:ahLst/>
              <a:cxnLst/>
              <a:rect l="l" t="t" r="r" b="b"/>
              <a:pathLst>
                <a:path w="10159" h="135255">
                  <a:moveTo>
                    <a:pt x="10160" y="0"/>
                  </a:moveTo>
                  <a:lnTo>
                    <a:pt x="0" y="19320"/>
                  </a:lnTo>
                  <a:lnTo>
                    <a:pt x="0" y="134779"/>
                  </a:lnTo>
                  <a:lnTo>
                    <a:pt x="10160" y="113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7772399" y="1163736"/>
              <a:ext cx="8890" cy="130810"/>
            </a:xfrm>
            <a:custGeom>
              <a:avLst/>
              <a:gdLst/>
              <a:ahLst/>
              <a:cxnLst/>
              <a:rect l="l" t="t" r="r" b="b"/>
              <a:pathLst>
                <a:path w="8890" h="130809">
                  <a:moveTo>
                    <a:pt x="8890" y="0"/>
                  </a:moveTo>
                  <a:lnTo>
                    <a:pt x="0" y="16905"/>
                  </a:lnTo>
                  <a:lnTo>
                    <a:pt x="0" y="130390"/>
                  </a:lnTo>
                  <a:lnTo>
                    <a:pt x="8890" y="11151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7781289" y="1146830"/>
              <a:ext cx="8890" cy="128905"/>
            </a:xfrm>
            <a:custGeom>
              <a:avLst/>
              <a:gdLst/>
              <a:ahLst/>
              <a:cxnLst/>
              <a:rect l="l" t="t" r="r" b="b"/>
              <a:pathLst>
                <a:path w="8890" h="128905">
                  <a:moveTo>
                    <a:pt x="8889" y="0"/>
                  </a:moveTo>
                  <a:lnTo>
                    <a:pt x="0" y="16905"/>
                  </a:lnTo>
                  <a:lnTo>
                    <a:pt x="0" y="128416"/>
                  </a:lnTo>
                  <a:lnTo>
                    <a:pt x="8889" y="109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7790179" y="1129925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16905"/>
                  </a:lnTo>
                  <a:lnTo>
                    <a:pt x="0" y="126442"/>
                  </a:lnTo>
                  <a:lnTo>
                    <a:pt x="8890" y="1075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7797799" y="1113019"/>
              <a:ext cx="10160" cy="127635"/>
            </a:xfrm>
            <a:custGeom>
              <a:avLst/>
              <a:gdLst/>
              <a:ahLst/>
              <a:cxnLst/>
              <a:rect l="l" t="t" r="r" b="b"/>
              <a:pathLst>
                <a:path w="10159" h="127634">
                  <a:moveTo>
                    <a:pt x="10159" y="0"/>
                  </a:moveTo>
                  <a:lnTo>
                    <a:pt x="0" y="19320"/>
                  </a:lnTo>
                  <a:lnTo>
                    <a:pt x="0" y="127165"/>
                  </a:lnTo>
                  <a:lnTo>
                    <a:pt x="10159" y="1055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7806689" y="1096114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59" h="125730">
                  <a:moveTo>
                    <a:pt x="10159" y="0"/>
                  </a:moveTo>
                  <a:lnTo>
                    <a:pt x="0" y="19320"/>
                  </a:lnTo>
                  <a:lnTo>
                    <a:pt x="0" y="125191"/>
                  </a:lnTo>
                  <a:lnTo>
                    <a:pt x="10159" y="10361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7815579" y="1079208"/>
              <a:ext cx="10160" cy="123825"/>
            </a:xfrm>
            <a:custGeom>
              <a:avLst/>
              <a:gdLst/>
              <a:ahLst/>
              <a:cxnLst/>
              <a:rect l="l" t="t" r="r" b="b"/>
              <a:pathLst>
                <a:path w="10159" h="123825">
                  <a:moveTo>
                    <a:pt x="10160" y="0"/>
                  </a:moveTo>
                  <a:lnTo>
                    <a:pt x="0" y="19320"/>
                  </a:lnTo>
                  <a:lnTo>
                    <a:pt x="0" y="123217"/>
                  </a:lnTo>
                  <a:lnTo>
                    <a:pt x="10160" y="1016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7824469" y="1064718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90" h="119380">
                  <a:moveTo>
                    <a:pt x="8889" y="0"/>
                  </a:moveTo>
                  <a:lnTo>
                    <a:pt x="0" y="16905"/>
                  </a:lnTo>
                  <a:lnTo>
                    <a:pt x="0" y="118828"/>
                  </a:lnTo>
                  <a:lnTo>
                    <a:pt x="8889" y="99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7833359" y="1047812"/>
              <a:ext cx="8890" cy="117475"/>
            </a:xfrm>
            <a:custGeom>
              <a:avLst/>
              <a:gdLst/>
              <a:ahLst/>
              <a:cxnLst/>
              <a:rect l="l" t="t" r="r" b="b"/>
              <a:pathLst>
                <a:path w="8890" h="117475">
                  <a:moveTo>
                    <a:pt x="8890" y="0"/>
                  </a:moveTo>
                  <a:lnTo>
                    <a:pt x="0" y="16905"/>
                  </a:lnTo>
                  <a:lnTo>
                    <a:pt x="0" y="116854"/>
                  </a:lnTo>
                  <a:lnTo>
                    <a:pt x="8890" y="979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7842249" y="1030906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90" h="114934">
                  <a:moveTo>
                    <a:pt x="8890" y="0"/>
                  </a:moveTo>
                  <a:lnTo>
                    <a:pt x="0" y="16905"/>
                  </a:lnTo>
                  <a:lnTo>
                    <a:pt x="0" y="114880"/>
                  </a:lnTo>
                  <a:lnTo>
                    <a:pt x="8890" y="960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7851139" y="1014001"/>
              <a:ext cx="8890" cy="113030"/>
            </a:xfrm>
            <a:custGeom>
              <a:avLst/>
              <a:gdLst/>
              <a:ahLst/>
              <a:cxnLst/>
              <a:rect l="l" t="t" r="r" b="b"/>
              <a:pathLst>
                <a:path w="8890" h="113030">
                  <a:moveTo>
                    <a:pt x="8889" y="0"/>
                  </a:moveTo>
                  <a:lnTo>
                    <a:pt x="0" y="16905"/>
                  </a:lnTo>
                  <a:lnTo>
                    <a:pt x="0" y="112906"/>
                  </a:lnTo>
                  <a:lnTo>
                    <a:pt x="8889" y="940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7860029" y="997095"/>
              <a:ext cx="8890" cy="111125"/>
            </a:xfrm>
            <a:custGeom>
              <a:avLst/>
              <a:gdLst/>
              <a:ahLst/>
              <a:cxnLst/>
              <a:rect l="l" t="t" r="r" b="b"/>
              <a:pathLst>
                <a:path w="8890" h="111125">
                  <a:moveTo>
                    <a:pt x="8890" y="0"/>
                  </a:moveTo>
                  <a:lnTo>
                    <a:pt x="0" y="16905"/>
                  </a:lnTo>
                  <a:lnTo>
                    <a:pt x="0" y="110932"/>
                  </a:lnTo>
                  <a:lnTo>
                    <a:pt x="8890" y="920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7867649" y="980190"/>
              <a:ext cx="10160" cy="111760"/>
            </a:xfrm>
            <a:custGeom>
              <a:avLst/>
              <a:gdLst/>
              <a:ahLst/>
              <a:cxnLst/>
              <a:rect l="l" t="t" r="r" b="b"/>
              <a:pathLst>
                <a:path w="10159" h="111759">
                  <a:moveTo>
                    <a:pt x="10159" y="0"/>
                  </a:moveTo>
                  <a:lnTo>
                    <a:pt x="0" y="19320"/>
                  </a:lnTo>
                  <a:lnTo>
                    <a:pt x="0" y="111655"/>
                  </a:lnTo>
                  <a:lnTo>
                    <a:pt x="10159" y="900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7876539" y="963284"/>
              <a:ext cx="10160" cy="109855"/>
            </a:xfrm>
            <a:custGeom>
              <a:avLst/>
              <a:gdLst/>
              <a:ahLst/>
              <a:cxnLst/>
              <a:rect l="l" t="t" r="r" b="b"/>
              <a:pathLst>
                <a:path w="10159" h="109855">
                  <a:moveTo>
                    <a:pt x="10159" y="0"/>
                  </a:moveTo>
                  <a:lnTo>
                    <a:pt x="0" y="19320"/>
                  </a:lnTo>
                  <a:lnTo>
                    <a:pt x="0" y="109681"/>
                  </a:lnTo>
                  <a:lnTo>
                    <a:pt x="10159" y="88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7885429" y="94879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292"/>
                  </a:lnTo>
                  <a:lnTo>
                    <a:pt x="8890" y="86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7894319" y="931888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89" y="0"/>
                  </a:moveTo>
                  <a:lnTo>
                    <a:pt x="0" y="16905"/>
                  </a:lnTo>
                  <a:lnTo>
                    <a:pt x="0" y="103318"/>
                  </a:lnTo>
                  <a:lnTo>
                    <a:pt x="1270" y="100621"/>
                  </a:lnTo>
                  <a:lnTo>
                    <a:pt x="8889" y="863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7903209" y="914982"/>
              <a:ext cx="8890" cy="103505"/>
            </a:xfrm>
            <a:custGeom>
              <a:avLst/>
              <a:gdLst/>
              <a:ahLst/>
              <a:cxnLst/>
              <a:rect l="l" t="t" r="r" b="b"/>
              <a:pathLst>
                <a:path w="8890" h="103505">
                  <a:moveTo>
                    <a:pt x="8890" y="0"/>
                  </a:moveTo>
                  <a:lnTo>
                    <a:pt x="0" y="16905"/>
                  </a:lnTo>
                  <a:lnTo>
                    <a:pt x="0" y="103261"/>
                  </a:lnTo>
                  <a:lnTo>
                    <a:pt x="8890" y="866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7912099" y="898077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90" y="0"/>
                  </a:moveTo>
                  <a:lnTo>
                    <a:pt x="0" y="16905"/>
                  </a:lnTo>
                  <a:lnTo>
                    <a:pt x="0" y="103523"/>
                  </a:lnTo>
                  <a:lnTo>
                    <a:pt x="8890" y="868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7920989" y="881171"/>
              <a:ext cx="8890" cy="104139"/>
            </a:xfrm>
            <a:custGeom>
              <a:avLst/>
              <a:gdLst/>
              <a:ahLst/>
              <a:cxnLst/>
              <a:rect l="l" t="t" r="r" b="b"/>
              <a:pathLst>
                <a:path w="8890" h="104140">
                  <a:moveTo>
                    <a:pt x="8889" y="0"/>
                  </a:moveTo>
                  <a:lnTo>
                    <a:pt x="0" y="16905"/>
                  </a:lnTo>
                  <a:lnTo>
                    <a:pt x="0" y="103785"/>
                  </a:lnTo>
                  <a:lnTo>
                    <a:pt x="8889" y="871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7928609" y="864266"/>
              <a:ext cx="10160" cy="106680"/>
            </a:xfrm>
            <a:custGeom>
              <a:avLst/>
              <a:gdLst/>
              <a:ahLst/>
              <a:cxnLst/>
              <a:rect l="l" t="t" r="r" b="b"/>
              <a:pathLst>
                <a:path w="10159" h="106680">
                  <a:moveTo>
                    <a:pt x="10160" y="0"/>
                  </a:moveTo>
                  <a:lnTo>
                    <a:pt x="0" y="19320"/>
                  </a:lnTo>
                  <a:lnTo>
                    <a:pt x="0" y="106425"/>
                  </a:lnTo>
                  <a:lnTo>
                    <a:pt x="10160" y="874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7937499" y="849775"/>
              <a:ext cx="8890" cy="104775"/>
            </a:xfrm>
            <a:custGeom>
              <a:avLst/>
              <a:gdLst/>
              <a:ahLst/>
              <a:cxnLst/>
              <a:rect l="l" t="t" r="r" b="b"/>
              <a:pathLst>
                <a:path w="8890" h="104775">
                  <a:moveTo>
                    <a:pt x="8890" y="0"/>
                  </a:moveTo>
                  <a:lnTo>
                    <a:pt x="0" y="16905"/>
                  </a:lnTo>
                  <a:lnTo>
                    <a:pt x="0" y="104272"/>
                  </a:lnTo>
                  <a:lnTo>
                    <a:pt x="8890" y="876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7946389" y="830455"/>
              <a:ext cx="10160" cy="107314"/>
            </a:xfrm>
            <a:custGeom>
              <a:avLst/>
              <a:gdLst/>
              <a:ahLst/>
              <a:cxnLst/>
              <a:rect l="l" t="t" r="r" b="b"/>
              <a:pathLst>
                <a:path w="10159" h="107315">
                  <a:moveTo>
                    <a:pt x="10159" y="0"/>
                  </a:moveTo>
                  <a:lnTo>
                    <a:pt x="0" y="19320"/>
                  </a:lnTo>
                  <a:lnTo>
                    <a:pt x="0" y="106949"/>
                  </a:lnTo>
                  <a:lnTo>
                    <a:pt x="10159" y="8792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7955279" y="815964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4797"/>
                  </a:lnTo>
                  <a:lnTo>
                    <a:pt x="8890" y="88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7964169" y="799058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89" y="0"/>
                  </a:moveTo>
                  <a:lnTo>
                    <a:pt x="0" y="16905"/>
                  </a:lnTo>
                  <a:lnTo>
                    <a:pt x="0" y="105059"/>
                  </a:lnTo>
                  <a:lnTo>
                    <a:pt x="8889" y="884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7973059" y="782153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90" h="105409">
                  <a:moveTo>
                    <a:pt x="8890" y="0"/>
                  </a:moveTo>
                  <a:lnTo>
                    <a:pt x="0" y="16905"/>
                  </a:lnTo>
                  <a:lnTo>
                    <a:pt x="0" y="105321"/>
                  </a:lnTo>
                  <a:lnTo>
                    <a:pt x="8890" y="886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7980679" y="765247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7961"/>
                  </a:lnTo>
                  <a:lnTo>
                    <a:pt x="10160" y="889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7989569" y="748342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59" y="0"/>
                  </a:moveTo>
                  <a:lnTo>
                    <a:pt x="0" y="19320"/>
                  </a:lnTo>
                  <a:lnTo>
                    <a:pt x="0" y="108223"/>
                  </a:lnTo>
                  <a:lnTo>
                    <a:pt x="10159" y="89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7998459" y="731436"/>
              <a:ext cx="10160" cy="108585"/>
            </a:xfrm>
            <a:custGeom>
              <a:avLst/>
              <a:gdLst/>
              <a:ahLst/>
              <a:cxnLst/>
              <a:rect l="l" t="t" r="r" b="b"/>
              <a:pathLst>
                <a:path w="10159" h="108584">
                  <a:moveTo>
                    <a:pt x="10160" y="0"/>
                  </a:moveTo>
                  <a:lnTo>
                    <a:pt x="0" y="19320"/>
                  </a:lnTo>
                  <a:lnTo>
                    <a:pt x="0" y="108485"/>
                  </a:lnTo>
                  <a:lnTo>
                    <a:pt x="10160" y="89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8007349" y="731519"/>
              <a:ext cx="8890" cy="92075"/>
            </a:xfrm>
            <a:custGeom>
              <a:avLst/>
              <a:gdLst/>
              <a:ahLst/>
              <a:cxnLst/>
              <a:rect l="l" t="t" r="r" b="b"/>
              <a:pathLst>
                <a:path w="8890" h="92075">
                  <a:moveTo>
                    <a:pt x="0" y="91758"/>
                  </a:moveTo>
                  <a:lnTo>
                    <a:pt x="8890" y="91758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91758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8016239" y="731519"/>
              <a:ext cx="8890" cy="75565"/>
            </a:xfrm>
            <a:custGeom>
              <a:avLst/>
              <a:gdLst/>
              <a:ahLst/>
              <a:cxnLst/>
              <a:rect l="l" t="t" r="r" b="b"/>
              <a:pathLst>
                <a:path w="8890" h="75565">
                  <a:moveTo>
                    <a:pt x="0" y="75115"/>
                  </a:moveTo>
                  <a:lnTo>
                    <a:pt x="8889" y="75115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75115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8025129" y="731519"/>
              <a:ext cx="8890" cy="59055"/>
            </a:xfrm>
            <a:custGeom>
              <a:avLst/>
              <a:gdLst/>
              <a:ahLst/>
              <a:cxnLst/>
              <a:rect l="l" t="t" r="r" b="b"/>
              <a:pathLst>
                <a:path w="8890" h="59054">
                  <a:moveTo>
                    <a:pt x="0" y="58472"/>
                  </a:moveTo>
                  <a:lnTo>
                    <a:pt x="8890" y="58472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58472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8034019" y="731519"/>
              <a:ext cx="8890" cy="41910"/>
            </a:xfrm>
            <a:custGeom>
              <a:avLst/>
              <a:gdLst/>
              <a:ahLst/>
              <a:cxnLst/>
              <a:rect l="l" t="t" r="r" b="b"/>
              <a:pathLst>
                <a:path w="8890" h="41909">
                  <a:moveTo>
                    <a:pt x="0" y="41828"/>
                  </a:moveTo>
                  <a:lnTo>
                    <a:pt x="8889" y="41828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41828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8041639" y="731519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40">
                  <a:moveTo>
                    <a:pt x="0" y="27563"/>
                  </a:moveTo>
                  <a:lnTo>
                    <a:pt x="10159" y="27563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27563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8050529" y="731519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0" y="10919"/>
                  </a:moveTo>
                  <a:lnTo>
                    <a:pt x="10160" y="10919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10919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4" name="object 1314"/>
          <p:cNvGrpSpPr/>
          <p:nvPr/>
        </p:nvGrpSpPr>
        <p:grpSpPr>
          <a:xfrm>
            <a:off x="8338819" y="3810"/>
            <a:ext cx="135890" cy="201930"/>
            <a:chOff x="8338819" y="3810"/>
            <a:chExt cx="135890" cy="201930"/>
          </a:xfrm>
        </p:grpSpPr>
        <p:sp>
          <p:nvSpPr>
            <p:cNvPr id="1315" name="object 1315"/>
            <p:cNvSpPr/>
            <p:nvPr/>
          </p:nvSpPr>
          <p:spPr>
            <a:xfrm>
              <a:off x="8338819" y="74602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15567"/>
                  </a:moveTo>
                  <a:lnTo>
                    <a:pt x="8889" y="15567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15567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8346439" y="56248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59" h="34290">
                  <a:moveTo>
                    <a:pt x="0" y="33921"/>
                  </a:moveTo>
                  <a:lnTo>
                    <a:pt x="10159" y="33921"/>
                  </a:lnTo>
                  <a:lnTo>
                    <a:pt x="10159" y="0"/>
                  </a:lnTo>
                  <a:lnTo>
                    <a:pt x="0" y="0"/>
                  </a:lnTo>
                  <a:lnTo>
                    <a:pt x="0" y="33921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8355330" y="37896"/>
              <a:ext cx="10160" cy="167640"/>
            </a:xfrm>
            <a:custGeom>
              <a:avLst/>
              <a:gdLst/>
              <a:ahLst/>
              <a:cxnLst/>
              <a:rect l="l" t="t" r="r" b="b"/>
              <a:pathLst>
                <a:path w="10159" h="167640">
                  <a:moveTo>
                    <a:pt x="10160" y="0"/>
                  </a:moveTo>
                  <a:lnTo>
                    <a:pt x="0" y="0"/>
                  </a:lnTo>
                  <a:lnTo>
                    <a:pt x="0" y="52273"/>
                  </a:lnTo>
                  <a:lnTo>
                    <a:pt x="0" y="167398"/>
                  </a:lnTo>
                  <a:lnTo>
                    <a:pt x="10160" y="167398"/>
                  </a:lnTo>
                  <a:lnTo>
                    <a:pt x="10160" y="5227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8364219" y="22163"/>
              <a:ext cx="8890" cy="168275"/>
            </a:xfrm>
            <a:custGeom>
              <a:avLst/>
              <a:gdLst/>
              <a:ahLst/>
              <a:cxnLst/>
              <a:rect l="l" t="t" r="r" b="b"/>
              <a:pathLst>
                <a:path w="8890" h="168275">
                  <a:moveTo>
                    <a:pt x="8889" y="0"/>
                  </a:moveTo>
                  <a:lnTo>
                    <a:pt x="0" y="18353"/>
                  </a:lnTo>
                  <a:lnTo>
                    <a:pt x="0" y="168127"/>
                  </a:lnTo>
                  <a:lnTo>
                    <a:pt x="8889" y="1531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8373109" y="3810"/>
              <a:ext cx="8890" cy="172085"/>
            </a:xfrm>
            <a:custGeom>
              <a:avLst/>
              <a:gdLst/>
              <a:ahLst/>
              <a:cxnLst/>
              <a:rect l="l" t="t" r="r" b="b"/>
              <a:pathLst>
                <a:path w="8890" h="172085">
                  <a:moveTo>
                    <a:pt x="8890" y="0"/>
                  </a:moveTo>
                  <a:lnTo>
                    <a:pt x="0" y="18353"/>
                  </a:lnTo>
                  <a:lnTo>
                    <a:pt x="0" y="171476"/>
                  </a:lnTo>
                  <a:lnTo>
                    <a:pt x="8890" y="1564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8381999" y="3810"/>
              <a:ext cx="8890" cy="156845"/>
            </a:xfrm>
            <a:custGeom>
              <a:avLst/>
              <a:gdLst/>
              <a:ahLst/>
              <a:cxnLst/>
              <a:rect l="l" t="t" r="r" b="b"/>
              <a:pathLst>
                <a:path w="8890" h="156845">
                  <a:moveTo>
                    <a:pt x="8890" y="0"/>
                  </a:moveTo>
                  <a:lnTo>
                    <a:pt x="0" y="0"/>
                  </a:lnTo>
                  <a:lnTo>
                    <a:pt x="0" y="156472"/>
                  </a:lnTo>
                  <a:lnTo>
                    <a:pt x="8890" y="141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8390889" y="3810"/>
              <a:ext cx="8890" cy="141605"/>
            </a:xfrm>
            <a:custGeom>
              <a:avLst/>
              <a:gdLst/>
              <a:ahLst/>
              <a:cxnLst/>
              <a:rect l="l" t="t" r="r" b="b"/>
              <a:pathLst>
                <a:path w="8890" h="141605">
                  <a:moveTo>
                    <a:pt x="8889" y="0"/>
                  </a:moveTo>
                  <a:lnTo>
                    <a:pt x="0" y="0"/>
                  </a:lnTo>
                  <a:lnTo>
                    <a:pt x="0" y="141468"/>
                  </a:lnTo>
                  <a:lnTo>
                    <a:pt x="8889" y="1264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8399779" y="3810"/>
              <a:ext cx="8890" cy="127000"/>
            </a:xfrm>
            <a:custGeom>
              <a:avLst/>
              <a:gdLst/>
              <a:ahLst/>
              <a:cxnLst/>
              <a:rect l="l" t="t" r="r" b="b"/>
              <a:pathLst>
                <a:path w="8890" h="127000">
                  <a:moveTo>
                    <a:pt x="8890" y="0"/>
                  </a:moveTo>
                  <a:lnTo>
                    <a:pt x="0" y="0"/>
                  </a:lnTo>
                  <a:lnTo>
                    <a:pt x="0" y="126464"/>
                  </a:lnTo>
                  <a:lnTo>
                    <a:pt x="8890" y="1114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8407399" y="3810"/>
              <a:ext cx="10160" cy="113664"/>
            </a:xfrm>
            <a:custGeom>
              <a:avLst/>
              <a:gdLst/>
              <a:ahLst/>
              <a:cxnLst/>
              <a:rect l="l" t="t" r="r" b="b"/>
              <a:pathLst>
                <a:path w="10159" h="113664">
                  <a:moveTo>
                    <a:pt x="10159" y="0"/>
                  </a:moveTo>
                  <a:lnTo>
                    <a:pt x="0" y="0"/>
                  </a:lnTo>
                  <a:lnTo>
                    <a:pt x="0" y="113603"/>
                  </a:lnTo>
                  <a:lnTo>
                    <a:pt x="10159" y="9645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8416289" y="3810"/>
              <a:ext cx="8890" cy="99060"/>
            </a:xfrm>
            <a:custGeom>
              <a:avLst/>
              <a:gdLst/>
              <a:ahLst/>
              <a:cxnLst/>
              <a:rect l="l" t="t" r="r" b="b"/>
              <a:pathLst>
                <a:path w="8890" h="99060">
                  <a:moveTo>
                    <a:pt x="8889" y="0"/>
                  </a:moveTo>
                  <a:lnTo>
                    <a:pt x="0" y="0"/>
                  </a:lnTo>
                  <a:lnTo>
                    <a:pt x="0" y="98599"/>
                  </a:lnTo>
                  <a:lnTo>
                    <a:pt x="8889" y="83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8425179" y="3810"/>
              <a:ext cx="10160" cy="83820"/>
            </a:xfrm>
            <a:custGeom>
              <a:avLst/>
              <a:gdLst/>
              <a:ahLst/>
              <a:cxnLst/>
              <a:rect l="l" t="t" r="r" b="b"/>
              <a:pathLst>
                <a:path w="10159" h="83820">
                  <a:moveTo>
                    <a:pt x="10160" y="0"/>
                  </a:moveTo>
                  <a:lnTo>
                    <a:pt x="0" y="0"/>
                  </a:lnTo>
                  <a:lnTo>
                    <a:pt x="0" y="83594"/>
                  </a:lnTo>
                  <a:lnTo>
                    <a:pt x="10160" y="664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8434069" y="3810"/>
              <a:ext cx="8890" cy="69215"/>
            </a:xfrm>
            <a:custGeom>
              <a:avLst/>
              <a:gdLst/>
              <a:ahLst/>
              <a:cxnLst/>
              <a:rect l="l" t="t" r="r" b="b"/>
              <a:pathLst>
                <a:path w="8890" h="69215">
                  <a:moveTo>
                    <a:pt x="8889" y="0"/>
                  </a:moveTo>
                  <a:lnTo>
                    <a:pt x="0" y="0"/>
                  </a:lnTo>
                  <a:lnTo>
                    <a:pt x="0" y="68590"/>
                  </a:lnTo>
                  <a:lnTo>
                    <a:pt x="8889" y="535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8442959" y="3810"/>
              <a:ext cx="8890" cy="53975"/>
            </a:xfrm>
            <a:custGeom>
              <a:avLst/>
              <a:gdLst/>
              <a:ahLst/>
              <a:cxnLst/>
              <a:rect l="l" t="t" r="r" b="b"/>
              <a:pathLst>
                <a:path w="8890" h="53975">
                  <a:moveTo>
                    <a:pt x="8890" y="0"/>
                  </a:moveTo>
                  <a:lnTo>
                    <a:pt x="0" y="0"/>
                  </a:lnTo>
                  <a:lnTo>
                    <a:pt x="0" y="53586"/>
                  </a:lnTo>
                  <a:lnTo>
                    <a:pt x="8890" y="385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8451849" y="3810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5">
                  <a:moveTo>
                    <a:pt x="8890" y="0"/>
                  </a:moveTo>
                  <a:lnTo>
                    <a:pt x="0" y="0"/>
                  </a:lnTo>
                  <a:lnTo>
                    <a:pt x="0" y="38582"/>
                  </a:lnTo>
                  <a:lnTo>
                    <a:pt x="8890" y="235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8459469" y="3810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4">
                  <a:moveTo>
                    <a:pt x="10159" y="0"/>
                  </a:moveTo>
                  <a:lnTo>
                    <a:pt x="0" y="0"/>
                  </a:lnTo>
                  <a:lnTo>
                    <a:pt x="0" y="25721"/>
                  </a:lnTo>
                  <a:lnTo>
                    <a:pt x="10159" y="85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8468359" y="381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6350" y="0"/>
                  </a:moveTo>
                  <a:lnTo>
                    <a:pt x="0" y="0"/>
                  </a:lnTo>
                  <a:lnTo>
                    <a:pt x="0" y="1071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1" name="object 1331"/>
          <p:cNvGrpSpPr/>
          <p:nvPr/>
        </p:nvGrpSpPr>
        <p:grpSpPr>
          <a:xfrm>
            <a:off x="-1270" y="6212840"/>
            <a:ext cx="9146540" cy="645160"/>
            <a:chOff x="-1270" y="6212840"/>
            <a:chExt cx="9146540" cy="645160"/>
          </a:xfrm>
        </p:grpSpPr>
        <p:sp>
          <p:nvSpPr>
            <p:cNvPr id="1332" name="object 1332"/>
            <p:cNvSpPr/>
            <p:nvPr/>
          </p:nvSpPr>
          <p:spPr>
            <a:xfrm>
              <a:off x="-1270" y="6220460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-1270" y="62611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-1270" y="62814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-1270" y="63004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-1270" y="63207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-1270" y="63423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-1270" y="636143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-1270" y="63817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-1270" y="64020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-1270" y="64223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-1270" y="64427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-1270" y="646303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-1270" y="64833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-1270" y="65036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-1270" y="65239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-1270" y="65443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-1270" y="65633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-1270" y="65849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-1270" y="66040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-1270" y="662432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-1270" y="66446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-1270" y="66649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-1270" y="668528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-1270" y="67056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-1270" y="67259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-1270" y="67462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-1270" y="676656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-1270" y="678688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-1270" y="68072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-1270" y="68275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0" y="6846570"/>
              <a:ext cx="9144000" cy="11430"/>
            </a:xfrm>
            <a:custGeom>
              <a:avLst/>
              <a:gdLst/>
              <a:ahLst/>
              <a:cxnLst/>
              <a:rect l="l" t="t" r="r" b="b"/>
              <a:pathLst>
                <a:path w="9144000" h="11429">
                  <a:moveTo>
                    <a:pt x="0" y="1142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2590800" y="6295390"/>
              <a:ext cx="417830" cy="322580"/>
            </a:xfrm>
            <a:custGeom>
              <a:avLst/>
              <a:gdLst/>
              <a:ahLst/>
              <a:cxnLst/>
              <a:rect l="l" t="t" r="r" b="b"/>
              <a:pathLst>
                <a:path w="417830" h="322579">
                  <a:moveTo>
                    <a:pt x="95250" y="0"/>
                  </a:moveTo>
                  <a:lnTo>
                    <a:pt x="0" y="0"/>
                  </a:lnTo>
                  <a:lnTo>
                    <a:pt x="417354" y="32210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267715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4" y="0"/>
                  </a:moveTo>
                  <a:lnTo>
                    <a:pt x="0" y="0"/>
                  </a:lnTo>
                  <a:lnTo>
                    <a:pt x="292041" y="292041"/>
                  </a:lnTo>
                  <a:lnTo>
                    <a:pt x="642619" y="562610"/>
                  </a:lnTo>
                  <a:lnTo>
                    <a:pt x="671058" y="562610"/>
                  </a:lnTo>
                  <a:lnTo>
                    <a:pt x="10802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277621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28752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297434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670559" y="56260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307340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317245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327152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337057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50800" y="0"/>
                  </a:moveTo>
                  <a:lnTo>
                    <a:pt x="0" y="0"/>
                  </a:lnTo>
                  <a:lnTo>
                    <a:pt x="562610" y="562609"/>
                  </a:lnTo>
                  <a:lnTo>
                    <a:pt x="670560" y="562609"/>
                  </a:lnTo>
                  <a:lnTo>
                    <a:pt x="134158" y="26208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3491771" y="6317521"/>
              <a:ext cx="648970" cy="541020"/>
            </a:xfrm>
            <a:custGeom>
              <a:avLst/>
              <a:gdLst/>
              <a:ahLst/>
              <a:cxnLst/>
              <a:rect l="l" t="t" r="r" b="b"/>
              <a:pathLst>
                <a:path w="648970" h="541020">
                  <a:moveTo>
                    <a:pt x="0" y="0"/>
                  </a:moveTo>
                  <a:lnTo>
                    <a:pt x="540478" y="540478"/>
                  </a:lnTo>
                  <a:lnTo>
                    <a:pt x="648428" y="540478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3636259" y="6362949"/>
              <a:ext cx="603250" cy="495300"/>
            </a:xfrm>
            <a:custGeom>
              <a:avLst/>
              <a:gdLst/>
              <a:ahLst/>
              <a:cxnLst/>
              <a:rect l="l" t="t" r="r" b="b"/>
              <a:pathLst>
                <a:path w="603250" h="495300">
                  <a:moveTo>
                    <a:pt x="0" y="0"/>
                  </a:moveTo>
                  <a:lnTo>
                    <a:pt x="495050" y="495050"/>
                  </a:lnTo>
                  <a:lnTo>
                    <a:pt x="603000" y="495050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3780747" y="6408378"/>
              <a:ext cx="558165" cy="450215"/>
            </a:xfrm>
            <a:custGeom>
              <a:avLst/>
              <a:gdLst/>
              <a:ahLst/>
              <a:cxnLst/>
              <a:rect l="l" t="t" r="r" b="b"/>
              <a:pathLst>
                <a:path w="558164" h="450215">
                  <a:moveTo>
                    <a:pt x="0" y="0"/>
                  </a:moveTo>
                  <a:lnTo>
                    <a:pt x="449622" y="449622"/>
                  </a:lnTo>
                  <a:lnTo>
                    <a:pt x="557572" y="449622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3925236" y="6453806"/>
              <a:ext cx="512445" cy="404495"/>
            </a:xfrm>
            <a:custGeom>
              <a:avLst/>
              <a:gdLst/>
              <a:ahLst/>
              <a:cxnLst/>
              <a:rect l="l" t="t" r="r" b="b"/>
              <a:pathLst>
                <a:path w="512445" h="404495">
                  <a:moveTo>
                    <a:pt x="0" y="0"/>
                  </a:moveTo>
                  <a:lnTo>
                    <a:pt x="404193" y="404193"/>
                  </a:lnTo>
                  <a:lnTo>
                    <a:pt x="512143" y="40419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4069724" y="6499234"/>
              <a:ext cx="466725" cy="358775"/>
            </a:xfrm>
            <a:custGeom>
              <a:avLst/>
              <a:gdLst/>
              <a:ahLst/>
              <a:cxnLst/>
              <a:rect l="l" t="t" r="r" b="b"/>
              <a:pathLst>
                <a:path w="466725" h="358775">
                  <a:moveTo>
                    <a:pt x="0" y="0"/>
                  </a:moveTo>
                  <a:lnTo>
                    <a:pt x="358765" y="358765"/>
                  </a:lnTo>
                  <a:lnTo>
                    <a:pt x="466715" y="358765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4214212" y="6544662"/>
              <a:ext cx="421640" cy="313690"/>
            </a:xfrm>
            <a:custGeom>
              <a:avLst/>
              <a:gdLst/>
              <a:ahLst/>
              <a:cxnLst/>
              <a:rect l="l" t="t" r="r" b="b"/>
              <a:pathLst>
                <a:path w="421639" h="313690">
                  <a:moveTo>
                    <a:pt x="0" y="0"/>
                  </a:moveTo>
                  <a:lnTo>
                    <a:pt x="313337" y="313337"/>
                  </a:lnTo>
                  <a:lnTo>
                    <a:pt x="421287" y="313337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4358700" y="6590090"/>
              <a:ext cx="375920" cy="267970"/>
            </a:xfrm>
            <a:custGeom>
              <a:avLst/>
              <a:gdLst/>
              <a:ahLst/>
              <a:cxnLst/>
              <a:rect l="l" t="t" r="r" b="b"/>
              <a:pathLst>
                <a:path w="375920" h="267970">
                  <a:moveTo>
                    <a:pt x="0" y="0"/>
                  </a:moveTo>
                  <a:lnTo>
                    <a:pt x="267909" y="267909"/>
                  </a:lnTo>
                  <a:lnTo>
                    <a:pt x="375859" y="267909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4502576" y="6635326"/>
              <a:ext cx="331470" cy="222885"/>
            </a:xfrm>
            <a:custGeom>
              <a:avLst/>
              <a:gdLst/>
              <a:ahLst/>
              <a:cxnLst/>
              <a:rect l="l" t="t" r="r" b="b"/>
              <a:pathLst>
                <a:path w="331470" h="222884">
                  <a:moveTo>
                    <a:pt x="0" y="0"/>
                  </a:moveTo>
                  <a:lnTo>
                    <a:pt x="222841" y="222673"/>
                  </a:lnTo>
                  <a:lnTo>
                    <a:pt x="331043" y="222673"/>
                  </a:lnTo>
                  <a:lnTo>
                    <a:pt x="158067" y="4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4647676" y="6680946"/>
              <a:ext cx="285115" cy="177165"/>
            </a:xfrm>
            <a:custGeom>
              <a:avLst/>
              <a:gdLst/>
              <a:ahLst/>
              <a:cxnLst/>
              <a:rect l="l" t="t" r="r" b="b"/>
              <a:pathLst>
                <a:path w="285114" h="177165">
                  <a:moveTo>
                    <a:pt x="0" y="0"/>
                  </a:moveTo>
                  <a:lnTo>
                    <a:pt x="177053" y="177053"/>
                  </a:lnTo>
                  <a:lnTo>
                    <a:pt x="285003" y="177053"/>
                  </a:lnTo>
                  <a:lnTo>
                    <a:pt x="157455" y="49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4790312" y="6725792"/>
              <a:ext cx="420497" cy="132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0" y="6295390"/>
              <a:ext cx="419734" cy="322580"/>
            </a:xfrm>
            <a:custGeom>
              <a:avLst/>
              <a:gdLst/>
              <a:ahLst/>
              <a:cxnLst/>
              <a:rect l="l" t="t" r="r" b="b"/>
              <a:pathLst>
                <a:path w="419734" h="322579">
                  <a:moveTo>
                    <a:pt x="96557" y="0"/>
                  </a:moveTo>
                  <a:lnTo>
                    <a:pt x="0" y="0"/>
                  </a:lnTo>
                  <a:lnTo>
                    <a:pt x="419227" y="322426"/>
                  </a:lnTo>
                  <a:lnTo>
                    <a:pt x="96557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8762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291880" y="291880"/>
                  </a:lnTo>
                  <a:lnTo>
                    <a:pt x="64389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1866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3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168" y="562610"/>
                  </a:lnTo>
                  <a:lnTo>
                    <a:pt x="108133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28575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4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4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384663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108283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1318" y="562610"/>
                  </a:lnTo>
                  <a:lnTo>
                    <a:pt x="108283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4838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58270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4" h="562609">
                  <a:moveTo>
                    <a:pt x="108171" y="0"/>
                  </a:moveTo>
                  <a:lnTo>
                    <a:pt x="0" y="0"/>
                  </a:lnTo>
                  <a:lnTo>
                    <a:pt x="562185" y="562610"/>
                  </a:lnTo>
                  <a:lnTo>
                    <a:pt x="670781" y="562610"/>
                  </a:lnTo>
                  <a:lnTo>
                    <a:pt x="108171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681989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60" h="562609">
                  <a:moveTo>
                    <a:pt x="107950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0560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779779" y="6295390"/>
              <a:ext cx="671830" cy="562610"/>
            </a:xfrm>
            <a:custGeom>
              <a:avLst/>
              <a:gdLst/>
              <a:ahLst/>
              <a:cxnLst/>
              <a:rect l="l" t="t" r="r" b="b"/>
              <a:pathLst>
                <a:path w="671830" h="562609">
                  <a:moveTo>
                    <a:pt x="5207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830" y="562610"/>
                  </a:lnTo>
                  <a:lnTo>
                    <a:pt x="135374" y="2615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901686" y="6317315"/>
              <a:ext cx="649605" cy="541020"/>
            </a:xfrm>
            <a:custGeom>
              <a:avLst/>
              <a:gdLst/>
              <a:ahLst/>
              <a:cxnLst/>
              <a:rect l="l" t="t" r="r" b="b"/>
              <a:pathLst>
                <a:path w="649605" h="541020">
                  <a:moveTo>
                    <a:pt x="0" y="0"/>
                  </a:moveTo>
                  <a:lnTo>
                    <a:pt x="540276" y="540684"/>
                  </a:lnTo>
                  <a:lnTo>
                    <a:pt x="648984" y="540684"/>
                  </a:lnTo>
                  <a:lnTo>
                    <a:pt x="157862" y="49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1045352" y="6362421"/>
              <a:ext cx="604520" cy="495934"/>
            </a:xfrm>
            <a:custGeom>
              <a:avLst/>
              <a:gdLst/>
              <a:ahLst/>
              <a:cxnLst/>
              <a:rect l="l" t="t" r="r" b="b"/>
              <a:pathLst>
                <a:path w="604519" h="495934">
                  <a:moveTo>
                    <a:pt x="0" y="0"/>
                  </a:moveTo>
                  <a:lnTo>
                    <a:pt x="495952" y="495578"/>
                  </a:lnTo>
                  <a:lnTo>
                    <a:pt x="604377" y="495578"/>
                  </a:lnTo>
                  <a:lnTo>
                    <a:pt x="158590" y="49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1189133" y="6407563"/>
              <a:ext cx="560070" cy="450850"/>
            </a:xfrm>
            <a:custGeom>
              <a:avLst/>
              <a:gdLst/>
              <a:ahLst/>
              <a:cxnLst/>
              <a:rect l="l" t="t" r="r" b="b"/>
              <a:pathLst>
                <a:path w="560069" h="450850">
                  <a:moveTo>
                    <a:pt x="0" y="0"/>
                  </a:moveTo>
                  <a:lnTo>
                    <a:pt x="450436" y="450436"/>
                  </a:lnTo>
                  <a:lnTo>
                    <a:pt x="559656" y="450436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1334349" y="6453155"/>
              <a:ext cx="513715" cy="405130"/>
            </a:xfrm>
            <a:custGeom>
              <a:avLst/>
              <a:gdLst/>
              <a:ahLst/>
              <a:cxnLst/>
              <a:rect l="l" t="t" r="r" b="b"/>
              <a:pathLst>
                <a:path w="513714" h="405129">
                  <a:moveTo>
                    <a:pt x="0" y="0"/>
                  </a:moveTo>
                  <a:lnTo>
                    <a:pt x="405149" y="404844"/>
                  </a:lnTo>
                  <a:lnTo>
                    <a:pt x="513500" y="404844"/>
                  </a:lnTo>
                  <a:lnTo>
                    <a:pt x="158382" y="49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1477921" y="6498231"/>
              <a:ext cx="469265" cy="360045"/>
            </a:xfrm>
            <a:custGeom>
              <a:avLst/>
              <a:gdLst/>
              <a:ahLst/>
              <a:cxnLst/>
              <a:rect l="l" t="t" r="r" b="b"/>
              <a:pathLst>
                <a:path w="469264" h="360045">
                  <a:moveTo>
                    <a:pt x="0" y="0"/>
                  </a:moveTo>
                  <a:lnTo>
                    <a:pt x="359768" y="359768"/>
                  </a:lnTo>
                  <a:lnTo>
                    <a:pt x="468988" y="3597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1622316" y="6543566"/>
              <a:ext cx="424180" cy="314960"/>
            </a:xfrm>
            <a:custGeom>
              <a:avLst/>
              <a:gdLst/>
              <a:ahLst/>
              <a:cxnLst/>
              <a:rect l="l" t="t" r="r" b="b"/>
              <a:pathLst>
                <a:path w="424180" h="314959">
                  <a:moveTo>
                    <a:pt x="0" y="0"/>
                  </a:moveTo>
                  <a:lnTo>
                    <a:pt x="314433" y="314433"/>
                  </a:lnTo>
                  <a:lnTo>
                    <a:pt x="423653" y="314433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1766710" y="6588900"/>
              <a:ext cx="378460" cy="269240"/>
            </a:xfrm>
            <a:custGeom>
              <a:avLst/>
              <a:gdLst/>
              <a:ahLst/>
              <a:cxnLst/>
              <a:rect l="l" t="t" r="r" b="b"/>
              <a:pathLst>
                <a:path w="378460" h="269240">
                  <a:moveTo>
                    <a:pt x="0" y="0"/>
                  </a:moveTo>
                  <a:lnTo>
                    <a:pt x="269099" y="269099"/>
                  </a:lnTo>
                  <a:lnTo>
                    <a:pt x="378319" y="269099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1911104" y="6634234"/>
              <a:ext cx="333375" cy="224154"/>
            </a:xfrm>
            <a:custGeom>
              <a:avLst/>
              <a:gdLst/>
              <a:ahLst/>
              <a:cxnLst/>
              <a:rect l="l" t="t" r="r" b="b"/>
              <a:pathLst>
                <a:path w="333375" h="224154">
                  <a:moveTo>
                    <a:pt x="0" y="0"/>
                  </a:moveTo>
                  <a:lnTo>
                    <a:pt x="223765" y="223765"/>
                  </a:lnTo>
                  <a:lnTo>
                    <a:pt x="332775" y="223765"/>
                  </a:lnTo>
                  <a:lnTo>
                    <a:pt x="158706" y="49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2055499" y="6679569"/>
              <a:ext cx="287655" cy="178435"/>
            </a:xfrm>
            <a:custGeom>
              <a:avLst/>
              <a:gdLst/>
              <a:ahLst/>
              <a:cxnLst/>
              <a:rect l="l" t="t" r="r" b="b"/>
              <a:pathLst>
                <a:path w="287655" h="178434">
                  <a:moveTo>
                    <a:pt x="0" y="0"/>
                  </a:moveTo>
                  <a:lnTo>
                    <a:pt x="178431" y="178431"/>
                  </a:lnTo>
                  <a:lnTo>
                    <a:pt x="287651" y="17843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2199893" y="6724903"/>
              <a:ext cx="423926" cy="133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5943600" y="6295390"/>
              <a:ext cx="425450" cy="328930"/>
            </a:xfrm>
            <a:custGeom>
              <a:avLst/>
              <a:gdLst/>
              <a:ahLst/>
              <a:cxnLst/>
              <a:rect l="l" t="t" r="r" b="b"/>
              <a:pathLst>
                <a:path w="425450" h="328929">
                  <a:moveTo>
                    <a:pt x="96520" y="0"/>
                  </a:moveTo>
                  <a:lnTo>
                    <a:pt x="0" y="0"/>
                  </a:lnTo>
                  <a:lnTo>
                    <a:pt x="425430" y="32891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602995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414" y="0"/>
                  </a:moveTo>
                  <a:lnTo>
                    <a:pt x="0" y="0"/>
                  </a:lnTo>
                  <a:lnTo>
                    <a:pt x="294288" y="294288"/>
                  </a:lnTo>
                  <a:lnTo>
                    <a:pt x="641349" y="562609"/>
                  </a:lnTo>
                  <a:lnTo>
                    <a:pt x="672600" y="562609"/>
                  </a:lnTo>
                  <a:lnTo>
                    <a:pt x="110414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6130218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21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631" y="562610"/>
                  </a:lnTo>
                  <a:lnTo>
                    <a:pt x="108021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6228079" y="6295390"/>
              <a:ext cx="673100" cy="562610"/>
            </a:xfrm>
            <a:custGeom>
              <a:avLst/>
              <a:gdLst/>
              <a:ahLst/>
              <a:cxnLst/>
              <a:rect l="l" t="t" r="r" b="b"/>
              <a:pathLst>
                <a:path w="673100" h="562609">
                  <a:moveTo>
                    <a:pt x="110339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2526" y="562610"/>
                  </a:lnTo>
                  <a:lnTo>
                    <a:pt x="11033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6328263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096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706" y="562610"/>
                  </a:lnTo>
                  <a:lnTo>
                    <a:pt x="108096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6427470" y="6295390"/>
              <a:ext cx="670560" cy="562610"/>
            </a:xfrm>
            <a:custGeom>
              <a:avLst/>
              <a:gdLst/>
              <a:ahLst/>
              <a:cxnLst/>
              <a:rect l="l" t="t" r="r" b="b"/>
              <a:pathLst>
                <a:path w="670559" h="562609">
                  <a:moveTo>
                    <a:pt x="107950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0559" y="5626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652652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957" y="0"/>
                  </a:moveTo>
                  <a:lnTo>
                    <a:pt x="0" y="0"/>
                  </a:lnTo>
                  <a:lnTo>
                    <a:pt x="562610" y="562610"/>
                  </a:lnTo>
                  <a:lnTo>
                    <a:pt x="671144" y="562610"/>
                  </a:lnTo>
                  <a:lnTo>
                    <a:pt x="108957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6625331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108208" y="0"/>
                  </a:moveTo>
                  <a:lnTo>
                    <a:pt x="0" y="0"/>
                  </a:lnTo>
                  <a:lnTo>
                    <a:pt x="562186" y="562610"/>
                  </a:lnTo>
                  <a:lnTo>
                    <a:pt x="670818" y="562610"/>
                  </a:lnTo>
                  <a:lnTo>
                    <a:pt x="108208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6724649" y="6295390"/>
              <a:ext cx="671195" cy="562610"/>
            </a:xfrm>
            <a:custGeom>
              <a:avLst/>
              <a:gdLst/>
              <a:ahLst/>
              <a:cxnLst/>
              <a:rect l="l" t="t" r="r" b="b"/>
              <a:pathLst>
                <a:path w="671195" h="562609">
                  <a:moveTo>
                    <a:pt x="49529" y="0"/>
                  </a:moveTo>
                  <a:lnTo>
                    <a:pt x="0" y="0"/>
                  </a:lnTo>
                  <a:lnTo>
                    <a:pt x="562609" y="562610"/>
                  </a:lnTo>
                  <a:lnTo>
                    <a:pt x="671069" y="562610"/>
                  </a:lnTo>
                  <a:lnTo>
                    <a:pt x="136016" y="27153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6846377" y="6318057"/>
              <a:ext cx="649605" cy="540385"/>
            </a:xfrm>
            <a:custGeom>
              <a:avLst/>
              <a:gdLst/>
              <a:ahLst/>
              <a:cxnLst/>
              <a:rect l="l" t="t" r="r" b="b"/>
              <a:pathLst>
                <a:path w="649604" h="540384">
                  <a:moveTo>
                    <a:pt x="0" y="0"/>
                  </a:moveTo>
                  <a:lnTo>
                    <a:pt x="539942" y="539942"/>
                  </a:lnTo>
                  <a:lnTo>
                    <a:pt x="649162" y="53994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6990771" y="6363391"/>
              <a:ext cx="603885" cy="494665"/>
            </a:xfrm>
            <a:custGeom>
              <a:avLst/>
              <a:gdLst/>
              <a:ahLst/>
              <a:cxnLst/>
              <a:rect l="l" t="t" r="r" b="b"/>
              <a:pathLst>
                <a:path w="603884" h="494665">
                  <a:moveTo>
                    <a:pt x="0" y="0"/>
                  </a:moveTo>
                  <a:lnTo>
                    <a:pt x="494608" y="494608"/>
                  </a:lnTo>
                  <a:lnTo>
                    <a:pt x="603828" y="49460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7135165" y="6408725"/>
              <a:ext cx="558165" cy="449580"/>
            </a:xfrm>
            <a:custGeom>
              <a:avLst/>
              <a:gdLst/>
              <a:ahLst/>
              <a:cxnLst/>
              <a:rect l="l" t="t" r="r" b="b"/>
              <a:pathLst>
                <a:path w="558165" h="449579">
                  <a:moveTo>
                    <a:pt x="0" y="0"/>
                  </a:moveTo>
                  <a:lnTo>
                    <a:pt x="449274" y="449274"/>
                  </a:lnTo>
                  <a:lnTo>
                    <a:pt x="557622" y="449274"/>
                  </a:lnTo>
                  <a:lnTo>
                    <a:pt x="158371" y="49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7279560" y="6454060"/>
              <a:ext cx="513715" cy="404495"/>
            </a:xfrm>
            <a:custGeom>
              <a:avLst/>
              <a:gdLst/>
              <a:ahLst/>
              <a:cxnLst/>
              <a:rect l="l" t="t" r="r" b="b"/>
              <a:pathLst>
                <a:path w="513715" h="404495">
                  <a:moveTo>
                    <a:pt x="0" y="0"/>
                  </a:moveTo>
                  <a:lnTo>
                    <a:pt x="403940" y="403940"/>
                  </a:lnTo>
                  <a:lnTo>
                    <a:pt x="513160" y="403940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7423954" y="6499394"/>
              <a:ext cx="467995" cy="358775"/>
            </a:xfrm>
            <a:custGeom>
              <a:avLst/>
              <a:gdLst/>
              <a:ahLst/>
              <a:cxnLst/>
              <a:rect l="l" t="t" r="r" b="b"/>
              <a:pathLst>
                <a:path w="467995" h="358775">
                  <a:moveTo>
                    <a:pt x="0" y="0"/>
                  </a:moveTo>
                  <a:lnTo>
                    <a:pt x="358605" y="358605"/>
                  </a:lnTo>
                  <a:lnTo>
                    <a:pt x="467825" y="358605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7568348" y="6544728"/>
              <a:ext cx="422909" cy="313690"/>
            </a:xfrm>
            <a:custGeom>
              <a:avLst/>
              <a:gdLst/>
              <a:ahLst/>
              <a:cxnLst/>
              <a:rect l="l" t="t" r="r" b="b"/>
              <a:pathLst>
                <a:path w="422909" h="313690">
                  <a:moveTo>
                    <a:pt x="0" y="0"/>
                  </a:moveTo>
                  <a:lnTo>
                    <a:pt x="313271" y="313271"/>
                  </a:lnTo>
                  <a:lnTo>
                    <a:pt x="422491" y="313271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7713878" y="6590419"/>
              <a:ext cx="376555" cy="267970"/>
            </a:xfrm>
            <a:custGeom>
              <a:avLst/>
              <a:gdLst/>
              <a:ahLst/>
              <a:cxnLst/>
              <a:rect l="l" t="t" r="r" b="b"/>
              <a:pathLst>
                <a:path w="376554" h="267970">
                  <a:moveTo>
                    <a:pt x="0" y="0"/>
                  </a:moveTo>
                  <a:lnTo>
                    <a:pt x="267782" y="267580"/>
                  </a:lnTo>
                  <a:lnTo>
                    <a:pt x="376021" y="267580"/>
                  </a:lnTo>
                  <a:lnTo>
                    <a:pt x="158067" y="49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7857137" y="6635397"/>
              <a:ext cx="332105" cy="222885"/>
            </a:xfrm>
            <a:custGeom>
              <a:avLst/>
              <a:gdLst/>
              <a:ahLst/>
              <a:cxnLst/>
              <a:rect l="l" t="t" r="r" b="b"/>
              <a:pathLst>
                <a:path w="332104" h="222884">
                  <a:moveTo>
                    <a:pt x="0" y="0"/>
                  </a:moveTo>
                  <a:lnTo>
                    <a:pt x="222602" y="222602"/>
                  </a:lnTo>
                  <a:lnTo>
                    <a:pt x="331822" y="222602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8001531" y="6680731"/>
              <a:ext cx="287020" cy="177800"/>
            </a:xfrm>
            <a:custGeom>
              <a:avLst/>
              <a:gdLst/>
              <a:ahLst/>
              <a:cxnLst/>
              <a:rect l="l" t="t" r="r" b="b"/>
              <a:pathLst>
                <a:path w="287020" h="177800">
                  <a:moveTo>
                    <a:pt x="0" y="0"/>
                  </a:moveTo>
                  <a:lnTo>
                    <a:pt x="177268" y="177268"/>
                  </a:lnTo>
                  <a:lnTo>
                    <a:pt x="286488" y="177268"/>
                  </a:lnTo>
                  <a:lnTo>
                    <a:pt x="159203" y="49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8147374" y="6726520"/>
              <a:ext cx="418775" cy="13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0" y="6212840"/>
              <a:ext cx="9144000" cy="645160"/>
            </a:xfrm>
            <a:custGeom>
              <a:avLst/>
              <a:gdLst/>
              <a:ahLst/>
              <a:cxnLst/>
              <a:rect l="l" t="t" r="r" b="b"/>
              <a:pathLst>
                <a:path w="9144000" h="645159">
                  <a:moveTo>
                    <a:pt x="9144000" y="645160"/>
                  </a:moveTo>
                  <a:lnTo>
                    <a:pt x="0" y="645160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645160"/>
                  </a:lnTo>
                  <a:close/>
                </a:path>
              </a:pathLst>
            </a:custGeom>
            <a:solidFill>
              <a:srgbClr val="00004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4182109" y="685394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8889" y="0"/>
                  </a:moveTo>
                  <a:lnTo>
                    <a:pt x="0" y="4056"/>
                  </a:lnTo>
                  <a:lnTo>
                    <a:pt x="8889" y="40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4189729" y="685046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890" y="0"/>
                  </a:moveTo>
                  <a:lnTo>
                    <a:pt x="0" y="4056"/>
                  </a:lnTo>
                  <a:lnTo>
                    <a:pt x="0" y="7533"/>
                  </a:lnTo>
                  <a:lnTo>
                    <a:pt x="8890" y="75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4198620" y="6846409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5">
                  <a:moveTo>
                    <a:pt x="8889" y="0"/>
                  </a:moveTo>
                  <a:lnTo>
                    <a:pt x="0" y="4056"/>
                  </a:lnTo>
                  <a:lnTo>
                    <a:pt x="0" y="11590"/>
                  </a:lnTo>
                  <a:lnTo>
                    <a:pt x="8889" y="115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4206239" y="6842932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40">
                  <a:moveTo>
                    <a:pt x="8889" y="0"/>
                  </a:moveTo>
                  <a:lnTo>
                    <a:pt x="0" y="4056"/>
                  </a:lnTo>
                  <a:lnTo>
                    <a:pt x="0" y="15067"/>
                  </a:lnTo>
                  <a:lnTo>
                    <a:pt x="8889" y="1506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4215129" y="6838876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890" y="0"/>
                  </a:moveTo>
                  <a:lnTo>
                    <a:pt x="0" y="4056"/>
                  </a:lnTo>
                  <a:lnTo>
                    <a:pt x="0" y="19123"/>
                  </a:lnTo>
                  <a:lnTo>
                    <a:pt x="8890" y="1912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4222750" y="6835399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89" h="22859">
                  <a:moveTo>
                    <a:pt x="8889" y="0"/>
                  </a:moveTo>
                  <a:lnTo>
                    <a:pt x="0" y="4056"/>
                  </a:lnTo>
                  <a:lnTo>
                    <a:pt x="0" y="22601"/>
                  </a:lnTo>
                  <a:lnTo>
                    <a:pt x="8889" y="2260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4231639" y="683134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4056"/>
                  </a:lnTo>
                  <a:lnTo>
                    <a:pt x="0" y="26657"/>
                  </a:lnTo>
                  <a:lnTo>
                    <a:pt x="2539" y="26657"/>
                  </a:lnTo>
                  <a:lnTo>
                    <a:pt x="8889" y="23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4239259" y="682786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4056"/>
                  </a:lnTo>
                  <a:lnTo>
                    <a:pt x="0" y="27878"/>
                  </a:lnTo>
                  <a:lnTo>
                    <a:pt x="8889" y="239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4248150" y="682380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7985"/>
                  </a:lnTo>
                  <a:lnTo>
                    <a:pt x="8889" y="240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4255770" y="6820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077"/>
                  </a:lnTo>
                  <a:lnTo>
                    <a:pt x="8889" y="241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4264659" y="68162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185"/>
                  </a:lnTo>
                  <a:lnTo>
                    <a:pt x="8889" y="242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4272279" y="681221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8856"/>
                  </a:lnTo>
                  <a:lnTo>
                    <a:pt x="10160" y="243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4281170" y="68087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4056"/>
                  </a:lnTo>
                  <a:lnTo>
                    <a:pt x="0" y="28384"/>
                  </a:lnTo>
                  <a:lnTo>
                    <a:pt x="8889" y="244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4288789" y="680468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636"/>
                  </a:lnTo>
                  <a:lnTo>
                    <a:pt x="0" y="29056"/>
                  </a:lnTo>
                  <a:lnTo>
                    <a:pt x="10160" y="245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4297679" y="680120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584"/>
                  </a:lnTo>
                  <a:lnTo>
                    <a:pt x="8890" y="24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4306570" y="679715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691"/>
                  </a:lnTo>
                  <a:lnTo>
                    <a:pt x="8889" y="247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4314189" y="679367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783"/>
                  </a:lnTo>
                  <a:lnTo>
                    <a:pt x="8889" y="248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4323079" y="678961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4056"/>
                  </a:lnTo>
                  <a:lnTo>
                    <a:pt x="0" y="28891"/>
                  </a:lnTo>
                  <a:lnTo>
                    <a:pt x="8890" y="249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4330700" y="67861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8983"/>
                  </a:lnTo>
                  <a:lnTo>
                    <a:pt x="8889" y="250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4339589" y="678208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090"/>
                  </a:lnTo>
                  <a:lnTo>
                    <a:pt x="8889" y="251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4347209" y="677860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4056"/>
                  </a:lnTo>
                  <a:lnTo>
                    <a:pt x="0" y="29182"/>
                  </a:lnTo>
                  <a:lnTo>
                    <a:pt x="8889" y="25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4356100" y="67745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290"/>
                  </a:lnTo>
                  <a:lnTo>
                    <a:pt x="8889" y="253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4363720" y="67710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382"/>
                  </a:lnTo>
                  <a:lnTo>
                    <a:pt x="8889" y="254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4372609" y="676701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489"/>
                  </a:lnTo>
                  <a:lnTo>
                    <a:pt x="8889" y="25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4380229" y="676353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4056"/>
                  </a:lnTo>
                  <a:lnTo>
                    <a:pt x="0" y="29582"/>
                  </a:lnTo>
                  <a:lnTo>
                    <a:pt x="8890" y="256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4389120" y="675948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689"/>
                  </a:lnTo>
                  <a:lnTo>
                    <a:pt x="8889" y="257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4396739" y="675600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4056"/>
                  </a:lnTo>
                  <a:lnTo>
                    <a:pt x="0" y="29781"/>
                  </a:lnTo>
                  <a:lnTo>
                    <a:pt x="8889" y="258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4405629" y="675194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4056"/>
                  </a:lnTo>
                  <a:lnTo>
                    <a:pt x="0" y="29889"/>
                  </a:lnTo>
                  <a:lnTo>
                    <a:pt x="8890" y="259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4413250" y="674847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29981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4422139" y="674441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088"/>
                  </a:lnTo>
                  <a:lnTo>
                    <a:pt x="8889" y="261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4429759" y="674093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180"/>
                  </a:lnTo>
                  <a:lnTo>
                    <a:pt x="8889" y="262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4438650" y="67368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288"/>
                  </a:lnTo>
                  <a:lnTo>
                    <a:pt x="8889" y="26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4446270" y="673340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4056"/>
                  </a:lnTo>
                  <a:lnTo>
                    <a:pt x="0" y="30380"/>
                  </a:lnTo>
                  <a:lnTo>
                    <a:pt x="8889" y="26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4455159" y="67293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487"/>
                  </a:lnTo>
                  <a:lnTo>
                    <a:pt x="8889" y="265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4462779" y="672587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579"/>
                  </a:lnTo>
                  <a:lnTo>
                    <a:pt x="8890" y="266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4471670" y="672181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0687"/>
                  </a:lnTo>
                  <a:lnTo>
                    <a:pt x="8889" y="267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4479289" y="671775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358"/>
                  </a:lnTo>
                  <a:lnTo>
                    <a:pt x="10160" y="268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4488179" y="671428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4056"/>
                  </a:lnTo>
                  <a:lnTo>
                    <a:pt x="0" y="30886"/>
                  </a:lnTo>
                  <a:lnTo>
                    <a:pt x="8890" y="269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4495800" y="6710223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636"/>
                  </a:lnTo>
                  <a:lnTo>
                    <a:pt x="0" y="31558"/>
                  </a:lnTo>
                  <a:lnTo>
                    <a:pt x="10160" y="270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4504689" y="670674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4056"/>
                  </a:lnTo>
                  <a:lnTo>
                    <a:pt x="0" y="31086"/>
                  </a:lnTo>
                  <a:lnTo>
                    <a:pt x="8889" y="271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4513579" y="670269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4056"/>
                  </a:lnTo>
                  <a:lnTo>
                    <a:pt x="0" y="31193"/>
                  </a:lnTo>
                  <a:lnTo>
                    <a:pt x="8890" y="2724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4521200" y="669921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286"/>
                  </a:lnTo>
                  <a:lnTo>
                    <a:pt x="8889" y="273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4530089" y="669515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393"/>
                  </a:lnTo>
                  <a:lnTo>
                    <a:pt x="8889" y="274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4537709" y="66916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485"/>
                  </a:lnTo>
                  <a:lnTo>
                    <a:pt x="8889" y="27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4546600" y="6687622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593"/>
                  </a:lnTo>
                  <a:lnTo>
                    <a:pt x="8889" y="27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4554220" y="668414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4056"/>
                  </a:lnTo>
                  <a:lnTo>
                    <a:pt x="0" y="31685"/>
                  </a:lnTo>
                  <a:lnTo>
                    <a:pt x="8889" y="277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4563109" y="668008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792"/>
                  </a:lnTo>
                  <a:lnTo>
                    <a:pt x="8889" y="278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4570729" y="667661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1884"/>
                  </a:lnTo>
                  <a:lnTo>
                    <a:pt x="8890" y="279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4579620" y="667255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1992"/>
                  </a:lnTo>
                  <a:lnTo>
                    <a:pt x="8889" y="280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4587239" y="666907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084"/>
                  </a:lnTo>
                  <a:lnTo>
                    <a:pt x="8889" y="281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4596129" y="666502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90" y="0"/>
                  </a:moveTo>
                  <a:lnTo>
                    <a:pt x="0" y="4056"/>
                  </a:lnTo>
                  <a:lnTo>
                    <a:pt x="0" y="32191"/>
                  </a:lnTo>
                  <a:lnTo>
                    <a:pt x="8890" y="282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4603750" y="666154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4056"/>
                  </a:lnTo>
                  <a:lnTo>
                    <a:pt x="0" y="32283"/>
                  </a:lnTo>
                  <a:lnTo>
                    <a:pt x="8889" y="283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4612639" y="6657488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391"/>
                  </a:lnTo>
                  <a:lnTo>
                    <a:pt x="8889" y="284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4620259" y="665401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483"/>
                  </a:lnTo>
                  <a:lnTo>
                    <a:pt x="8889" y="285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4629150" y="664995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590"/>
                  </a:lnTo>
                  <a:lnTo>
                    <a:pt x="8889" y="286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4636770" y="664647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683"/>
                  </a:lnTo>
                  <a:lnTo>
                    <a:pt x="8889" y="28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4645659" y="6642420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790"/>
                  </a:lnTo>
                  <a:lnTo>
                    <a:pt x="8889" y="288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4653279" y="663894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90" y="0"/>
                  </a:moveTo>
                  <a:lnTo>
                    <a:pt x="0" y="4056"/>
                  </a:lnTo>
                  <a:lnTo>
                    <a:pt x="0" y="32882"/>
                  </a:lnTo>
                  <a:lnTo>
                    <a:pt x="8890" y="289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4662170" y="6634887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4056"/>
                  </a:lnTo>
                  <a:lnTo>
                    <a:pt x="0" y="32990"/>
                  </a:lnTo>
                  <a:lnTo>
                    <a:pt x="8889" y="290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4669789" y="663140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082"/>
                  </a:lnTo>
                  <a:lnTo>
                    <a:pt x="8889" y="291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4678679" y="6627353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90" y="0"/>
                  </a:moveTo>
                  <a:lnTo>
                    <a:pt x="0" y="4056"/>
                  </a:lnTo>
                  <a:lnTo>
                    <a:pt x="0" y="33189"/>
                  </a:lnTo>
                  <a:lnTo>
                    <a:pt x="8890" y="292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4686300" y="6623296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0" y="4636"/>
                  </a:lnTo>
                  <a:lnTo>
                    <a:pt x="0" y="33861"/>
                  </a:lnTo>
                  <a:lnTo>
                    <a:pt x="10160" y="2934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4695189" y="661981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4056"/>
                  </a:lnTo>
                  <a:lnTo>
                    <a:pt x="0" y="33389"/>
                  </a:lnTo>
                  <a:lnTo>
                    <a:pt x="8889" y="294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4702809" y="6616082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90">
                  <a:moveTo>
                    <a:pt x="10160" y="0"/>
                  </a:moveTo>
                  <a:lnTo>
                    <a:pt x="2539" y="3157"/>
                  </a:lnTo>
                  <a:lnTo>
                    <a:pt x="0" y="4316"/>
                  </a:lnTo>
                  <a:lnTo>
                    <a:pt x="0" y="33741"/>
                  </a:lnTo>
                  <a:lnTo>
                    <a:pt x="10160" y="292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4711700" y="661292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49"/>
                  </a:lnTo>
                  <a:lnTo>
                    <a:pt x="8889" y="290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4720589" y="660924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84"/>
                  </a:lnTo>
                  <a:lnTo>
                    <a:pt x="8889" y="287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4728209" y="6606084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56"/>
                  </a:lnTo>
                  <a:lnTo>
                    <a:pt x="8889" y="28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4737100" y="6602400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191"/>
                  </a:lnTo>
                  <a:lnTo>
                    <a:pt x="8889" y="282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4744720" y="6599242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963"/>
                  </a:lnTo>
                  <a:lnTo>
                    <a:pt x="8889" y="28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4753609" y="65955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698"/>
                  </a:lnTo>
                  <a:lnTo>
                    <a:pt x="8889" y="27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4761229" y="659240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470"/>
                  </a:lnTo>
                  <a:lnTo>
                    <a:pt x="8890" y="275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4770120" y="6588718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205"/>
                  </a:lnTo>
                  <a:lnTo>
                    <a:pt x="8889" y="272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4777739" y="658556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77"/>
                  </a:lnTo>
                  <a:lnTo>
                    <a:pt x="8889" y="270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4786629" y="6581876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683"/>
                  </a:lnTo>
                  <a:lnTo>
                    <a:pt x="0" y="30712"/>
                  </a:lnTo>
                  <a:lnTo>
                    <a:pt x="8890" y="267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4794250" y="657871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484"/>
                  </a:lnTo>
                  <a:lnTo>
                    <a:pt x="8889" y="265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4803139" y="657503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19"/>
                  </a:lnTo>
                  <a:lnTo>
                    <a:pt x="8889" y="26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4810759" y="65718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29991"/>
                  </a:lnTo>
                  <a:lnTo>
                    <a:pt x="8889" y="26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4819650" y="656819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26"/>
                  </a:lnTo>
                  <a:lnTo>
                    <a:pt x="8889" y="25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9" name="object 1499"/>
          <p:cNvGrpSpPr/>
          <p:nvPr/>
        </p:nvGrpSpPr>
        <p:grpSpPr>
          <a:xfrm>
            <a:off x="4827270" y="6537145"/>
            <a:ext cx="76200" cy="57785"/>
            <a:chOff x="4827270" y="6537145"/>
            <a:chExt cx="76200" cy="57785"/>
          </a:xfrm>
        </p:grpSpPr>
        <p:sp>
          <p:nvSpPr>
            <p:cNvPr id="1500" name="object 1500"/>
            <p:cNvSpPr/>
            <p:nvPr/>
          </p:nvSpPr>
          <p:spPr>
            <a:xfrm>
              <a:off x="4827270" y="656503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498"/>
                  </a:lnTo>
                  <a:lnTo>
                    <a:pt x="8889" y="255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4836160" y="656135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233"/>
                  </a:lnTo>
                  <a:lnTo>
                    <a:pt x="8889" y="25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4843780" y="655819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683"/>
                  </a:lnTo>
                  <a:lnTo>
                    <a:pt x="0" y="29005"/>
                  </a:lnTo>
                  <a:lnTo>
                    <a:pt x="8890" y="250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4852670" y="655451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8740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4860290" y="65513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512"/>
                  </a:lnTo>
                  <a:lnTo>
                    <a:pt x="8889" y="245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4869180" y="65476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683"/>
                  </a:lnTo>
                  <a:lnTo>
                    <a:pt x="0" y="28247"/>
                  </a:lnTo>
                  <a:lnTo>
                    <a:pt x="2540" y="27119"/>
                  </a:lnTo>
                  <a:lnTo>
                    <a:pt x="8890" y="246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4876800" y="654451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281"/>
                  </a:lnTo>
                  <a:lnTo>
                    <a:pt x="8889" y="247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4885690" y="654082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683"/>
                  </a:lnTo>
                  <a:lnTo>
                    <a:pt x="0" y="28474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4893310" y="653714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209"/>
                  </a:lnTo>
                  <a:lnTo>
                    <a:pt x="0" y="29166"/>
                  </a:lnTo>
                  <a:lnTo>
                    <a:pt x="10160" y="2517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9" name="object 1509"/>
          <p:cNvSpPr/>
          <p:nvPr/>
        </p:nvSpPr>
        <p:spPr>
          <a:xfrm>
            <a:off x="4902200" y="6533988"/>
            <a:ext cx="8890" cy="29209"/>
          </a:xfrm>
          <a:custGeom>
            <a:avLst/>
            <a:gdLst/>
            <a:ahLst/>
            <a:cxnLst/>
            <a:rect l="l" t="t" r="r" b="b"/>
            <a:pathLst>
              <a:path w="8889" h="29209">
                <a:moveTo>
                  <a:pt x="8889" y="0"/>
                </a:moveTo>
                <a:lnTo>
                  <a:pt x="0" y="3683"/>
                </a:lnTo>
                <a:lnTo>
                  <a:pt x="0" y="28833"/>
                </a:lnTo>
                <a:lnTo>
                  <a:pt x="8889" y="25342"/>
                </a:lnTo>
                <a:lnTo>
                  <a:pt x="8889" y="0"/>
                </a:lnTo>
                <a:close/>
              </a:path>
            </a:pathLst>
          </a:custGeom>
          <a:solidFill>
            <a:srgbClr val="010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0" name="object 1510"/>
          <p:cNvGrpSpPr/>
          <p:nvPr/>
        </p:nvGrpSpPr>
        <p:grpSpPr>
          <a:xfrm>
            <a:off x="4909820" y="6527147"/>
            <a:ext cx="17780" cy="33020"/>
            <a:chOff x="4909820" y="6527147"/>
            <a:chExt cx="17780" cy="33020"/>
          </a:xfrm>
        </p:grpSpPr>
        <p:sp>
          <p:nvSpPr>
            <p:cNvPr id="1511" name="object 1511"/>
            <p:cNvSpPr/>
            <p:nvPr/>
          </p:nvSpPr>
          <p:spPr>
            <a:xfrm>
              <a:off x="4909820" y="653030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209"/>
                  </a:lnTo>
                  <a:lnTo>
                    <a:pt x="0" y="29524"/>
                  </a:lnTo>
                  <a:lnTo>
                    <a:pt x="10159" y="2553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4918710" y="6527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683"/>
                  </a:lnTo>
                  <a:lnTo>
                    <a:pt x="0" y="29191"/>
                  </a:lnTo>
                  <a:lnTo>
                    <a:pt x="8889" y="257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3" name="object 1513"/>
          <p:cNvGrpSpPr/>
          <p:nvPr/>
        </p:nvGrpSpPr>
        <p:grpSpPr>
          <a:xfrm>
            <a:off x="4926329" y="6234429"/>
            <a:ext cx="817880" cy="319405"/>
            <a:chOff x="4926329" y="6234429"/>
            <a:chExt cx="817880" cy="319405"/>
          </a:xfrm>
        </p:grpSpPr>
        <p:sp>
          <p:nvSpPr>
            <p:cNvPr id="1514" name="object 1514"/>
            <p:cNvSpPr/>
            <p:nvPr/>
          </p:nvSpPr>
          <p:spPr>
            <a:xfrm>
              <a:off x="4926330" y="6520306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17780" y="0"/>
                  </a:moveTo>
                  <a:lnTo>
                    <a:pt x="10160" y="3162"/>
                  </a:lnTo>
                  <a:lnTo>
                    <a:pt x="8890" y="3683"/>
                  </a:lnTo>
                  <a:lnTo>
                    <a:pt x="0" y="7378"/>
                  </a:lnTo>
                  <a:lnTo>
                    <a:pt x="0" y="33045"/>
                  </a:lnTo>
                  <a:lnTo>
                    <a:pt x="8890" y="29552"/>
                  </a:lnTo>
                  <a:lnTo>
                    <a:pt x="10160" y="29057"/>
                  </a:lnTo>
                  <a:lnTo>
                    <a:pt x="17780" y="2606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4944109" y="651662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683"/>
                  </a:lnTo>
                  <a:lnTo>
                    <a:pt x="0" y="29743"/>
                  </a:lnTo>
                  <a:lnTo>
                    <a:pt x="8889" y="2625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4951729" y="65134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29908"/>
                  </a:lnTo>
                  <a:lnTo>
                    <a:pt x="8890" y="264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4960619" y="65097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101"/>
                  </a:lnTo>
                  <a:lnTo>
                    <a:pt x="8889" y="266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4968239" y="650662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683"/>
                  </a:lnTo>
                  <a:lnTo>
                    <a:pt x="0" y="30266"/>
                  </a:lnTo>
                  <a:lnTo>
                    <a:pt x="8889" y="267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4977129" y="65029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683"/>
                  </a:lnTo>
                  <a:lnTo>
                    <a:pt x="0" y="30459"/>
                  </a:lnTo>
                  <a:lnTo>
                    <a:pt x="8890" y="26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4984749" y="649978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625"/>
                  </a:lnTo>
                  <a:lnTo>
                    <a:pt x="8889" y="271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4993639" y="649609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818"/>
                  </a:lnTo>
                  <a:lnTo>
                    <a:pt x="8889" y="273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5001259" y="649294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683"/>
                  </a:lnTo>
                  <a:lnTo>
                    <a:pt x="0" y="30983"/>
                  </a:lnTo>
                  <a:lnTo>
                    <a:pt x="8889" y="27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5010149" y="648925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176"/>
                  </a:lnTo>
                  <a:lnTo>
                    <a:pt x="8889" y="276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5017769" y="648610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342"/>
                  </a:lnTo>
                  <a:lnTo>
                    <a:pt x="8889" y="278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5026659" y="648241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683"/>
                  </a:lnTo>
                  <a:lnTo>
                    <a:pt x="0" y="31535"/>
                  </a:lnTo>
                  <a:lnTo>
                    <a:pt x="8889" y="280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5034279" y="647925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683"/>
                  </a:lnTo>
                  <a:lnTo>
                    <a:pt x="0" y="31700"/>
                  </a:lnTo>
                  <a:lnTo>
                    <a:pt x="8890" y="282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5043169" y="647557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1893"/>
                  </a:lnTo>
                  <a:lnTo>
                    <a:pt x="8889" y="28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5050789" y="647241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4">
                  <a:moveTo>
                    <a:pt x="8889" y="0"/>
                  </a:moveTo>
                  <a:lnTo>
                    <a:pt x="0" y="3683"/>
                  </a:lnTo>
                  <a:lnTo>
                    <a:pt x="0" y="32059"/>
                  </a:lnTo>
                  <a:lnTo>
                    <a:pt x="8889" y="28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5059679" y="6468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683"/>
                  </a:lnTo>
                  <a:lnTo>
                    <a:pt x="0" y="32252"/>
                  </a:lnTo>
                  <a:lnTo>
                    <a:pt x="8890" y="287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5067299" y="646557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417"/>
                  </a:lnTo>
                  <a:lnTo>
                    <a:pt x="8889" y="289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5076189" y="6461893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610"/>
                  </a:lnTo>
                  <a:lnTo>
                    <a:pt x="8889" y="2911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5083809" y="6458735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775"/>
                  </a:lnTo>
                  <a:lnTo>
                    <a:pt x="8889" y="292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5092699" y="645505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683"/>
                  </a:lnTo>
                  <a:lnTo>
                    <a:pt x="0" y="32968"/>
                  </a:lnTo>
                  <a:lnTo>
                    <a:pt x="8889" y="294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5100319" y="645189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134"/>
                  </a:lnTo>
                  <a:lnTo>
                    <a:pt x="8889" y="296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5109209" y="6448210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683"/>
                  </a:lnTo>
                  <a:lnTo>
                    <a:pt x="0" y="33327"/>
                  </a:lnTo>
                  <a:lnTo>
                    <a:pt x="8889" y="298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5116829" y="6444527"/>
              <a:ext cx="10160" cy="34290"/>
            </a:xfrm>
            <a:custGeom>
              <a:avLst/>
              <a:gdLst/>
              <a:ahLst/>
              <a:cxnLst/>
              <a:rect l="l" t="t" r="r" b="b"/>
              <a:pathLst>
                <a:path w="10160" h="34289">
                  <a:moveTo>
                    <a:pt x="10160" y="0"/>
                  </a:moveTo>
                  <a:lnTo>
                    <a:pt x="0" y="4209"/>
                  </a:lnTo>
                  <a:lnTo>
                    <a:pt x="0" y="34018"/>
                  </a:lnTo>
                  <a:lnTo>
                    <a:pt x="10160" y="300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5125719" y="6441369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3685"/>
                  </a:lnTo>
                  <a:lnTo>
                    <a:pt x="8889" y="301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5133339" y="6437686"/>
              <a:ext cx="10160" cy="34925"/>
            </a:xfrm>
            <a:custGeom>
              <a:avLst/>
              <a:gdLst/>
              <a:ahLst/>
              <a:cxnLst/>
              <a:rect l="l" t="t" r="r" b="b"/>
              <a:pathLst>
                <a:path w="10160" h="34925">
                  <a:moveTo>
                    <a:pt x="10160" y="0"/>
                  </a:moveTo>
                  <a:lnTo>
                    <a:pt x="0" y="4209"/>
                  </a:lnTo>
                  <a:lnTo>
                    <a:pt x="0" y="34377"/>
                  </a:lnTo>
                  <a:lnTo>
                    <a:pt x="10160" y="3038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5142229" y="6434528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683"/>
                  </a:lnTo>
                  <a:lnTo>
                    <a:pt x="0" y="34044"/>
                  </a:lnTo>
                  <a:lnTo>
                    <a:pt x="8890" y="30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5151119" y="6430844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683"/>
                  </a:lnTo>
                  <a:lnTo>
                    <a:pt x="0" y="34237"/>
                  </a:lnTo>
                  <a:lnTo>
                    <a:pt x="8889" y="307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5158739" y="6427821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6350" y="918"/>
                  </a:lnTo>
                  <a:lnTo>
                    <a:pt x="0" y="3549"/>
                  </a:lnTo>
                  <a:lnTo>
                    <a:pt x="0" y="34268"/>
                  </a:lnTo>
                  <a:lnTo>
                    <a:pt x="8889" y="307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5167629" y="6424607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90" y="0"/>
                  </a:moveTo>
                  <a:lnTo>
                    <a:pt x="0" y="3213"/>
                  </a:lnTo>
                  <a:lnTo>
                    <a:pt x="0" y="33991"/>
                  </a:lnTo>
                  <a:lnTo>
                    <a:pt x="8890" y="305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5175249" y="6421853"/>
              <a:ext cx="8890" cy="34290"/>
            </a:xfrm>
            <a:custGeom>
              <a:avLst/>
              <a:gdLst/>
              <a:ahLst/>
              <a:cxnLst/>
              <a:rect l="l" t="t" r="r" b="b"/>
              <a:pathLst>
                <a:path w="8889" h="34289">
                  <a:moveTo>
                    <a:pt x="8889" y="0"/>
                  </a:moveTo>
                  <a:lnTo>
                    <a:pt x="0" y="3213"/>
                  </a:lnTo>
                  <a:lnTo>
                    <a:pt x="0" y="33753"/>
                  </a:lnTo>
                  <a:lnTo>
                    <a:pt x="8889" y="302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5184139" y="641863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476"/>
                  </a:lnTo>
                  <a:lnTo>
                    <a:pt x="8889" y="299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5191759" y="6415884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889" y="0"/>
                  </a:moveTo>
                  <a:lnTo>
                    <a:pt x="0" y="3213"/>
                  </a:lnTo>
                  <a:lnTo>
                    <a:pt x="0" y="33239"/>
                  </a:lnTo>
                  <a:lnTo>
                    <a:pt x="8889" y="297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5200649" y="6412671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962"/>
                  </a:lnTo>
                  <a:lnTo>
                    <a:pt x="8889" y="294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5208269" y="6409916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725"/>
                  </a:lnTo>
                  <a:lnTo>
                    <a:pt x="8889" y="292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5217159" y="6406702"/>
              <a:ext cx="8890" cy="33020"/>
            </a:xfrm>
            <a:custGeom>
              <a:avLst/>
              <a:gdLst/>
              <a:ahLst/>
              <a:cxnLst/>
              <a:rect l="l" t="t" r="r" b="b"/>
              <a:pathLst>
                <a:path w="8889" h="33020">
                  <a:moveTo>
                    <a:pt x="8889" y="0"/>
                  </a:moveTo>
                  <a:lnTo>
                    <a:pt x="0" y="3213"/>
                  </a:lnTo>
                  <a:lnTo>
                    <a:pt x="0" y="32448"/>
                  </a:lnTo>
                  <a:lnTo>
                    <a:pt x="8889" y="28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5224779" y="640394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3213"/>
                  </a:lnTo>
                  <a:lnTo>
                    <a:pt x="0" y="32210"/>
                  </a:lnTo>
                  <a:lnTo>
                    <a:pt x="8890" y="287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5233669" y="64007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3213"/>
                  </a:lnTo>
                  <a:lnTo>
                    <a:pt x="0" y="31933"/>
                  </a:lnTo>
                  <a:lnTo>
                    <a:pt x="8889" y="284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5241289" y="6397979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696"/>
                  </a:lnTo>
                  <a:lnTo>
                    <a:pt x="8889" y="282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5250179" y="639476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213"/>
                  </a:lnTo>
                  <a:lnTo>
                    <a:pt x="0" y="31419"/>
                  </a:lnTo>
                  <a:lnTo>
                    <a:pt x="8890" y="279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5257799" y="6392011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213"/>
                  </a:lnTo>
                  <a:lnTo>
                    <a:pt x="0" y="31182"/>
                  </a:lnTo>
                  <a:lnTo>
                    <a:pt x="8889" y="276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5266689" y="638879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905"/>
                  </a:lnTo>
                  <a:lnTo>
                    <a:pt x="8889" y="274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5274309" y="63860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667"/>
                  </a:lnTo>
                  <a:lnTo>
                    <a:pt x="8889" y="271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5283199" y="638282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390"/>
                  </a:lnTo>
                  <a:lnTo>
                    <a:pt x="8889" y="269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5290819" y="638007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53"/>
                  </a:lnTo>
                  <a:lnTo>
                    <a:pt x="8889" y="266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5299709" y="63768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6"/>
                  </a:lnTo>
                  <a:lnTo>
                    <a:pt x="8889" y="263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5307329" y="637410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39"/>
                  </a:lnTo>
                  <a:lnTo>
                    <a:pt x="8890" y="261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5316219" y="637089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362"/>
                  </a:lnTo>
                  <a:lnTo>
                    <a:pt x="5079" y="27367"/>
                  </a:lnTo>
                  <a:lnTo>
                    <a:pt x="8889" y="260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5323839" y="636767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672"/>
                  </a:lnTo>
                  <a:lnTo>
                    <a:pt x="0" y="29695"/>
                  </a:lnTo>
                  <a:lnTo>
                    <a:pt x="10160" y="2615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5332729" y="636492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348"/>
                  </a:lnTo>
                  <a:lnTo>
                    <a:pt x="8890" y="262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5340349" y="6361710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3672"/>
                  </a:lnTo>
                  <a:lnTo>
                    <a:pt x="0" y="29904"/>
                  </a:lnTo>
                  <a:lnTo>
                    <a:pt x="10160" y="2636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5349239" y="6358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557"/>
                  </a:lnTo>
                  <a:lnTo>
                    <a:pt x="8889" y="264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5358129" y="63557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213"/>
                  </a:lnTo>
                  <a:lnTo>
                    <a:pt x="0" y="29670"/>
                  </a:lnTo>
                  <a:lnTo>
                    <a:pt x="8890" y="265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5365749" y="635298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213"/>
                  </a:lnTo>
                  <a:lnTo>
                    <a:pt x="0" y="29767"/>
                  </a:lnTo>
                  <a:lnTo>
                    <a:pt x="8889" y="266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5374639" y="63497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879"/>
                  </a:lnTo>
                  <a:lnTo>
                    <a:pt x="8889" y="267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5382259" y="634701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29976"/>
                  </a:lnTo>
                  <a:lnTo>
                    <a:pt x="8889" y="2687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5391149" y="634380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088"/>
                  </a:lnTo>
                  <a:lnTo>
                    <a:pt x="8889" y="2698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5398769" y="634105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185"/>
                  </a:lnTo>
                  <a:lnTo>
                    <a:pt x="8889" y="270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5407659" y="63378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213"/>
                  </a:lnTo>
                  <a:lnTo>
                    <a:pt x="0" y="30297"/>
                  </a:lnTo>
                  <a:lnTo>
                    <a:pt x="8889" y="2719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5415279" y="63350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213"/>
                  </a:lnTo>
                  <a:lnTo>
                    <a:pt x="0" y="30394"/>
                  </a:lnTo>
                  <a:lnTo>
                    <a:pt x="8890" y="272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5424169" y="63318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3213"/>
                  </a:lnTo>
                  <a:lnTo>
                    <a:pt x="0" y="30506"/>
                  </a:lnTo>
                  <a:lnTo>
                    <a:pt x="8889" y="27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5431789" y="632928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3810" y="1664"/>
                  </a:lnTo>
                  <a:lnTo>
                    <a:pt x="0" y="3041"/>
                  </a:lnTo>
                  <a:lnTo>
                    <a:pt x="0" y="30431"/>
                  </a:lnTo>
                  <a:lnTo>
                    <a:pt x="8889" y="273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5440679" y="632637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42"/>
                  </a:lnTo>
                  <a:lnTo>
                    <a:pt x="8890" y="271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5448299" y="632387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80"/>
                  </a:lnTo>
                  <a:lnTo>
                    <a:pt x="8889" y="2697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5457189" y="63209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91"/>
                  </a:lnTo>
                  <a:lnTo>
                    <a:pt x="8889" y="267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5464809" y="631846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729"/>
                  </a:lnTo>
                  <a:lnTo>
                    <a:pt x="8889" y="266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5473699" y="63155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540"/>
                  </a:lnTo>
                  <a:lnTo>
                    <a:pt x="8889" y="264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5481319" y="63130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378"/>
                  </a:lnTo>
                  <a:lnTo>
                    <a:pt x="8889" y="262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5490209" y="63101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89"/>
                  </a:lnTo>
                  <a:lnTo>
                    <a:pt x="8889" y="2608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5497829" y="630765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2912"/>
                  </a:lnTo>
                  <a:lnTo>
                    <a:pt x="0" y="29027"/>
                  </a:lnTo>
                  <a:lnTo>
                    <a:pt x="8890" y="259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5506719" y="63047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838"/>
                  </a:lnTo>
                  <a:lnTo>
                    <a:pt x="8889" y="257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5514339" y="630224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676"/>
                  </a:lnTo>
                  <a:lnTo>
                    <a:pt x="8889" y="255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5523229" y="62993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912"/>
                  </a:lnTo>
                  <a:lnTo>
                    <a:pt x="0" y="28487"/>
                  </a:lnTo>
                  <a:lnTo>
                    <a:pt x="8890" y="2538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5530849" y="629641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42"/>
                  </a:lnTo>
                  <a:lnTo>
                    <a:pt x="8889" y="25640"/>
                  </a:lnTo>
                  <a:lnTo>
                    <a:pt x="10160" y="2525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5539739" y="629392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137"/>
                  </a:lnTo>
                  <a:lnTo>
                    <a:pt x="8889" y="254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5547359" y="629101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3328"/>
                  </a:lnTo>
                  <a:lnTo>
                    <a:pt x="0" y="28730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5556249" y="628851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912"/>
                  </a:lnTo>
                  <a:lnTo>
                    <a:pt x="0" y="28520"/>
                  </a:lnTo>
                  <a:lnTo>
                    <a:pt x="8889" y="258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5565139" y="62856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727"/>
                  </a:lnTo>
                  <a:lnTo>
                    <a:pt x="8889" y="260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5572759" y="628310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8904"/>
                  </a:lnTo>
                  <a:lnTo>
                    <a:pt x="8889" y="261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5581649" y="62801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912"/>
                  </a:lnTo>
                  <a:lnTo>
                    <a:pt x="0" y="29110"/>
                  </a:lnTo>
                  <a:lnTo>
                    <a:pt x="8889" y="264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5589269" y="62776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288"/>
                  </a:lnTo>
                  <a:lnTo>
                    <a:pt x="8889" y="2658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5598159" y="627478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912"/>
                  </a:lnTo>
                  <a:lnTo>
                    <a:pt x="0" y="29494"/>
                  </a:lnTo>
                  <a:lnTo>
                    <a:pt x="8889" y="26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5605779" y="6272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2912"/>
                  </a:lnTo>
                  <a:lnTo>
                    <a:pt x="0" y="29671"/>
                  </a:lnTo>
                  <a:lnTo>
                    <a:pt x="8890" y="26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5614669" y="626937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29878"/>
                  </a:lnTo>
                  <a:lnTo>
                    <a:pt x="8889" y="271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5622289" y="626688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055"/>
                  </a:lnTo>
                  <a:lnTo>
                    <a:pt x="8889" y="273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5631179" y="62639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912"/>
                  </a:lnTo>
                  <a:lnTo>
                    <a:pt x="0" y="30261"/>
                  </a:lnTo>
                  <a:lnTo>
                    <a:pt x="8890" y="27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5638799" y="62614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912"/>
                  </a:lnTo>
                  <a:lnTo>
                    <a:pt x="0" y="30439"/>
                  </a:lnTo>
                  <a:lnTo>
                    <a:pt x="8889" y="27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5647689" y="625855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645"/>
                  </a:lnTo>
                  <a:lnTo>
                    <a:pt x="8889" y="279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5655309" y="625606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0822"/>
                  </a:lnTo>
                  <a:lnTo>
                    <a:pt x="8889" y="281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5664199" y="625315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912"/>
                  </a:lnTo>
                  <a:lnTo>
                    <a:pt x="0" y="31029"/>
                  </a:lnTo>
                  <a:lnTo>
                    <a:pt x="8889" y="283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5671819" y="6250655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206"/>
                  </a:lnTo>
                  <a:lnTo>
                    <a:pt x="8889" y="285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5680709" y="624774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912"/>
                  </a:lnTo>
                  <a:lnTo>
                    <a:pt x="0" y="31412"/>
                  </a:lnTo>
                  <a:lnTo>
                    <a:pt x="8889" y="287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5688329" y="6245246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912"/>
                  </a:lnTo>
                  <a:lnTo>
                    <a:pt x="0" y="31590"/>
                  </a:lnTo>
                  <a:lnTo>
                    <a:pt x="8890" y="288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5697219" y="6242334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796"/>
                  </a:lnTo>
                  <a:lnTo>
                    <a:pt x="8889" y="290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5704839" y="6239838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1973"/>
                  </a:lnTo>
                  <a:lnTo>
                    <a:pt x="8889" y="292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5713729" y="6236926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90" y="0"/>
                  </a:moveTo>
                  <a:lnTo>
                    <a:pt x="0" y="2912"/>
                  </a:lnTo>
                  <a:lnTo>
                    <a:pt x="0" y="32180"/>
                  </a:lnTo>
                  <a:lnTo>
                    <a:pt x="8890" y="2947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5721349" y="623442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889" y="0"/>
                  </a:moveTo>
                  <a:lnTo>
                    <a:pt x="0" y="2912"/>
                  </a:lnTo>
                  <a:lnTo>
                    <a:pt x="0" y="32357"/>
                  </a:lnTo>
                  <a:lnTo>
                    <a:pt x="8889" y="296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5730239" y="623442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651"/>
                  </a:lnTo>
                  <a:lnTo>
                    <a:pt x="8889" y="26946"/>
                  </a:lnTo>
                  <a:lnTo>
                    <a:pt x="8889" y="1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5737859" y="6248284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0" y="0"/>
                  </a:moveTo>
                  <a:lnTo>
                    <a:pt x="0" y="13478"/>
                  </a:lnTo>
                  <a:lnTo>
                    <a:pt x="6350" y="11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2" name="object 1612"/>
          <p:cNvGrpSpPr/>
          <p:nvPr/>
        </p:nvGrpSpPr>
        <p:grpSpPr>
          <a:xfrm>
            <a:off x="2396489" y="6217920"/>
            <a:ext cx="1662430" cy="640080"/>
            <a:chOff x="2396489" y="6217920"/>
            <a:chExt cx="1662430" cy="640080"/>
          </a:xfrm>
        </p:grpSpPr>
        <p:sp>
          <p:nvSpPr>
            <p:cNvPr id="1613" name="object 1613"/>
            <p:cNvSpPr/>
            <p:nvPr/>
          </p:nvSpPr>
          <p:spPr>
            <a:xfrm>
              <a:off x="2396489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80" y="0"/>
                  </a:moveTo>
                  <a:lnTo>
                    <a:pt x="0" y="2255"/>
                  </a:lnTo>
                  <a:lnTo>
                    <a:pt x="5080" y="2255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2400299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0160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60" y="620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2409189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10160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60" y="101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2418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2426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2435859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89" h="21590">
                  <a:moveTo>
                    <a:pt x="8889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89" y="2142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2443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2452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2461259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89" y="248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2470149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39" y="27760"/>
                  </a:lnTo>
                  <a:lnTo>
                    <a:pt x="8889" y="249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2479039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2486659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2495549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60" y="2508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2504439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2513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2522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2529839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60" y="2524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2538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2547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2556509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89" y="253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2565399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89" y="253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2573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2581909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2590799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89" y="255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2599689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2608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2617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2625089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60" y="256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2633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2642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2651759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89" y="257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2660649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89" y="258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2668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2677159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89" y="259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2686049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89" y="259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2694939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2703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2711449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60" y="260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2720339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60" y="261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2729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2738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2747009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89" y="262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2754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2763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2772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2781299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2790189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2799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2806699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2815589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2824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2833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2842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2849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2858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2867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2876549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2885439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2893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2901949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2910839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2919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2928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2937509" y="661385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2945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2954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2962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2971799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2980689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2988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2997199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3006089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3014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3023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3031489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3040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3049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3058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3067049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3074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3083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3092449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3101339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3110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3117849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3126739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3135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3144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3153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3161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3169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3178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3187699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3196589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3205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3221989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3230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3239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3248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3257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3265169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59" y="251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3274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3282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3291839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89" y="251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3300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90" y="2513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3308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3317239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89" y="251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3326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90" y="251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3335019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89" y="250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3343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3351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60" y="2507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3360419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59" y="2506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3369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3378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3387089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89" y="250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3394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60" y="2503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3403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3412489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89" y="250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3421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90" y="250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3430269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89" y="249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3437889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3446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60" y="2497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3455669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89" y="249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3464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3473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3481069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59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59" y="243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3489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60" y="238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3498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3507739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89" y="228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3516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90" y="223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3524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3533139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3542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90" y="2233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3550919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89" y="2235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3559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3567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60" y="223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3576319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59" y="2238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3585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3594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3602989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89" y="2242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3610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60" y="2243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3619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3628389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3637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90" y="224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3646169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89" y="22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3655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3663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3671569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59" y="2251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3680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60" y="22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3689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3698239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89" y="225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3707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90" y="225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3714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3723639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3732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90" y="225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3741419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89" y="2261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3750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3757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60" y="2216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3766819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59" y="2190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3775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3784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79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3793489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89" y="2185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3801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60" y="220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3810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3818889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89" y="225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3827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90" y="227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3836669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89" y="229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3844289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3853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60" y="2342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3862069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89" y="236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3870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3879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3887469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59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59" y="2430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3896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60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60" y="2452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3905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3914139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89" y="249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3923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90" y="2518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3930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3939539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3948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90" y="2583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3957319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89" y="26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3966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3973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60" y="265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3982719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59" y="2674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3991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4000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4009389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89" y="273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4017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60" y="276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4025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4034789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89" y="28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4043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70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90" y="25927"/>
                  </a:lnTo>
                  <a:lnTo>
                    <a:pt x="8890" y="13161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4052569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5" name="object 1805"/>
          <p:cNvGrpSpPr/>
          <p:nvPr/>
        </p:nvGrpSpPr>
        <p:grpSpPr>
          <a:xfrm>
            <a:off x="1253489" y="6217920"/>
            <a:ext cx="1662430" cy="640080"/>
            <a:chOff x="1253489" y="6217920"/>
            <a:chExt cx="1662430" cy="640080"/>
          </a:xfrm>
        </p:grpSpPr>
        <p:sp>
          <p:nvSpPr>
            <p:cNvPr id="1806" name="object 1806"/>
            <p:cNvSpPr/>
            <p:nvPr/>
          </p:nvSpPr>
          <p:spPr>
            <a:xfrm>
              <a:off x="1253489" y="68557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40">
                  <a:moveTo>
                    <a:pt x="5079" y="0"/>
                  </a:moveTo>
                  <a:lnTo>
                    <a:pt x="0" y="2255"/>
                  </a:lnTo>
                  <a:lnTo>
                    <a:pt x="5079" y="2255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1257299" y="685179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10159" y="0"/>
                  </a:moveTo>
                  <a:lnTo>
                    <a:pt x="0" y="4510"/>
                  </a:lnTo>
                  <a:lnTo>
                    <a:pt x="0" y="6202"/>
                  </a:lnTo>
                  <a:lnTo>
                    <a:pt x="10159" y="620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1266189" y="684785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59">
                  <a:moveTo>
                    <a:pt x="10159" y="0"/>
                  </a:moveTo>
                  <a:lnTo>
                    <a:pt x="0" y="4510"/>
                  </a:lnTo>
                  <a:lnTo>
                    <a:pt x="0" y="10149"/>
                  </a:lnTo>
                  <a:lnTo>
                    <a:pt x="10159" y="101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1275079" y="684446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8889" y="0"/>
                  </a:moveTo>
                  <a:lnTo>
                    <a:pt x="0" y="3946"/>
                  </a:lnTo>
                  <a:lnTo>
                    <a:pt x="0" y="13532"/>
                  </a:lnTo>
                  <a:lnTo>
                    <a:pt x="8889" y="135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1283969" y="6840520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890" y="0"/>
                  </a:moveTo>
                  <a:lnTo>
                    <a:pt x="0" y="3946"/>
                  </a:lnTo>
                  <a:lnTo>
                    <a:pt x="0" y="17479"/>
                  </a:lnTo>
                  <a:lnTo>
                    <a:pt x="8890" y="1747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1292859" y="6836573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90" h="21590">
                  <a:moveTo>
                    <a:pt x="8890" y="0"/>
                  </a:moveTo>
                  <a:lnTo>
                    <a:pt x="0" y="3946"/>
                  </a:lnTo>
                  <a:lnTo>
                    <a:pt x="0" y="21426"/>
                  </a:lnTo>
                  <a:lnTo>
                    <a:pt x="8890" y="214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1300479" y="683262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59" y="0"/>
                  </a:moveTo>
                  <a:lnTo>
                    <a:pt x="0" y="4510"/>
                  </a:lnTo>
                  <a:lnTo>
                    <a:pt x="0" y="25373"/>
                  </a:lnTo>
                  <a:lnTo>
                    <a:pt x="7619" y="25373"/>
                  </a:lnTo>
                  <a:lnTo>
                    <a:pt x="10159" y="243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1309369" y="6828679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4510"/>
                  </a:lnTo>
                  <a:lnTo>
                    <a:pt x="0" y="28797"/>
                  </a:lnTo>
                  <a:lnTo>
                    <a:pt x="10160" y="246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1318259" y="68252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946"/>
                  </a:lnTo>
                  <a:lnTo>
                    <a:pt x="0" y="28519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1327149" y="682134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805"/>
                  </a:lnTo>
                  <a:lnTo>
                    <a:pt x="2540" y="27760"/>
                  </a:lnTo>
                  <a:lnTo>
                    <a:pt x="8890" y="2496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1336039" y="681740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8916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1343659" y="68134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14"/>
                  </a:lnTo>
                  <a:lnTo>
                    <a:pt x="10159" y="25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1352549" y="68095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554"/>
                  </a:lnTo>
                  <a:lnTo>
                    <a:pt x="10159" y="2508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1361439" y="680612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031"/>
                  </a:lnTo>
                  <a:lnTo>
                    <a:pt x="8890" y="251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1370329" y="68021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946"/>
                  </a:lnTo>
                  <a:lnTo>
                    <a:pt x="0" y="29071"/>
                  </a:lnTo>
                  <a:lnTo>
                    <a:pt x="8889" y="251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1379219" y="679823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90" y="0"/>
                  </a:moveTo>
                  <a:lnTo>
                    <a:pt x="0" y="3946"/>
                  </a:lnTo>
                  <a:lnTo>
                    <a:pt x="0" y="29111"/>
                  </a:lnTo>
                  <a:lnTo>
                    <a:pt x="8890" y="252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1386839" y="679428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09"/>
                  </a:lnTo>
                  <a:lnTo>
                    <a:pt x="10159" y="25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1395729" y="67903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4510"/>
                  </a:lnTo>
                  <a:lnTo>
                    <a:pt x="0" y="29749"/>
                  </a:lnTo>
                  <a:lnTo>
                    <a:pt x="10159" y="252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1404619" y="6786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25"/>
                  </a:lnTo>
                  <a:lnTo>
                    <a:pt x="8890" y="253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1413509" y="678300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266"/>
                  </a:lnTo>
                  <a:lnTo>
                    <a:pt x="8890" y="253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1422399" y="677906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306"/>
                  </a:lnTo>
                  <a:lnTo>
                    <a:pt x="8890" y="25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1430019" y="6775114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29904"/>
                  </a:lnTo>
                  <a:lnTo>
                    <a:pt x="10160" y="254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1438909" y="677116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29944"/>
                  </a:lnTo>
                  <a:lnTo>
                    <a:pt x="10159" y="254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1447799" y="6767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20"/>
                  </a:lnTo>
                  <a:lnTo>
                    <a:pt x="8890" y="255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1456689" y="676383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460"/>
                  </a:lnTo>
                  <a:lnTo>
                    <a:pt x="8890" y="25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1465579" y="675989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501"/>
                  </a:lnTo>
                  <a:lnTo>
                    <a:pt x="8889" y="2559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1474469" y="675594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541"/>
                  </a:lnTo>
                  <a:lnTo>
                    <a:pt x="8890" y="256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1482089" y="6751996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510"/>
                  </a:lnTo>
                  <a:lnTo>
                    <a:pt x="0" y="30139"/>
                  </a:lnTo>
                  <a:lnTo>
                    <a:pt x="10159" y="256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1490979" y="67486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946"/>
                  </a:lnTo>
                  <a:lnTo>
                    <a:pt x="0" y="29615"/>
                  </a:lnTo>
                  <a:lnTo>
                    <a:pt x="8889" y="257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1499869" y="674466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55"/>
                  </a:lnTo>
                  <a:lnTo>
                    <a:pt x="8890" y="2574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1508759" y="674071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695"/>
                  </a:lnTo>
                  <a:lnTo>
                    <a:pt x="8890" y="257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1517649" y="673677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736"/>
                  </a:lnTo>
                  <a:lnTo>
                    <a:pt x="8890" y="258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1525269" y="673282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60" y="0"/>
                  </a:moveTo>
                  <a:lnTo>
                    <a:pt x="0" y="4510"/>
                  </a:lnTo>
                  <a:lnTo>
                    <a:pt x="0" y="30334"/>
                  </a:lnTo>
                  <a:lnTo>
                    <a:pt x="10160" y="258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1534159" y="672944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10"/>
                  </a:lnTo>
                  <a:lnTo>
                    <a:pt x="8890" y="25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1543049" y="672549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946"/>
                  </a:lnTo>
                  <a:lnTo>
                    <a:pt x="0" y="29850"/>
                  </a:lnTo>
                  <a:lnTo>
                    <a:pt x="8890" y="259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1551939" y="672154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29890"/>
                  </a:lnTo>
                  <a:lnTo>
                    <a:pt x="8890" y="259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1560829" y="671760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29930"/>
                  </a:lnTo>
                  <a:lnTo>
                    <a:pt x="8889" y="260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1568449" y="6713655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29"/>
                  </a:lnTo>
                  <a:lnTo>
                    <a:pt x="10159" y="260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1577339" y="67097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569"/>
                  </a:lnTo>
                  <a:lnTo>
                    <a:pt x="10159" y="2610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1586229" y="670632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946"/>
                  </a:lnTo>
                  <a:lnTo>
                    <a:pt x="0" y="30045"/>
                  </a:lnTo>
                  <a:lnTo>
                    <a:pt x="8889" y="2613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1595119" y="670237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085"/>
                  </a:lnTo>
                  <a:lnTo>
                    <a:pt x="8890" y="261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1604009" y="669843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946"/>
                  </a:lnTo>
                  <a:lnTo>
                    <a:pt x="0" y="30125"/>
                  </a:lnTo>
                  <a:lnTo>
                    <a:pt x="8890" y="262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1611629" y="669448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510"/>
                  </a:lnTo>
                  <a:lnTo>
                    <a:pt x="0" y="30723"/>
                  </a:lnTo>
                  <a:lnTo>
                    <a:pt x="10159" y="2625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1620519" y="6690537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764"/>
                  </a:lnTo>
                  <a:lnTo>
                    <a:pt x="10160" y="2629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1629409" y="668659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59" y="0"/>
                  </a:moveTo>
                  <a:lnTo>
                    <a:pt x="0" y="4510"/>
                  </a:lnTo>
                  <a:lnTo>
                    <a:pt x="0" y="30804"/>
                  </a:lnTo>
                  <a:lnTo>
                    <a:pt x="10159" y="263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1638299" y="668320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280"/>
                  </a:lnTo>
                  <a:lnTo>
                    <a:pt x="8889" y="263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1647189" y="667926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946"/>
                  </a:lnTo>
                  <a:lnTo>
                    <a:pt x="0" y="30320"/>
                  </a:lnTo>
                  <a:lnTo>
                    <a:pt x="8890" y="264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1656079" y="667531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360"/>
                  </a:lnTo>
                  <a:lnTo>
                    <a:pt x="8889" y="264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1663699" y="6671366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58"/>
                  </a:lnTo>
                  <a:lnTo>
                    <a:pt x="10160" y="2649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1672589" y="666741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5">
                  <a:moveTo>
                    <a:pt x="10160" y="0"/>
                  </a:moveTo>
                  <a:lnTo>
                    <a:pt x="0" y="4510"/>
                  </a:lnTo>
                  <a:lnTo>
                    <a:pt x="0" y="30999"/>
                  </a:lnTo>
                  <a:lnTo>
                    <a:pt x="10160" y="2653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1681479" y="666403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946"/>
                  </a:lnTo>
                  <a:lnTo>
                    <a:pt x="0" y="30475"/>
                  </a:lnTo>
                  <a:lnTo>
                    <a:pt x="8889" y="265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1690369" y="6660089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515"/>
                  </a:lnTo>
                  <a:lnTo>
                    <a:pt x="8890" y="266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1699259" y="665614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555"/>
                  </a:lnTo>
                  <a:lnTo>
                    <a:pt x="8889" y="26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1706879" y="6652195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153"/>
                  </a:lnTo>
                  <a:lnTo>
                    <a:pt x="10159" y="266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1715769" y="664824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193"/>
                  </a:lnTo>
                  <a:lnTo>
                    <a:pt x="10160" y="2672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1724659" y="6644865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670"/>
                  </a:lnTo>
                  <a:lnTo>
                    <a:pt x="8889" y="267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1733549" y="664091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710"/>
                  </a:lnTo>
                  <a:lnTo>
                    <a:pt x="8889" y="268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1742439" y="6636971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750"/>
                  </a:lnTo>
                  <a:lnTo>
                    <a:pt x="8890" y="2684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1750059" y="663302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348"/>
                  </a:lnTo>
                  <a:lnTo>
                    <a:pt x="10159" y="268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1758949" y="662907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60" y="0"/>
                  </a:moveTo>
                  <a:lnTo>
                    <a:pt x="0" y="4510"/>
                  </a:lnTo>
                  <a:lnTo>
                    <a:pt x="0" y="31388"/>
                  </a:lnTo>
                  <a:lnTo>
                    <a:pt x="10160" y="2692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1767839" y="6625694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865"/>
                  </a:lnTo>
                  <a:lnTo>
                    <a:pt x="8890" y="269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1776729" y="662174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05"/>
                  </a:lnTo>
                  <a:lnTo>
                    <a:pt x="8889" y="269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1785619" y="661780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0945"/>
                  </a:lnTo>
                  <a:lnTo>
                    <a:pt x="8890" y="270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1794509" y="661385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0985"/>
                  </a:lnTo>
                  <a:lnTo>
                    <a:pt x="8889" y="270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1802129" y="6609907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0" y="4510"/>
                  </a:lnTo>
                  <a:lnTo>
                    <a:pt x="0" y="31583"/>
                  </a:lnTo>
                  <a:lnTo>
                    <a:pt x="10159" y="271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1811019" y="6606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90" y="0"/>
                  </a:moveTo>
                  <a:lnTo>
                    <a:pt x="0" y="3946"/>
                  </a:lnTo>
                  <a:lnTo>
                    <a:pt x="0" y="31059"/>
                  </a:lnTo>
                  <a:lnTo>
                    <a:pt x="8890" y="271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1819909" y="6602577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946"/>
                  </a:lnTo>
                  <a:lnTo>
                    <a:pt x="0" y="31100"/>
                  </a:lnTo>
                  <a:lnTo>
                    <a:pt x="8889" y="27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1828799" y="659863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3946"/>
                  </a:lnTo>
                  <a:lnTo>
                    <a:pt x="0" y="31140"/>
                  </a:lnTo>
                  <a:lnTo>
                    <a:pt x="8889" y="272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1837689" y="6594683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3946"/>
                  </a:lnTo>
                  <a:lnTo>
                    <a:pt x="0" y="31180"/>
                  </a:lnTo>
                  <a:lnTo>
                    <a:pt x="8890" y="272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1845309" y="6590798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10159" y="0"/>
                  </a:moveTo>
                  <a:lnTo>
                    <a:pt x="8889" y="501"/>
                  </a:lnTo>
                  <a:lnTo>
                    <a:pt x="0" y="4448"/>
                  </a:lnTo>
                  <a:lnTo>
                    <a:pt x="0" y="31715"/>
                  </a:lnTo>
                  <a:lnTo>
                    <a:pt x="10159" y="2725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1854199" y="658779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5">
                  <a:moveTo>
                    <a:pt x="8889" y="0"/>
                  </a:moveTo>
                  <a:lnTo>
                    <a:pt x="0" y="3509"/>
                  </a:lnTo>
                  <a:lnTo>
                    <a:pt x="0" y="30817"/>
                  </a:lnTo>
                  <a:lnTo>
                    <a:pt x="8889" y="2691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1863089" y="658428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3509"/>
                  </a:lnTo>
                  <a:lnTo>
                    <a:pt x="0" y="30419"/>
                  </a:lnTo>
                  <a:lnTo>
                    <a:pt x="8890" y="265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1871979" y="658077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3509"/>
                  </a:lnTo>
                  <a:lnTo>
                    <a:pt x="0" y="30021"/>
                  </a:lnTo>
                  <a:lnTo>
                    <a:pt x="8889" y="261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1880869" y="657726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509"/>
                  </a:lnTo>
                  <a:lnTo>
                    <a:pt x="0" y="29624"/>
                  </a:lnTo>
                  <a:lnTo>
                    <a:pt x="8890" y="257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1888489" y="657375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784"/>
                  </a:lnTo>
                  <a:lnTo>
                    <a:pt x="7620" y="26436"/>
                  </a:lnTo>
                  <a:lnTo>
                    <a:pt x="10160" y="2543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1897379" y="657024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442"/>
                  </a:lnTo>
                  <a:lnTo>
                    <a:pt x="10159" y="25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1906269" y="656723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931"/>
                  </a:lnTo>
                  <a:lnTo>
                    <a:pt x="8890" y="2541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1915159" y="656372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21"/>
                  </a:lnTo>
                  <a:lnTo>
                    <a:pt x="8889" y="25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1924049" y="656021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911"/>
                  </a:lnTo>
                  <a:lnTo>
                    <a:pt x="8889" y="253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1931669" y="655670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404"/>
                  </a:lnTo>
                  <a:lnTo>
                    <a:pt x="10160" y="2538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1940559" y="655320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95"/>
                  </a:lnTo>
                  <a:lnTo>
                    <a:pt x="10159" y="2537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1949449" y="655019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84"/>
                  </a:lnTo>
                  <a:lnTo>
                    <a:pt x="8889" y="253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1958339" y="65466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74"/>
                  </a:lnTo>
                  <a:lnTo>
                    <a:pt x="8890" y="253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1967229" y="654317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64"/>
                  </a:lnTo>
                  <a:lnTo>
                    <a:pt x="8889" y="253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1974849" y="6539664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57"/>
                  </a:lnTo>
                  <a:lnTo>
                    <a:pt x="10160" y="2533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1983739" y="6536155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47"/>
                  </a:lnTo>
                  <a:lnTo>
                    <a:pt x="10160" y="253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1992629" y="6533147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36"/>
                  </a:lnTo>
                  <a:lnTo>
                    <a:pt x="8889" y="253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2001519" y="652963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827"/>
                  </a:lnTo>
                  <a:lnTo>
                    <a:pt x="8890" y="253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2010409" y="652612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817"/>
                  </a:lnTo>
                  <a:lnTo>
                    <a:pt x="8889" y="25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2018029" y="6522619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4010"/>
                  </a:lnTo>
                  <a:lnTo>
                    <a:pt x="0" y="29310"/>
                  </a:lnTo>
                  <a:lnTo>
                    <a:pt x="10159" y="252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2026919" y="6519110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300"/>
                  </a:lnTo>
                  <a:lnTo>
                    <a:pt x="10160" y="2527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2035809" y="651610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89"/>
                  </a:lnTo>
                  <a:lnTo>
                    <a:pt x="8889" y="25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2044699" y="651259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79"/>
                  </a:lnTo>
                  <a:lnTo>
                    <a:pt x="8889" y="252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2053589" y="650908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69"/>
                  </a:lnTo>
                  <a:lnTo>
                    <a:pt x="8890" y="252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2062480" y="65020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17780" y="0"/>
                  </a:moveTo>
                  <a:lnTo>
                    <a:pt x="8890" y="3517"/>
                  </a:lnTo>
                  <a:lnTo>
                    <a:pt x="7620" y="4013"/>
                  </a:lnTo>
                  <a:lnTo>
                    <a:pt x="0" y="7023"/>
                  </a:lnTo>
                  <a:lnTo>
                    <a:pt x="0" y="32270"/>
                  </a:lnTo>
                  <a:lnTo>
                    <a:pt x="7620" y="29260"/>
                  </a:lnTo>
                  <a:lnTo>
                    <a:pt x="8890" y="28752"/>
                  </a:lnTo>
                  <a:lnTo>
                    <a:pt x="17780" y="25234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2078989" y="6498556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010"/>
                  </a:lnTo>
                  <a:lnTo>
                    <a:pt x="0" y="29243"/>
                  </a:lnTo>
                  <a:lnTo>
                    <a:pt x="10160" y="2522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2087879" y="649554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32"/>
                  </a:lnTo>
                  <a:lnTo>
                    <a:pt x="8889" y="2521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2096769" y="649203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509"/>
                  </a:lnTo>
                  <a:lnTo>
                    <a:pt x="0" y="28722"/>
                  </a:lnTo>
                  <a:lnTo>
                    <a:pt x="8890" y="252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2105659" y="648853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12"/>
                  </a:lnTo>
                  <a:lnTo>
                    <a:pt x="8889" y="251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2114550" y="6485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703"/>
                  </a:lnTo>
                  <a:lnTo>
                    <a:pt x="8889" y="251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2122169" y="6481511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60" y="0"/>
                  </a:moveTo>
                  <a:lnTo>
                    <a:pt x="0" y="4010"/>
                  </a:lnTo>
                  <a:lnTo>
                    <a:pt x="0" y="29196"/>
                  </a:lnTo>
                  <a:lnTo>
                    <a:pt x="10160" y="251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2131059" y="647850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85"/>
                  </a:lnTo>
                  <a:lnTo>
                    <a:pt x="8889" y="2516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2139950" y="6474994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509"/>
                  </a:lnTo>
                  <a:lnTo>
                    <a:pt x="0" y="28675"/>
                  </a:lnTo>
                  <a:lnTo>
                    <a:pt x="8889" y="2515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2148839" y="6471485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65"/>
                  </a:lnTo>
                  <a:lnTo>
                    <a:pt x="8890" y="251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2157729" y="6467976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55"/>
                  </a:lnTo>
                  <a:lnTo>
                    <a:pt x="8889" y="251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2165350" y="646446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148"/>
                  </a:lnTo>
                  <a:lnTo>
                    <a:pt x="10160" y="251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2174239" y="646145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37"/>
                  </a:lnTo>
                  <a:lnTo>
                    <a:pt x="8890" y="251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2183129" y="645795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27"/>
                  </a:lnTo>
                  <a:lnTo>
                    <a:pt x="8889" y="251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2192019" y="6454440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90" y="0"/>
                  </a:moveTo>
                  <a:lnTo>
                    <a:pt x="0" y="3509"/>
                  </a:lnTo>
                  <a:lnTo>
                    <a:pt x="0" y="28618"/>
                  </a:lnTo>
                  <a:lnTo>
                    <a:pt x="8890" y="250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2200909" y="645093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3509"/>
                  </a:lnTo>
                  <a:lnTo>
                    <a:pt x="0" y="28608"/>
                  </a:lnTo>
                  <a:lnTo>
                    <a:pt x="8889" y="2508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2208529" y="644742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101"/>
                  </a:lnTo>
                  <a:lnTo>
                    <a:pt x="10159" y="2507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2217419" y="644391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91"/>
                  </a:lnTo>
                  <a:lnTo>
                    <a:pt x="10160" y="2506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2226309" y="6440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80"/>
                  </a:lnTo>
                  <a:lnTo>
                    <a:pt x="8889" y="250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2235200" y="643739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70"/>
                  </a:lnTo>
                  <a:lnTo>
                    <a:pt x="8889" y="2505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2244089" y="6433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61"/>
                  </a:lnTo>
                  <a:lnTo>
                    <a:pt x="8890" y="25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2251709" y="6430377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9054"/>
                  </a:lnTo>
                  <a:lnTo>
                    <a:pt x="10159" y="2503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2260600" y="642686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44"/>
                  </a:lnTo>
                  <a:lnTo>
                    <a:pt x="10160" y="2502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2269489" y="64238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33"/>
                  </a:lnTo>
                  <a:lnTo>
                    <a:pt x="8890" y="250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2278379" y="642035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523"/>
                  </a:lnTo>
                  <a:lnTo>
                    <a:pt x="8889" y="250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2287269" y="64168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513"/>
                  </a:lnTo>
                  <a:lnTo>
                    <a:pt x="8890" y="249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2294889" y="641333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60" y="0"/>
                  </a:moveTo>
                  <a:lnTo>
                    <a:pt x="0" y="4010"/>
                  </a:lnTo>
                  <a:lnTo>
                    <a:pt x="0" y="29006"/>
                  </a:lnTo>
                  <a:lnTo>
                    <a:pt x="10160" y="249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2303779" y="6409823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10">
                  <a:moveTo>
                    <a:pt x="10159" y="0"/>
                  </a:moveTo>
                  <a:lnTo>
                    <a:pt x="0" y="4010"/>
                  </a:lnTo>
                  <a:lnTo>
                    <a:pt x="0" y="28996"/>
                  </a:lnTo>
                  <a:lnTo>
                    <a:pt x="10159" y="249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2312669" y="640681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509"/>
                  </a:lnTo>
                  <a:lnTo>
                    <a:pt x="0" y="28485"/>
                  </a:lnTo>
                  <a:lnTo>
                    <a:pt x="8890" y="249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2321559" y="64033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3509"/>
                  </a:lnTo>
                  <a:lnTo>
                    <a:pt x="0" y="28476"/>
                  </a:lnTo>
                  <a:lnTo>
                    <a:pt x="8889" y="249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2330450" y="63999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6350" y="862"/>
                  </a:lnTo>
                  <a:lnTo>
                    <a:pt x="0" y="3368"/>
                  </a:lnTo>
                  <a:lnTo>
                    <a:pt x="0" y="28326"/>
                  </a:lnTo>
                  <a:lnTo>
                    <a:pt x="8889" y="248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2338069" y="6396919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449"/>
                  </a:lnTo>
                  <a:lnTo>
                    <a:pt x="0" y="28328"/>
                  </a:lnTo>
                  <a:lnTo>
                    <a:pt x="10160" y="2430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2346959" y="6393900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449"/>
                  </a:lnTo>
                  <a:lnTo>
                    <a:pt x="0" y="27827"/>
                  </a:lnTo>
                  <a:lnTo>
                    <a:pt x="10159" y="2380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2355850" y="6391313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3018"/>
                  </a:lnTo>
                  <a:lnTo>
                    <a:pt x="0" y="26896"/>
                  </a:lnTo>
                  <a:lnTo>
                    <a:pt x="8889" y="233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2364739" y="638829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3018"/>
                  </a:lnTo>
                  <a:lnTo>
                    <a:pt x="0" y="26395"/>
                  </a:lnTo>
                  <a:lnTo>
                    <a:pt x="8890" y="228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2373629" y="638527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895"/>
                  </a:lnTo>
                  <a:lnTo>
                    <a:pt x="8889" y="223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2381250" y="63822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7"/>
                  </a:lnTo>
                  <a:lnTo>
                    <a:pt x="2539" y="24891"/>
                  </a:lnTo>
                  <a:lnTo>
                    <a:pt x="10160" y="2231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2390139" y="637923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763"/>
                  </a:lnTo>
                  <a:lnTo>
                    <a:pt x="10160" y="2232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2399029" y="6376652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44"/>
                  </a:lnTo>
                  <a:lnTo>
                    <a:pt x="8889" y="2233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2407919" y="6373633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3018"/>
                  </a:lnTo>
                  <a:lnTo>
                    <a:pt x="0" y="25356"/>
                  </a:lnTo>
                  <a:lnTo>
                    <a:pt x="8890" y="2235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2416809" y="63706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368"/>
                  </a:lnTo>
                  <a:lnTo>
                    <a:pt x="8889" y="2236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2424429" y="636759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10"/>
                  </a:lnTo>
                  <a:lnTo>
                    <a:pt x="10159" y="223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2433319" y="636457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22"/>
                  </a:lnTo>
                  <a:lnTo>
                    <a:pt x="10160" y="2238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2442209" y="6361991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3018"/>
                  </a:lnTo>
                  <a:lnTo>
                    <a:pt x="0" y="25403"/>
                  </a:lnTo>
                  <a:lnTo>
                    <a:pt x="8889" y="223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2451100" y="635897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15"/>
                  </a:lnTo>
                  <a:lnTo>
                    <a:pt x="8889" y="22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2459989" y="635595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27"/>
                  </a:lnTo>
                  <a:lnTo>
                    <a:pt x="8890" y="224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2467609" y="635293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869"/>
                  </a:lnTo>
                  <a:lnTo>
                    <a:pt x="10159" y="224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2476500" y="634991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81"/>
                  </a:lnTo>
                  <a:lnTo>
                    <a:pt x="10160" y="2244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2485389" y="634689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893"/>
                  </a:lnTo>
                  <a:lnTo>
                    <a:pt x="10160" y="2245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2494279" y="634431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74"/>
                  </a:lnTo>
                  <a:lnTo>
                    <a:pt x="8889" y="2246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2503169" y="634129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486"/>
                  </a:lnTo>
                  <a:lnTo>
                    <a:pt x="8890" y="224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2512059" y="633827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499"/>
                  </a:lnTo>
                  <a:lnTo>
                    <a:pt x="8889" y="224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2520950" y="6335256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11"/>
                  </a:lnTo>
                  <a:lnTo>
                    <a:pt x="8889" y="225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2528569" y="6332237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5952"/>
                  </a:lnTo>
                  <a:lnTo>
                    <a:pt x="10160" y="2251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2537459" y="6329219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449"/>
                  </a:lnTo>
                  <a:lnTo>
                    <a:pt x="0" y="25965"/>
                  </a:lnTo>
                  <a:lnTo>
                    <a:pt x="10159" y="22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2546350" y="632663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46"/>
                  </a:lnTo>
                  <a:lnTo>
                    <a:pt x="8889" y="2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2555239" y="6323613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558"/>
                  </a:lnTo>
                  <a:lnTo>
                    <a:pt x="8890" y="225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2564129" y="632059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570"/>
                  </a:lnTo>
                  <a:lnTo>
                    <a:pt x="8889" y="2256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2571750" y="6317576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12"/>
                  </a:lnTo>
                  <a:lnTo>
                    <a:pt x="10160" y="2257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2580639" y="631455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60" y="0"/>
                  </a:moveTo>
                  <a:lnTo>
                    <a:pt x="0" y="3449"/>
                  </a:lnTo>
                  <a:lnTo>
                    <a:pt x="0" y="26024"/>
                  </a:lnTo>
                  <a:lnTo>
                    <a:pt x="10160" y="225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2589529" y="63119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0" y="3018"/>
                  </a:lnTo>
                  <a:lnTo>
                    <a:pt x="0" y="25605"/>
                  </a:lnTo>
                  <a:lnTo>
                    <a:pt x="8889" y="225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2598419" y="630895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3018"/>
                  </a:lnTo>
                  <a:lnTo>
                    <a:pt x="0" y="25617"/>
                  </a:lnTo>
                  <a:lnTo>
                    <a:pt x="8890" y="226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2607309" y="630612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89" y="0"/>
                  </a:moveTo>
                  <a:lnTo>
                    <a:pt x="2539" y="1960"/>
                  </a:lnTo>
                  <a:lnTo>
                    <a:pt x="0" y="2822"/>
                  </a:lnTo>
                  <a:lnTo>
                    <a:pt x="0" y="25433"/>
                  </a:lnTo>
                  <a:lnTo>
                    <a:pt x="8889" y="224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2614929" y="6303385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60" h="26035">
                  <a:moveTo>
                    <a:pt x="10159" y="0"/>
                  </a:moveTo>
                  <a:lnTo>
                    <a:pt x="0" y="3136"/>
                  </a:lnTo>
                  <a:lnTo>
                    <a:pt x="0" y="25601"/>
                  </a:lnTo>
                  <a:lnTo>
                    <a:pt x="10159" y="2216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2623819" y="630064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339"/>
                  </a:lnTo>
                  <a:lnTo>
                    <a:pt x="10160" y="2190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2632709" y="6298288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685"/>
                  </a:lnTo>
                  <a:lnTo>
                    <a:pt x="8889" y="216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2641600" y="6295544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89" y="0"/>
                  </a:moveTo>
                  <a:lnTo>
                    <a:pt x="0" y="2744"/>
                  </a:lnTo>
                  <a:lnTo>
                    <a:pt x="0" y="24423"/>
                  </a:lnTo>
                  <a:lnTo>
                    <a:pt x="5080" y="22705"/>
                  </a:lnTo>
                  <a:lnTo>
                    <a:pt x="8889" y="216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2650489" y="6292800"/>
              <a:ext cx="8890" cy="24765"/>
            </a:xfrm>
            <a:custGeom>
              <a:avLst/>
              <a:gdLst/>
              <a:ahLst/>
              <a:cxnLst/>
              <a:rect l="l" t="t" r="r" b="b"/>
              <a:pathLst>
                <a:path w="8889" h="24764">
                  <a:moveTo>
                    <a:pt x="8890" y="0"/>
                  </a:moveTo>
                  <a:lnTo>
                    <a:pt x="0" y="2744"/>
                  </a:lnTo>
                  <a:lnTo>
                    <a:pt x="0" y="24371"/>
                  </a:lnTo>
                  <a:lnTo>
                    <a:pt x="8890" y="218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2658109" y="6290056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59" y="0"/>
                  </a:moveTo>
                  <a:lnTo>
                    <a:pt x="0" y="3136"/>
                  </a:lnTo>
                  <a:lnTo>
                    <a:pt x="0" y="24959"/>
                  </a:lnTo>
                  <a:lnTo>
                    <a:pt x="10159" y="2208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2667000" y="6287311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60" h="25400">
                  <a:moveTo>
                    <a:pt x="10160" y="0"/>
                  </a:moveTo>
                  <a:lnTo>
                    <a:pt x="0" y="3136"/>
                  </a:lnTo>
                  <a:lnTo>
                    <a:pt x="0" y="25187"/>
                  </a:lnTo>
                  <a:lnTo>
                    <a:pt x="10160" y="223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2675889" y="6284959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90" y="0"/>
                  </a:moveTo>
                  <a:lnTo>
                    <a:pt x="0" y="2744"/>
                  </a:lnTo>
                  <a:lnTo>
                    <a:pt x="0" y="25023"/>
                  </a:lnTo>
                  <a:lnTo>
                    <a:pt x="8890" y="2250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2684779" y="628221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8889" y="0"/>
                  </a:moveTo>
                  <a:lnTo>
                    <a:pt x="0" y="2744"/>
                  </a:lnTo>
                  <a:lnTo>
                    <a:pt x="0" y="25251"/>
                  </a:lnTo>
                  <a:lnTo>
                    <a:pt x="8889" y="227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2693669" y="627947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8890" y="0"/>
                  </a:moveTo>
                  <a:lnTo>
                    <a:pt x="0" y="2744"/>
                  </a:lnTo>
                  <a:lnTo>
                    <a:pt x="0" y="25480"/>
                  </a:lnTo>
                  <a:lnTo>
                    <a:pt x="8890" y="2296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2701289" y="6276726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60" y="0"/>
                  </a:moveTo>
                  <a:lnTo>
                    <a:pt x="0" y="3136"/>
                  </a:lnTo>
                  <a:lnTo>
                    <a:pt x="0" y="26067"/>
                  </a:lnTo>
                  <a:lnTo>
                    <a:pt x="10160" y="2319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2710179" y="6273982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10159" y="0"/>
                  </a:moveTo>
                  <a:lnTo>
                    <a:pt x="0" y="3136"/>
                  </a:lnTo>
                  <a:lnTo>
                    <a:pt x="0" y="26296"/>
                  </a:lnTo>
                  <a:lnTo>
                    <a:pt x="10159" y="2342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2719069" y="627163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90" y="0"/>
                  </a:moveTo>
                  <a:lnTo>
                    <a:pt x="0" y="2744"/>
                  </a:lnTo>
                  <a:lnTo>
                    <a:pt x="0" y="26132"/>
                  </a:lnTo>
                  <a:lnTo>
                    <a:pt x="8890" y="236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2727959" y="626888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360"/>
                  </a:lnTo>
                  <a:lnTo>
                    <a:pt x="8889" y="2384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2736850" y="626614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889" y="0"/>
                  </a:moveTo>
                  <a:lnTo>
                    <a:pt x="0" y="2744"/>
                  </a:lnTo>
                  <a:lnTo>
                    <a:pt x="0" y="26588"/>
                  </a:lnTo>
                  <a:lnTo>
                    <a:pt x="8889" y="240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2744469" y="6263397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10160" y="0"/>
                  </a:moveTo>
                  <a:lnTo>
                    <a:pt x="0" y="3136"/>
                  </a:lnTo>
                  <a:lnTo>
                    <a:pt x="0" y="27176"/>
                  </a:lnTo>
                  <a:lnTo>
                    <a:pt x="10160" y="2430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2753359" y="6260652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159" y="0"/>
                  </a:moveTo>
                  <a:lnTo>
                    <a:pt x="0" y="3136"/>
                  </a:lnTo>
                  <a:lnTo>
                    <a:pt x="0" y="27404"/>
                  </a:lnTo>
                  <a:lnTo>
                    <a:pt x="10159" y="2452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2762250" y="62583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89" y="0"/>
                  </a:moveTo>
                  <a:lnTo>
                    <a:pt x="0" y="2744"/>
                  </a:lnTo>
                  <a:lnTo>
                    <a:pt x="0" y="27241"/>
                  </a:lnTo>
                  <a:lnTo>
                    <a:pt x="8889" y="2472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2771139" y="625555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90" y="0"/>
                  </a:moveTo>
                  <a:lnTo>
                    <a:pt x="0" y="2744"/>
                  </a:lnTo>
                  <a:lnTo>
                    <a:pt x="0" y="27469"/>
                  </a:lnTo>
                  <a:lnTo>
                    <a:pt x="8890" y="249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2780029" y="625281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889" y="0"/>
                  </a:moveTo>
                  <a:lnTo>
                    <a:pt x="0" y="2744"/>
                  </a:lnTo>
                  <a:lnTo>
                    <a:pt x="0" y="27697"/>
                  </a:lnTo>
                  <a:lnTo>
                    <a:pt x="8889" y="2518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2787650" y="6250067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285"/>
                  </a:lnTo>
                  <a:lnTo>
                    <a:pt x="10160" y="254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2796539" y="6247323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10160" y="0"/>
                  </a:moveTo>
                  <a:lnTo>
                    <a:pt x="0" y="3136"/>
                  </a:lnTo>
                  <a:lnTo>
                    <a:pt x="0" y="28513"/>
                  </a:lnTo>
                  <a:lnTo>
                    <a:pt x="10160" y="2563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2805429" y="624497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89" y="0"/>
                  </a:moveTo>
                  <a:lnTo>
                    <a:pt x="0" y="2744"/>
                  </a:lnTo>
                  <a:lnTo>
                    <a:pt x="0" y="28349"/>
                  </a:lnTo>
                  <a:lnTo>
                    <a:pt x="8889" y="258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2814319" y="62422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2744"/>
                  </a:lnTo>
                  <a:lnTo>
                    <a:pt x="0" y="28578"/>
                  </a:lnTo>
                  <a:lnTo>
                    <a:pt x="8890" y="2606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2823209" y="6239482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10">
                  <a:moveTo>
                    <a:pt x="8889" y="0"/>
                  </a:moveTo>
                  <a:lnTo>
                    <a:pt x="0" y="2744"/>
                  </a:lnTo>
                  <a:lnTo>
                    <a:pt x="0" y="28806"/>
                  </a:lnTo>
                  <a:lnTo>
                    <a:pt x="8889" y="262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2830829" y="6236738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59" y="0"/>
                  </a:moveTo>
                  <a:lnTo>
                    <a:pt x="0" y="3136"/>
                  </a:lnTo>
                  <a:lnTo>
                    <a:pt x="0" y="29393"/>
                  </a:lnTo>
                  <a:lnTo>
                    <a:pt x="10159" y="2651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2839719" y="623399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3136"/>
                  </a:lnTo>
                  <a:lnTo>
                    <a:pt x="0" y="29622"/>
                  </a:lnTo>
                  <a:lnTo>
                    <a:pt x="10160" y="2674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2848609" y="623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458"/>
                  </a:lnTo>
                  <a:lnTo>
                    <a:pt x="8889" y="2694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2857500" y="622889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2744"/>
                  </a:lnTo>
                  <a:lnTo>
                    <a:pt x="0" y="29686"/>
                  </a:lnTo>
                  <a:lnTo>
                    <a:pt x="8889" y="271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2866389" y="6226152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744"/>
                  </a:lnTo>
                  <a:lnTo>
                    <a:pt x="0" y="29915"/>
                  </a:lnTo>
                  <a:lnTo>
                    <a:pt x="8890" y="2739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2874009" y="622340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59" y="0"/>
                  </a:moveTo>
                  <a:lnTo>
                    <a:pt x="0" y="3136"/>
                  </a:lnTo>
                  <a:lnTo>
                    <a:pt x="0" y="30502"/>
                  </a:lnTo>
                  <a:lnTo>
                    <a:pt x="10159" y="2762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2882900" y="6220664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60" h="31114">
                  <a:moveTo>
                    <a:pt x="10160" y="0"/>
                  </a:moveTo>
                  <a:lnTo>
                    <a:pt x="0" y="3136"/>
                  </a:lnTo>
                  <a:lnTo>
                    <a:pt x="0" y="30730"/>
                  </a:lnTo>
                  <a:lnTo>
                    <a:pt x="10160" y="2785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2891789" y="6218312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744"/>
                  </a:lnTo>
                  <a:lnTo>
                    <a:pt x="0" y="30567"/>
                  </a:lnTo>
                  <a:lnTo>
                    <a:pt x="8890" y="280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2900679" y="621792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1269" y="0"/>
                  </a:moveTo>
                  <a:lnTo>
                    <a:pt x="0" y="392"/>
                  </a:lnTo>
                  <a:lnTo>
                    <a:pt x="0" y="28443"/>
                  </a:lnTo>
                  <a:lnTo>
                    <a:pt x="8889" y="25927"/>
                  </a:lnTo>
                  <a:lnTo>
                    <a:pt x="8889" y="1316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2909569" y="623108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2765"/>
                  </a:lnTo>
                  <a:lnTo>
                    <a:pt x="6350" y="10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8" name="object 1998"/>
          <p:cNvGrpSpPr/>
          <p:nvPr/>
        </p:nvGrpSpPr>
        <p:grpSpPr>
          <a:xfrm>
            <a:off x="21590" y="6550097"/>
            <a:ext cx="631190" cy="287655"/>
            <a:chOff x="21590" y="6550097"/>
            <a:chExt cx="631190" cy="287655"/>
          </a:xfrm>
        </p:grpSpPr>
        <p:sp>
          <p:nvSpPr>
            <p:cNvPr id="1999" name="object 1999"/>
            <p:cNvSpPr/>
            <p:nvPr/>
          </p:nvSpPr>
          <p:spPr>
            <a:xfrm>
              <a:off x="21590" y="6812851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09" h="25400">
                  <a:moveTo>
                    <a:pt x="16510" y="0"/>
                  </a:moveTo>
                  <a:lnTo>
                    <a:pt x="7620" y="3797"/>
                  </a:lnTo>
                  <a:lnTo>
                    <a:pt x="0" y="7048"/>
                  </a:lnTo>
                  <a:lnTo>
                    <a:pt x="6350" y="24828"/>
                  </a:lnTo>
                  <a:lnTo>
                    <a:pt x="7620" y="24345"/>
                  </a:lnTo>
                  <a:lnTo>
                    <a:pt x="16510" y="2089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25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36830" y="6809042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0160" y="0"/>
                  </a:moveTo>
                  <a:lnTo>
                    <a:pt x="0" y="4342"/>
                  </a:lnTo>
                  <a:lnTo>
                    <a:pt x="0" y="25190"/>
                  </a:lnTo>
                  <a:lnTo>
                    <a:pt x="10160" y="212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5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45720" y="68057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89" y="0"/>
                  </a:moveTo>
                  <a:lnTo>
                    <a:pt x="0" y="3800"/>
                  </a:lnTo>
                  <a:lnTo>
                    <a:pt x="0" y="25000"/>
                  </a:lnTo>
                  <a:lnTo>
                    <a:pt x="8889" y="215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54609" y="6801985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90" h="25400">
                  <a:moveTo>
                    <a:pt x="8890" y="0"/>
                  </a:moveTo>
                  <a:lnTo>
                    <a:pt x="0" y="3800"/>
                  </a:lnTo>
                  <a:lnTo>
                    <a:pt x="0" y="25353"/>
                  </a:lnTo>
                  <a:lnTo>
                    <a:pt x="8890" y="219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63500" y="6798185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4">
                  <a:moveTo>
                    <a:pt x="8890" y="0"/>
                  </a:moveTo>
                  <a:lnTo>
                    <a:pt x="0" y="3800"/>
                  </a:lnTo>
                  <a:lnTo>
                    <a:pt x="0" y="25705"/>
                  </a:lnTo>
                  <a:lnTo>
                    <a:pt x="8890" y="2225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5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71120" y="679438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60" y="0"/>
                  </a:moveTo>
                  <a:lnTo>
                    <a:pt x="0" y="4342"/>
                  </a:lnTo>
                  <a:lnTo>
                    <a:pt x="0" y="26551"/>
                  </a:lnTo>
                  <a:lnTo>
                    <a:pt x="10160" y="2261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80009" y="679112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3800"/>
                  </a:lnTo>
                  <a:lnTo>
                    <a:pt x="0" y="26361"/>
                  </a:lnTo>
                  <a:lnTo>
                    <a:pt x="8890" y="229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3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88900" y="67873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3800"/>
                  </a:lnTo>
                  <a:lnTo>
                    <a:pt x="0" y="26714"/>
                  </a:lnTo>
                  <a:lnTo>
                    <a:pt x="8890" y="232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97790" y="678352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4">
                  <a:moveTo>
                    <a:pt x="8890" y="0"/>
                  </a:moveTo>
                  <a:lnTo>
                    <a:pt x="0" y="3800"/>
                  </a:lnTo>
                  <a:lnTo>
                    <a:pt x="0" y="27067"/>
                  </a:lnTo>
                  <a:lnTo>
                    <a:pt x="8890" y="2361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105409" y="6780270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369"/>
                  </a:lnTo>
                  <a:lnTo>
                    <a:pt x="8889" y="239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114300" y="6776470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8889" y="0"/>
                  </a:moveTo>
                  <a:lnTo>
                    <a:pt x="0" y="3800"/>
                  </a:lnTo>
                  <a:lnTo>
                    <a:pt x="0" y="27722"/>
                  </a:lnTo>
                  <a:lnTo>
                    <a:pt x="8889" y="2427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123190" y="67726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89" h="28575">
                  <a:moveTo>
                    <a:pt x="8890" y="0"/>
                  </a:moveTo>
                  <a:lnTo>
                    <a:pt x="0" y="3800"/>
                  </a:lnTo>
                  <a:lnTo>
                    <a:pt x="0" y="28075"/>
                  </a:lnTo>
                  <a:lnTo>
                    <a:pt x="8890" y="246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130810" y="676887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60" h="29209">
                  <a:moveTo>
                    <a:pt x="10159" y="0"/>
                  </a:moveTo>
                  <a:lnTo>
                    <a:pt x="0" y="4342"/>
                  </a:lnTo>
                  <a:lnTo>
                    <a:pt x="0" y="28920"/>
                  </a:lnTo>
                  <a:lnTo>
                    <a:pt x="10159" y="249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139700" y="67656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89" y="0"/>
                  </a:moveTo>
                  <a:lnTo>
                    <a:pt x="0" y="3800"/>
                  </a:lnTo>
                  <a:lnTo>
                    <a:pt x="0" y="28730"/>
                  </a:lnTo>
                  <a:lnTo>
                    <a:pt x="8889" y="252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148590" y="676181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89" h="29209">
                  <a:moveTo>
                    <a:pt x="8890" y="0"/>
                  </a:moveTo>
                  <a:lnTo>
                    <a:pt x="0" y="3800"/>
                  </a:lnTo>
                  <a:lnTo>
                    <a:pt x="0" y="29083"/>
                  </a:lnTo>
                  <a:lnTo>
                    <a:pt x="3810" y="27606"/>
                  </a:lnTo>
                  <a:lnTo>
                    <a:pt x="8890" y="2544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157479" y="6758013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247"/>
                  </a:lnTo>
                  <a:lnTo>
                    <a:pt x="8889" y="254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165100" y="6754213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60" h="29845">
                  <a:moveTo>
                    <a:pt x="10160" y="0"/>
                  </a:moveTo>
                  <a:lnTo>
                    <a:pt x="0" y="4342"/>
                  </a:lnTo>
                  <a:lnTo>
                    <a:pt x="0" y="29808"/>
                  </a:lnTo>
                  <a:lnTo>
                    <a:pt x="10160" y="2549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173990" y="67509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287"/>
                  </a:lnTo>
                  <a:lnTo>
                    <a:pt x="8890" y="255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182879" y="67471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09"/>
                  </a:lnTo>
                  <a:lnTo>
                    <a:pt x="8889" y="255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191769" y="6743356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31"/>
                  </a:lnTo>
                  <a:lnTo>
                    <a:pt x="8890" y="25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199390" y="67400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50"/>
                  </a:lnTo>
                  <a:lnTo>
                    <a:pt x="8889" y="2557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208279" y="673629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371"/>
                  </a:lnTo>
                  <a:lnTo>
                    <a:pt x="8890" y="255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217169" y="6732498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393"/>
                  </a:lnTo>
                  <a:lnTo>
                    <a:pt x="8889" y="256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224790" y="6728698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29955"/>
                  </a:lnTo>
                  <a:lnTo>
                    <a:pt x="10160" y="2563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233680" y="67254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34"/>
                  </a:lnTo>
                  <a:lnTo>
                    <a:pt x="8890" y="256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242569" y="67216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55"/>
                  </a:lnTo>
                  <a:lnTo>
                    <a:pt x="8889" y="256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251460" y="6717841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477"/>
                  </a:lnTo>
                  <a:lnTo>
                    <a:pt x="8889" y="256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259080" y="67145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90" y="0"/>
                  </a:moveTo>
                  <a:lnTo>
                    <a:pt x="0" y="3800"/>
                  </a:lnTo>
                  <a:lnTo>
                    <a:pt x="0" y="29496"/>
                  </a:lnTo>
                  <a:lnTo>
                    <a:pt x="8890" y="2571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267969" y="67107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18"/>
                  </a:lnTo>
                  <a:lnTo>
                    <a:pt x="8889" y="257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276860" y="67069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39"/>
                  </a:lnTo>
                  <a:lnTo>
                    <a:pt x="8889" y="257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285749" y="670318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61"/>
                  </a:lnTo>
                  <a:lnTo>
                    <a:pt x="8889" y="2578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293369" y="66999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580"/>
                  </a:lnTo>
                  <a:lnTo>
                    <a:pt x="8889" y="258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302260" y="66961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02"/>
                  </a:lnTo>
                  <a:lnTo>
                    <a:pt x="8889" y="2582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311149" y="6692327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23"/>
                  </a:lnTo>
                  <a:lnTo>
                    <a:pt x="8889" y="258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318769" y="6688527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59" y="0"/>
                  </a:moveTo>
                  <a:lnTo>
                    <a:pt x="0" y="4342"/>
                  </a:lnTo>
                  <a:lnTo>
                    <a:pt x="0" y="30185"/>
                  </a:lnTo>
                  <a:lnTo>
                    <a:pt x="10159" y="25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327660" y="66852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64"/>
                  </a:lnTo>
                  <a:lnTo>
                    <a:pt x="8889" y="258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336549" y="66814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686"/>
                  </a:lnTo>
                  <a:lnTo>
                    <a:pt x="8889" y="259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345440" y="667766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08"/>
                  </a:lnTo>
                  <a:lnTo>
                    <a:pt x="8889" y="259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353060" y="66744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26"/>
                  </a:lnTo>
                  <a:lnTo>
                    <a:pt x="8889" y="259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361949" y="66706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48"/>
                  </a:lnTo>
                  <a:lnTo>
                    <a:pt x="8889" y="259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370840" y="6666812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770"/>
                  </a:lnTo>
                  <a:lnTo>
                    <a:pt x="8889" y="259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378460" y="6663012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79">
                  <a:moveTo>
                    <a:pt x="10160" y="0"/>
                  </a:moveTo>
                  <a:lnTo>
                    <a:pt x="0" y="4342"/>
                  </a:lnTo>
                  <a:lnTo>
                    <a:pt x="0" y="30331"/>
                  </a:lnTo>
                  <a:lnTo>
                    <a:pt x="10160" y="2601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387349" y="66597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10"/>
                  </a:lnTo>
                  <a:lnTo>
                    <a:pt x="8889" y="2603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396240" y="6655955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8889" y="0"/>
                  </a:moveTo>
                  <a:lnTo>
                    <a:pt x="0" y="3800"/>
                  </a:lnTo>
                  <a:lnTo>
                    <a:pt x="0" y="29832"/>
                  </a:lnTo>
                  <a:lnTo>
                    <a:pt x="8889" y="2605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405130" y="665215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854"/>
                  </a:lnTo>
                  <a:lnTo>
                    <a:pt x="8890" y="260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412749" y="6648355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59" h="30479">
                  <a:moveTo>
                    <a:pt x="10159" y="0"/>
                  </a:moveTo>
                  <a:lnTo>
                    <a:pt x="0" y="4342"/>
                  </a:lnTo>
                  <a:lnTo>
                    <a:pt x="0" y="30415"/>
                  </a:lnTo>
                  <a:lnTo>
                    <a:pt x="10159" y="2609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421640" y="66450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894"/>
                  </a:lnTo>
                  <a:lnTo>
                    <a:pt x="8889" y="2611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430530" y="664129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16"/>
                  </a:lnTo>
                  <a:lnTo>
                    <a:pt x="8890" y="261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439420" y="66374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38"/>
                  </a:lnTo>
                  <a:lnTo>
                    <a:pt x="8889" y="2616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447040" y="66342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29957"/>
                  </a:lnTo>
                  <a:lnTo>
                    <a:pt x="8889" y="2617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455930" y="66304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29978"/>
                  </a:lnTo>
                  <a:lnTo>
                    <a:pt x="8890" y="262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464820" y="6626640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00"/>
                  </a:lnTo>
                  <a:lnTo>
                    <a:pt x="8889" y="2622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472440" y="6622840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562"/>
                  </a:lnTo>
                  <a:lnTo>
                    <a:pt x="10159" y="262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481330" y="66195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41"/>
                  </a:lnTo>
                  <a:lnTo>
                    <a:pt x="8890" y="2626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490220" y="66157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062"/>
                  </a:lnTo>
                  <a:lnTo>
                    <a:pt x="8889" y="262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499109" y="6611983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084"/>
                  </a:lnTo>
                  <a:lnTo>
                    <a:pt x="8890" y="263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506730" y="66087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03"/>
                  </a:lnTo>
                  <a:lnTo>
                    <a:pt x="8890" y="2632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515620" y="66049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25"/>
                  </a:lnTo>
                  <a:lnTo>
                    <a:pt x="8889" y="263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524509" y="66011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46"/>
                  </a:lnTo>
                  <a:lnTo>
                    <a:pt x="8890" y="2636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533399" y="659732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168"/>
                  </a:lnTo>
                  <a:lnTo>
                    <a:pt x="8890" y="263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541020" y="65940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187"/>
                  </a:lnTo>
                  <a:lnTo>
                    <a:pt x="8889" y="264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549909" y="65902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09"/>
                  </a:lnTo>
                  <a:lnTo>
                    <a:pt x="8890" y="2643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558799" y="6586468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30"/>
                  </a:lnTo>
                  <a:lnTo>
                    <a:pt x="8890" y="2645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566420" y="658266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0" y="4342"/>
                  </a:lnTo>
                  <a:lnTo>
                    <a:pt x="0" y="30792"/>
                  </a:lnTo>
                  <a:lnTo>
                    <a:pt x="10159" y="2647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575309" y="65794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71"/>
                  </a:lnTo>
                  <a:lnTo>
                    <a:pt x="8890" y="2649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584199" y="65756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293"/>
                  </a:lnTo>
                  <a:lnTo>
                    <a:pt x="8890" y="265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593090" y="657181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15"/>
                  </a:lnTo>
                  <a:lnTo>
                    <a:pt x="8889" y="265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600709" y="65685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33"/>
                  </a:lnTo>
                  <a:lnTo>
                    <a:pt x="8890" y="265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609599" y="65647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55"/>
                  </a:lnTo>
                  <a:lnTo>
                    <a:pt x="8890" y="265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618490" y="65609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377"/>
                  </a:lnTo>
                  <a:lnTo>
                    <a:pt x="8889" y="2659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627380" y="6557154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399"/>
                  </a:lnTo>
                  <a:lnTo>
                    <a:pt x="8890" y="266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634999" y="65538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17"/>
                  </a:lnTo>
                  <a:lnTo>
                    <a:pt x="8890" y="2663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643890" y="65500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800"/>
                  </a:lnTo>
                  <a:lnTo>
                    <a:pt x="0" y="30439"/>
                  </a:lnTo>
                  <a:lnTo>
                    <a:pt x="8889" y="2666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2" name="object 2072"/>
          <p:cNvGrpSpPr/>
          <p:nvPr/>
        </p:nvGrpSpPr>
        <p:grpSpPr>
          <a:xfrm>
            <a:off x="652780" y="6526645"/>
            <a:ext cx="59690" cy="50165"/>
            <a:chOff x="652780" y="6526645"/>
            <a:chExt cx="59690" cy="50165"/>
          </a:xfrm>
        </p:grpSpPr>
        <p:sp>
          <p:nvSpPr>
            <p:cNvPr id="2073" name="object 2073"/>
            <p:cNvSpPr/>
            <p:nvPr/>
          </p:nvSpPr>
          <p:spPr>
            <a:xfrm>
              <a:off x="652780" y="654629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90" y="0"/>
                  </a:moveTo>
                  <a:lnTo>
                    <a:pt x="0" y="3800"/>
                  </a:lnTo>
                  <a:lnTo>
                    <a:pt x="0" y="30461"/>
                  </a:lnTo>
                  <a:lnTo>
                    <a:pt x="8890" y="2668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660400" y="6542558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5">
                  <a:moveTo>
                    <a:pt x="10159" y="0"/>
                  </a:moveTo>
                  <a:lnTo>
                    <a:pt x="8890" y="482"/>
                  </a:lnTo>
                  <a:lnTo>
                    <a:pt x="0" y="4282"/>
                  </a:lnTo>
                  <a:lnTo>
                    <a:pt x="0" y="30962"/>
                  </a:lnTo>
                  <a:lnTo>
                    <a:pt x="10159" y="2664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669290" y="6539665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8889" y="0"/>
                  </a:moveTo>
                  <a:lnTo>
                    <a:pt x="0" y="3375"/>
                  </a:lnTo>
                  <a:lnTo>
                    <a:pt x="0" y="30077"/>
                  </a:lnTo>
                  <a:lnTo>
                    <a:pt x="8889" y="2629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678180" y="6536289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3375"/>
                  </a:lnTo>
                  <a:lnTo>
                    <a:pt x="0" y="29674"/>
                  </a:lnTo>
                  <a:lnTo>
                    <a:pt x="8890" y="25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687070" y="65329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89" y="0"/>
                  </a:moveTo>
                  <a:lnTo>
                    <a:pt x="0" y="3375"/>
                  </a:lnTo>
                  <a:lnTo>
                    <a:pt x="0" y="29271"/>
                  </a:lnTo>
                  <a:lnTo>
                    <a:pt x="8889" y="2549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694690" y="6530021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09">
                  <a:moveTo>
                    <a:pt x="8889" y="0"/>
                  </a:moveTo>
                  <a:lnTo>
                    <a:pt x="0" y="3375"/>
                  </a:lnTo>
                  <a:lnTo>
                    <a:pt x="0" y="28925"/>
                  </a:lnTo>
                  <a:lnTo>
                    <a:pt x="8889" y="251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703580" y="652664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523"/>
                  </a:lnTo>
                  <a:lnTo>
                    <a:pt x="7620" y="25284"/>
                  </a:lnTo>
                  <a:lnTo>
                    <a:pt x="8890" y="248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0" name="object 2080"/>
          <p:cNvGrpSpPr/>
          <p:nvPr/>
        </p:nvGrpSpPr>
        <p:grpSpPr>
          <a:xfrm>
            <a:off x="712469" y="6191250"/>
            <a:ext cx="1005840" cy="360680"/>
            <a:chOff x="712469" y="6191250"/>
            <a:chExt cx="1005840" cy="360680"/>
          </a:xfrm>
        </p:grpSpPr>
        <p:sp>
          <p:nvSpPr>
            <p:cNvPr id="2081" name="object 2081"/>
            <p:cNvSpPr/>
            <p:nvPr/>
          </p:nvSpPr>
          <p:spPr>
            <a:xfrm>
              <a:off x="712469" y="652327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78"/>
                  </a:lnTo>
                  <a:lnTo>
                    <a:pt x="8889" y="248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720089" y="6519894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59" y="0"/>
                  </a:moveTo>
                  <a:lnTo>
                    <a:pt x="0" y="3857"/>
                  </a:lnTo>
                  <a:lnTo>
                    <a:pt x="0" y="28666"/>
                  </a:lnTo>
                  <a:lnTo>
                    <a:pt x="10159" y="2481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728979" y="651700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190"/>
                  </a:lnTo>
                  <a:lnTo>
                    <a:pt x="8890" y="2482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737869" y="651362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197"/>
                  </a:lnTo>
                  <a:lnTo>
                    <a:pt x="8889" y="2482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746759" y="651025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03"/>
                  </a:lnTo>
                  <a:lnTo>
                    <a:pt x="8890" y="248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754379" y="650687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691"/>
                  </a:lnTo>
                  <a:lnTo>
                    <a:pt x="10160" y="2484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763269" y="650398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15"/>
                  </a:lnTo>
                  <a:lnTo>
                    <a:pt x="8889" y="248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772159" y="650060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2"/>
                  </a:lnTo>
                  <a:lnTo>
                    <a:pt x="8890" y="24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781049" y="649723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28"/>
                  </a:lnTo>
                  <a:lnTo>
                    <a:pt x="8890" y="248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788669" y="649433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234"/>
                  </a:lnTo>
                  <a:lnTo>
                    <a:pt x="8889" y="248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797559" y="649096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0"/>
                  </a:lnTo>
                  <a:lnTo>
                    <a:pt x="8890" y="248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806449" y="648758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47"/>
                  </a:lnTo>
                  <a:lnTo>
                    <a:pt x="8890" y="248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814069" y="6484212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09">
                  <a:moveTo>
                    <a:pt x="10160" y="0"/>
                  </a:moveTo>
                  <a:lnTo>
                    <a:pt x="0" y="3857"/>
                  </a:lnTo>
                  <a:lnTo>
                    <a:pt x="0" y="28735"/>
                  </a:lnTo>
                  <a:lnTo>
                    <a:pt x="10160" y="2488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822959" y="648131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59"/>
                  </a:lnTo>
                  <a:lnTo>
                    <a:pt x="8890" y="2489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831849" y="647794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65"/>
                  </a:lnTo>
                  <a:lnTo>
                    <a:pt x="8890" y="248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840739" y="647456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2"/>
                  </a:lnTo>
                  <a:lnTo>
                    <a:pt x="8890" y="24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848359" y="647167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78"/>
                  </a:lnTo>
                  <a:lnTo>
                    <a:pt x="8890" y="249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857249" y="646830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84"/>
                  </a:lnTo>
                  <a:lnTo>
                    <a:pt x="8890" y="249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866139" y="646492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291"/>
                  </a:lnTo>
                  <a:lnTo>
                    <a:pt x="8890" y="2492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875030" y="6458661"/>
              <a:ext cx="16510" cy="31750"/>
            </a:xfrm>
            <a:custGeom>
              <a:avLst/>
              <a:gdLst/>
              <a:ahLst/>
              <a:cxnLst/>
              <a:rect l="l" t="t" r="r" b="b"/>
              <a:pathLst>
                <a:path w="16509" h="31750">
                  <a:moveTo>
                    <a:pt x="16510" y="0"/>
                  </a:moveTo>
                  <a:lnTo>
                    <a:pt x="8890" y="2895"/>
                  </a:lnTo>
                  <a:lnTo>
                    <a:pt x="7620" y="3378"/>
                  </a:lnTo>
                  <a:lnTo>
                    <a:pt x="0" y="6273"/>
                  </a:lnTo>
                  <a:lnTo>
                    <a:pt x="0" y="31191"/>
                  </a:lnTo>
                  <a:lnTo>
                    <a:pt x="7620" y="28308"/>
                  </a:lnTo>
                  <a:lnTo>
                    <a:pt x="8890" y="27825"/>
                  </a:lnTo>
                  <a:lnTo>
                    <a:pt x="16510" y="2493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891539" y="645528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09"/>
                  </a:lnTo>
                  <a:lnTo>
                    <a:pt x="8890" y="249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900429" y="645190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16"/>
                  </a:lnTo>
                  <a:lnTo>
                    <a:pt x="8889" y="2494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908049" y="6448530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03"/>
                  </a:lnTo>
                  <a:lnTo>
                    <a:pt x="10159" y="249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916939" y="644563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28"/>
                  </a:lnTo>
                  <a:lnTo>
                    <a:pt x="8890" y="249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925829" y="64422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34"/>
                  </a:lnTo>
                  <a:lnTo>
                    <a:pt x="8889" y="2496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934719" y="643888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1"/>
                  </a:lnTo>
                  <a:lnTo>
                    <a:pt x="8890" y="2497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942339" y="643599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46"/>
                  </a:lnTo>
                  <a:lnTo>
                    <a:pt x="8890" y="249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951229" y="643261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53"/>
                  </a:lnTo>
                  <a:lnTo>
                    <a:pt x="8889" y="2498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960119" y="642924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59"/>
                  </a:lnTo>
                  <a:lnTo>
                    <a:pt x="8890" y="249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969009" y="642586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66"/>
                  </a:lnTo>
                  <a:lnTo>
                    <a:pt x="8890" y="249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976629" y="642297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371"/>
                  </a:lnTo>
                  <a:lnTo>
                    <a:pt x="8889" y="2500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985519" y="641959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78"/>
                  </a:lnTo>
                  <a:lnTo>
                    <a:pt x="8890" y="250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994409" y="6416223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84"/>
                  </a:lnTo>
                  <a:lnTo>
                    <a:pt x="8890" y="250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1002029" y="6412848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872"/>
                  </a:lnTo>
                  <a:lnTo>
                    <a:pt x="10159" y="25022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1010919" y="640995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397"/>
                  </a:lnTo>
                  <a:lnTo>
                    <a:pt x="8890" y="250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1019809" y="6406579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03"/>
                  </a:lnTo>
                  <a:lnTo>
                    <a:pt x="8890" y="25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1028699" y="640320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0"/>
                  </a:lnTo>
                  <a:lnTo>
                    <a:pt x="8890" y="250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1036319" y="640031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15"/>
                  </a:lnTo>
                  <a:lnTo>
                    <a:pt x="8890" y="2504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1045209" y="6396935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2"/>
                  </a:lnTo>
                  <a:lnTo>
                    <a:pt x="8890" y="250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1054099" y="6393560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28"/>
                  </a:lnTo>
                  <a:lnTo>
                    <a:pt x="8890" y="2505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1062989" y="6390184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35"/>
                  </a:lnTo>
                  <a:lnTo>
                    <a:pt x="8890" y="250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1070609" y="638729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0"/>
                  </a:lnTo>
                  <a:lnTo>
                    <a:pt x="8890" y="2507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1079499" y="638391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47"/>
                  </a:lnTo>
                  <a:lnTo>
                    <a:pt x="8890" y="2507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1088389" y="638054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53"/>
                  </a:lnTo>
                  <a:lnTo>
                    <a:pt x="8890" y="250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1096009" y="6377165"/>
              <a:ext cx="10160" cy="29209"/>
            </a:xfrm>
            <a:custGeom>
              <a:avLst/>
              <a:gdLst/>
              <a:ahLst/>
              <a:cxnLst/>
              <a:rect l="l" t="t" r="r" b="b"/>
              <a:pathLst>
                <a:path w="10159" h="29210">
                  <a:moveTo>
                    <a:pt x="10159" y="0"/>
                  </a:moveTo>
                  <a:lnTo>
                    <a:pt x="0" y="3857"/>
                  </a:lnTo>
                  <a:lnTo>
                    <a:pt x="0" y="28941"/>
                  </a:lnTo>
                  <a:lnTo>
                    <a:pt x="10159" y="2509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1104899" y="637427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65"/>
                  </a:lnTo>
                  <a:lnTo>
                    <a:pt x="8890" y="2509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1113789" y="637089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72"/>
                  </a:lnTo>
                  <a:lnTo>
                    <a:pt x="8890" y="251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1122679" y="636752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89" y="0"/>
                  </a:moveTo>
                  <a:lnTo>
                    <a:pt x="0" y="3375"/>
                  </a:lnTo>
                  <a:lnTo>
                    <a:pt x="0" y="28478"/>
                  </a:lnTo>
                  <a:lnTo>
                    <a:pt x="8889" y="251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1130300" y="6364628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3375"/>
                  </a:lnTo>
                  <a:lnTo>
                    <a:pt x="0" y="28484"/>
                  </a:lnTo>
                  <a:lnTo>
                    <a:pt x="8890" y="251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1139189" y="6361447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5079" y="1252"/>
                  </a:lnTo>
                  <a:lnTo>
                    <a:pt x="0" y="3180"/>
                  </a:lnTo>
                  <a:lnTo>
                    <a:pt x="0" y="28296"/>
                  </a:lnTo>
                  <a:lnTo>
                    <a:pt x="8890" y="2492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1148079" y="6358526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89" y="0"/>
                  </a:moveTo>
                  <a:lnTo>
                    <a:pt x="0" y="2921"/>
                  </a:lnTo>
                  <a:lnTo>
                    <a:pt x="0" y="27849"/>
                  </a:lnTo>
                  <a:lnTo>
                    <a:pt x="8889" y="244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1155700" y="6355604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10159" y="0"/>
                  </a:moveTo>
                  <a:lnTo>
                    <a:pt x="0" y="3338"/>
                  </a:lnTo>
                  <a:lnTo>
                    <a:pt x="0" y="27883"/>
                  </a:lnTo>
                  <a:lnTo>
                    <a:pt x="10159" y="2403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1164589" y="635310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018"/>
                  </a:lnTo>
                  <a:lnTo>
                    <a:pt x="8890" y="236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1173479" y="635017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921"/>
                  </a:lnTo>
                  <a:lnTo>
                    <a:pt x="0" y="26571"/>
                  </a:lnTo>
                  <a:lnTo>
                    <a:pt x="8889" y="232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1182369" y="634725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24"/>
                  </a:lnTo>
                  <a:lnTo>
                    <a:pt x="8890" y="2275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1189989" y="6344335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158"/>
                  </a:lnTo>
                  <a:lnTo>
                    <a:pt x="3809" y="24714"/>
                  </a:lnTo>
                  <a:lnTo>
                    <a:pt x="10159" y="226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1198879" y="634183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591"/>
                  </a:lnTo>
                  <a:lnTo>
                    <a:pt x="8889" y="227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1207769" y="6338909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666"/>
                  </a:lnTo>
                  <a:lnTo>
                    <a:pt x="8890" y="228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1216659" y="6335988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742"/>
                  </a:lnTo>
                  <a:lnTo>
                    <a:pt x="8890" y="2289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1224279" y="6333484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921"/>
                  </a:lnTo>
                  <a:lnTo>
                    <a:pt x="0" y="25806"/>
                  </a:lnTo>
                  <a:lnTo>
                    <a:pt x="8889" y="22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1233169" y="63305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881"/>
                  </a:lnTo>
                  <a:lnTo>
                    <a:pt x="8890" y="230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1242059" y="6327640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921"/>
                  </a:lnTo>
                  <a:lnTo>
                    <a:pt x="0" y="25956"/>
                  </a:lnTo>
                  <a:lnTo>
                    <a:pt x="8890" y="231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1249679" y="6324719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3338"/>
                  </a:lnTo>
                  <a:lnTo>
                    <a:pt x="0" y="26438"/>
                  </a:lnTo>
                  <a:lnTo>
                    <a:pt x="10159" y="231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1258569" y="6322215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095"/>
                  </a:lnTo>
                  <a:lnTo>
                    <a:pt x="8890" y="2324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1267459" y="6319293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170"/>
                  </a:lnTo>
                  <a:lnTo>
                    <a:pt x="8890" y="2332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1276350" y="63163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245"/>
                  </a:lnTo>
                  <a:lnTo>
                    <a:pt x="8890" y="233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1283969" y="6313867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10"/>
                  </a:lnTo>
                  <a:lnTo>
                    <a:pt x="8890" y="2346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1292859" y="631094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385"/>
                  </a:lnTo>
                  <a:lnTo>
                    <a:pt x="8890" y="2353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1301750" y="630802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460"/>
                  </a:lnTo>
                  <a:lnTo>
                    <a:pt x="8890" y="236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1310639" y="630510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35"/>
                  </a:lnTo>
                  <a:lnTo>
                    <a:pt x="8890" y="2368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1318259" y="6302598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599"/>
                  </a:lnTo>
                  <a:lnTo>
                    <a:pt x="8890" y="237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1327150" y="6299676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921"/>
                  </a:lnTo>
                  <a:lnTo>
                    <a:pt x="0" y="26674"/>
                  </a:lnTo>
                  <a:lnTo>
                    <a:pt x="8890" y="238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1336039" y="6296755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749"/>
                  </a:lnTo>
                  <a:lnTo>
                    <a:pt x="8890" y="2390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1343659" y="629383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3338"/>
                  </a:lnTo>
                  <a:lnTo>
                    <a:pt x="0" y="27231"/>
                  </a:lnTo>
                  <a:lnTo>
                    <a:pt x="10159" y="2397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1352550" y="6291329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889"/>
                  </a:lnTo>
                  <a:lnTo>
                    <a:pt x="8890" y="240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1361439" y="6288407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6964"/>
                  </a:lnTo>
                  <a:lnTo>
                    <a:pt x="8890" y="2411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1370329" y="628548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039"/>
                  </a:lnTo>
                  <a:lnTo>
                    <a:pt x="8889" y="241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1377950" y="6282982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03"/>
                  </a:lnTo>
                  <a:lnTo>
                    <a:pt x="8890" y="2425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1386839" y="6280060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921"/>
                  </a:lnTo>
                  <a:lnTo>
                    <a:pt x="0" y="27178"/>
                  </a:lnTo>
                  <a:lnTo>
                    <a:pt x="8890" y="243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1395729" y="627713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921"/>
                  </a:lnTo>
                  <a:lnTo>
                    <a:pt x="0" y="27253"/>
                  </a:lnTo>
                  <a:lnTo>
                    <a:pt x="8889" y="2440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1404619" y="6274217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921"/>
                  </a:lnTo>
                  <a:lnTo>
                    <a:pt x="0" y="27328"/>
                  </a:lnTo>
                  <a:lnTo>
                    <a:pt x="8890" y="2448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1412239" y="627198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2540" y="1818"/>
                  </a:lnTo>
                  <a:lnTo>
                    <a:pt x="0" y="2653"/>
                  </a:lnTo>
                  <a:lnTo>
                    <a:pt x="0" y="27124"/>
                  </a:lnTo>
                  <a:lnTo>
                    <a:pt x="8890" y="242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1421129" y="6269436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89" y="0"/>
                  </a:moveTo>
                  <a:lnTo>
                    <a:pt x="0" y="2545"/>
                  </a:lnTo>
                  <a:lnTo>
                    <a:pt x="0" y="26823"/>
                  </a:lnTo>
                  <a:lnTo>
                    <a:pt x="8889" y="2397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1430019" y="626689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22"/>
                  </a:lnTo>
                  <a:lnTo>
                    <a:pt x="8890" y="2367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1437639" y="6264344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10159" y="0"/>
                  </a:moveTo>
                  <a:lnTo>
                    <a:pt x="0" y="2909"/>
                  </a:lnTo>
                  <a:lnTo>
                    <a:pt x="0" y="26628"/>
                  </a:lnTo>
                  <a:lnTo>
                    <a:pt x="10159" y="233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1446529" y="6262162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89" y="0"/>
                  </a:moveTo>
                  <a:lnTo>
                    <a:pt x="0" y="2545"/>
                  </a:lnTo>
                  <a:lnTo>
                    <a:pt x="0" y="25963"/>
                  </a:lnTo>
                  <a:lnTo>
                    <a:pt x="5079" y="24337"/>
                  </a:lnTo>
                  <a:lnTo>
                    <a:pt x="8889" y="233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1455419" y="6259617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890" y="0"/>
                  </a:moveTo>
                  <a:lnTo>
                    <a:pt x="0" y="2545"/>
                  </a:lnTo>
                  <a:lnTo>
                    <a:pt x="0" y="25884"/>
                  </a:lnTo>
                  <a:lnTo>
                    <a:pt x="8890" y="235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1464309" y="6257071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102"/>
                  </a:lnTo>
                  <a:lnTo>
                    <a:pt x="8890" y="237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1471929" y="6254889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89" y="0"/>
                  </a:moveTo>
                  <a:lnTo>
                    <a:pt x="0" y="2545"/>
                  </a:lnTo>
                  <a:lnTo>
                    <a:pt x="0" y="26288"/>
                  </a:lnTo>
                  <a:lnTo>
                    <a:pt x="8889" y="2395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1480819" y="6252344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2545"/>
                  </a:lnTo>
                  <a:lnTo>
                    <a:pt x="0" y="26505"/>
                  </a:lnTo>
                  <a:lnTo>
                    <a:pt x="8890" y="2417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1489709" y="6249798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6722"/>
                  </a:lnTo>
                  <a:lnTo>
                    <a:pt x="8890" y="243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1497329" y="6247253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59" h="27304">
                  <a:moveTo>
                    <a:pt x="10159" y="0"/>
                  </a:moveTo>
                  <a:lnTo>
                    <a:pt x="0" y="2909"/>
                  </a:lnTo>
                  <a:lnTo>
                    <a:pt x="0" y="27272"/>
                  </a:lnTo>
                  <a:lnTo>
                    <a:pt x="10159" y="2461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1506219" y="6245071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90" h="27304">
                  <a:moveTo>
                    <a:pt x="8890" y="0"/>
                  </a:moveTo>
                  <a:lnTo>
                    <a:pt x="0" y="2545"/>
                  </a:lnTo>
                  <a:lnTo>
                    <a:pt x="0" y="27126"/>
                  </a:lnTo>
                  <a:lnTo>
                    <a:pt x="8890" y="2479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1515109" y="624252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343"/>
                  </a:lnTo>
                  <a:lnTo>
                    <a:pt x="8890" y="2501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1524000" y="6239979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8890" y="0"/>
                  </a:moveTo>
                  <a:lnTo>
                    <a:pt x="0" y="2545"/>
                  </a:lnTo>
                  <a:lnTo>
                    <a:pt x="0" y="27560"/>
                  </a:lnTo>
                  <a:lnTo>
                    <a:pt x="8890" y="252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1531619" y="6237434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59" h="28575">
                  <a:moveTo>
                    <a:pt x="10160" y="0"/>
                  </a:moveTo>
                  <a:lnTo>
                    <a:pt x="0" y="2909"/>
                  </a:lnTo>
                  <a:lnTo>
                    <a:pt x="0" y="28110"/>
                  </a:lnTo>
                  <a:lnTo>
                    <a:pt x="10160" y="254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1540509" y="6235252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7964"/>
                  </a:lnTo>
                  <a:lnTo>
                    <a:pt x="8890" y="25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1549400" y="6232706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181"/>
                  </a:lnTo>
                  <a:lnTo>
                    <a:pt x="8890" y="258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558289" y="6230161"/>
              <a:ext cx="8890" cy="28575"/>
            </a:xfrm>
            <a:custGeom>
              <a:avLst/>
              <a:gdLst/>
              <a:ahLst/>
              <a:cxnLst/>
              <a:rect l="l" t="t" r="r" b="b"/>
              <a:pathLst>
                <a:path w="8890" h="28575">
                  <a:moveTo>
                    <a:pt x="8890" y="0"/>
                  </a:moveTo>
                  <a:lnTo>
                    <a:pt x="0" y="2545"/>
                  </a:lnTo>
                  <a:lnTo>
                    <a:pt x="0" y="28398"/>
                  </a:lnTo>
                  <a:lnTo>
                    <a:pt x="8890" y="260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1565909" y="6227979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584"/>
                  </a:lnTo>
                  <a:lnTo>
                    <a:pt x="8890" y="262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1574800" y="6225433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8802"/>
                  </a:lnTo>
                  <a:lnTo>
                    <a:pt x="8890" y="2647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1583689" y="6222888"/>
              <a:ext cx="8890" cy="29209"/>
            </a:xfrm>
            <a:custGeom>
              <a:avLst/>
              <a:gdLst/>
              <a:ahLst/>
              <a:cxnLst/>
              <a:rect l="l" t="t" r="r" b="b"/>
              <a:pathLst>
                <a:path w="8890" h="29210">
                  <a:moveTo>
                    <a:pt x="8890" y="0"/>
                  </a:moveTo>
                  <a:lnTo>
                    <a:pt x="0" y="2545"/>
                  </a:lnTo>
                  <a:lnTo>
                    <a:pt x="0" y="29019"/>
                  </a:lnTo>
                  <a:lnTo>
                    <a:pt x="8890" y="2669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1591309" y="6220342"/>
              <a:ext cx="10160" cy="29845"/>
            </a:xfrm>
            <a:custGeom>
              <a:avLst/>
              <a:gdLst/>
              <a:ahLst/>
              <a:cxnLst/>
              <a:rect l="l" t="t" r="r" b="b"/>
              <a:pathLst>
                <a:path w="10159" h="29845">
                  <a:moveTo>
                    <a:pt x="10159" y="0"/>
                  </a:moveTo>
                  <a:lnTo>
                    <a:pt x="0" y="2909"/>
                  </a:lnTo>
                  <a:lnTo>
                    <a:pt x="0" y="29569"/>
                  </a:lnTo>
                  <a:lnTo>
                    <a:pt x="10159" y="2690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1600200" y="621816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422"/>
                  </a:lnTo>
                  <a:lnTo>
                    <a:pt x="8890" y="2709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1609089" y="6215614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90" h="29845">
                  <a:moveTo>
                    <a:pt x="8890" y="0"/>
                  </a:moveTo>
                  <a:lnTo>
                    <a:pt x="0" y="2545"/>
                  </a:lnTo>
                  <a:lnTo>
                    <a:pt x="0" y="29640"/>
                  </a:lnTo>
                  <a:lnTo>
                    <a:pt x="8890" y="2731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1617980" y="6213069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29857"/>
                  </a:lnTo>
                  <a:lnTo>
                    <a:pt x="8889" y="2752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1625600" y="6210887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043"/>
                  </a:lnTo>
                  <a:lnTo>
                    <a:pt x="8889" y="2771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1634489" y="62083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90" y="0"/>
                  </a:moveTo>
                  <a:lnTo>
                    <a:pt x="0" y="2545"/>
                  </a:lnTo>
                  <a:lnTo>
                    <a:pt x="0" y="30261"/>
                  </a:lnTo>
                  <a:lnTo>
                    <a:pt x="8890" y="2793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1643380" y="6205796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89" h="30479">
                  <a:moveTo>
                    <a:pt x="8889" y="0"/>
                  </a:moveTo>
                  <a:lnTo>
                    <a:pt x="0" y="2545"/>
                  </a:lnTo>
                  <a:lnTo>
                    <a:pt x="0" y="30478"/>
                  </a:lnTo>
                  <a:lnTo>
                    <a:pt x="8889" y="281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652269" y="6203250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695"/>
                  </a:lnTo>
                  <a:lnTo>
                    <a:pt x="8890" y="2836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659889" y="6201068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90" y="0"/>
                  </a:moveTo>
                  <a:lnTo>
                    <a:pt x="0" y="2545"/>
                  </a:lnTo>
                  <a:lnTo>
                    <a:pt x="0" y="30881"/>
                  </a:lnTo>
                  <a:lnTo>
                    <a:pt x="8890" y="2855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1668780" y="6198523"/>
              <a:ext cx="8890" cy="31115"/>
            </a:xfrm>
            <a:custGeom>
              <a:avLst/>
              <a:gdLst/>
              <a:ahLst/>
              <a:cxnLst/>
              <a:rect l="l" t="t" r="r" b="b"/>
              <a:pathLst>
                <a:path w="8889" h="31114">
                  <a:moveTo>
                    <a:pt x="8889" y="0"/>
                  </a:moveTo>
                  <a:lnTo>
                    <a:pt x="0" y="2545"/>
                  </a:lnTo>
                  <a:lnTo>
                    <a:pt x="0" y="31099"/>
                  </a:lnTo>
                  <a:lnTo>
                    <a:pt x="8889" y="287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1677669" y="6195977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90" y="0"/>
                  </a:moveTo>
                  <a:lnTo>
                    <a:pt x="0" y="2545"/>
                  </a:lnTo>
                  <a:lnTo>
                    <a:pt x="0" y="31316"/>
                  </a:lnTo>
                  <a:lnTo>
                    <a:pt x="8890" y="2898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1685289" y="6193431"/>
              <a:ext cx="10160" cy="32384"/>
            </a:xfrm>
            <a:custGeom>
              <a:avLst/>
              <a:gdLst/>
              <a:ahLst/>
              <a:cxnLst/>
              <a:rect l="l" t="t" r="r" b="b"/>
              <a:pathLst>
                <a:path w="10160" h="32385">
                  <a:moveTo>
                    <a:pt x="10160" y="0"/>
                  </a:moveTo>
                  <a:lnTo>
                    <a:pt x="0" y="2909"/>
                  </a:lnTo>
                  <a:lnTo>
                    <a:pt x="0" y="31866"/>
                  </a:lnTo>
                  <a:lnTo>
                    <a:pt x="10160" y="2920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1694180" y="6191250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889" y="0"/>
                  </a:moveTo>
                  <a:lnTo>
                    <a:pt x="0" y="2545"/>
                  </a:lnTo>
                  <a:lnTo>
                    <a:pt x="0" y="31719"/>
                  </a:lnTo>
                  <a:lnTo>
                    <a:pt x="8889" y="293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1703069" y="6191250"/>
              <a:ext cx="8890" cy="29845"/>
            </a:xfrm>
            <a:custGeom>
              <a:avLst/>
              <a:gdLst/>
              <a:ahLst/>
              <a:cxnLst/>
              <a:rect l="l" t="t" r="r" b="b"/>
              <a:pathLst>
                <a:path w="8889" h="29845">
                  <a:moveTo>
                    <a:pt x="0" y="0"/>
                  </a:moveTo>
                  <a:lnTo>
                    <a:pt x="0" y="29391"/>
                  </a:lnTo>
                  <a:lnTo>
                    <a:pt x="8890" y="27063"/>
                  </a:lnTo>
                  <a:lnTo>
                    <a:pt x="8890" y="14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1711959" y="6206066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2246"/>
                  </a:lnTo>
                  <a:lnTo>
                    <a:pt x="6350" y="10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8" name="object 2198"/>
          <p:cNvGrpSpPr/>
          <p:nvPr/>
        </p:nvGrpSpPr>
        <p:grpSpPr>
          <a:xfrm>
            <a:off x="1229360" y="6489181"/>
            <a:ext cx="3342640" cy="368935"/>
            <a:chOff x="1229360" y="6489181"/>
            <a:chExt cx="3342640" cy="368935"/>
          </a:xfrm>
        </p:grpSpPr>
        <p:sp>
          <p:nvSpPr>
            <p:cNvPr id="2199" name="object 2199"/>
            <p:cNvSpPr/>
            <p:nvPr/>
          </p:nvSpPr>
          <p:spPr>
            <a:xfrm>
              <a:off x="1229360" y="6855197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5400" y="0"/>
                  </a:moveTo>
                  <a:lnTo>
                    <a:pt x="0" y="2802"/>
                  </a:lnTo>
                  <a:lnTo>
                    <a:pt x="25400" y="280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1252220" y="6851974"/>
              <a:ext cx="31750" cy="6350"/>
            </a:xfrm>
            <a:custGeom>
              <a:avLst/>
              <a:gdLst/>
              <a:ahLst/>
              <a:cxnLst/>
              <a:rect l="l" t="t" r="r" b="b"/>
              <a:pathLst>
                <a:path w="31750" h="6350">
                  <a:moveTo>
                    <a:pt x="31750" y="0"/>
                  </a:moveTo>
                  <a:lnTo>
                    <a:pt x="0" y="3503"/>
                  </a:lnTo>
                  <a:lnTo>
                    <a:pt x="0" y="6025"/>
                  </a:lnTo>
                  <a:lnTo>
                    <a:pt x="31750" y="60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1281430" y="6848891"/>
              <a:ext cx="30480" cy="9525"/>
            </a:xfrm>
            <a:custGeom>
              <a:avLst/>
              <a:gdLst/>
              <a:ahLst/>
              <a:cxnLst/>
              <a:rect l="l" t="t" r="r" b="b"/>
              <a:pathLst>
                <a:path w="30480" h="9525">
                  <a:moveTo>
                    <a:pt x="30479" y="0"/>
                  </a:moveTo>
                  <a:lnTo>
                    <a:pt x="0" y="3363"/>
                  </a:lnTo>
                  <a:lnTo>
                    <a:pt x="0" y="9108"/>
                  </a:lnTo>
                  <a:lnTo>
                    <a:pt x="30479" y="910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1309370" y="6845668"/>
              <a:ext cx="31750" cy="12700"/>
            </a:xfrm>
            <a:custGeom>
              <a:avLst/>
              <a:gdLst/>
              <a:ahLst/>
              <a:cxnLst/>
              <a:rect l="l" t="t" r="r" b="b"/>
              <a:pathLst>
                <a:path w="31750" h="12700">
                  <a:moveTo>
                    <a:pt x="31750" y="0"/>
                  </a:moveTo>
                  <a:lnTo>
                    <a:pt x="0" y="3503"/>
                  </a:lnTo>
                  <a:lnTo>
                    <a:pt x="0" y="12331"/>
                  </a:lnTo>
                  <a:lnTo>
                    <a:pt x="31750" y="1233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1338580" y="6842585"/>
              <a:ext cx="30480" cy="15875"/>
            </a:xfrm>
            <a:custGeom>
              <a:avLst/>
              <a:gdLst/>
              <a:ahLst/>
              <a:cxnLst/>
              <a:rect l="l" t="t" r="r" b="b"/>
              <a:pathLst>
                <a:path w="30480" h="15875">
                  <a:moveTo>
                    <a:pt x="30479" y="0"/>
                  </a:moveTo>
                  <a:lnTo>
                    <a:pt x="0" y="3363"/>
                  </a:lnTo>
                  <a:lnTo>
                    <a:pt x="0" y="15414"/>
                  </a:lnTo>
                  <a:lnTo>
                    <a:pt x="30479" y="154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1366520" y="6839502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80" h="19050">
                  <a:moveTo>
                    <a:pt x="30480" y="0"/>
                  </a:moveTo>
                  <a:lnTo>
                    <a:pt x="0" y="3363"/>
                  </a:lnTo>
                  <a:lnTo>
                    <a:pt x="0" y="18496"/>
                  </a:lnTo>
                  <a:lnTo>
                    <a:pt x="30480" y="184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1394460" y="6836280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31750" y="0"/>
                  </a:moveTo>
                  <a:lnTo>
                    <a:pt x="0" y="3503"/>
                  </a:lnTo>
                  <a:lnTo>
                    <a:pt x="0" y="21719"/>
                  </a:lnTo>
                  <a:lnTo>
                    <a:pt x="15240" y="21719"/>
                  </a:lnTo>
                  <a:lnTo>
                    <a:pt x="31750" y="200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1423670" y="6833197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80" h="23495">
                  <a:moveTo>
                    <a:pt x="30480" y="0"/>
                  </a:moveTo>
                  <a:lnTo>
                    <a:pt x="0" y="3363"/>
                  </a:lnTo>
                  <a:lnTo>
                    <a:pt x="0" y="23362"/>
                  </a:lnTo>
                  <a:lnTo>
                    <a:pt x="30480" y="202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1451610" y="6830114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565"/>
                  </a:lnTo>
                  <a:lnTo>
                    <a:pt x="30480" y="2042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1479550" y="6827031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80" h="24129">
                  <a:moveTo>
                    <a:pt x="30480" y="0"/>
                  </a:moveTo>
                  <a:lnTo>
                    <a:pt x="0" y="3363"/>
                  </a:lnTo>
                  <a:lnTo>
                    <a:pt x="0" y="23768"/>
                  </a:lnTo>
                  <a:lnTo>
                    <a:pt x="30480" y="206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1507490" y="6823808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3503"/>
                  </a:lnTo>
                  <a:lnTo>
                    <a:pt x="0" y="24111"/>
                  </a:lnTo>
                  <a:lnTo>
                    <a:pt x="31750" y="208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1536700" y="682072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80" y="0"/>
                  </a:moveTo>
                  <a:lnTo>
                    <a:pt x="0" y="3363"/>
                  </a:lnTo>
                  <a:lnTo>
                    <a:pt x="0" y="24183"/>
                  </a:lnTo>
                  <a:lnTo>
                    <a:pt x="30480" y="2104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564640" y="6817642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30479" y="0"/>
                  </a:moveTo>
                  <a:lnTo>
                    <a:pt x="0" y="3363"/>
                  </a:lnTo>
                  <a:lnTo>
                    <a:pt x="0" y="24386"/>
                  </a:lnTo>
                  <a:lnTo>
                    <a:pt x="30479" y="2124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1592580" y="681441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5">
                  <a:moveTo>
                    <a:pt x="31750" y="0"/>
                  </a:moveTo>
                  <a:lnTo>
                    <a:pt x="0" y="3503"/>
                  </a:lnTo>
                  <a:lnTo>
                    <a:pt x="0" y="24729"/>
                  </a:lnTo>
                  <a:lnTo>
                    <a:pt x="31750" y="2145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1621790" y="6811337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79" y="0"/>
                  </a:moveTo>
                  <a:lnTo>
                    <a:pt x="0" y="3363"/>
                  </a:lnTo>
                  <a:lnTo>
                    <a:pt x="0" y="24801"/>
                  </a:lnTo>
                  <a:lnTo>
                    <a:pt x="30479" y="216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1649730" y="6808254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80" h="25400">
                  <a:moveTo>
                    <a:pt x="30480" y="0"/>
                  </a:moveTo>
                  <a:lnTo>
                    <a:pt x="0" y="3363"/>
                  </a:lnTo>
                  <a:lnTo>
                    <a:pt x="0" y="25003"/>
                  </a:lnTo>
                  <a:lnTo>
                    <a:pt x="30480" y="218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1677670" y="6805031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46"/>
                  </a:lnTo>
                  <a:lnTo>
                    <a:pt x="31750" y="220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1706880" y="680194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418"/>
                  </a:lnTo>
                  <a:lnTo>
                    <a:pt x="30480" y="222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1734820" y="6798865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5621"/>
                  </a:lnTo>
                  <a:lnTo>
                    <a:pt x="30480" y="2247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1762760" y="679564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4">
                  <a:moveTo>
                    <a:pt x="31750" y="0"/>
                  </a:moveTo>
                  <a:lnTo>
                    <a:pt x="0" y="3503"/>
                  </a:lnTo>
                  <a:lnTo>
                    <a:pt x="0" y="25964"/>
                  </a:lnTo>
                  <a:lnTo>
                    <a:pt x="31750" y="226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1791970" y="679255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4">
                  <a:moveTo>
                    <a:pt x="30480" y="0"/>
                  </a:moveTo>
                  <a:lnTo>
                    <a:pt x="0" y="3363"/>
                  </a:lnTo>
                  <a:lnTo>
                    <a:pt x="0" y="26036"/>
                  </a:lnTo>
                  <a:lnTo>
                    <a:pt x="30480" y="2289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1819910" y="6789477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239"/>
                  </a:lnTo>
                  <a:lnTo>
                    <a:pt x="30479" y="2309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1847850" y="6786254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82"/>
                  </a:lnTo>
                  <a:lnTo>
                    <a:pt x="31750" y="233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1877060" y="6783171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80" h="26670">
                  <a:moveTo>
                    <a:pt x="30479" y="0"/>
                  </a:moveTo>
                  <a:lnTo>
                    <a:pt x="0" y="3363"/>
                  </a:lnTo>
                  <a:lnTo>
                    <a:pt x="0" y="26654"/>
                  </a:lnTo>
                  <a:lnTo>
                    <a:pt x="30479" y="23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1905000" y="6780088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6857"/>
                  </a:lnTo>
                  <a:lnTo>
                    <a:pt x="30480" y="237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1932940" y="6776865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200"/>
                  </a:lnTo>
                  <a:lnTo>
                    <a:pt x="31750" y="239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1962150" y="677378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4">
                  <a:moveTo>
                    <a:pt x="30480" y="0"/>
                  </a:moveTo>
                  <a:lnTo>
                    <a:pt x="0" y="3363"/>
                  </a:lnTo>
                  <a:lnTo>
                    <a:pt x="0" y="27271"/>
                  </a:lnTo>
                  <a:lnTo>
                    <a:pt x="30480" y="241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1990090" y="67706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474"/>
                  </a:lnTo>
                  <a:lnTo>
                    <a:pt x="30480" y="2433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2018030" y="6767616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30480" y="0"/>
                  </a:moveTo>
                  <a:lnTo>
                    <a:pt x="0" y="3363"/>
                  </a:lnTo>
                  <a:lnTo>
                    <a:pt x="0" y="27677"/>
                  </a:lnTo>
                  <a:lnTo>
                    <a:pt x="30480" y="2453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2045970" y="6764393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020"/>
                  </a:lnTo>
                  <a:lnTo>
                    <a:pt x="31750" y="2474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2075180" y="676131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092"/>
                  </a:lnTo>
                  <a:lnTo>
                    <a:pt x="30480" y="249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2103120" y="675822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80" h="28575">
                  <a:moveTo>
                    <a:pt x="30480" y="0"/>
                  </a:moveTo>
                  <a:lnTo>
                    <a:pt x="0" y="3363"/>
                  </a:lnTo>
                  <a:lnTo>
                    <a:pt x="0" y="28295"/>
                  </a:lnTo>
                  <a:lnTo>
                    <a:pt x="30480" y="251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2131060" y="6755005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8638"/>
                  </a:lnTo>
                  <a:lnTo>
                    <a:pt x="31750" y="2536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2160270" y="675192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80" y="0"/>
                  </a:moveTo>
                  <a:lnTo>
                    <a:pt x="0" y="3363"/>
                  </a:lnTo>
                  <a:lnTo>
                    <a:pt x="0" y="28710"/>
                  </a:lnTo>
                  <a:lnTo>
                    <a:pt x="30480" y="255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2188210" y="674883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09">
                  <a:moveTo>
                    <a:pt x="30479" y="0"/>
                  </a:moveTo>
                  <a:lnTo>
                    <a:pt x="0" y="3363"/>
                  </a:lnTo>
                  <a:lnTo>
                    <a:pt x="0" y="28913"/>
                  </a:lnTo>
                  <a:lnTo>
                    <a:pt x="30479" y="25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2216150" y="6745616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256"/>
                  </a:lnTo>
                  <a:lnTo>
                    <a:pt x="31750" y="2598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2245360" y="6742533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79" y="0"/>
                  </a:moveTo>
                  <a:lnTo>
                    <a:pt x="0" y="3363"/>
                  </a:lnTo>
                  <a:lnTo>
                    <a:pt x="0" y="29327"/>
                  </a:lnTo>
                  <a:lnTo>
                    <a:pt x="30479" y="2618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2273300" y="673945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5">
                  <a:moveTo>
                    <a:pt x="30480" y="0"/>
                  </a:moveTo>
                  <a:lnTo>
                    <a:pt x="0" y="3363"/>
                  </a:lnTo>
                  <a:lnTo>
                    <a:pt x="0" y="29530"/>
                  </a:lnTo>
                  <a:lnTo>
                    <a:pt x="30480" y="2638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2301240" y="6736228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29873"/>
                  </a:lnTo>
                  <a:lnTo>
                    <a:pt x="31750" y="2660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2330450" y="673314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29945"/>
                  </a:lnTo>
                  <a:lnTo>
                    <a:pt x="30480" y="26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2358390" y="673006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30480" y="0"/>
                  </a:moveTo>
                  <a:lnTo>
                    <a:pt x="0" y="3363"/>
                  </a:lnTo>
                  <a:lnTo>
                    <a:pt x="0" y="30148"/>
                  </a:lnTo>
                  <a:lnTo>
                    <a:pt x="30480" y="2700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2386330" y="6726839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491"/>
                  </a:lnTo>
                  <a:lnTo>
                    <a:pt x="31750" y="2721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2415540" y="6723756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563"/>
                  </a:lnTo>
                  <a:lnTo>
                    <a:pt x="30480" y="274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2443480" y="672067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30480" y="0"/>
                  </a:moveTo>
                  <a:lnTo>
                    <a:pt x="0" y="3363"/>
                  </a:lnTo>
                  <a:lnTo>
                    <a:pt x="0" y="30766"/>
                  </a:lnTo>
                  <a:lnTo>
                    <a:pt x="30480" y="2762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2471420" y="6717450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1109"/>
                  </a:lnTo>
                  <a:lnTo>
                    <a:pt x="31750" y="2783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2500630" y="6714367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181"/>
                  </a:lnTo>
                  <a:lnTo>
                    <a:pt x="30480" y="28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2528570" y="67112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80" h="31750">
                  <a:moveTo>
                    <a:pt x="30480" y="0"/>
                  </a:moveTo>
                  <a:lnTo>
                    <a:pt x="0" y="3363"/>
                  </a:lnTo>
                  <a:lnTo>
                    <a:pt x="0" y="31383"/>
                  </a:lnTo>
                  <a:lnTo>
                    <a:pt x="30480" y="2824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2556510" y="67080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726"/>
                  </a:lnTo>
                  <a:lnTo>
                    <a:pt x="31750" y="284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2585720" y="6704979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1798"/>
                  </a:lnTo>
                  <a:lnTo>
                    <a:pt x="30480" y="286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2613660" y="67018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79" y="0"/>
                  </a:moveTo>
                  <a:lnTo>
                    <a:pt x="0" y="3363"/>
                  </a:lnTo>
                  <a:lnTo>
                    <a:pt x="0" y="32001"/>
                  </a:lnTo>
                  <a:lnTo>
                    <a:pt x="30479" y="2885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2641600" y="669881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4">
                  <a:moveTo>
                    <a:pt x="30480" y="0"/>
                  </a:moveTo>
                  <a:lnTo>
                    <a:pt x="0" y="3363"/>
                  </a:lnTo>
                  <a:lnTo>
                    <a:pt x="0" y="32204"/>
                  </a:lnTo>
                  <a:lnTo>
                    <a:pt x="30480" y="2906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2669540" y="6695590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47"/>
                  </a:lnTo>
                  <a:lnTo>
                    <a:pt x="31750" y="2927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2698750" y="669250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80" h="33020">
                  <a:moveTo>
                    <a:pt x="30480" y="0"/>
                  </a:moveTo>
                  <a:lnTo>
                    <a:pt x="0" y="3363"/>
                  </a:lnTo>
                  <a:lnTo>
                    <a:pt x="0" y="32619"/>
                  </a:lnTo>
                  <a:lnTo>
                    <a:pt x="30480" y="2947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2726690" y="668928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962"/>
                  </a:lnTo>
                  <a:lnTo>
                    <a:pt x="31750" y="296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2755900" y="6686202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034"/>
                  </a:lnTo>
                  <a:lnTo>
                    <a:pt x="30480" y="2989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2783840" y="6683119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300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2811780" y="6679896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580"/>
                  </a:lnTo>
                  <a:lnTo>
                    <a:pt x="31750" y="3030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2840990" y="6676813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480" y="0"/>
                  </a:moveTo>
                  <a:lnTo>
                    <a:pt x="0" y="3363"/>
                  </a:lnTo>
                  <a:lnTo>
                    <a:pt x="0" y="33651"/>
                  </a:lnTo>
                  <a:lnTo>
                    <a:pt x="30480" y="3051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2868930" y="6673730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3854"/>
                  </a:lnTo>
                  <a:lnTo>
                    <a:pt x="30480" y="3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2896870" y="667064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90">
                  <a:moveTo>
                    <a:pt x="30480" y="0"/>
                  </a:moveTo>
                  <a:lnTo>
                    <a:pt x="0" y="3363"/>
                  </a:lnTo>
                  <a:lnTo>
                    <a:pt x="0" y="34057"/>
                  </a:lnTo>
                  <a:lnTo>
                    <a:pt x="30480" y="309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2924810" y="6667424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400"/>
                  </a:lnTo>
                  <a:lnTo>
                    <a:pt x="31750" y="311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2954020" y="6664342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80" y="0"/>
                  </a:moveTo>
                  <a:lnTo>
                    <a:pt x="0" y="3363"/>
                  </a:lnTo>
                  <a:lnTo>
                    <a:pt x="0" y="34472"/>
                  </a:lnTo>
                  <a:lnTo>
                    <a:pt x="30480" y="313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2981960" y="6661259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479" y="0"/>
                  </a:moveTo>
                  <a:lnTo>
                    <a:pt x="0" y="3363"/>
                  </a:lnTo>
                  <a:lnTo>
                    <a:pt x="0" y="34675"/>
                  </a:lnTo>
                  <a:lnTo>
                    <a:pt x="30479" y="315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3009900" y="6658036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018"/>
                  </a:lnTo>
                  <a:lnTo>
                    <a:pt x="31750" y="317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3039110" y="6654953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79" y="0"/>
                  </a:moveTo>
                  <a:lnTo>
                    <a:pt x="0" y="3363"/>
                  </a:lnTo>
                  <a:lnTo>
                    <a:pt x="0" y="35090"/>
                  </a:lnTo>
                  <a:lnTo>
                    <a:pt x="30479" y="319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3067050" y="6651870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59">
                  <a:moveTo>
                    <a:pt x="30480" y="0"/>
                  </a:moveTo>
                  <a:lnTo>
                    <a:pt x="0" y="3363"/>
                  </a:lnTo>
                  <a:lnTo>
                    <a:pt x="0" y="35293"/>
                  </a:lnTo>
                  <a:lnTo>
                    <a:pt x="30480" y="3215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3094989" y="6648647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636"/>
                  </a:lnTo>
                  <a:lnTo>
                    <a:pt x="31750" y="323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3124200" y="6645564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707"/>
                  </a:lnTo>
                  <a:lnTo>
                    <a:pt x="30480" y="3256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3152139" y="6642481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10"/>
                  </a:lnTo>
                  <a:lnTo>
                    <a:pt x="30480" y="3276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3180080" y="6639258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29">
                  <a:moveTo>
                    <a:pt x="31750" y="0"/>
                  </a:moveTo>
                  <a:lnTo>
                    <a:pt x="0" y="3503"/>
                  </a:lnTo>
                  <a:lnTo>
                    <a:pt x="0" y="36253"/>
                  </a:lnTo>
                  <a:lnTo>
                    <a:pt x="3809" y="35861"/>
                  </a:lnTo>
                  <a:lnTo>
                    <a:pt x="31750" y="3258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3209289" y="6636176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80" h="36195">
                  <a:moveTo>
                    <a:pt x="30480" y="0"/>
                  </a:moveTo>
                  <a:lnTo>
                    <a:pt x="0" y="3363"/>
                  </a:lnTo>
                  <a:lnTo>
                    <a:pt x="0" y="35966"/>
                  </a:lnTo>
                  <a:lnTo>
                    <a:pt x="30480" y="3239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3237230" y="6633093"/>
              <a:ext cx="30480" cy="36195"/>
            </a:xfrm>
            <a:custGeom>
              <a:avLst/>
              <a:gdLst/>
              <a:ahLst/>
              <a:cxnLst/>
              <a:rect l="l" t="t" r="r" b="b"/>
              <a:pathLst>
                <a:path w="30479" h="36195">
                  <a:moveTo>
                    <a:pt x="30480" y="0"/>
                  </a:moveTo>
                  <a:lnTo>
                    <a:pt x="0" y="3363"/>
                  </a:lnTo>
                  <a:lnTo>
                    <a:pt x="0" y="35773"/>
                  </a:lnTo>
                  <a:lnTo>
                    <a:pt x="30480" y="322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3265170" y="6629870"/>
              <a:ext cx="31750" cy="36195"/>
            </a:xfrm>
            <a:custGeom>
              <a:avLst/>
              <a:gdLst/>
              <a:ahLst/>
              <a:cxnLst/>
              <a:rect l="l" t="t" r="r" b="b"/>
              <a:pathLst>
                <a:path w="31750" h="36195">
                  <a:moveTo>
                    <a:pt x="31750" y="0"/>
                  </a:moveTo>
                  <a:lnTo>
                    <a:pt x="0" y="3503"/>
                  </a:lnTo>
                  <a:lnTo>
                    <a:pt x="0" y="35721"/>
                  </a:lnTo>
                  <a:lnTo>
                    <a:pt x="31750" y="3199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3294380" y="6626787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80" y="0"/>
                  </a:moveTo>
                  <a:lnTo>
                    <a:pt x="0" y="3363"/>
                  </a:lnTo>
                  <a:lnTo>
                    <a:pt x="0" y="35380"/>
                  </a:lnTo>
                  <a:lnTo>
                    <a:pt x="30480" y="3180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3322320" y="6623704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30479" y="0"/>
                  </a:moveTo>
                  <a:lnTo>
                    <a:pt x="0" y="3363"/>
                  </a:lnTo>
                  <a:lnTo>
                    <a:pt x="0" y="35187"/>
                  </a:lnTo>
                  <a:lnTo>
                    <a:pt x="30479" y="316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3350260" y="6620481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59">
                  <a:moveTo>
                    <a:pt x="31750" y="0"/>
                  </a:moveTo>
                  <a:lnTo>
                    <a:pt x="0" y="3503"/>
                  </a:lnTo>
                  <a:lnTo>
                    <a:pt x="0" y="35135"/>
                  </a:lnTo>
                  <a:lnTo>
                    <a:pt x="31750" y="314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3379470" y="6617398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794"/>
                  </a:lnTo>
                  <a:lnTo>
                    <a:pt x="30479" y="3122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3407410" y="661431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601"/>
                  </a:lnTo>
                  <a:lnTo>
                    <a:pt x="30479" y="3102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3435350" y="6611233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0479" y="0"/>
                  </a:moveTo>
                  <a:lnTo>
                    <a:pt x="0" y="3363"/>
                  </a:lnTo>
                  <a:lnTo>
                    <a:pt x="0" y="34409"/>
                  </a:lnTo>
                  <a:lnTo>
                    <a:pt x="30479" y="3083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3463289" y="6608010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31750" h="34925">
                  <a:moveTo>
                    <a:pt x="31750" y="0"/>
                  </a:moveTo>
                  <a:lnTo>
                    <a:pt x="0" y="3503"/>
                  </a:lnTo>
                  <a:lnTo>
                    <a:pt x="0" y="34357"/>
                  </a:lnTo>
                  <a:lnTo>
                    <a:pt x="31750" y="306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3492500" y="6604927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79" y="0"/>
                  </a:moveTo>
                  <a:lnTo>
                    <a:pt x="0" y="3363"/>
                  </a:lnTo>
                  <a:lnTo>
                    <a:pt x="0" y="34015"/>
                  </a:lnTo>
                  <a:lnTo>
                    <a:pt x="30479" y="304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3520439" y="6601844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30480" y="0"/>
                  </a:moveTo>
                  <a:lnTo>
                    <a:pt x="0" y="3363"/>
                  </a:lnTo>
                  <a:lnTo>
                    <a:pt x="0" y="33823"/>
                  </a:lnTo>
                  <a:lnTo>
                    <a:pt x="30480" y="302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3548380" y="6598621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90">
                  <a:moveTo>
                    <a:pt x="31750" y="0"/>
                  </a:moveTo>
                  <a:lnTo>
                    <a:pt x="0" y="3503"/>
                  </a:lnTo>
                  <a:lnTo>
                    <a:pt x="0" y="33771"/>
                  </a:lnTo>
                  <a:lnTo>
                    <a:pt x="31750" y="3004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3577589" y="6595538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429"/>
                  </a:lnTo>
                  <a:lnTo>
                    <a:pt x="30480" y="298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3605530" y="6592455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4">
                  <a:moveTo>
                    <a:pt x="30480" y="0"/>
                  </a:moveTo>
                  <a:lnTo>
                    <a:pt x="0" y="3363"/>
                  </a:lnTo>
                  <a:lnTo>
                    <a:pt x="0" y="33237"/>
                  </a:lnTo>
                  <a:lnTo>
                    <a:pt x="30480" y="2966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3633470" y="6589232"/>
              <a:ext cx="31750" cy="33655"/>
            </a:xfrm>
            <a:custGeom>
              <a:avLst/>
              <a:gdLst/>
              <a:ahLst/>
              <a:cxnLst/>
              <a:rect l="l" t="t" r="r" b="b"/>
              <a:pathLst>
                <a:path w="31750" h="33654">
                  <a:moveTo>
                    <a:pt x="31750" y="0"/>
                  </a:moveTo>
                  <a:lnTo>
                    <a:pt x="0" y="3503"/>
                  </a:lnTo>
                  <a:lnTo>
                    <a:pt x="0" y="33185"/>
                  </a:lnTo>
                  <a:lnTo>
                    <a:pt x="31750" y="2946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3662680" y="6586150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80" y="0"/>
                  </a:moveTo>
                  <a:lnTo>
                    <a:pt x="0" y="3363"/>
                  </a:lnTo>
                  <a:lnTo>
                    <a:pt x="0" y="32843"/>
                  </a:lnTo>
                  <a:lnTo>
                    <a:pt x="30480" y="292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3690620" y="658306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3363"/>
                  </a:lnTo>
                  <a:lnTo>
                    <a:pt x="0" y="32651"/>
                  </a:lnTo>
                  <a:lnTo>
                    <a:pt x="30479" y="2907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3718560" y="657984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3503"/>
                  </a:lnTo>
                  <a:lnTo>
                    <a:pt x="0" y="32599"/>
                  </a:lnTo>
                  <a:lnTo>
                    <a:pt x="31750" y="2887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3747770" y="6573685"/>
              <a:ext cx="58419" cy="35560"/>
            </a:xfrm>
            <a:custGeom>
              <a:avLst/>
              <a:gdLst/>
              <a:ahLst/>
              <a:cxnLst/>
              <a:rect l="l" t="t" r="r" b="b"/>
              <a:pathLst>
                <a:path w="58420" h="35559">
                  <a:moveTo>
                    <a:pt x="58420" y="0"/>
                  </a:moveTo>
                  <a:lnTo>
                    <a:pt x="30480" y="3086"/>
                  </a:lnTo>
                  <a:lnTo>
                    <a:pt x="27940" y="3365"/>
                  </a:lnTo>
                  <a:lnTo>
                    <a:pt x="0" y="6451"/>
                  </a:lnTo>
                  <a:lnTo>
                    <a:pt x="0" y="35344"/>
                  </a:lnTo>
                  <a:lnTo>
                    <a:pt x="27940" y="32067"/>
                  </a:lnTo>
                  <a:lnTo>
                    <a:pt x="58420" y="28486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3803650" y="6570455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750" y="0"/>
                  </a:moveTo>
                  <a:lnTo>
                    <a:pt x="0" y="3503"/>
                  </a:lnTo>
                  <a:lnTo>
                    <a:pt x="0" y="32012"/>
                  </a:lnTo>
                  <a:lnTo>
                    <a:pt x="31750" y="282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3832860" y="6567372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671"/>
                  </a:lnTo>
                  <a:lnTo>
                    <a:pt x="30479" y="28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3860800" y="656429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3363"/>
                  </a:lnTo>
                  <a:lnTo>
                    <a:pt x="0" y="31479"/>
                  </a:lnTo>
                  <a:lnTo>
                    <a:pt x="30479" y="2790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3888739" y="65610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3503"/>
                  </a:lnTo>
                  <a:lnTo>
                    <a:pt x="0" y="31426"/>
                  </a:lnTo>
                  <a:lnTo>
                    <a:pt x="31750" y="277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3917950" y="6557984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79" y="0"/>
                  </a:moveTo>
                  <a:lnTo>
                    <a:pt x="0" y="3363"/>
                  </a:lnTo>
                  <a:lnTo>
                    <a:pt x="0" y="31085"/>
                  </a:lnTo>
                  <a:lnTo>
                    <a:pt x="30479" y="275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3945889" y="6554901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893"/>
                  </a:lnTo>
                  <a:lnTo>
                    <a:pt x="30480" y="273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3973830" y="655167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5">
                  <a:moveTo>
                    <a:pt x="31750" y="0"/>
                  </a:moveTo>
                  <a:lnTo>
                    <a:pt x="0" y="3503"/>
                  </a:lnTo>
                  <a:lnTo>
                    <a:pt x="0" y="30840"/>
                  </a:lnTo>
                  <a:lnTo>
                    <a:pt x="31750" y="2711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4003039" y="6548595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5">
                  <a:moveTo>
                    <a:pt x="30480" y="0"/>
                  </a:moveTo>
                  <a:lnTo>
                    <a:pt x="0" y="3363"/>
                  </a:lnTo>
                  <a:lnTo>
                    <a:pt x="0" y="30499"/>
                  </a:lnTo>
                  <a:lnTo>
                    <a:pt x="30480" y="2692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4030980" y="654551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3363"/>
                  </a:lnTo>
                  <a:lnTo>
                    <a:pt x="0" y="30307"/>
                  </a:lnTo>
                  <a:lnTo>
                    <a:pt x="30480" y="26734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4058920" y="6542429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3363"/>
                  </a:lnTo>
                  <a:lnTo>
                    <a:pt x="0" y="30114"/>
                  </a:lnTo>
                  <a:lnTo>
                    <a:pt x="30479" y="2654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4086860" y="6539207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3503"/>
                  </a:lnTo>
                  <a:lnTo>
                    <a:pt x="0" y="30062"/>
                  </a:lnTo>
                  <a:lnTo>
                    <a:pt x="31750" y="263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4116070" y="653612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721"/>
                  </a:lnTo>
                  <a:lnTo>
                    <a:pt x="30479" y="2614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4144010" y="6533041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3363"/>
                  </a:lnTo>
                  <a:lnTo>
                    <a:pt x="0" y="29528"/>
                  </a:lnTo>
                  <a:lnTo>
                    <a:pt x="30479" y="2595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4171950" y="6529818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3503"/>
                  </a:lnTo>
                  <a:lnTo>
                    <a:pt x="0" y="29476"/>
                  </a:lnTo>
                  <a:lnTo>
                    <a:pt x="31750" y="257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4201160" y="6526735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9135"/>
                  </a:lnTo>
                  <a:lnTo>
                    <a:pt x="30479" y="2556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4229100" y="6523512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09">
                  <a:moveTo>
                    <a:pt x="31750" y="0"/>
                  </a:moveTo>
                  <a:lnTo>
                    <a:pt x="0" y="3503"/>
                  </a:lnTo>
                  <a:lnTo>
                    <a:pt x="0" y="29082"/>
                  </a:lnTo>
                  <a:lnTo>
                    <a:pt x="31750" y="253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4258310" y="652042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09">
                  <a:moveTo>
                    <a:pt x="30479" y="0"/>
                  </a:moveTo>
                  <a:lnTo>
                    <a:pt x="0" y="3363"/>
                  </a:lnTo>
                  <a:lnTo>
                    <a:pt x="0" y="28741"/>
                  </a:lnTo>
                  <a:lnTo>
                    <a:pt x="30479" y="2516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4286250" y="6517346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3363"/>
                  </a:lnTo>
                  <a:lnTo>
                    <a:pt x="0" y="28549"/>
                  </a:lnTo>
                  <a:lnTo>
                    <a:pt x="30479" y="2497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4314189" y="6514264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8356"/>
                  </a:lnTo>
                  <a:lnTo>
                    <a:pt x="30480" y="2478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4342130" y="6511041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3503"/>
                  </a:lnTo>
                  <a:lnTo>
                    <a:pt x="0" y="28304"/>
                  </a:lnTo>
                  <a:lnTo>
                    <a:pt x="31750" y="2458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4371339" y="6507958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3363"/>
                  </a:lnTo>
                  <a:lnTo>
                    <a:pt x="0" y="27963"/>
                  </a:lnTo>
                  <a:lnTo>
                    <a:pt x="30480" y="243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4399280" y="6504875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770"/>
                  </a:lnTo>
                  <a:lnTo>
                    <a:pt x="30480" y="2419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4427220" y="6501652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31750" y="0"/>
                  </a:moveTo>
                  <a:lnTo>
                    <a:pt x="0" y="3503"/>
                  </a:lnTo>
                  <a:lnTo>
                    <a:pt x="0" y="27718"/>
                  </a:lnTo>
                  <a:lnTo>
                    <a:pt x="31750" y="2399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4456430" y="649856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30480" y="0"/>
                  </a:moveTo>
                  <a:lnTo>
                    <a:pt x="0" y="3363"/>
                  </a:lnTo>
                  <a:lnTo>
                    <a:pt x="0" y="27376"/>
                  </a:lnTo>
                  <a:lnTo>
                    <a:pt x="30480" y="23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4484369" y="64954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7184"/>
                  </a:lnTo>
                  <a:lnTo>
                    <a:pt x="30479" y="23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4512310" y="6492263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3503"/>
                  </a:lnTo>
                  <a:lnTo>
                    <a:pt x="0" y="27132"/>
                  </a:lnTo>
                  <a:lnTo>
                    <a:pt x="31750" y="2341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4541519" y="648918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3363"/>
                  </a:lnTo>
                  <a:lnTo>
                    <a:pt x="0" y="26790"/>
                  </a:lnTo>
                  <a:lnTo>
                    <a:pt x="30479" y="2321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6" name="object 2316"/>
          <p:cNvGrpSpPr/>
          <p:nvPr/>
        </p:nvGrpSpPr>
        <p:grpSpPr>
          <a:xfrm>
            <a:off x="4569459" y="6450556"/>
            <a:ext cx="342900" cy="62230"/>
            <a:chOff x="4569459" y="6450556"/>
            <a:chExt cx="342900" cy="62230"/>
          </a:xfrm>
        </p:grpSpPr>
        <p:sp>
          <p:nvSpPr>
            <p:cNvPr id="2317" name="object 2317"/>
            <p:cNvSpPr/>
            <p:nvPr/>
          </p:nvSpPr>
          <p:spPr>
            <a:xfrm>
              <a:off x="4569459" y="6486098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598"/>
                  </a:lnTo>
                  <a:lnTo>
                    <a:pt x="30479" y="230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4597399" y="648287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3503"/>
                  </a:lnTo>
                  <a:lnTo>
                    <a:pt x="0" y="26546"/>
                  </a:lnTo>
                  <a:lnTo>
                    <a:pt x="31750" y="2282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4626609" y="6479792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3363"/>
                  </a:lnTo>
                  <a:lnTo>
                    <a:pt x="0" y="26204"/>
                  </a:lnTo>
                  <a:lnTo>
                    <a:pt x="30479" y="2263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4654549" y="6476709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4">
                  <a:moveTo>
                    <a:pt x="30479" y="0"/>
                  </a:moveTo>
                  <a:lnTo>
                    <a:pt x="0" y="3363"/>
                  </a:lnTo>
                  <a:lnTo>
                    <a:pt x="0" y="26012"/>
                  </a:lnTo>
                  <a:lnTo>
                    <a:pt x="30479" y="2243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4682489" y="6473626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820"/>
                  </a:lnTo>
                  <a:lnTo>
                    <a:pt x="30480" y="2224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4710429" y="6470403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3503"/>
                  </a:lnTo>
                  <a:lnTo>
                    <a:pt x="0" y="25767"/>
                  </a:lnTo>
                  <a:lnTo>
                    <a:pt x="31750" y="2204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4739639" y="6467320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3363"/>
                  </a:lnTo>
                  <a:lnTo>
                    <a:pt x="0" y="25426"/>
                  </a:lnTo>
                  <a:lnTo>
                    <a:pt x="30480" y="2185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4767579" y="6464097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3503"/>
                  </a:lnTo>
                  <a:lnTo>
                    <a:pt x="0" y="25374"/>
                  </a:lnTo>
                  <a:lnTo>
                    <a:pt x="8890" y="24332"/>
                  </a:lnTo>
                  <a:lnTo>
                    <a:pt x="31750" y="2122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4796789" y="6461015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80" y="0"/>
                  </a:moveTo>
                  <a:lnTo>
                    <a:pt x="0" y="3363"/>
                  </a:lnTo>
                  <a:lnTo>
                    <a:pt x="0" y="24655"/>
                  </a:lnTo>
                  <a:lnTo>
                    <a:pt x="30480" y="2051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4824729" y="645793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80" y="0"/>
                  </a:moveTo>
                  <a:lnTo>
                    <a:pt x="0" y="3363"/>
                  </a:lnTo>
                  <a:lnTo>
                    <a:pt x="0" y="23943"/>
                  </a:lnTo>
                  <a:lnTo>
                    <a:pt x="30480" y="1980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4852669" y="6454690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79" h="23495">
                  <a:moveTo>
                    <a:pt x="30479" y="0"/>
                  </a:moveTo>
                  <a:lnTo>
                    <a:pt x="25400" y="719"/>
                  </a:lnTo>
                  <a:lnTo>
                    <a:pt x="0" y="3521"/>
                  </a:lnTo>
                  <a:lnTo>
                    <a:pt x="0" y="23390"/>
                  </a:lnTo>
                  <a:lnTo>
                    <a:pt x="30479" y="192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4880609" y="6450556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29">
                  <a:moveTo>
                    <a:pt x="31750" y="0"/>
                  </a:moveTo>
                  <a:lnTo>
                    <a:pt x="0" y="4493"/>
                  </a:lnTo>
                  <a:lnTo>
                    <a:pt x="0" y="23729"/>
                  </a:lnTo>
                  <a:lnTo>
                    <a:pt x="31750" y="1941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9" name="object 2329"/>
          <p:cNvGrpSpPr/>
          <p:nvPr/>
        </p:nvGrpSpPr>
        <p:grpSpPr>
          <a:xfrm>
            <a:off x="4909820" y="6442647"/>
            <a:ext cx="58419" cy="27940"/>
            <a:chOff x="4909820" y="6442647"/>
            <a:chExt cx="58419" cy="27940"/>
          </a:xfrm>
        </p:grpSpPr>
        <p:sp>
          <p:nvSpPr>
            <p:cNvPr id="2330" name="object 2330"/>
            <p:cNvSpPr/>
            <p:nvPr/>
          </p:nvSpPr>
          <p:spPr>
            <a:xfrm>
              <a:off x="4909820" y="6446602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717"/>
                  </a:lnTo>
                  <a:lnTo>
                    <a:pt x="30479" y="1957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4937760" y="6442647"/>
              <a:ext cx="30480" cy="24130"/>
            </a:xfrm>
            <a:custGeom>
              <a:avLst/>
              <a:gdLst/>
              <a:ahLst/>
              <a:cxnLst/>
              <a:rect l="l" t="t" r="r" b="b"/>
              <a:pathLst>
                <a:path w="30479" h="24129">
                  <a:moveTo>
                    <a:pt x="30479" y="0"/>
                  </a:moveTo>
                  <a:lnTo>
                    <a:pt x="0" y="4314"/>
                  </a:lnTo>
                  <a:lnTo>
                    <a:pt x="0" y="23877"/>
                  </a:lnTo>
                  <a:lnTo>
                    <a:pt x="30479" y="1973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2" name="object 2332"/>
          <p:cNvGrpSpPr/>
          <p:nvPr/>
        </p:nvGrpSpPr>
        <p:grpSpPr>
          <a:xfrm>
            <a:off x="4965700" y="6390339"/>
            <a:ext cx="372110" cy="72390"/>
            <a:chOff x="4965700" y="6390339"/>
            <a:chExt cx="372110" cy="72390"/>
          </a:xfrm>
        </p:grpSpPr>
        <p:sp>
          <p:nvSpPr>
            <p:cNvPr id="2333" name="object 2333"/>
            <p:cNvSpPr/>
            <p:nvPr/>
          </p:nvSpPr>
          <p:spPr>
            <a:xfrm>
              <a:off x="4965700" y="6438513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217"/>
                  </a:lnTo>
                  <a:lnTo>
                    <a:pt x="31750" y="1990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4994909" y="6434558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204"/>
                  </a:lnTo>
                  <a:lnTo>
                    <a:pt x="30479" y="2006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5022850" y="643060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364"/>
                  </a:lnTo>
                  <a:lnTo>
                    <a:pt x="30479" y="20225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5050789" y="6426469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1750" y="0"/>
                  </a:moveTo>
                  <a:lnTo>
                    <a:pt x="0" y="4493"/>
                  </a:lnTo>
                  <a:lnTo>
                    <a:pt x="0" y="24704"/>
                  </a:lnTo>
                  <a:lnTo>
                    <a:pt x="31750" y="2039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5080000" y="6422514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479" y="0"/>
                  </a:moveTo>
                  <a:lnTo>
                    <a:pt x="0" y="4314"/>
                  </a:lnTo>
                  <a:lnTo>
                    <a:pt x="0" y="24692"/>
                  </a:lnTo>
                  <a:lnTo>
                    <a:pt x="30479" y="2055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5107939" y="6418560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4852"/>
                  </a:lnTo>
                  <a:lnTo>
                    <a:pt x="30480" y="207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5135879" y="6414426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31750" h="25400">
                  <a:moveTo>
                    <a:pt x="31750" y="0"/>
                  </a:moveTo>
                  <a:lnTo>
                    <a:pt x="0" y="4493"/>
                  </a:lnTo>
                  <a:lnTo>
                    <a:pt x="0" y="25191"/>
                  </a:lnTo>
                  <a:lnTo>
                    <a:pt x="31750" y="2087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5165089" y="6410471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179"/>
                  </a:lnTo>
                  <a:lnTo>
                    <a:pt x="30480" y="210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5193029" y="6406516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80" y="0"/>
                  </a:moveTo>
                  <a:lnTo>
                    <a:pt x="0" y="4314"/>
                  </a:lnTo>
                  <a:lnTo>
                    <a:pt x="0" y="25339"/>
                  </a:lnTo>
                  <a:lnTo>
                    <a:pt x="30480" y="211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5220970" y="6402382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0" y="4493"/>
                  </a:lnTo>
                  <a:lnTo>
                    <a:pt x="0" y="25679"/>
                  </a:lnTo>
                  <a:lnTo>
                    <a:pt x="31750" y="2136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5250179" y="6398427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80" y="0"/>
                  </a:moveTo>
                  <a:lnTo>
                    <a:pt x="0" y="4314"/>
                  </a:lnTo>
                  <a:lnTo>
                    <a:pt x="0" y="25666"/>
                  </a:lnTo>
                  <a:lnTo>
                    <a:pt x="30480" y="2152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5278120" y="6394473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79" h="26035">
                  <a:moveTo>
                    <a:pt x="30479" y="0"/>
                  </a:moveTo>
                  <a:lnTo>
                    <a:pt x="0" y="4314"/>
                  </a:lnTo>
                  <a:lnTo>
                    <a:pt x="0" y="25826"/>
                  </a:lnTo>
                  <a:lnTo>
                    <a:pt x="30479" y="2168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5306059" y="6390339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166"/>
                  </a:lnTo>
                  <a:lnTo>
                    <a:pt x="31750" y="21854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46" name="object 2346"/>
          <p:cNvGrpSpPr/>
          <p:nvPr/>
        </p:nvGrpSpPr>
        <p:grpSpPr>
          <a:xfrm>
            <a:off x="5335270" y="6221729"/>
            <a:ext cx="1217930" cy="191135"/>
            <a:chOff x="5335270" y="6221729"/>
            <a:chExt cx="1217930" cy="191135"/>
          </a:xfrm>
        </p:grpSpPr>
        <p:sp>
          <p:nvSpPr>
            <p:cNvPr id="2347" name="object 2347"/>
            <p:cNvSpPr/>
            <p:nvPr/>
          </p:nvSpPr>
          <p:spPr>
            <a:xfrm>
              <a:off x="5335270" y="6386384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154"/>
                  </a:lnTo>
                  <a:lnTo>
                    <a:pt x="30479" y="2201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5363210" y="6382429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314"/>
                  </a:lnTo>
                  <a:lnTo>
                    <a:pt x="30479" y="2217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5391150" y="6378295"/>
              <a:ext cx="31750" cy="26670"/>
            </a:xfrm>
            <a:custGeom>
              <a:avLst/>
              <a:gdLst/>
              <a:ahLst/>
              <a:cxnLst/>
              <a:rect l="l" t="t" r="r" b="b"/>
              <a:pathLst>
                <a:path w="31750" h="26670">
                  <a:moveTo>
                    <a:pt x="31750" y="0"/>
                  </a:moveTo>
                  <a:lnTo>
                    <a:pt x="0" y="4493"/>
                  </a:lnTo>
                  <a:lnTo>
                    <a:pt x="0" y="26653"/>
                  </a:lnTo>
                  <a:lnTo>
                    <a:pt x="31750" y="2234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5420360" y="6374340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70">
                  <a:moveTo>
                    <a:pt x="30479" y="0"/>
                  </a:moveTo>
                  <a:lnTo>
                    <a:pt x="0" y="4314"/>
                  </a:lnTo>
                  <a:lnTo>
                    <a:pt x="0" y="26641"/>
                  </a:lnTo>
                  <a:lnTo>
                    <a:pt x="30479" y="2250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5448300" y="6370386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79" y="0"/>
                  </a:moveTo>
                  <a:lnTo>
                    <a:pt x="0" y="4314"/>
                  </a:lnTo>
                  <a:lnTo>
                    <a:pt x="0" y="26801"/>
                  </a:lnTo>
                  <a:lnTo>
                    <a:pt x="30479" y="2266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5476240" y="6366431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6961"/>
                  </a:lnTo>
                  <a:lnTo>
                    <a:pt x="30480" y="22821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5504180" y="6362297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31750" y="0"/>
                  </a:moveTo>
                  <a:lnTo>
                    <a:pt x="0" y="4493"/>
                  </a:lnTo>
                  <a:lnTo>
                    <a:pt x="0" y="27301"/>
                  </a:lnTo>
                  <a:lnTo>
                    <a:pt x="31750" y="229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5533390" y="635834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79" h="27304">
                  <a:moveTo>
                    <a:pt x="30480" y="0"/>
                  </a:moveTo>
                  <a:lnTo>
                    <a:pt x="0" y="4314"/>
                  </a:lnTo>
                  <a:lnTo>
                    <a:pt x="0" y="27288"/>
                  </a:lnTo>
                  <a:lnTo>
                    <a:pt x="30480" y="2314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5561330" y="6354388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448"/>
                  </a:lnTo>
                  <a:lnTo>
                    <a:pt x="30480" y="2330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5589270" y="6350253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39">
                  <a:moveTo>
                    <a:pt x="31750" y="0"/>
                  </a:moveTo>
                  <a:lnTo>
                    <a:pt x="0" y="4493"/>
                  </a:lnTo>
                  <a:lnTo>
                    <a:pt x="0" y="27788"/>
                  </a:lnTo>
                  <a:lnTo>
                    <a:pt x="31750" y="2347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5618480" y="634629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30480" y="0"/>
                  </a:moveTo>
                  <a:lnTo>
                    <a:pt x="0" y="4314"/>
                  </a:lnTo>
                  <a:lnTo>
                    <a:pt x="0" y="27776"/>
                  </a:lnTo>
                  <a:lnTo>
                    <a:pt x="30480" y="2363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5646420" y="6342165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31750" h="28575">
                  <a:moveTo>
                    <a:pt x="31750" y="0"/>
                  </a:moveTo>
                  <a:lnTo>
                    <a:pt x="0" y="4493"/>
                  </a:lnTo>
                  <a:lnTo>
                    <a:pt x="0" y="28115"/>
                  </a:lnTo>
                  <a:lnTo>
                    <a:pt x="31750" y="2380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5675630" y="6338210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80" y="0"/>
                  </a:moveTo>
                  <a:lnTo>
                    <a:pt x="0" y="4314"/>
                  </a:lnTo>
                  <a:lnTo>
                    <a:pt x="0" y="28103"/>
                  </a:lnTo>
                  <a:lnTo>
                    <a:pt x="30480" y="2396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5703570" y="6334255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263"/>
                  </a:lnTo>
                  <a:lnTo>
                    <a:pt x="30479" y="2412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5731510" y="6330301"/>
              <a:ext cx="30480" cy="28575"/>
            </a:xfrm>
            <a:custGeom>
              <a:avLst/>
              <a:gdLst/>
              <a:ahLst/>
              <a:cxnLst/>
              <a:rect l="l" t="t" r="r" b="b"/>
              <a:pathLst>
                <a:path w="30479" h="28575">
                  <a:moveTo>
                    <a:pt x="30479" y="0"/>
                  </a:moveTo>
                  <a:lnTo>
                    <a:pt x="0" y="4314"/>
                  </a:lnTo>
                  <a:lnTo>
                    <a:pt x="0" y="28423"/>
                  </a:lnTo>
                  <a:lnTo>
                    <a:pt x="30479" y="2428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5759450" y="6326166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10">
                  <a:moveTo>
                    <a:pt x="31750" y="0"/>
                  </a:moveTo>
                  <a:lnTo>
                    <a:pt x="0" y="4493"/>
                  </a:lnTo>
                  <a:lnTo>
                    <a:pt x="0" y="28763"/>
                  </a:lnTo>
                  <a:lnTo>
                    <a:pt x="31750" y="2445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5788660" y="6322212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750"/>
                  </a:lnTo>
                  <a:lnTo>
                    <a:pt x="30479" y="2461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5816600" y="6318257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30479" y="0"/>
                  </a:moveTo>
                  <a:lnTo>
                    <a:pt x="0" y="4314"/>
                  </a:lnTo>
                  <a:lnTo>
                    <a:pt x="0" y="28910"/>
                  </a:lnTo>
                  <a:lnTo>
                    <a:pt x="30479" y="24771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5844540" y="6314123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250"/>
                  </a:lnTo>
                  <a:lnTo>
                    <a:pt x="31750" y="2493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5873750" y="6310168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79" y="0"/>
                  </a:moveTo>
                  <a:lnTo>
                    <a:pt x="0" y="4314"/>
                  </a:lnTo>
                  <a:lnTo>
                    <a:pt x="0" y="29238"/>
                  </a:lnTo>
                  <a:lnTo>
                    <a:pt x="30479" y="25098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5901690" y="630621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398"/>
                  </a:lnTo>
                  <a:lnTo>
                    <a:pt x="30480" y="25258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5929630" y="6302079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5">
                  <a:moveTo>
                    <a:pt x="31750" y="0"/>
                  </a:moveTo>
                  <a:lnTo>
                    <a:pt x="0" y="4493"/>
                  </a:lnTo>
                  <a:lnTo>
                    <a:pt x="0" y="29737"/>
                  </a:lnTo>
                  <a:lnTo>
                    <a:pt x="31750" y="254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5958840" y="6298125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30480" y="0"/>
                  </a:moveTo>
                  <a:lnTo>
                    <a:pt x="0" y="4314"/>
                  </a:lnTo>
                  <a:lnTo>
                    <a:pt x="0" y="29725"/>
                  </a:lnTo>
                  <a:lnTo>
                    <a:pt x="30480" y="2558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5986780" y="629417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29885"/>
                  </a:lnTo>
                  <a:lnTo>
                    <a:pt x="30480" y="2574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6014720" y="6290036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31750" y="0"/>
                  </a:moveTo>
                  <a:lnTo>
                    <a:pt x="0" y="4493"/>
                  </a:lnTo>
                  <a:lnTo>
                    <a:pt x="0" y="30225"/>
                  </a:lnTo>
                  <a:lnTo>
                    <a:pt x="31750" y="25913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6043930" y="628608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80" y="0"/>
                  </a:moveTo>
                  <a:lnTo>
                    <a:pt x="0" y="4314"/>
                  </a:lnTo>
                  <a:lnTo>
                    <a:pt x="0" y="30212"/>
                  </a:lnTo>
                  <a:lnTo>
                    <a:pt x="30480" y="2607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6071870" y="628212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0"/>
                  </a:moveTo>
                  <a:lnTo>
                    <a:pt x="0" y="4314"/>
                  </a:lnTo>
                  <a:lnTo>
                    <a:pt x="0" y="30372"/>
                  </a:lnTo>
                  <a:lnTo>
                    <a:pt x="30479" y="2623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6099810" y="6278172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532"/>
                  </a:lnTo>
                  <a:lnTo>
                    <a:pt x="30479" y="26393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6127750" y="6274038"/>
              <a:ext cx="31750" cy="31115"/>
            </a:xfrm>
            <a:custGeom>
              <a:avLst/>
              <a:gdLst/>
              <a:ahLst/>
              <a:cxnLst/>
              <a:rect l="l" t="t" r="r" b="b"/>
              <a:pathLst>
                <a:path w="31750" h="31114">
                  <a:moveTo>
                    <a:pt x="31750" y="0"/>
                  </a:moveTo>
                  <a:lnTo>
                    <a:pt x="0" y="4493"/>
                  </a:lnTo>
                  <a:lnTo>
                    <a:pt x="0" y="30872"/>
                  </a:lnTo>
                  <a:lnTo>
                    <a:pt x="31750" y="265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6156960" y="6270083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79" h="31114">
                  <a:moveTo>
                    <a:pt x="30479" y="0"/>
                  </a:moveTo>
                  <a:lnTo>
                    <a:pt x="0" y="4314"/>
                  </a:lnTo>
                  <a:lnTo>
                    <a:pt x="0" y="30860"/>
                  </a:lnTo>
                  <a:lnTo>
                    <a:pt x="30479" y="2672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6184900" y="626594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0" y="4493"/>
                  </a:lnTo>
                  <a:lnTo>
                    <a:pt x="0" y="31199"/>
                  </a:lnTo>
                  <a:lnTo>
                    <a:pt x="31750" y="2688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6214110" y="6261994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187"/>
                  </a:lnTo>
                  <a:lnTo>
                    <a:pt x="30479" y="2704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6242050" y="6258040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79" y="0"/>
                  </a:moveTo>
                  <a:lnTo>
                    <a:pt x="0" y="4314"/>
                  </a:lnTo>
                  <a:lnTo>
                    <a:pt x="0" y="31347"/>
                  </a:lnTo>
                  <a:lnTo>
                    <a:pt x="30479" y="2720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6269990" y="6254085"/>
              <a:ext cx="30480" cy="31750"/>
            </a:xfrm>
            <a:custGeom>
              <a:avLst/>
              <a:gdLst/>
              <a:ahLst/>
              <a:cxnLst/>
              <a:rect l="l" t="t" r="r" b="b"/>
              <a:pathLst>
                <a:path w="30479" h="31750">
                  <a:moveTo>
                    <a:pt x="30480" y="0"/>
                  </a:moveTo>
                  <a:lnTo>
                    <a:pt x="0" y="4314"/>
                  </a:lnTo>
                  <a:lnTo>
                    <a:pt x="0" y="31507"/>
                  </a:lnTo>
                  <a:lnTo>
                    <a:pt x="30480" y="2736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6297930" y="6249951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1847"/>
                  </a:lnTo>
                  <a:lnTo>
                    <a:pt x="31750" y="2753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6327140" y="6245996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834"/>
                  </a:lnTo>
                  <a:lnTo>
                    <a:pt x="30480" y="2769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6355080" y="6242042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1994"/>
                  </a:lnTo>
                  <a:lnTo>
                    <a:pt x="30480" y="2785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6383020" y="6237907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5">
                  <a:moveTo>
                    <a:pt x="31750" y="0"/>
                  </a:moveTo>
                  <a:lnTo>
                    <a:pt x="0" y="4493"/>
                  </a:lnTo>
                  <a:lnTo>
                    <a:pt x="0" y="32334"/>
                  </a:lnTo>
                  <a:lnTo>
                    <a:pt x="31750" y="28022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6412230" y="6233953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30480" y="0"/>
                  </a:moveTo>
                  <a:lnTo>
                    <a:pt x="0" y="4314"/>
                  </a:lnTo>
                  <a:lnTo>
                    <a:pt x="0" y="32322"/>
                  </a:lnTo>
                  <a:lnTo>
                    <a:pt x="30480" y="2818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6440170" y="6229998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482"/>
                  </a:lnTo>
                  <a:lnTo>
                    <a:pt x="30479" y="2834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6468110" y="6225864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31750" y="0"/>
                  </a:moveTo>
                  <a:lnTo>
                    <a:pt x="0" y="4493"/>
                  </a:lnTo>
                  <a:lnTo>
                    <a:pt x="0" y="32821"/>
                  </a:lnTo>
                  <a:lnTo>
                    <a:pt x="31750" y="2850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6497320" y="6221909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30479" y="0"/>
                  </a:moveTo>
                  <a:lnTo>
                    <a:pt x="0" y="4314"/>
                  </a:lnTo>
                  <a:lnTo>
                    <a:pt x="0" y="32809"/>
                  </a:lnTo>
                  <a:lnTo>
                    <a:pt x="30479" y="286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6525260" y="6221729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3810" y="0"/>
                  </a:moveTo>
                  <a:lnTo>
                    <a:pt x="0" y="539"/>
                  </a:lnTo>
                  <a:lnTo>
                    <a:pt x="0" y="29194"/>
                  </a:lnTo>
                  <a:lnTo>
                    <a:pt x="27940" y="2540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90" name="object 2390"/>
          <p:cNvGrpSpPr/>
          <p:nvPr/>
        </p:nvGrpSpPr>
        <p:grpSpPr>
          <a:xfrm>
            <a:off x="516890" y="6481254"/>
            <a:ext cx="1482090" cy="377190"/>
            <a:chOff x="516890" y="6481254"/>
            <a:chExt cx="1482090" cy="377190"/>
          </a:xfrm>
        </p:grpSpPr>
        <p:sp>
          <p:nvSpPr>
            <p:cNvPr id="2391" name="object 2391"/>
            <p:cNvSpPr/>
            <p:nvPr/>
          </p:nvSpPr>
          <p:spPr>
            <a:xfrm>
              <a:off x="5168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59" h="2540">
                  <a:moveTo>
                    <a:pt x="10159" y="0"/>
                  </a:moveTo>
                  <a:lnTo>
                    <a:pt x="0" y="2488"/>
                  </a:lnTo>
                  <a:lnTo>
                    <a:pt x="10159" y="248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5257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5384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5511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5638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5753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5880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6007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6121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624840" y="682844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636270" y="682533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648970" y="6822223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6616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6731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6858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6985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7112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7226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7353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7467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7594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7721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783590" y="678924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796290" y="67861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8089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8204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8331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8458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8572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69" y="2078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8699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69" y="2087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8826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8940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69" y="210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9067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69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69" y="211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9194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930909" y="675316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943609" y="675036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956309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9677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9804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9931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10045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10172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10287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69" y="219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10414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69" y="2199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10541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10668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10782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69" y="2223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1090930" y="671427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1103630" y="671116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1115059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1127759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11391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11518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11645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11760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11887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12014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12141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12255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69" y="232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1238250" y="667818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1249680" y="667507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69" y="2335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1262380" y="667196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69" y="234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12750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1286509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1299209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1311909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13233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13360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13487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13601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69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13728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1385570" y="6642099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13970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1269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69" y="230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14097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69" y="229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14224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1433829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69" y="229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1446529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1459229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1470659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1483359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1496059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15074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15201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15328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1544320" y="6599252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15570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1569720" y="659279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15811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69" y="224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1593850" y="65863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16065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1630679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1642109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70">
                  <a:moveTo>
                    <a:pt x="13969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69" y="222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1654809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69" y="222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1667509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16789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70" y="2217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16916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70" y="221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17043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17170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17284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69" y="2203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17411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17526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69" y="219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17653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69" y="219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1778000" y="6537022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1789429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69" y="2185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1802129" y="653022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69" y="2181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1814829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1826259" y="65237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69" y="217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1838959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69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69" y="2170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1851659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18630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4">
                  <a:moveTo>
                    <a:pt x="13970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70" y="216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18757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70" y="2159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18884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18999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69" y="2152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19126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69" y="214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19253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19367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69" y="2141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19494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19621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1973579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69" y="2130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1986279" y="648125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11" name="object 2511"/>
          <p:cNvGrpSpPr/>
          <p:nvPr/>
        </p:nvGrpSpPr>
        <p:grpSpPr>
          <a:xfrm>
            <a:off x="1998979" y="6431984"/>
            <a:ext cx="172720" cy="71120"/>
            <a:chOff x="1998979" y="6431984"/>
            <a:chExt cx="172720" cy="71120"/>
          </a:xfrm>
        </p:grpSpPr>
        <p:sp>
          <p:nvSpPr>
            <p:cNvPr id="2512" name="object 2512"/>
            <p:cNvSpPr/>
            <p:nvPr/>
          </p:nvSpPr>
          <p:spPr>
            <a:xfrm>
              <a:off x="1998979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2010409" y="6474453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69" y="2119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2023109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69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69" y="2115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2035809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2047239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69" h="25400">
                  <a:moveTo>
                    <a:pt x="13970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10" y="23838"/>
                  </a:lnTo>
                  <a:lnTo>
                    <a:pt x="13970" y="2064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2059939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2072639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2084069" y="645462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11430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69" y="1904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2096769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21094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21208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69" y="1879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2133599" y="643979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21450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69" y="1863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21577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69" y="1855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26" name="object 2526"/>
          <p:cNvGrpSpPr/>
          <p:nvPr/>
        </p:nvGrpSpPr>
        <p:grpSpPr>
          <a:xfrm>
            <a:off x="2170429" y="6221729"/>
            <a:ext cx="648970" cy="229235"/>
            <a:chOff x="2170429" y="6221729"/>
            <a:chExt cx="648970" cy="229235"/>
          </a:xfrm>
        </p:grpSpPr>
        <p:sp>
          <p:nvSpPr>
            <p:cNvPr id="2527" name="object 2527"/>
            <p:cNvSpPr/>
            <p:nvPr/>
          </p:nvSpPr>
          <p:spPr>
            <a:xfrm>
              <a:off x="21704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21831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21945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69" y="183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22072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22199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22313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70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70" y="180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22440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22555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69" y="1790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22682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69" y="1782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22809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22923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69" y="1766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23050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69" y="1757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23177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23291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69" y="1741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2341879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3969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69" y="173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23545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2366009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69" y="1717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23787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69" y="170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23914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24028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70" y="169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24155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70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70" y="1684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24282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24396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3969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69" y="1668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24523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40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24650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24764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69" y="1787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24891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969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69" y="183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25018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25133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69" h="23495">
                  <a:moveTo>
                    <a:pt x="13969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69" y="1911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25260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3969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69" y="1953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25387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25501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3969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69" y="2034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25628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25755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25869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5">
                  <a:moveTo>
                    <a:pt x="13970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70" y="2158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25996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26123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2623819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4">
                  <a:moveTo>
                    <a:pt x="13969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69" y="2282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26365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26479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69" y="2363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26606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13969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69" y="2406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26733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26860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26974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69" h="29845">
                  <a:moveTo>
                    <a:pt x="13969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69" y="2530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27101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27228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27343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69" h="31114">
                  <a:moveTo>
                    <a:pt x="13969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69" y="265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27470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27584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69" h="31750">
                  <a:moveTo>
                    <a:pt x="13970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70" y="2735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27711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69" h="32385">
                  <a:moveTo>
                    <a:pt x="13970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70" y="2777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27838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2795269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69" h="33020">
                  <a:moveTo>
                    <a:pt x="13969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69" y="285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2807969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30" h="29210">
                  <a:moveTo>
                    <a:pt x="1269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30" y="2540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80" name="object 2580"/>
          <p:cNvGrpSpPr/>
          <p:nvPr/>
        </p:nvGrpSpPr>
        <p:grpSpPr>
          <a:xfrm>
            <a:off x="4953000" y="6487221"/>
            <a:ext cx="1408430" cy="370840"/>
            <a:chOff x="4953000" y="6487221"/>
            <a:chExt cx="1408430" cy="370840"/>
          </a:xfrm>
        </p:grpSpPr>
        <p:sp>
          <p:nvSpPr>
            <p:cNvPr id="2581" name="object 2581"/>
            <p:cNvSpPr/>
            <p:nvPr/>
          </p:nvSpPr>
          <p:spPr>
            <a:xfrm>
              <a:off x="4953000" y="685705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810" y="0"/>
                  </a:moveTo>
                  <a:lnTo>
                    <a:pt x="0" y="949"/>
                  </a:lnTo>
                  <a:lnTo>
                    <a:pt x="3810" y="94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4956810" y="6854202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11429" y="0"/>
                  </a:moveTo>
                  <a:lnTo>
                    <a:pt x="0" y="2847"/>
                  </a:lnTo>
                  <a:lnTo>
                    <a:pt x="0" y="3797"/>
                  </a:lnTo>
                  <a:lnTo>
                    <a:pt x="11429" y="3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4966970" y="6851671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11429" y="0"/>
                  </a:moveTo>
                  <a:lnTo>
                    <a:pt x="0" y="2847"/>
                  </a:lnTo>
                  <a:lnTo>
                    <a:pt x="0" y="6328"/>
                  </a:lnTo>
                  <a:lnTo>
                    <a:pt x="11429" y="63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4977129" y="684914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430" y="0"/>
                  </a:moveTo>
                  <a:lnTo>
                    <a:pt x="0" y="2847"/>
                  </a:lnTo>
                  <a:lnTo>
                    <a:pt x="0" y="8859"/>
                  </a:lnTo>
                  <a:lnTo>
                    <a:pt x="11430" y="885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4988559" y="6846292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5">
                  <a:moveTo>
                    <a:pt x="11429" y="0"/>
                  </a:moveTo>
                  <a:lnTo>
                    <a:pt x="0" y="2847"/>
                  </a:lnTo>
                  <a:lnTo>
                    <a:pt x="0" y="11707"/>
                  </a:lnTo>
                  <a:lnTo>
                    <a:pt x="11429" y="117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4998719" y="6843760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1429" y="0"/>
                  </a:moveTo>
                  <a:lnTo>
                    <a:pt x="0" y="2847"/>
                  </a:lnTo>
                  <a:lnTo>
                    <a:pt x="0" y="14239"/>
                  </a:lnTo>
                  <a:lnTo>
                    <a:pt x="11429" y="1423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5008880" y="684122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11430" y="0"/>
                  </a:moveTo>
                  <a:lnTo>
                    <a:pt x="0" y="2847"/>
                  </a:lnTo>
                  <a:lnTo>
                    <a:pt x="0" y="16770"/>
                  </a:lnTo>
                  <a:lnTo>
                    <a:pt x="11430" y="1677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5020310" y="683838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18"/>
                  </a:lnTo>
                  <a:lnTo>
                    <a:pt x="11429" y="168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5030469" y="683585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4">
                  <a:moveTo>
                    <a:pt x="11429" y="0"/>
                  </a:moveTo>
                  <a:lnTo>
                    <a:pt x="0" y="2847"/>
                  </a:lnTo>
                  <a:lnTo>
                    <a:pt x="0" y="19669"/>
                  </a:lnTo>
                  <a:lnTo>
                    <a:pt x="11429" y="168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5041900" y="68330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26"/>
                  </a:lnTo>
                  <a:lnTo>
                    <a:pt x="11429" y="16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5052060" y="683047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777"/>
                  </a:lnTo>
                  <a:lnTo>
                    <a:pt x="11429" y="169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5062220" y="682793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28"/>
                  </a:lnTo>
                  <a:lnTo>
                    <a:pt x="11429" y="170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5073650" y="68250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885"/>
                  </a:lnTo>
                  <a:lnTo>
                    <a:pt x="11429" y="170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5083810" y="682256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19936"/>
                  </a:lnTo>
                  <a:lnTo>
                    <a:pt x="11429" y="171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5095239" y="6820029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4">
                  <a:moveTo>
                    <a:pt x="10160" y="0"/>
                  </a:moveTo>
                  <a:lnTo>
                    <a:pt x="0" y="2531"/>
                  </a:lnTo>
                  <a:lnTo>
                    <a:pt x="0" y="19677"/>
                  </a:lnTo>
                  <a:lnTo>
                    <a:pt x="10160" y="171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5105400" y="681718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44"/>
                  </a:lnTo>
                  <a:lnTo>
                    <a:pt x="11429" y="172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5115560" y="681464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095"/>
                  </a:lnTo>
                  <a:lnTo>
                    <a:pt x="11429" y="1730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5126989" y="681180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152"/>
                  </a:lnTo>
                  <a:lnTo>
                    <a:pt x="11430" y="173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5137150" y="6809270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2847"/>
                  </a:lnTo>
                  <a:lnTo>
                    <a:pt x="0" y="20203"/>
                  </a:lnTo>
                  <a:lnTo>
                    <a:pt x="11429" y="174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5148579" y="6806739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2531"/>
                  </a:lnTo>
                  <a:lnTo>
                    <a:pt x="0" y="19944"/>
                  </a:lnTo>
                  <a:lnTo>
                    <a:pt x="10160" y="1746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5158740" y="6803891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2847"/>
                  </a:lnTo>
                  <a:lnTo>
                    <a:pt x="0" y="20312"/>
                  </a:lnTo>
                  <a:lnTo>
                    <a:pt x="11430" y="175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5168900" y="680136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362"/>
                  </a:lnTo>
                  <a:lnTo>
                    <a:pt x="11429" y="175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5179059" y="6798512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64"/>
                  </a:lnTo>
                  <a:lnTo>
                    <a:pt x="0" y="20730"/>
                  </a:lnTo>
                  <a:lnTo>
                    <a:pt x="12700" y="176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5190490" y="67959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471"/>
                  </a:lnTo>
                  <a:lnTo>
                    <a:pt x="11430" y="1768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5200650" y="67934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2847"/>
                  </a:lnTo>
                  <a:lnTo>
                    <a:pt x="0" y="20522"/>
                  </a:lnTo>
                  <a:lnTo>
                    <a:pt x="11429" y="1773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5212079" y="679060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579"/>
                  </a:lnTo>
                  <a:lnTo>
                    <a:pt x="11430" y="177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5222240" y="678807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630"/>
                  </a:lnTo>
                  <a:lnTo>
                    <a:pt x="11430" y="1783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5232400" y="678522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12700" y="0"/>
                  </a:moveTo>
                  <a:lnTo>
                    <a:pt x="0" y="3164"/>
                  </a:lnTo>
                  <a:lnTo>
                    <a:pt x="0" y="20997"/>
                  </a:lnTo>
                  <a:lnTo>
                    <a:pt x="12700" y="178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5243829" y="678269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38"/>
                  </a:lnTo>
                  <a:lnTo>
                    <a:pt x="11430" y="1794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5253990" y="6780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789"/>
                  </a:lnTo>
                  <a:lnTo>
                    <a:pt x="11430" y="179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5265420" y="6777628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60" h="20954">
                  <a:moveTo>
                    <a:pt x="10159" y="0"/>
                  </a:moveTo>
                  <a:lnTo>
                    <a:pt x="0" y="2531"/>
                  </a:lnTo>
                  <a:lnTo>
                    <a:pt x="0" y="20530"/>
                  </a:lnTo>
                  <a:lnTo>
                    <a:pt x="10159" y="18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5275579" y="677478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897"/>
                  </a:lnTo>
                  <a:lnTo>
                    <a:pt x="11430" y="1810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5285740" y="677224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2847"/>
                  </a:lnTo>
                  <a:lnTo>
                    <a:pt x="0" y="20948"/>
                  </a:lnTo>
                  <a:lnTo>
                    <a:pt x="11430" y="181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5297170" y="676940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005"/>
                  </a:lnTo>
                  <a:lnTo>
                    <a:pt x="11429" y="182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5307329" y="67668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056"/>
                  </a:lnTo>
                  <a:lnTo>
                    <a:pt x="11430" y="1826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5317490" y="676433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107"/>
                  </a:lnTo>
                  <a:lnTo>
                    <a:pt x="11430" y="183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5328920" y="67614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164"/>
                  </a:lnTo>
                  <a:lnTo>
                    <a:pt x="11429" y="1837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5339079" y="675895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215"/>
                  </a:lnTo>
                  <a:lnTo>
                    <a:pt x="11430" y="1842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5350509" y="675611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273"/>
                  </a:lnTo>
                  <a:lnTo>
                    <a:pt x="11429" y="184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5360669" y="675358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324"/>
                  </a:lnTo>
                  <a:lnTo>
                    <a:pt x="11429" y="185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5370830" y="675104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30" y="0"/>
                  </a:moveTo>
                  <a:lnTo>
                    <a:pt x="0" y="2847"/>
                  </a:lnTo>
                  <a:lnTo>
                    <a:pt x="0" y="21375"/>
                  </a:lnTo>
                  <a:lnTo>
                    <a:pt x="11430" y="1858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5382259" y="674820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32"/>
                  </a:lnTo>
                  <a:lnTo>
                    <a:pt x="11429" y="1864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5392419" y="674566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483"/>
                  </a:lnTo>
                  <a:lnTo>
                    <a:pt x="11429" y="186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5403850" y="6743138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60" h="21590">
                  <a:moveTo>
                    <a:pt x="10160" y="0"/>
                  </a:moveTo>
                  <a:lnTo>
                    <a:pt x="0" y="2531"/>
                  </a:lnTo>
                  <a:lnTo>
                    <a:pt x="0" y="21224"/>
                  </a:lnTo>
                  <a:lnTo>
                    <a:pt x="10160" y="18743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5414009" y="674029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2847"/>
                  </a:lnTo>
                  <a:lnTo>
                    <a:pt x="0" y="21591"/>
                  </a:lnTo>
                  <a:lnTo>
                    <a:pt x="11429" y="1880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5424169" y="67377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42"/>
                  </a:lnTo>
                  <a:lnTo>
                    <a:pt x="11429" y="188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5435600" y="673491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699"/>
                  </a:lnTo>
                  <a:lnTo>
                    <a:pt x="11429" y="189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5445759" y="67323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750"/>
                  </a:lnTo>
                  <a:lnTo>
                    <a:pt x="11429" y="1896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5455919" y="672984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01"/>
                  </a:lnTo>
                  <a:lnTo>
                    <a:pt x="11429" y="1901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5467350" y="672700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858"/>
                  </a:lnTo>
                  <a:lnTo>
                    <a:pt x="11429" y="190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5477509" y="672446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09"/>
                  </a:lnTo>
                  <a:lnTo>
                    <a:pt x="11429" y="1911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5487669" y="672193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1960"/>
                  </a:lnTo>
                  <a:lnTo>
                    <a:pt x="11429" y="191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5499100" y="671908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17"/>
                  </a:lnTo>
                  <a:lnTo>
                    <a:pt x="11429" y="192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5509259" y="671655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068"/>
                  </a:lnTo>
                  <a:lnTo>
                    <a:pt x="11429" y="1927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5520690" y="671371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2847"/>
                  </a:lnTo>
                  <a:lnTo>
                    <a:pt x="0" y="22126"/>
                  </a:lnTo>
                  <a:lnTo>
                    <a:pt x="11430" y="1933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5530850" y="671117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177"/>
                  </a:lnTo>
                  <a:lnTo>
                    <a:pt x="11429" y="1938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5541009" y="670864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2847"/>
                  </a:lnTo>
                  <a:lnTo>
                    <a:pt x="0" y="22227"/>
                  </a:lnTo>
                  <a:lnTo>
                    <a:pt x="11429" y="1943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5552440" y="670580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285"/>
                  </a:lnTo>
                  <a:lnTo>
                    <a:pt x="11430" y="194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5562600" y="67032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36"/>
                  </a:lnTo>
                  <a:lnTo>
                    <a:pt x="11429" y="19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5574030" y="6700737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531"/>
                  </a:lnTo>
                  <a:lnTo>
                    <a:pt x="0" y="22077"/>
                  </a:lnTo>
                  <a:lnTo>
                    <a:pt x="10160" y="1959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5584190" y="669788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444"/>
                  </a:lnTo>
                  <a:lnTo>
                    <a:pt x="11430" y="1965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5594350" y="669535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495"/>
                  </a:lnTo>
                  <a:lnTo>
                    <a:pt x="11429" y="197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5605780" y="669251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552"/>
                  </a:lnTo>
                  <a:lnTo>
                    <a:pt x="11430" y="1976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5615940" y="668997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03"/>
                  </a:lnTo>
                  <a:lnTo>
                    <a:pt x="11430" y="198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5627369" y="6687447"/>
              <a:ext cx="10160" cy="22860"/>
            </a:xfrm>
            <a:custGeom>
              <a:avLst/>
              <a:gdLst/>
              <a:ahLst/>
              <a:cxnLst/>
              <a:rect l="l" t="t" r="r" b="b"/>
              <a:pathLst>
                <a:path w="10160" h="22859">
                  <a:moveTo>
                    <a:pt x="10159" y="0"/>
                  </a:moveTo>
                  <a:lnTo>
                    <a:pt x="0" y="2531"/>
                  </a:lnTo>
                  <a:lnTo>
                    <a:pt x="0" y="22344"/>
                  </a:lnTo>
                  <a:lnTo>
                    <a:pt x="10159" y="1986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5637530" y="668459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11"/>
                  </a:lnTo>
                  <a:lnTo>
                    <a:pt x="11430" y="1992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5647690" y="668206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762"/>
                  </a:lnTo>
                  <a:lnTo>
                    <a:pt x="11430" y="1997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5657850" y="667922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64"/>
                  </a:lnTo>
                  <a:lnTo>
                    <a:pt x="0" y="23129"/>
                  </a:lnTo>
                  <a:lnTo>
                    <a:pt x="12700" y="200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5669280" y="6676689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2847"/>
                  </a:lnTo>
                  <a:lnTo>
                    <a:pt x="0" y="22870"/>
                  </a:lnTo>
                  <a:lnTo>
                    <a:pt x="1270" y="22560"/>
                  </a:lnTo>
                  <a:lnTo>
                    <a:pt x="11430" y="1975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5679440" y="667415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2847"/>
                  </a:lnTo>
                  <a:lnTo>
                    <a:pt x="0" y="22633"/>
                  </a:lnTo>
                  <a:lnTo>
                    <a:pt x="11430" y="194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5690869" y="667130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2847"/>
                  </a:lnTo>
                  <a:lnTo>
                    <a:pt x="0" y="22319"/>
                  </a:lnTo>
                  <a:lnTo>
                    <a:pt x="11429" y="191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5701030" y="666850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1270" y="2802"/>
                  </a:lnTo>
                  <a:lnTo>
                    <a:pt x="0" y="3118"/>
                  </a:lnTo>
                  <a:lnTo>
                    <a:pt x="0" y="22311"/>
                  </a:lnTo>
                  <a:lnTo>
                    <a:pt x="11430" y="191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5711190" y="666570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303"/>
                  </a:lnTo>
                  <a:lnTo>
                    <a:pt x="11430" y="1914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5722619" y="6662553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93"/>
                  </a:lnTo>
                  <a:lnTo>
                    <a:pt x="11429" y="1913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5732780" y="6659751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85"/>
                  </a:lnTo>
                  <a:lnTo>
                    <a:pt x="11430" y="191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5744209" y="6656949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926"/>
                  </a:lnTo>
                  <a:lnTo>
                    <a:pt x="10160" y="1911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5754369" y="665379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68"/>
                  </a:lnTo>
                  <a:lnTo>
                    <a:pt x="11429" y="191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5764530" y="6650995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60"/>
                  </a:lnTo>
                  <a:lnTo>
                    <a:pt x="11430" y="1909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5775960" y="664784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50"/>
                  </a:lnTo>
                  <a:lnTo>
                    <a:pt x="11429" y="190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5786119" y="6645040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29" y="0"/>
                  </a:moveTo>
                  <a:lnTo>
                    <a:pt x="0" y="3152"/>
                  </a:lnTo>
                  <a:lnTo>
                    <a:pt x="0" y="22242"/>
                  </a:lnTo>
                  <a:lnTo>
                    <a:pt x="11429" y="190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5796280" y="6642238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11430" y="0"/>
                  </a:moveTo>
                  <a:lnTo>
                    <a:pt x="0" y="3152"/>
                  </a:lnTo>
                  <a:lnTo>
                    <a:pt x="0" y="22234"/>
                  </a:lnTo>
                  <a:lnTo>
                    <a:pt x="11430" y="1907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5807710" y="663908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25"/>
                  </a:lnTo>
                  <a:lnTo>
                    <a:pt x="11429" y="190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5817869" y="663628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17"/>
                  </a:lnTo>
                  <a:lnTo>
                    <a:pt x="11429" y="190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5829300" y="663313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207"/>
                  </a:lnTo>
                  <a:lnTo>
                    <a:pt x="11429" y="190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5839460" y="663033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9"/>
                  </a:lnTo>
                  <a:lnTo>
                    <a:pt x="11429" y="190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5849619" y="662752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91"/>
                  </a:lnTo>
                  <a:lnTo>
                    <a:pt x="11429" y="190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5861050" y="662437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82"/>
                  </a:lnTo>
                  <a:lnTo>
                    <a:pt x="11429" y="190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5871210" y="662157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74"/>
                  </a:lnTo>
                  <a:lnTo>
                    <a:pt x="11429" y="190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5882640" y="6615620"/>
              <a:ext cx="21590" cy="25400"/>
            </a:xfrm>
            <a:custGeom>
              <a:avLst/>
              <a:gdLst/>
              <a:ahLst/>
              <a:cxnLst/>
              <a:rect l="l" t="t" r="r" b="b"/>
              <a:pathLst>
                <a:path w="21589" h="25400">
                  <a:moveTo>
                    <a:pt x="21590" y="0"/>
                  </a:moveTo>
                  <a:lnTo>
                    <a:pt x="10160" y="3162"/>
                  </a:lnTo>
                  <a:lnTo>
                    <a:pt x="0" y="5956"/>
                  </a:lnTo>
                  <a:lnTo>
                    <a:pt x="0" y="24968"/>
                  </a:lnTo>
                  <a:lnTo>
                    <a:pt x="10160" y="22161"/>
                  </a:lnTo>
                  <a:lnTo>
                    <a:pt x="21590" y="1899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5902960" y="661281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48"/>
                  </a:lnTo>
                  <a:lnTo>
                    <a:pt x="11429" y="189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5913119" y="660966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502"/>
                  </a:lnTo>
                  <a:lnTo>
                    <a:pt x="0" y="22490"/>
                  </a:lnTo>
                  <a:lnTo>
                    <a:pt x="12700" y="1897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5924550" y="660686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31"/>
                  </a:lnTo>
                  <a:lnTo>
                    <a:pt x="11429" y="189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5934710" y="660406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22"/>
                  </a:lnTo>
                  <a:lnTo>
                    <a:pt x="11429" y="18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5946139" y="660090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113"/>
                  </a:lnTo>
                  <a:lnTo>
                    <a:pt x="11430" y="1895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5956300" y="659810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105"/>
                  </a:lnTo>
                  <a:lnTo>
                    <a:pt x="11429" y="1894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5966460" y="659530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97"/>
                  </a:lnTo>
                  <a:lnTo>
                    <a:pt x="11429" y="189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5977889" y="65921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88"/>
                  </a:lnTo>
                  <a:lnTo>
                    <a:pt x="11430" y="189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5988050" y="65893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79"/>
                  </a:lnTo>
                  <a:lnTo>
                    <a:pt x="11429" y="189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5999480" y="658654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60" y="0"/>
                  </a:moveTo>
                  <a:lnTo>
                    <a:pt x="0" y="2802"/>
                  </a:lnTo>
                  <a:lnTo>
                    <a:pt x="0" y="21720"/>
                  </a:lnTo>
                  <a:lnTo>
                    <a:pt x="10160" y="18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6009639" y="658339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62"/>
                  </a:lnTo>
                  <a:lnTo>
                    <a:pt x="11430" y="1890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6019800" y="658059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54"/>
                  </a:lnTo>
                  <a:lnTo>
                    <a:pt x="11429" y="188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6031230" y="657744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45"/>
                  </a:lnTo>
                  <a:lnTo>
                    <a:pt x="11430" y="1888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6041389" y="657464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36"/>
                  </a:lnTo>
                  <a:lnTo>
                    <a:pt x="11430" y="1887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4" name="object 2684"/>
            <p:cNvSpPr/>
            <p:nvPr/>
          </p:nvSpPr>
          <p:spPr>
            <a:xfrm>
              <a:off x="6052819" y="6571838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10159" y="0"/>
                  </a:moveTo>
                  <a:lnTo>
                    <a:pt x="0" y="2802"/>
                  </a:lnTo>
                  <a:lnTo>
                    <a:pt x="0" y="21677"/>
                  </a:lnTo>
                  <a:lnTo>
                    <a:pt x="10159" y="1886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6062980" y="656868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9"/>
                  </a:lnTo>
                  <a:lnTo>
                    <a:pt x="11430" y="1885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6073139" y="656588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2011"/>
                  </a:lnTo>
                  <a:lnTo>
                    <a:pt x="11430" y="1884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6084569" y="6562731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2002"/>
                  </a:lnTo>
                  <a:lnTo>
                    <a:pt x="11429" y="188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6094730" y="6559929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93"/>
                  </a:lnTo>
                  <a:lnTo>
                    <a:pt x="11430" y="188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6104889" y="655712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85"/>
                  </a:lnTo>
                  <a:lnTo>
                    <a:pt x="11430" y="188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6116319" y="655397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76"/>
                  </a:lnTo>
                  <a:lnTo>
                    <a:pt x="11429" y="1881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6126480" y="6551173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68"/>
                  </a:lnTo>
                  <a:lnTo>
                    <a:pt x="11430" y="188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6137910" y="654802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9"/>
                  </a:lnTo>
                  <a:lnTo>
                    <a:pt x="11429" y="1879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6148069" y="654521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50"/>
                  </a:lnTo>
                  <a:lnTo>
                    <a:pt x="11429" y="1878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6158230" y="654241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42"/>
                  </a:lnTo>
                  <a:lnTo>
                    <a:pt x="11430" y="1878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6169660" y="653926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33"/>
                  </a:lnTo>
                  <a:lnTo>
                    <a:pt x="11429" y="187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6" name="object 2696"/>
            <p:cNvSpPr/>
            <p:nvPr/>
          </p:nvSpPr>
          <p:spPr>
            <a:xfrm>
              <a:off x="6179819" y="653646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25"/>
                  </a:lnTo>
                  <a:lnTo>
                    <a:pt x="11429" y="187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7" name="object 2697"/>
            <p:cNvSpPr/>
            <p:nvPr/>
          </p:nvSpPr>
          <p:spPr>
            <a:xfrm>
              <a:off x="6189980" y="653366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917"/>
                  </a:lnTo>
                  <a:lnTo>
                    <a:pt x="11430" y="1875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6201410" y="6530508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907"/>
                  </a:lnTo>
                  <a:lnTo>
                    <a:pt x="11429" y="187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6211569" y="6527706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99"/>
                  </a:lnTo>
                  <a:lnTo>
                    <a:pt x="11429" y="187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0" name="object 2700"/>
            <p:cNvSpPr/>
            <p:nvPr/>
          </p:nvSpPr>
          <p:spPr>
            <a:xfrm>
              <a:off x="6221730" y="6524904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30" y="0"/>
                  </a:moveTo>
                  <a:lnTo>
                    <a:pt x="0" y="3152"/>
                  </a:lnTo>
                  <a:lnTo>
                    <a:pt x="0" y="21891"/>
                  </a:lnTo>
                  <a:lnTo>
                    <a:pt x="11430" y="1873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6233160" y="6521752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82"/>
                  </a:lnTo>
                  <a:lnTo>
                    <a:pt x="11429" y="187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6243319" y="651895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74"/>
                  </a:lnTo>
                  <a:lnTo>
                    <a:pt x="11429" y="187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6254750" y="6515797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64"/>
                  </a:lnTo>
                  <a:lnTo>
                    <a:pt x="11429" y="1870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6264910" y="651299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3152"/>
                  </a:lnTo>
                  <a:lnTo>
                    <a:pt x="0" y="21856"/>
                  </a:lnTo>
                  <a:lnTo>
                    <a:pt x="2539" y="21154"/>
                  </a:lnTo>
                  <a:lnTo>
                    <a:pt x="11429" y="182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6275069" y="6510193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1503"/>
                  </a:lnTo>
                  <a:lnTo>
                    <a:pt x="11429" y="1782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6286500" y="650704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11429" y="0"/>
                  </a:moveTo>
                  <a:lnTo>
                    <a:pt x="0" y="3152"/>
                  </a:lnTo>
                  <a:lnTo>
                    <a:pt x="0" y="20976"/>
                  </a:lnTo>
                  <a:lnTo>
                    <a:pt x="11429" y="172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6296660" y="6504134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8889" y="805"/>
                  </a:lnTo>
                  <a:lnTo>
                    <a:pt x="0" y="3257"/>
                  </a:lnTo>
                  <a:lnTo>
                    <a:pt x="0" y="20612"/>
                  </a:lnTo>
                  <a:lnTo>
                    <a:pt x="11429" y="1693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8" name="object 2708"/>
            <p:cNvSpPr/>
            <p:nvPr/>
          </p:nvSpPr>
          <p:spPr>
            <a:xfrm>
              <a:off x="6308089" y="6500913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20154"/>
                  </a:lnTo>
                  <a:lnTo>
                    <a:pt x="10160" y="1688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9" name="object 2709"/>
            <p:cNvSpPr/>
            <p:nvPr/>
          </p:nvSpPr>
          <p:spPr>
            <a:xfrm>
              <a:off x="6318250" y="6497288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508"/>
                  </a:lnTo>
                  <a:lnTo>
                    <a:pt x="11429" y="168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6328410" y="6494067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459"/>
                  </a:lnTo>
                  <a:lnTo>
                    <a:pt x="11429" y="167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6339839" y="6490443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3624"/>
                  </a:lnTo>
                  <a:lnTo>
                    <a:pt x="0" y="20403"/>
                  </a:lnTo>
                  <a:lnTo>
                    <a:pt x="11430" y="1672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6350000" y="6487221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3624"/>
                  </a:lnTo>
                  <a:lnTo>
                    <a:pt x="0" y="20354"/>
                  </a:lnTo>
                  <a:lnTo>
                    <a:pt x="11429" y="1667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3" name="object 2713"/>
          <p:cNvGrpSpPr/>
          <p:nvPr/>
        </p:nvGrpSpPr>
        <p:grpSpPr>
          <a:xfrm>
            <a:off x="6361429" y="6453396"/>
            <a:ext cx="106680" cy="50800"/>
            <a:chOff x="6361429" y="6453396"/>
            <a:chExt cx="106680" cy="50800"/>
          </a:xfrm>
        </p:grpSpPr>
        <p:sp>
          <p:nvSpPr>
            <p:cNvPr id="2714" name="object 2714"/>
            <p:cNvSpPr/>
            <p:nvPr/>
          </p:nvSpPr>
          <p:spPr>
            <a:xfrm>
              <a:off x="6361429" y="6484000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10160" y="0"/>
                  </a:moveTo>
                  <a:lnTo>
                    <a:pt x="0" y="3221"/>
                  </a:lnTo>
                  <a:lnTo>
                    <a:pt x="0" y="19896"/>
                  </a:lnTo>
                  <a:lnTo>
                    <a:pt x="10160" y="16626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5" name="object 2715"/>
            <p:cNvSpPr/>
            <p:nvPr/>
          </p:nvSpPr>
          <p:spPr>
            <a:xfrm>
              <a:off x="6371589" y="648037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250"/>
                  </a:lnTo>
                  <a:lnTo>
                    <a:pt x="11430" y="1657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6381749" y="647715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201"/>
                  </a:lnTo>
                  <a:lnTo>
                    <a:pt x="11429" y="165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6391909" y="6473530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4026"/>
                  </a:lnTo>
                  <a:lnTo>
                    <a:pt x="0" y="20555"/>
                  </a:lnTo>
                  <a:lnTo>
                    <a:pt x="12700" y="1646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6403339" y="647030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20097"/>
                  </a:lnTo>
                  <a:lnTo>
                    <a:pt x="11430" y="1641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6413499" y="6467087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3624"/>
                  </a:lnTo>
                  <a:lnTo>
                    <a:pt x="0" y="20048"/>
                  </a:lnTo>
                  <a:lnTo>
                    <a:pt x="11429" y="163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0" name="object 2720"/>
            <p:cNvSpPr/>
            <p:nvPr/>
          </p:nvSpPr>
          <p:spPr>
            <a:xfrm>
              <a:off x="6424929" y="6463463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92"/>
                  </a:lnTo>
                  <a:lnTo>
                    <a:pt x="11430" y="1631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6435089" y="64602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943"/>
                  </a:lnTo>
                  <a:lnTo>
                    <a:pt x="11430" y="1626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2" name="object 2722"/>
            <p:cNvSpPr/>
            <p:nvPr/>
          </p:nvSpPr>
          <p:spPr>
            <a:xfrm>
              <a:off x="6445249" y="6456617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700" y="0"/>
                  </a:moveTo>
                  <a:lnTo>
                    <a:pt x="0" y="4026"/>
                  </a:lnTo>
                  <a:lnTo>
                    <a:pt x="0" y="20297"/>
                  </a:lnTo>
                  <a:lnTo>
                    <a:pt x="12700" y="162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3" name="object 2723"/>
            <p:cNvSpPr/>
            <p:nvPr/>
          </p:nvSpPr>
          <p:spPr>
            <a:xfrm>
              <a:off x="6456679" y="6453396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839"/>
                  </a:lnTo>
                  <a:lnTo>
                    <a:pt x="11430" y="161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24" name="object 2724"/>
          <p:cNvGrpSpPr/>
          <p:nvPr/>
        </p:nvGrpSpPr>
        <p:grpSpPr>
          <a:xfrm>
            <a:off x="6466840" y="6297929"/>
            <a:ext cx="467359" cy="172085"/>
            <a:chOff x="6466840" y="6297929"/>
            <a:chExt cx="467359" cy="172085"/>
          </a:xfrm>
        </p:grpSpPr>
        <p:sp>
          <p:nvSpPr>
            <p:cNvPr id="2725" name="object 2725"/>
            <p:cNvSpPr/>
            <p:nvPr/>
          </p:nvSpPr>
          <p:spPr>
            <a:xfrm>
              <a:off x="6466840" y="6450175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3624"/>
                  </a:lnTo>
                  <a:lnTo>
                    <a:pt x="0" y="19790"/>
                  </a:lnTo>
                  <a:lnTo>
                    <a:pt x="11430" y="1611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6478270" y="6446953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5">
                  <a:moveTo>
                    <a:pt x="10159" y="0"/>
                  </a:moveTo>
                  <a:lnTo>
                    <a:pt x="0" y="3221"/>
                  </a:lnTo>
                  <a:lnTo>
                    <a:pt x="0" y="19332"/>
                  </a:lnTo>
                  <a:lnTo>
                    <a:pt x="10159" y="1606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6488430" y="644332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85"/>
                  </a:lnTo>
                  <a:lnTo>
                    <a:pt x="11430" y="1600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6498590" y="6440107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636"/>
                  </a:lnTo>
                  <a:lnTo>
                    <a:pt x="11430" y="159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6510020" y="6436483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81"/>
                  </a:lnTo>
                  <a:lnTo>
                    <a:pt x="11429" y="1590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6520180" y="643326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532"/>
                  </a:lnTo>
                  <a:lnTo>
                    <a:pt x="11429" y="158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6530340" y="643004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83"/>
                  </a:lnTo>
                  <a:lnTo>
                    <a:pt x="11429" y="158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6541770" y="6426416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428"/>
                  </a:lnTo>
                  <a:lnTo>
                    <a:pt x="11429" y="1574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6551930" y="6423195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379"/>
                  </a:lnTo>
                  <a:lnTo>
                    <a:pt x="11429" y="1569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6563360" y="641957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323"/>
                  </a:lnTo>
                  <a:lnTo>
                    <a:pt x="11430" y="1564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6573520" y="6416349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74"/>
                  </a:lnTo>
                  <a:lnTo>
                    <a:pt x="11429" y="1559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6583680" y="6413128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225"/>
                  </a:lnTo>
                  <a:lnTo>
                    <a:pt x="11429" y="1554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6595110" y="6409504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30" y="0"/>
                  </a:moveTo>
                  <a:lnTo>
                    <a:pt x="0" y="3624"/>
                  </a:lnTo>
                  <a:lnTo>
                    <a:pt x="0" y="19170"/>
                  </a:lnTo>
                  <a:lnTo>
                    <a:pt x="11430" y="1549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6605270" y="6406282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1429" y="0"/>
                  </a:moveTo>
                  <a:lnTo>
                    <a:pt x="0" y="3624"/>
                  </a:lnTo>
                  <a:lnTo>
                    <a:pt x="0" y="19121"/>
                  </a:lnTo>
                  <a:lnTo>
                    <a:pt x="11429" y="1544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6616700" y="6402757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59" h="19050">
                  <a:moveTo>
                    <a:pt x="10159" y="0"/>
                  </a:moveTo>
                  <a:lnTo>
                    <a:pt x="1270" y="3122"/>
                  </a:lnTo>
                  <a:lnTo>
                    <a:pt x="0" y="3525"/>
                  </a:lnTo>
                  <a:lnTo>
                    <a:pt x="0" y="18967"/>
                  </a:lnTo>
                  <a:lnTo>
                    <a:pt x="10159" y="15696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6626860" y="6398742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30" y="0"/>
                  </a:moveTo>
                  <a:lnTo>
                    <a:pt x="0" y="4014"/>
                  </a:lnTo>
                  <a:lnTo>
                    <a:pt x="0" y="19711"/>
                  </a:lnTo>
                  <a:lnTo>
                    <a:pt x="11430" y="1603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6637020" y="639517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20">
                  <a:moveTo>
                    <a:pt x="11429" y="0"/>
                  </a:moveTo>
                  <a:lnTo>
                    <a:pt x="0" y="4014"/>
                  </a:lnTo>
                  <a:lnTo>
                    <a:pt x="0" y="20009"/>
                  </a:lnTo>
                  <a:lnTo>
                    <a:pt x="11429" y="1633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6648450" y="639115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344"/>
                  </a:lnTo>
                  <a:lnTo>
                    <a:pt x="11429" y="1666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6658610" y="638759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0"/>
                  </a:moveTo>
                  <a:lnTo>
                    <a:pt x="0" y="4014"/>
                  </a:lnTo>
                  <a:lnTo>
                    <a:pt x="0" y="20642"/>
                  </a:lnTo>
                  <a:lnTo>
                    <a:pt x="11430" y="169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6668770" y="638402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29" y="0"/>
                  </a:moveTo>
                  <a:lnTo>
                    <a:pt x="0" y="4014"/>
                  </a:lnTo>
                  <a:lnTo>
                    <a:pt x="0" y="20940"/>
                  </a:lnTo>
                  <a:lnTo>
                    <a:pt x="11429" y="172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6680200" y="6380007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29" y="0"/>
                  </a:moveTo>
                  <a:lnTo>
                    <a:pt x="0" y="4014"/>
                  </a:lnTo>
                  <a:lnTo>
                    <a:pt x="0" y="21276"/>
                  </a:lnTo>
                  <a:lnTo>
                    <a:pt x="11429" y="175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6690360" y="6376439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89">
                  <a:moveTo>
                    <a:pt x="11430" y="0"/>
                  </a:moveTo>
                  <a:lnTo>
                    <a:pt x="0" y="4014"/>
                  </a:lnTo>
                  <a:lnTo>
                    <a:pt x="0" y="21574"/>
                  </a:lnTo>
                  <a:lnTo>
                    <a:pt x="11430" y="178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6700520" y="6372870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1872"/>
                  </a:lnTo>
                  <a:lnTo>
                    <a:pt x="11429" y="181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6711950" y="6368855"/>
              <a:ext cx="11430" cy="22225"/>
            </a:xfrm>
            <a:custGeom>
              <a:avLst/>
              <a:gdLst/>
              <a:ahLst/>
              <a:cxnLst/>
              <a:rect l="l" t="t" r="r" b="b"/>
              <a:pathLst>
                <a:path w="11429" h="22225">
                  <a:moveTo>
                    <a:pt x="11429" y="0"/>
                  </a:moveTo>
                  <a:lnTo>
                    <a:pt x="0" y="4014"/>
                  </a:lnTo>
                  <a:lnTo>
                    <a:pt x="0" y="22207"/>
                  </a:lnTo>
                  <a:lnTo>
                    <a:pt x="11429" y="1852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6722110" y="636528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30" y="0"/>
                  </a:moveTo>
                  <a:lnTo>
                    <a:pt x="0" y="4014"/>
                  </a:lnTo>
                  <a:lnTo>
                    <a:pt x="0" y="22505"/>
                  </a:lnTo>
                  <a:lnTo>
                    <a:pt x="11430" y="1882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6733540" y="636127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60">
                  <a:moveTo>
                    <a:pt x="11429" y="0"/>
                  </a:moveTo>
                  <a:lnTo>
                    <a:pt x="0" y="4014"/>
                  </a:lnTo>
                  <a:lnTo>
                    <a:pt x="0" y="22840"/>
                  </a:lnTo>
                  <a:lnTo>
                    <a:pt x="11429" y="191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6743700" y="6357703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29" y="0"/>
                  </a:moveTo>
                  <a:lnTo>
                    <a:pt x="0" y="4014"/>
                  </a:lnTo>
                  <a:lnTo>
                    <a:pt x="0" y="23138"/>
                  </a:lnTo>
                  <a:lnTo>
                    <a:pt x="11429" y="1945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6753860" y="6354135"/>
              <a:ext cx="11430" cy="23495"/>
            </a:xfrm>
            <a:custGeom>
              <a:avLst/>
              <a:gdLst/>
              <a:ahLst/>
              <a:cxnLst/>
              <a:rect l="l" t="t" r="r" b="b"/>
              <a:pathLst>
                <a:path w="11429" h="23495">
                  <a:moveTo>
                    <a:pt x="11430" y="0"/>
                  </a:moveTo>
                  <a:lnTo>
                    <a:pt x="0" y="4014"/>
                  </a:lnTo>
                  <a:lnTo>
                    <a:pt x="0" y="23436"/>
                  </a:lnTo>
                  <a:lnTo>
                    <a:pt x="11430" y="1975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6765290" y="6350120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3772"/>
                  </a:lnTo>
                  <a:lnTo>
                    <a:pt x="11429" y="2009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6775450" y="6346552"/>
              <a:ext cx="11430" cy="24130"/>
            </a:xfrm>
            <a:custGeom>
              <a:avLst/>
              <a:gdLst/>
              <a:ahLst/>
              <a:cxnLst/>
              <a:rect l="l" t="t" r="r" b="b"/>
              <a:pathLst>
                <a:path w="11429" h="24129">
                  <a:moveTo>
                    <a:pt x="11429" y="0"/>
                  </a:moveTo>
                  <a:lnTo>
                    <a:pt x="0" y="4014"/>
                  </a:lnTo>
                  <a:lnTo>
                    <a:pt x="0" y="24070"/>
                  </a:lnTo>
                  <a:lnTo>
                    <a:pt x="11429" y="203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6786880" y="6342983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59" h="24129">
                  <a:moveTo>
                    <a:pt x="10160" y="0"/>
                  </a:moveTo>
                  <a:lnTo>
                    <a:pt x="0" y="3568"/>
                  </a:lnTo>
                  <a:lnTo>
                    <a:pt x="0" y="23959"/>
                  </a:lnTo>
                  <a:lnTo>
                    <a:pt x="10160" y="206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6797040" y="6338968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29" h="24764">
                  <a:moveTo>
                    <a:pt x="11429" y="0"/>
                  </a:moveTo>
                  <a:lnTo>
                    <a:pt x="0" y="4014"/>
                  </a:lnTo>
                  <a:lnTo>
                    <a:pt x="0" y="24703"/>
                  </a:lnTo>
                  <a:lnTo>
                    <a:pt x="11429" y="2102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7" name="object 2757"/>
            <p:cNvSpPr/>
            <p:nvPr/>
          </p:nvSpPr>
          <p:spPr>
            <a:xfrm>
              <a:off x="6807200" y="6335400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001"/>
                  </a:lnTo>
                  <a:lnTo>
                    <a:pt x="11429" y="2132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6818630" y="6331385"/>
              <a:ext cx="11430" cy="25400"/>
            </a:xfrm>
            <a:custGeom>
              <a:avLst/>
              <a:gdLst/>
              <a:ahLst/>
              <a:cxnLst/>
              <a:rect l="l" t="t" r="r" b="b"/>
              <a:pathLst>
                <a:path w="11429" h="25400">
                  <a:moveTo>
                    <a:pt x="11429" y="0"/>
                  </a:moveTo>
                  <a:lnTo>
                    <a:pt x="0" y="4014"/>
                  </a:lnTo>
                  <a:lnTo>
                    <a:pt x="0" y="25336"/>
                  </a:lnTo>
                  <a:lnTo>
                    <a:pt x="11429" y="2165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6828790" y="6327816"/>
              <a:ext cx="11430" cy="26034"/>
            </a:xfrm>
            <a:custGeom>
              <a:avLst/>
              <a:gdLst/>
              <a:ahLst/>
              <a:cxnLst/>
              <a:rect l="l" t="t" r="r" b="b"/>
              <a:pathLst>
                <a:path w="11429" h="26035">
                  <a:moveTo>
                    <a:pt x="11429" y="0"/>
                  </a:moveTo>
                  <a:lnTo>
                    <a:pt x="0" y="4014"/>
                  </a:lnTo>
                  <a:lnTo>
                    <a:pt x="0" y="25634"/>
                  </a:lnTo>
                  <a:lnTo>
                    <a:pt x="11429" y="2195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6840220" y="6324248"/>
              <a:ext cx="10160" cy="26034"/>
            </a:xfrm>
            <a:custGeom>
              <a:avLst/>
              <a:gdLst/>
              <a:ahLst/>
              <a:cxnLst/>
              <a:rect l="l" t="t" r="r" b="b"/>
              <a:pathLst>
                <a:path w="10159" h="26035">
                  <a:moveTo>
                    <a:pt x="10159" y="0"/>
                  </a:moveTo>
                  <a:lnTo>
                    <a:pt x="0" y="3568"/>
                  </a:lnTo>
                  <a:lnTo>
                    <a:pt x="0" y="25524"/>
                  </a:lnTo>
                  <a:lnTo>
                    <a:pt x="10159" y="22253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6850380" y="6320233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268"/>
                  </a:lnTo>
                  <a:lnTo>
                    <a:pt x="11429" y="225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6860540" y="6316665"/>
              <a:ext cx="11430" cy="26670"/>
            </a:xfrm>
            <a:custGeom>
              <a:avLst/>
              <a:gdLst/>
              <a:ahLst/>
              <a:cxnLst/>
              <a:rect l="l" t="t" r="r" b="b"/>
              <a:pathLst>
                <a:path w="11429" h="26670">
                  <a:moveTo>
                    <a:pt x="11429" y="0"/>
                  </a:moveTo>
                  <a:lnTo>
                    <a:pt x="0" y="4014"/>
                  </a:lnTo>
                  <a:lnTo>
                    <a:pt x="0" y="26566"/>
                  </a:lnTo>
                  <a:lnTo>
                    <a:pt x="11429" y="2288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6870700" y="6312650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60"/>
                  </a:lnTo>
                  <a:lnTo>
                    <a:pt x="0" y="27310"/>
                  </a:lnTo>
                  <a:lnTo>
                    <a:pt x="12700" y="232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4" name="object 2764"/>
            <p:cNvSpPr/>
            <p:nvPr/>
          </p:nvSpPr>
          <p:spPr>
            <a:xfrm>
              <a:off x="6882130" y="6309081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29" h="27304">
                  <a:moveTo>
                    <a:pt x="11429" y="0"/>
                  </a:moveTo>
                  <a:lnTo>
                    <a:pt x="0" y="4014"/>
                  </a:lnTo>
                  <a:lnTo>
                    <a:pt x="0" y="27199"/>
                  </a:lnTo>
                  <a:lnTo>
                    <a:pt x="11429" y="235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5" name="object 2765"/>
            <p:cNvSpPr/>
            <p:nvPr/>
          </p:nvSpPr>
          <p:spPr>
            <a:xfrm>
              <a:off x="6892290" y="6305513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497"/>
                  </a:lnTo>
                  <a:lnTo>
                    <a:pt x="11429" y="238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6903720" y="6301498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11429" y="0"/>
                  </a:moveTo>
                  <a:lnTo>
                    <a:pt x="0" y="4014"/>
                  </a:lnTo>
                  <a:lnTo>
                    <a:pt x="0" y="27833"/>
                  </a:lnTo>
                  <a:lnTo>
                    <a:pt x="11429" y="2415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6913880" y="6297929"/>
              <a:ext cx="11430" cy="28575"/>
            </a:xfrm>
            <a:custGeom>
              <a:avLst/>
              <a:gdLst/>
              <a:ahLst/>
              <a:cxnLst/>
              <a:rect l="l" t="t" r="r" b="b"/>
              <a:pathLst>
                <a:path w="11429" h="28575">
                  <a:moveTo>
                    <a:pt x="11429" y="0"/>
                  </a:moveTo>
                  <a:lnTo>
                    <a:pt x="0" y="4014"/>
                  </a:lnTo>
                  <a:lnTo>
                    <a:pt x="0" y="28131"/>
                  </a:lnTo>
                  <a:lnTo>
                    <a:pt x="11429" y="2445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6924040" y="6297929"/>
              <a:ext cx="10160" cy="25400"/>
            </a:xfrm>
            <a:custGeom>
              <a:avLst/>
              <a:gdLst/>
              <a:ahLst/>
              <a:cxnLst/>
              <a:rect l="l" t="t" r="r" b="b"/>
              <a:pathLst>
                <a:path w="10159" h="25400">
                  <a:moveTo>
                    <a:pt x="1269" y="0"/>
                  </a:moveTo>
                  <a:lnTo>
                    <a:pt x="0" y="446"/>
                  </a:lnTo>
                  <a:lnTo>
                    <a:pt x="0" y="24860"/>
                  </a:lnTo>
                  <a:lnTo>
                    <a:pt x="10159" y="2159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69" name="object 2769"/>
          <p:cNvGrpSpPr/>
          <p:nvPr/>
        </p:nvGrpSpPr>
        <p:grpSpPr>
          <a:xfrm>
            <a:off x="6460490" y="6487715"/>
            <a:ext cx="1457960" cy="370840"/>
            <a:chOff x="6460490" y="6487715"/>
            <a:chExt cx="1457960" cy="370840"/>
          </a:xfrm>
        </p:grpSpPr>
        <p:sp>
          <p:nvSpPr>
            <p:cNvPr id="2770" name="object 2770"/>
            <p:cNvSpPr/>
            <p:nvPr/>
          </p:nvSpPr>
          <p:spPr>
            <a:xfrm>
              <a:off x="6460490" y="6855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40">
                  <a:moveTo>
                    <a:pt x="10160" y="0"/>
                  </a:moveTo>
                  <a:lnTo>
                    <a:pt x="0" y="2488"/>
                  </a:lnTo>
                  <a:lnTo>
                    <a:pt x="10160" y="248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6469380" y="6852400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70" h="5715">
                  <a:moveTo>
                    <a:pt x="13970" y="0"/>
                  </a:moveTo>
                  <a:lnTo>
                    <a:pt x="0" y="3422"/>
                  </a:lnTo>
                  <a:lnTo>
                    <a:pt x="0" y="5599"/>
                  </a:lnTo>
                  <a:lnTo>
                    <a:pt x="13970" y="5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6482080" y="6849289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970" y="0"/>
                  </a:moveTo>
                  <a:lnTo>
                    <a:pt x="0" y="3422"/>
                  </a:lnTo>
                  <a:lnTo>
                    <a:pt x="0" y="8710"/>
                  </a:lnTo>
                  <a:lnTo>
                    <a:pt x="13970" y="8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6494780" y="684648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12700" y="0"/>
                  </a:moveTo>
                  <a:lnTo>
                    <a:pt x="0" y="3110"/>
                  </a:lnTo>
                  <a:lnTo>
                    <a:pt x="0" y="11510"/>
                  </a:lnTo>
                  <a:lnTo>
                    <a:pt x="12700" y="11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6507480" y="684337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700" y="0"/>
                  </a:moveTo>
                  <a:lnTo>
                    <a:pt x="0" y="3110"/>
                  </a:lnTo>
                  <a:lnTo>
                    <a:pt x="0" y="14621"/>
                  </a:lnTo>
                  <a:lnTo>
                    <a:pt x="12700" y="1462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6518910" y="6840267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13970" y="0"/>
                  </a:moveTo>
                  <a:lnTo>
                    <a:pt x="0" y="3422"/>
                  </a:lnTo>
                  <a:lnTo>
                    <a:pt x="0" y="17732"/>
                  </a:lnTo>
                  <a:lnTo>
                    <a:pt x="13970" y="1773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6531610" y="6837467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110"/>
                  </a:lnTo>
                  <a:lnTo>
                    <a:pt x="0" y="20532"/>
                  </a:lnTo>
                  <a:lnTo>
                    <a:pt x="6350" y="20532"/>
                  </a:lnTo>
                  <a:lnTo>
                    <a:pt x="12700" y="190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6544310" y="683435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110"/>
                  </a:lnTo>
                  <a:lnTo>
                    <a:pt x="0" y="22129"/>
                  </a:lnTo>
                  <a:lnTo>
                    <a:pt x="12700" y="191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8" name="object 2778"/>
            <p:cNvSpPr/>
            <p:nvPr/>
          </p:nvSpPr>
          <p:spPr>
            <a:xfrm>
              <a:off x="6555740" y="683124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69" y="0"/>
                  </a:moveTo>
                  <a:lnTo>
                    <a:pt x="0" y="3422"/>
                  </a:lnTo>
                  <a:lnTo>
                    <a:pt x="0" y="22515"/>
                  </a:lnTo>
                  <a:lnTo>
                    <a:pt x="13969" y="191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9" name="object 2779"/>
            <p:cNvSpPr/>
            <p:nvPr/>
          </p:nvSpPr>
          <p:spPr>
            <a:xfrm>
              <a:off x="6568440" y="682844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287"/>
                  </a:lnTo>
                  <a:lnTo>
                    <a:pt x="12700" y="192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6579870" y="6825335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673"/>
                  </a:lnTo>
                  <a:lnTo>
                    <a:pt x="13970" y="193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6592570" y="682222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13970" y="0"/>
                  </a:moveTo>
                  <a:lnTo>
                    <a:pt x="0" y="3422"/>
                  </a:lnTo>
                  <a:lnTo>
                    <a:pt x="0" y="22756"/>
                  </a:lnTo>
                  <a:lnTo>
                    <a:pt x="13970" y="1942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6605270" y="681942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528"/>
                  </a:lnTo>
                  <a:lnTo>
                    <a:pt x="12700" y="195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3" name="object 2783"/>
            <p:cNvSpPr/>
            <p:nvPr/>
          </p:nvSpPr>
          <p:spPr>
            <a:xfrm>
              <a:off x="6616700" y="6816313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2914"/>
                  </a:lnTo>
                  <a:lnTo>
                    <a:pt x="13970" y="1958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6629400" y="681351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686"/>
                  </a:lnTo>
                  <a:lnTo>
                    <a:pt x="12700" y="196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6642100" y="681040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769"/>
                  </a:lnTo>
                  <a:lnTo>
                    <a:pt x="12700" y="197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6654800" y="68072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59">
                  <a:moveTo>
                    <a:pt x="12700" y="0"/>
                  </a:moveTo>
                  <a:lnTo>
                    <a:pt x="0" y="3110"/>
                  </a:lnTo>
                  <a:lnTo>
                    <a:pt x="0" y="22852"/>
                  </a:lnTo>
                  <a:lnTo>
                    <a:pt x="12700" y="198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6666230" y="6804180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238"/>
                  </a:lnTo>
                  <a:lnTo>
                    <a:pt x="13970" y="19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6678930" y="6801380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010"/>
                  </a:lnTo>
                  <a:lnTo>
                    <a:pt x="12700" y="199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6690360" y="6798269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396"/>
                  </a:lnTo>
                  <a:lnTo>
                    <a:pt x="13970" y="2006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6703060" y="679515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3422"/>
                  </a:lnTo>
                  <a:lnTo>
                    <a:pt x="0" y="23479"/>
                  </a:lnTo>
                  <a:lnTo>
                    <a:pt x="13970" y="201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6715760" y="679235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251"/>
                  </a:lnTo>
                  <a:lnTo>
                    <a:pt x="12700" y="202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6727190" y="6789248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637"/>
                  </a:lnTo>
                  <a:lnTo>
                    <a:pt x="13969" y="2030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6739890" y="6786137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69" y="0"/>
                  </a:moveTo>
                  <a:lnTo>
                    <a:pt x="0" y="3422"/>
                  </a:lnTo>
                  <a:lnTo>
                    <a:pt x="0" y="23720"/>
                  </a:lnTo>
                  <a:lnTo>
                    <a:pt x="13969" y="2039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6752590" y="6783337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110"/>
                  </a:lnTo>
                  <a:lnTo>
                    <a:pt x="0" y="23492"/>
                  </a:lnTo>
                  <a:lnTo>
                    <a:pt x="12700" y="204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6764020" y="678022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3878"/>
                  </a:lnTo>
                  <a:lnTo>
                    <a:pt x="13970" y="2054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6776720" y="6777426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650"/>
                  </a:lnTo>
                  <a:lnTo>
                    <a:pt x="12700" y="206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6789420" y="6774315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733"/>
                  </a:lnTo>
                  <a:lnTo>
                    <a:pt x="12700" y="207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6800850" y="6771204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3422"/>
                  </a:lnTo>
                  <a:lnTo>
                    <a:pt x="0" y="24119"/>
                  </a:lnTo>
                  <a:lnTo>
                    <a:pt x="13970" y="2078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6813550" y="676809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202"/>
                  </a:lnTo>
                  <a:lnTo>
                    <a:pt x="13970" y="2087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6826250" y="676529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110"/>
                  </a:lnTo>
                  <a:lnTo>
                    <a:pt x="0" y="23974"/>
                  </a:lnTo>
                  <a:lnTo>
                    <a:pt x="12700" y="209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6837680" y="67621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360"/>
                  </a:lnTo>
                  <a:lnTo>
                    <a:pt x="13970" y="2103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6850380" y="675907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444"/>
                  </a:lnTo>
                  <a:lnTo>
                    <a:pt x="13970" y="211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6863080" y="67562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216"/>
                  </a:lnTo>
                  <a:lnTo>
                    <a:pt x="12700" y="211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6874510" y="675316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3970" y="0"/>
                  </a:moveTo>
                  <a:lnTo>
                    <a:pt x="0" y="3422"/>
                  </a:lnTo>
                  <a:lnTo>
                    <a:pt x="0" y="24601"/>
                  </a:lnTo>
                  <a:lnTo>
                    <a:pt x="13970" y="212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6887210" y="675036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374"/>
                  </a:lnTo>
                  <a:lnTo>
                    <a:pt x="12700" y="213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6899910" y="674725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457"/>
                  </a:lnTo>
                  <a:lnTo>
                    <a:pt x="12700" y="2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6911340" y="6744139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422"/>
                  </a:lnTo>
                  <a:lnTo>
                    <a:pt x="0" y="24843"/>
                  </a:lnTo>
                  <a:lnTo>
                    <a:pt x="13969" y="2151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6924040" y="6741339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15"/>
                  </a:lnTo>
                  <a:lnTo>
                    <a:pt x="12700" y="215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6936740" y="6738228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110"/>
                  </a:lnTo>
                  <a:lnTo>
                    <a:pt x="0" y="2469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6948170" y="673511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084"/>
                  </a:lnTo>
                  <a:lnTo>
                    <a:pt x="13970" y="2175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6960870" y="6732317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4856"/>
                  </a:lnTo>
                  <a:lnTo>
                    <a:pt x="12700" y="218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6972300" y="672920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242"/>
                  </a:lnTo>
                  <a:lnTo>
                    <a:pt x="13970" y="219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6985000" y="6726095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422"/>
                  </a:lnTo>
                  <a:lnTo>
                    <a:pt x="0" y="25325"/>
                  </a:lnTo>
                  <a:lnTo>
                    <a:pt x="13970" y="2199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6997700" y="672329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097"/>
                  </a:lnTo>
                  <a:lnTo>
                    <a:pt x="12700" y="220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7010400" y="672018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180"/>
                  </a:lnTo>
                  <a:lnTo>
                    <a:pt x="12700" y="221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7021830" y="671707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566"/>
                  </a:lnTo>
                  <a:lnTo>
                    <a:pt x="13970" y="2223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7034530" y="6714274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110"/>
                  </a:lnTo>
                  <a:lnTo>
                    <a:pt x="0" y="25338"/>
                  </a:lnTo>
                  <a:lnTo>
                    <a:pt x="12700" y="223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8" name="object 2818"/>
            <p:cNvSpPr/>
            <p:nvPr/>
          </p:nvSpPr>
          <p:spPr>
            <a:xfrm>
              <a:off x="7047230" y="6711163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421"/>
                  </a:lnTo>
                  <a:lnTo>
                    <a:pt x="12700" y="223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7058660" y="670805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422"/>
                  </a:lnTo>
                  <a:lnTo>
                    <a:pt x="0" y="25807"/>
                  </a:lnTo>
                  <a:lnTo>
                    <a:pt x="13970" y="224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7071360" y="670525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579"/>
                  </a:lnTo>
                  <a:lnTo>
                    <a:pt x="12700" y="225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7082790" y="670214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422"/>
                  </a:lnTo>
                  <a:lnTo>
                    <a:pt x="0" y="25965"/>
                  </a:lnTo>
                  <a:lnTo>
                    <a:pt x="13969" y="2263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7095490" y="6699030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422"/>
                  </a:lnTo>
                  <a:lnTo>
                    <a:pt x="0" y="26048"/>
                  </a:lnTo>
                  <a:lnTo>
                    <a:pt x="13969" y="2271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7108190" y="6696230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110"/>
                  </a:lnTo>
                  <a:lnTo>
                    <a:pt x="0" y="25820"/>
                  </a:lnTo>
                  <a:lnTo>
                    <a:pt x="12700" y="2279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7119620" y="6693119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06"/>
                  </a:lnTo>
                  <a:lnTo>
                    <a:pt x="13970" y="2287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7132320" y="669000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289"/>
                  </a:lnTo>
                  <a:lnTo>
                    <a:pt x="13970" y="22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7145020" y="668720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061"/>
                  </a:lnTo>
                  <a:lnTo>
                    <a:pt x="12700" y="230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7157720" y="668409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144"/>
                  </a:lnTo>
                  <a:lnTo>
                    <a:pt x="12700" y="231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7169150" y="668098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422"/>
                  </a:lnTo>
                  <a:lnTo>
                    <a:pt x="0" y="26530"/>
                  </a:lnTo>
                  <a:lnTo>
                    <a:pt x="13970" y="232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7181850" y="667818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302"/>
                  </a:lnTo>
                  <a:lnTo>
                    <a:pt x="12700" y="232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7193280" y="6675076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688"/>
                  </a:lnTo>
                  <a:lnTo>
                    <a:pt x="13970" y="2335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7205980" y="667196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771"/>
                  </a:lnTo>
                  <a:lnTo>
                    <a:pt x="13970" y="234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7218680" y="66691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543"/>
                  </a:lnTo>
                  <a:lnTo>
                    <a:pt x="12700" y="235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7230110" y="6666054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6929"/>
                  </a:lnTo>
                  <a:lnTo>
                    <a:pt x="13970" y="235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7242810" y="6662943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012"/>
                  </a:lnTo>
                  <a:lnTo>
                    <a:pt x="13970" y="2368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7255510" y="66601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784"/>
                  </a:lnTo>
                  <a:lnTo>
                    <a:pt x="12700" y="237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7266940" y="6657032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69" y="0"/>
                  </a:moveTo>
                  <a:lnTo>
                    <a:pt x="0" y="3422"/>
                  </a:lnTo>
                  <a:lnTo>
                    <a:pt x="0" y="27170"/>
                  </a:lnTo>
                  <a:lnTo>
                    <a:pt x="13969" y="238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7279640" y="665423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6942"/>
                  </a:lnTo>
                  <a:lnTo>
                    <a:pt x="12700" y="239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7292340" y="6651121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3110"/>
                  </a:lnTo>
                  <a:lnTo>
                    <a:pt x="0" y="27026"/>
                  </a:lnTo>
                  <a:lnTo>
                    <a:pt x="12700" y="239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7303770" y="6648010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70" h="27940">
                  <a:moveTo>
                    <a:pt x="13970" y="0"/>
                  </a:moveTo>
                  <a:lnTo>
                    <a:pt x="0" y="3422"/>
                  </a:lnTo>
                  <a:lnTo>
                    <a:pt x="0" y="27411"/>
                  </a:lnTo>
                  <a:lnTo>
                    <a:pt x="1270" y="27109"/>
                  </a:lnTo>
                  <a:lnTo>
                    <a:pt x="13970" y="2367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7316470" y="66448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422"/>
                  </a:lnTo>
                  <a:lnTo>
                    <a:pt x="0" y="27125"/>
                  </a:lnTo>
                  <a:lnTo>
                    <a:pt x="13970" y="233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7329170" y="6642100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110"/>
                  </a:lnTo>
                  <a:lnTo>
                    <a:pt x="0" y="26487"/>
                  </a:lnTo>
                  <a:lnTo>
                    <a:pt x="12700" y="230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7340600" y="6638699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1270" y="3400"/>
                  </a:lnTo>
                  <a:lnTo>
                    <a:pt x="0" y="3711"/>
                  </a:lnTo>
                  <a:lnTo>
                    <a:pt x="0" y="26793"/>
                  </a:lnTo>
                  <a:lnTo>
                    <a:pt x="13970" y="230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7353300" y="6635298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756"/>
                  </a:lnTo>
                  <a:lnTo>
                    <a:pt x="13970" y="229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7366000" y="6632238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78"/>
                  </a:lnTo>
                  <a:lnTo>
                    <a:pt x="12700" y="229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7377430" y="66288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3740"/>
                  </a:lnTo>
                  <a:lnTo>
                    <a:pt x="0" y="26684"/>
                  </a:lnTo>
                  <a:lnTo>
                    <a:pt x="13970" y="229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7390130" y="6625777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307"/>
                  </a:lnTo>
                  <a:lnTo>
                    <a:pt x="12700" y="228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7402830" y="6622376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269"/>
                  </a:lnTo>
                  <a:lnTo>
                    <a:pt x="12700" y="2283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7414260" y="6618976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575"/>
                  </a:lnTo>
                  <a:lnTo>
                    <a:pt x="13970" y="2279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7426960" y="66159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98"/>
                  </a:lnTo>
                  <a:lnTo>
                    <a:pt x="12700" y="227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7439660" y="661251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160"/>
                  </a:lnTo>
                  <a:lnTo>
                    <a:pt x="12700" y="2272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7451090" y="66091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66"/>
                  </a:lnTo>
                  <a:lnTo>
                    <a:pt x="13969" y="2268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7463790" y="660571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69" y="0"/>
                  </a:moveTo>
                  <a:lnTo>
                    <a:pt x="0" y="3740"/>
                  </a:lnTo>
                  <a:lnTo>
                    <a:pt x="0" y="26429"/>
                  </a:lnTo>
                  <a:lnTo>
                    <a:pt x="13969" y="22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7476490" y="66026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3400"/>
                  </a:lnTo>
                  <a:lnTo>
                    <a:pt x="0" y="26051"/>
                  </a:lnTo>
                  <a:lnTo>
                    <a:pt x="12700" y="2261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7487920" y="659925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357"/>
                  </a:lnTo>
                  <a:lnTo>
                    <a:pt x="13970" y="2257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7500620" y="65961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80"/>
                  </a:lnTo>
                  <a:lnTo>
                    <a:pt x="12700" y="225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7513320" y="6592792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942"/>
                  </a:lnTo>
                  <a:lnTo>
                    <a:pt x="12700" y="2250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7524750" y="658939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248"/>
                  </a:lnTo>
                  <a:lnTo>
                    <a:pt x="13970" y="2246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7537450" y="6586331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871"/>
                  </a:lnTo>
                  <a:lnTo>
                    <a:pt x="12700" y="224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7550150" y="6579539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400" y="0"/>
                  </a:moveTo>
                  <a:lnTo>
                    <a:pt x="12700" y="3403"/>
                  </a:lnTo>
                  <a:lnTo>
                    <a:pt x="11430" y="3733"/>
                  </a:lnTo>
                  <a:lnTo>
                    <a:pt x="0" y="6794"/>
                  </a:lnTo>
                  <a:lnTo>
                    <a:pt x="0" y="29235"/>
                  </a:lnTo>
                  <a:lnTo>
                    <a:pt x="11430" y="26136"/>
                  </a:lnTo>
                  <a:lnTo>
                    <a:pt x="12700" y="25793"/>
                  </a:lnTo>
                  <a:lnTo>
                    <a:pt x="25400" y="2235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7574280" y="6576469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762"/>
                  </a:lnTo>
                  <a:lnTo>
                    <a:pt x="12700" y="2232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7585710" y="6573068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70">
                  <a:moveTo>
                    <a:pt x="13970" y="0"/>
                  </a:moveTo>
                  <a:lnTo>
                    <a:pt x="0" y="3740"/>
                  </a:lnTo>
                  <a:lnTo>
                    <a:pt x="0" y="26068"/>
                  </a:lnTo>
                  <a:lnTo>
                    <a:pt x="13970" y="222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7598410" y="6569668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6031"/>
                  </a:lnTo>
                  <a:lnTo>
                    <a:pt x="13970" y="222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7611110" y="6566607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653"/>
                  </a:lnTo>
                  <a:lnTo>
                    <a:pt x="12700" y="222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7622540" y="6563207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59"/>
                  </a:lnTo>
                  <a:lnTo>
                    <a:pt x="13969" y="2217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7635240" y="6559806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922"/>
                  </a:lnTo>
                  <a:lnTo>
                    <a:pt x="13969" y="221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7647940" y="655674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44"/>
                  </a:lnTo>
                  <a:lnTo>
                    <a:pt x="12700" y="2210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7" name="object 2867"/>
            <p:cNvSpPr/>
            <p:nvPr/>
          </p:nvSpPr>
          <p:spPr>
            <a:xfrm>
              <a:off x="7660640" y="6553345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506"/>
                  </a:lnTo>
                  <a:lnTo>
                    <a:pt x="12700" y="2206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7672070" y="6549945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813"/>
                  </a:lnTo>
                  <a:lnTo>
                    <a:pt x="13970" y="2203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7684770" y="6546884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4">
                  <a:moveTo>
                    <a:pt x="12700" y="0"/>
                  </a:moveTo>
                  <a:lnTo>
                    <a:pt x="0" y="3400"/>
                  </a:lnTo>
                  <a:lnTo>
                    <a:pt x="0" y="25435"/>
                  </a:lnTo>
                  <a:lnTo>
                    <a:pt x="12700" y="219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7696200" y="6543484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41"/>
                  </a:lnTo>
                  <a:lnTo>
                    <a:pt x="13970" y="219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7708900" y="65400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704"/>
                  </a:lnTo>
                  <a:lnTo>
                    <a:pt x="13970" y="219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7721600" y="6537023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326"/>
                  </a:lnTo>
                  <a:lnTo>
                    <a:pt x="12700" y="21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7733030" y="65336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632"/>
                  </a:lnTo>
                  <a:lnTo>
                    <a:pt x="13970" y="2185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7745730" y="653022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95"/>
                  </a:lnTo>
                  <a:lnTo>
                    <a:pt x="13970" y="2181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7758430" y="652716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217"/>
                  </a:lnTo>
                  <a:lnTo>
                    <a:pt x="12700" y="217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7769860" y="652376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523"/>
                  </a:lnTo>
                  <a:lnTo>
                    <a:pt x="13970" y="217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7782560" y="6520360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70" y="0"/>
                  </a:moveTo>
                  <a:lnTo>
                    <a:pt x="0" y="3740"/>
                  </a:lnTo>
                  <a:lnTo>
                    <a:pt x="0" y="25486"/>
                  </a:lnTo>
                  <a:lnTo>
                    <a:pt x="13970" y="2170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7795260" y="6517299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5108"/>
                  </a:lnTo>
                  <a:lnTo>
                    <a:pt x="12700" y="216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7806690" y="6513899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4">
                  <a:moveTo>
                    <a:pt x="13969" y="0"/>
                  </a:moveTo>
                  <a:lnTo>
                    <a:pt x="0" y="3740"/>
                  </a:lnTo>
                  <a:lnTo>
                    <a:pt x="0" y="25414"/>
                  </a:lnTo>
                  <a:lnTo>
                    <a:pt x="13969" y="2163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7819390" y="6510498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5377"/>
                  </a:lnTo>
                  <a:lnTo>
                    <a:pt x="13969" y="2159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7832090" y="650743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999"/>
                  </a:lnTo>
                  <a:lnTo>
                    <a:pt x="12700" y="215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7843520" y="65040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305"/>
                  </a:lnTo>
                  <a:lnTo>
                    <a:pt x="13970" y="2152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3" name="object 2883"/>
            <p:cNvSpPr/>
            <p:nvPr/>
          </p:nvSpPr>
          <p:spPr>
            <a:xfrm>
              <a:off x="7856220" y="6500637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268"/>
                  </a:lnTo>
                  <a:lnTo>
                    <a:pt x="13970" y="214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4" name="object 2884"/>
            <p:cNvSpPr/>
            <p:nvPr/>
          </p:nvSpPr>
          <p:spPr>
            <a:xfrm>
              <a:off x="7868920" y="6497576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90"/>
                  </a:lnTo>
                  <a:lnTo>
                    <a:pt x="12700" y="214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7880350" y="6494176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196"/>
                  </a:lnTo>
                  <a:lnTo>
                    <a:pt x="13970" y="214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7893050" y="64911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819"/>
                  </a:lnTo>
                  <a:lnTo>
                    <a:pt x="12700" y="21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7905750" y="6487715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3400"/>
                  </a:lnTo>
                  <a:lnTo>
                    <a:pt x="0" y="24781"/>
                  </a:lnTo>
                  <a:lnTo>
                    <a:pt x="12700" y="2134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88" name="object 2888"/>
          <p:cNvGrpSpPr/>
          <p:nvPr/>
        </p:nvGrpSpPr>
        <p:grpSpPr>
          <a:xfrm>
            <a:off x="7917180" y="6451115"/>
            <a:ext cx="135890" cy="58419"/>
            <a:chOff x="7917180" y="6451115"/>
            <a:chExt cx="135890" cy="58419"/>
          </a:xfrm>
        </p:grpSpPr>
        <p:sp>
          <p:nvSpPr>
            <p:cNvPr id="2889" name="object 2889"/>
            <p:cNvSpPr/>
            <p:nvPr/>
          </p:nvSpPr>
          <p:spPr>
            <a:xfrm>
              <a:off x="7917180" y="6484314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5087"/>
                  </a:lnTo>
                  <a:lnTo>
                    <a:pt x="13970" y="2130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7929880" y="64812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710"/>
                  </a:lnTo>
                  <a:lnTo>
                    <a:pt x="12700" y="212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7942580" y="647785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2700" y="0"/>
                  </a:moveTo>
                  <a:lnTo>
                    <a:pt x="0" y="3400"/>
                  </a:lnTo>
                  <a:lnTo>
                    <a:pt x="0" y="24672"/>
                  </a:lnTo>
                  <a:lnTo>
                    <a:pt x="12700" y="212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7954010" y="64744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78"/>
                  </a:lnTo>
                  <a:lnTo>
                    <a:pt x="13970" y="2119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7966710" y="6471052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70" y="0"/>
                  </a:moveTo>
                  <a:lnTo>
                    <a:pt x="0" y="3740"/>
                  </a:lnTo>
                  <a:lnTo>
                    <a:pt x="0" y="24941"/>
                  </a:lnTo>
                  <a:lnTo>
                    <a:pt x="13970" y="2115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7979410" y="646799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3400"/>
                  </a:lnTo>
                  <a:lnTo>
                    <a:pt x="0" y="24563"/>
                  </a:lnTo>
                  <a:lnTo>
                    <a:pt x="12700" y="211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7990840" y="6464591"/>
              <a:ext cx="13970" cy="25400"/>
            </a:xfrm>
            <a:custGeom>
              <a:avLst/>
              <a:gdLst/>
              <a:ahLst/>
              <a:cxnLst/>
              <a:rect l="l" t="t" r="r" b="b"/>
              <a:pathLst>
                <a:path w="13970" h="25400">
                  <a:moveTo>
                    <a:pt x="13969" y="0"/>
                  </a:moveTo>
                  <a:lnTo>
                    <a:pt x="0" y="3740"/>
                  </a:lnTo>
                  <a:lnTo>
                    <a:pt x="0" y="24869"/>
                  </a:lnTo>
                  <a:lnTo>
                    <a:pt x="3809" y="23838"/>
                  </a:lnTo>
                  <a:lnTo>
                    <a:pt x="13969" y="2064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8003540" y="64615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4107"/>
                  </a:lnTo>
                  <a:lnTo>
                    <a:pt x="12700" y="201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8016240" y="6458130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3400"/>
                  </a:lnTo>
                  <a:lnTo>
                    <a:pt x="0" y="23519"/>
                  </a:lnTo>
                  <a:lnTo>
                    <a:pt x="12700" y="19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8027670" y="645462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11429" y="780"/>
                  </a:lnTo>
                  <a:lnTo>
                    <a:pt x="0" y="3841"/>
                  </a:lnTo>
                  <a:lnTo>
                    <a:pt x="0" y="23430"/>
                  </a:lnTo>
                  <a:lnTo>
                    <a:pt x="13970" y="1904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8040370" y="6451115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956"/>
                  </a:lnTo>
                  <a:lnTo>
                    <a:pt x="12700" y="189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00" name="object 2900"/>
          <p:cNvGrpSpPr/>
          <p:nvPr/>
        </p:nvGrpSpPr>
        <p:grpSpPr>
          <a:xfrm>
            <a:off x="8053069" y="6221729"/>
            <a:ext cx="709930" cy="248920"/>
            <a:chOff x="8053069" y="6221729"/>
            <a:chExt cx="709930" cy="248920"/>
          </a:xfrm>
        </p:grpSpPr>
        <p:sp>
          <p:nvSpPr>
            <p:cNvPr id="2901" name="object 2901"/>
            <p:cNvSpPr/>
            <p:nvPr/>
          </p:nvSpPr>
          <p:spPr>
            <a:xfrm>
              <a:off x="8053069" y="6447211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12700" y="0"/>
                  </a:moveTo>
                  <a:lnTo>
                    <a:pt x="0" y="3904"/>
                  </a:lnTo>
                  <a:lnTo>
                    <a:pt x="0" y="22872"/>
                  </a:lnTo>
                  <a:lnTo>
                    <a:pt x="12700" y="188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8064499" y="6443306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186"/>
                  </a:lnTo>
                  <a:lnTo>
                    <a:pt x="13970" y="1879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8077199" y="6439792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712"/>
                  </a:lnTo>
                  <a:lnTo>
                    <a:pt x="12700" y="187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8088629" y="6435888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3026"/>
                  </a:lnTo>
                  <a:lnTo>
                    <a:pt x="13970" y="1863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8101329" y="6431984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294"/>
                  </a:lnTo>
                  <a:lnTo>
                    <a:pt x="0" y="22942"/>
                  </a:lnTo>
                  <a:lnTo>
                    <a:pt x="13970" y="1855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8114029" y="642847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468"/>
                  </a:lnTo>
                  <a:lnTo>
                    <a:pt x="12700" y="184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8126729" y="6424566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3904"/>
                  </a:lnTo>
                  <a:lnTo>
                    <a:pt x="0" y="22383"/>
                  </a:lnTo>
                  <a:lnTo>
                    <a:pt x="12700" y="183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8138159" y="6420662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698"/>
                  </a:lnTo>
                  <a:lnTo>
                    <a:pt x="13970" y="183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8150859" y="641714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223"/>
                  </a:lnTo>
                  <a:lnTo>
                    <a:pt x="12700" y="182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8163559" y="6413244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2139"/>
                  </a:lnTo>
                  <a:lnTo>
                    <a:pt x="12700" y="1815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8174989" y="640933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69" y="0"/>
                  </a:moveTo>
                  <a:lnTo>
                    <a:pt x="0" y="4294"/>
                  </a:lnTo>
                  <a:lnTo>
                    <a:pt x="0" y="22454"/>
                  </a:lnTo>
                  <a:lnTo>
                    <a:pt x="13969" y="1806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8187689" y="6405826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979"/>
                  </a:lnTo>
                  <a:lnTo>
                    <a:pt x="12700" y="1799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8199119" y="640192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294"/>
                  </a:lnTo>
                  <a:lnTo>
                    <a:pt x="0" y="22294"/>
                  </a:lnTo>
                  <a:lnTo>
                    <a:pt x="13970" y="1790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8211819" y="639801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210"/>
                  </a:lnTo>
                  <a:lnTo>
                    <a:pt x="13970" y="1782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8224519" y="639450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700" y="0"/>
                  </a:moveTo>
                  <a:lnTo>
                    <a:pt x="0" y="3904"/>
                  </a:lnTo>
                  <a:lnTo>
                    <a:pt x="0" y="21735"/>
                  </a:lnTo>
                  <a:lnTo>
                    <a:pt x="12700" y="177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8235949" y="6390599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2050"/>
                  </a:lnTo>
                  <a:lnTo>
                    <a:pt x="13970" y="1766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8248649" y="63866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966"/>
                  </a:lnTo>
                  <a:lnTo>
                    <a:pt x="13970" y="1757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8261349" y="6383181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491"/>
                  </a:lnTo>
                  <a:lnTo>
                    <a:pt x="12700" y="1750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8272779" y="6379277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806"/>
                  </a:lnTo>
                  <a:lnTo>
                    <a:pt x="13970" y="174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8285479" y="637537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3970" y="0"/>
                  </a:moveTo>
                  <a:lnTo>
                    <a:pt x="0" y="4294"/>
                  </a:lnTo>
                  <a:lnTo>
                    <a:pt x="0" y="21721"/>
                  </a:lnTo>
                  <a:lnTo>
                    <a:pt x="13970" y="1733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8298179" y="637185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247"/>
                  </a:lnTo>
                  <a:lnTo>
                    <a:pt x="12700" y="17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8309609" y="6367954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561"/>
                  </a:lnTo>
                  <a:lnTo>
                    <a:pt x="13970" y="1717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8322309" y="636405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477"/>
                  </a:lnTo>
                  <a:lnTo>
                    <a:pt x="13970" y="170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8335009" y="6360536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3904"/>
                  </a:lnTo>
                  <a:lnTo>
                    <a:pt x="0" y="21003"/>
                  </a:lnTo>
                  <a:lnTo>
                    <a:pt x="12700" y="170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8346439" y="635663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317"/>
                  </a:lnTo>
                  <a:lnTo>
                    <a:pt x="13969" y="1693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8359139" y="635272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69" y="0"/>
                  </a:moveTo>
                  <a:lnTo>
                    <a:pt x="0" y="4294"/>
                  </a:lnTo>
                  <a:lnTo>
                    <a:pt x="0" y="21233"/>
                  </a:lnTo>
                  <a:lnTo>
                    <a:pt x="13969" y="16846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8371839" y="6349214"/>
              <a:ext cx="12700" cy="20955"/>
            </a:xfrm>
            <a:custGeom>
              <a:avLst/>
              <a:gdLst/>
              <a:ahLst/>
              <a:cxnLst/>
              <a:rect l="l" t="t" r="r" b="b"/>
              <a:pathLst>
                <a:path w="12700" h="20954">
                  <a:moveTo>
                    <a:pt x="12700" y="0"/>
                  </a:moveTo>
                  <a:lnTo>
                    <a:pt x="0" y="3904"/>
                  </a:lnTo>
                  <a:lnTo>
                    <a:pt x="0" y="20758"/>
                  </a:lnTo>
                  <a:lnTo>
                    <a:pt x="12700" y="167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8383269" y="6345310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89">
                  <a:moveTo>
                    <a:pt x="13970" y="0"/>
                  </a:moveTo>
                  <a:lnTo>
                    <a:pt x="0" y="4294"/>
                  </a:lnTo>
                  <a:lnTo>
                    <a:pt x="0" y="21073"/>
                  </a:lnTo>
                  <a:lnTo>
                    <a:pt x="13970" y="166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8395969" y="6341387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2539" y="3532"/>
                  </a:lnTo>
                  <a:lnTo>
                    <a:pt x="0" y="4313"/>
                  </a:lnTo>
                  <a:lnTo>
                    <a:pt x="0" y="21007"/>
                  </a:lnTo>
                  <a:lnTo>
                    <a:pt x="12700" y="170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8408669" y="6336972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700" y="0"/>
                  </a:moveTo>
                  <a:lnTo>
                    <a:pt x="0" y="4415"/>
                  </a:lnTo>
                  <a:lnTo>
                    <a:pt x="0" y="21434"/>
                  </a:lnTo>
                  <a:lnTo>
                    <a:pt x="12700" y="174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8420099" y="63325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260"/>
                  </a:lnTo>
                  <a:lnTo>
                    <a:pt x="13970" y="1787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8432799" y="632814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13970" y="0"/>
                  </a:moveTo>
                  <a:lnTo>
                    <a:pt x="0" y="4856"/>
                  </a:lnTo>
                  <a:lnTo>
                    <a:pt x="0" y="22687"/>
                  </a:lnTo>
                  <a:lnTo>
                    <a:pt x="13970" y="1830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8445499" y="632416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2700" y="0"/>
                  </a:moveTo>
                  <a:lnTo>
                    <a:pt x="0" y="4415"/>
                  </a:lnTo>
                  <a:lnTo>
                    <a:pt x="0" y="22673"/>
                  </a:lnTo>
                  <a:lnTo>
                    <a:pt x="12700" y="1868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8456929" y="6319752"/>
              <a:ext cx="13970" cy="23495"/>
            </a:xfrm>
            <a:custGeom>
              <a:avLst/>
              <a:gdLst/>
              <a:ahLst/>
              <a:cxnLst/>
              <a:rect l="l" t="t" r="r" b="b"/>
              <a:pathLst>
                <a:path w="13970" h="23495">
                  <a:moveTo>
                    <a:pt x="13970" y="0"/>
                  </a:moveTo>
                  <a:lnTo>
                    <a:pt x="0" y="4856"/>
                  </a:lnTo>
                  <a:lnTo>
                    <a:pt x="0" y="23499"/>
                  </a:lnTo>
                  <a:lnTo>
                    <a:pt x="13970" y="1911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8469629" y="631533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13970" y="0"/>
                  </a:moveTo>
                  <a:lnTo>
                    <a:pt x="0" y="4856"/>
                  </a:lnTo>
                  <a:lnTo>
                    <a:pt x="0" y="23925"/>
                  </a:lnTo>
                  <a:lnTo>
                    <a:pt x="13970" y="1953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8482329" y="6311362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29">
                  <a:moveTo>
                    <a:pt x="12700" y="0"/>
                  </a:moveTo>
                  <a:lnTo>
                    <a:pt x="0" y="4415"/>
                  </a:lnTo>
                  <a:lnTo>
                    <a:pt x="0" y="23911"/>
                  </a:lnTo>
                  <a:lnTo>
                    <a:pt x="12700" y="199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8493759" y="6306947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4">
                  <a:moveTo>
                    <a:pt x="13970" y="0"/>
                  </a:moveTo>
                  <a:lnTo>
                    <a:pt x="0" y="4856"/>
                  </a:lnTo>
                  <a:lnTo>
                    <a:pt x="0" y="24737"/>
                  </a:lnTo>
                  <a:lnTo>
                    <a:pt x="13970" y="2034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8506459" y="630297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700" y="0"/>
                  </a:moveTo>
                  <a:lnTo>
                    <a:pt x="0" y="4415"/>
                  </a:lnTo>
                  <a:lnTo>
                    <a:pt x="0" y="24722"/>
                  </a:lnTo>
                  <a:lnTo>
                    <a:pt x="12700" y="207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8519159" y="6298558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12700" h="25400">
                  <a:moveTo>
                    <a:pt x="12700" y="0"/>
                  </a:moveTo>
                  <a:lnTo>
                    <a:pt x="0" y="4415"/>
                  </a:lnTo>
                  <a:lnTo>
                    <a:pt x="0" y="25149"/>
                  </a:lnTo>
                  <a:lnTo>
                    <a:pt x="12700" y="2116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8530589" y="6294142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70" h="26035">
                  <a:moveTo>
                    <a:pt x="13969" y="0"/>
                  </a:moveTo>
                  <a:lnTo>
                    <a:pt x="0" y="4856"/>
                  </a:lnTo>
                  <a:lnTo>
                    <a:pt x="0" y="25975"/>
                  </a:lnTo>
                  <a:lnTo>
                    <a:pt x="13969" y="2158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8543289" y="6290168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2700" y="0"/>
                  </a:moveTo>
                  <a:lnTo>
                    <a:pt x="0" y="4415"/>
                  </a:lnTo>
                  <a:lnTo>
                    <a:pt x="0" y="25960"/>
                  </a:lnTo>
                  <a:lnTo>
                    <a:pt x="12700" y="219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2" name="object 2942"/>
            <p:cNvSpPr/>
            <p:nvPr/>
          </p:nvSpPr>
          <p:spPr>
            <a:xfrm>
              <a:off x="8555989" y="6285753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70">
                  <a:moveTo>
                    <a:pt x="12700" y="0"/>
                  </a:moveTo>
                  <a:lnTo>
                    <a:pt x="0" y="4415"/>
                  </a:lnTo>
                  <a:lnTo>
                    <a:pt x="0" y="26387"/>
                  </a:lnTo>
                  <a:lnTo>
                    <a:pt x="12700" y="223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8567419" y="6281337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70" h="27304">
                  <a:moveTo>
                    <a:pt x="13970" y="0"/>
                  </a:moveTo>
                  <a:lnTo>
                    <a:pt x="0" y="4856"/>
                  </a:lnTo>
                  <a:lnTo>
                    <a:pt x="0" y="27213"/>
                  </a:lnTo>
                  <a:lnTo>
                    <a:pt x="13970" y="2282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8580119" y="6277364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700" y="0"/>
                  </a:moveTo>
                  <a:lnTo>
                    <a:pt x="0" y="4415"/>
                  </a:lnTo>
                  <a:lnTo>
                    <a:pt x="0" y="27199"/>
                  </a:lnTo>
                  <a:lnTo>
                    <a:pt x="12700" y="232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5" name="object 2945"/>
            <p:cNvSpPr/>
            <p:nvPr/>
          </p:nvSpPr>
          <p:spPr>
            <a:xfrm>
              <a:off x="8591549" y="627294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025"/>
                  </a:lnTo>
                  <a:lnTo>
                    <a:pt x="13970" y="2363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6" name="object 2946"/>
            <p:cNvSpPr/>
            <p:nvPr/>
          </p:nvSpPr>
          <p:spPr>
            <a:xfrm>
              <a:off x="8604249" y="626853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70" y="0"/>
                  </a:moveTo>
                  <a:lnTo>
                    <a:pt x="0" y="4856"/>
                  </a:lnTo>
                  <a:lnTo>
                    <a:pt x="0" y="28452"/>
                  </a:lnTo>
                  <a:lnTo>
                    <a:pt x="13970" y="2406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8616949" y="626455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700" y="0"/>
                  </a:moveTo>
                  <a:lnTo>
                    <a:pt x="0" y="4415"/>
                  </a:lnTo>
                  <a:lnTo>
                    <a:pt x="0" y="28437"/>
                  </a:lnTo>
                  <a:lnTo>
                    <a:pt x="12700" y="2444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8629649" y="6260144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700" y="0"/>
                  </a:moveTo>
                  <a:lnTo>
                    <a:pt x="0" y="4415"/>
                  </a:lnTo>
                  <a:lnTo>
                    <a:pt x="0" y="28864"/>
                  </a:lnTo>
                  <a:lnTo>
                    <a:pt x="12700" y="2487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8641079" y="6255728"/>
              <a:ext cx="13970" cy="29845"/>
            </a:xfrm>
            <a:custGeom>
              <a:avLst/>
              <a:gdLst/>
              <a:ahLst/>
              <a:cxnLst/>
              <a:rect l="l" t="t" r="r" b="b"/>
              <a:pathLst>
                <a:path w="13970" h="29845">
                  <a:moveTo>
                    <a:pt x="13970" y="0"/>
                  </a:moveTo>
                  <a:lnTo>
                    <a:pt x="0" y="4856"/>
                  </a:lnTo>
                  <a:lnTo>
                    <a:pt x="0" y="29690"/>
                  </a:lnTo>
                  <a:lnTo>
                    <a:pt x="13970" y="253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8653779" y="6251754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700" y="0"/>
                  </a:moveTo>
                  <a:lnTo>
                    <a:pt x="0" y="4415"/>
                  </a:lnTo>
                  <a:lnTo>
                    <a:pt x="0" y="29675"/>
                  </a:lnTo>
                  <a:lnTo>
                    <a:pt x="12700" y="2568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8666479" y="6247339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700" y="0"/>
                  </a:moveTo>
                  <a:lnTo>
                    <a:pt x="0" y="4415"/>
                  </a:lnTo>
                  <a:lnTo>
                    <a:pt x="0" y="30102"/>
                  </a:lnTo>
                  <a:lnTo>
                    <a:pt x="12700" y="2611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8677909" y="62429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70" h="31114">
                  <a:moveTo>
                    <a:pt x="13970" y="0"/>
                  </a:moveTo>
                  <a:lnTo>
                    <a:pt x="0" y="4856"/>
                  </a:lnTo>
                  <a:lnTo>
                    <a:pt x="0" y="30928"/>
                  </a:lnTo>
                  <a:lnTo>
                    <a:pt x="13970" y="265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8690609" y="6238950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700" y="0"/>
                  </a:moveTo>
                  <a:lnTo>
                    <a:pt x="0" y="4415"/>
                  </a:lnTo>
                  <a:lnTo>
                    <a:pt x="0" y="30913"/>
                  </a:lnTo>
                  <a:lnTo>
                    <a:pt x="12700" y="269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8702039" y="6234534"/>
              <a:ext cx="13970" cy="31750"/>
            </a:xfrm>
            <a:custGeom>
              <a:avLst/>
              <a:gdLst/>
              <a:ahLst/>
              <a:cxnLst/>
              <a:rect l="l" t="t" r="r" b="b"/>
              <a:pathLst>
                <a:path w="13970" h="31750">
                  <a:moveTo>
                    <a:pt x="13969" y="0"/>
                  </a:moveTo>
                  <a:lnTo>
                    <a:pt x="0" y="4856"/>
                  </a:lnTo>
                  <a:lnTo>
                    <a:pt x="0" y="31739"/>
                  </a:lnTo>
                  <a:lnTo>
                    <a:pt x="13969" y="27352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5" name="object 2955"/>
            <p:cNvSpPr/>
            <p:nvPr/>
          </p:nvSpPr>
          <p:spPr>
            <a:xfrm>
              <a:off x="8714739" y="6230119"/>
              <a:ext cx="13970" cy="32384"/>
            </a:xfrm>
            <a:custGeom>
              <a:avLst/>
              <a:gdLst/>
              <a:ahLst/>
              <a:cxnLst/>
              <a:rect l="l" t="t" r="r" b="b"/>
              <a:pathLst>
                <a:path w="13970" h="32385">
                  <a:moveTo>
                    <a:pt x="13969" y="0"/>
                  </a:moveTo>
                  <a:lnTo>
                    <a:pt x="0" y="4856"/>
                  </a:lnTo>
                  <a:lnTo>
                    <a:pt x="0" y="32166"/>
                  </a:lnTo>
                  <a:lnTo>
                    <a:pt x="13969" y="2777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8727439" y="6226145"/>
              <a:ext cx="12700" cy="32384"/>
            </a:xfrm>
            <a:custGeom>
              <a:avLst/>
              <a:gdLst/>
              <a:ahLst/>
              <a:cxnLst/>
              <a:rect l="l" t="t" r="r" b="b"/>
              <a:pathLst>
                <a:path w="12700" h="32385">
                  <a:moveTo>
                    <a:pt x="12700" y="0"/>
                  </a:moveTo>
                  <a:lnTo>
                    <a:pt x="0" y="4415"/>
                  </a:lnTo>
                  <a:lnTo>
                    <a:pt x="0" y="32152"/>
                  </a:lnTo>
                  <a:lnTo>
                    <a:pt x="12700" y="2816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8738869" y="622172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70" h="33020">
                  <a:moveTo>
                    <a:pt x="13970" y="0"/>
                  </a:moveTo>
                  <a:lnTo>
                    <a:pt x="0" y="4856"/>
                  </a:lnTo>
                  <a:lnTo>
                    <a:pt x="0" y="32978"/>
                  </a:lnTo>
                  <a:lnTo>
                    <a:pt x="13970" y="285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8" name="object 2958"/>
            <p:cNvSpPr/>
            <p:nvPr/>
          </p:nvSpPr>
          <p:spPr>
            <a:xfrm>
              <a:off x="8751569" y="622172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29" h="29210">
                  <a:moveTo>
                    <a:pt x="1270" y="0"/>
                  </a:moveTo>
                  <a:lnTo>
                    <a:pt x="0" y="441"/>
                  </a:lnTo>
                  <a:lnTo>
                    <a:pt x="0" y="28989"/>
                  </a:lnTo>
                  <a:lnTo>
                    <a:pt x="11429" y="254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59" name="object 2959"/>
          <p:cNvGrpSpPr/>
          <p:nvPr/>
        </p:nvGrpSpPr>
        <p:grpSpPr>
          <a:xfrm>
            <a:off x="5690870" y="6487582"/>
            <a:ext cx="2186940" cy="370840"/>
            <a:chOff x="5690870" y="6487582"/>
            <a:chExt cx="2186940" cy="370840"/>
          </a:xfrm>
        </p:grpSpPr>
        <p:sp>
          <p:nvSpPr>
            <p:cNvPr id="2960" name="object 2960"/>
            <p:cNvSpPr/>
            <p:nvPr/>
          </p:nvSpPr>
          <p:spPr>
            <a:xfrm>
              <a:off x="5690870" y="6855301"/>
              <a:ext cx="16510" cy="3175"/>
            </a:xfrm>
            <a:custGeom>
              <a:avLst/>
              <a:gdLst/>
              <a:ahLst/>
              <a:cxnLst/>
              <a:rect l="l" t="t" r="r" b="b"/>
              <a:pathLst>
                <a:path w="16510" h="3175">
                  <a:moveTo>
                    <a:pt x="16509" y="0"/>
                  </a:moveTo>
                  <a:lnTo>
                    <a:pt x="0" y="2698"/>
                  </a:lnTo>
                  <a:lnTo>
                    <a:pt x="16509" y="2698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5706110" y="685218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20319" y="0"/>
                  </a:moveTo>
                  <a:lnTo>
                    <a:pt x="0" y="3321"/>
                  </a:lnTo>
                  <a:lnTo>
                    <a:pt x="0" y="5812"/>
                  </a:lnTo>
                  <a:lnTo>
                    <a:pt x="20319" y="581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5723890" y="684928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90">
                  <a:moveTo>
                    <a:pt x="20320" y="0"/>
                  </a:moveTo>
                  <a:lnTo>
                    <a:pt x="0" y="3321"/>
                  </a:lnTo>
                  <a:lnTo>
                    <a:pt x="0" y="8719"/>
                  </a:lnTo>
                  <a:lnTo>
                    <a:pt x="20320" y="87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5742940" y="6846374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19050" y="0"/>
                  </a:moveTo>
                  <a:lnTo>
                    <a:pt x="0" y="3113"/>
                  </a:lnTo>
                  <a:lnTo>
                    <a:pt x="0" y="11625"/>
                  </a:lnTo>
                  <a:lnTo>
                    <a:pt x="19050" y="116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5760720" y="68432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20319" y="0"/>
                  </a:moveTo>
                  <a:lnTo>
                    <a:pt x="0" y="3321"/>
                  </a:lnTo>
                  <a:lnTo>
                    <a:pt x="0" y="14739"/>
                  </a:lnTo>
                  <a:lnTo>
                    <a:pt x="20319" y="1473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5778500" y="6840354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20320" y="0"/>
                  </a:moveTo>
                  <a:lnTo>
                    <a:pt x="0" y="3321"/>
                  </a:lnTo>
                  <a:lnTo>
                    <a:pt x="0" y="17645"/>
                  </a:lnTo>
                  <a:lnTo>
                    <a:pt x="20320" y="176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5797550" y="6837240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20" h="20954">
                  <a:moveTo>
                    <a:pt x="20320" y="0"/>
                  </a:moveTo>
                  <a:lnTo>
                    <a:pt x="0" y="3321"/>
                  </a:lnTo>
                  <a:lnTo>
                    <a:pt x="0" y="20759"/>
                  </a:lnTo>
                  <a:lnTo>
                    <a:pt x="10160" y="20759"/>
                  </a:lnTo>
                  <a:lnTo>
                    <a:pt x="20320" y="191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5815330" y="6834334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456"/>
                  </a:lnTo>
                  <a:lnTo>
                    <a:pt x="20320" y="192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5834380" y="6831220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545"/>
                  </a:lnTo>
                  <a:lnTo>
                    <a:pt x="20320" y="193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5852160" y="682831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629"/>
                  </a:lnTo>
                  <a:lnTo>
                    <a:pt x="20319" y="19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5871210" y="682519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19" y="0"/>
                  </a:moveTo>
                  <a:lnTo>
                    <a:pt x="0" y="3321"/>
                  </a:lnTo>
                  <a:lnTo>
                    <a:pt x="0" y="22718"/>
                  </a:lnTo>
                  <a:lnTo>
                    <a:pt x="20319" y="194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E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5888990" y="6822293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20320" y="0"/>
                  </a:moveTo>
                  <a:lnTo>
                    <a:pt x="0" y="3321"/>
                  </a:lnTo>
                  <a:lnTo>
                    <a:pt x="0" y="22802"/>
                  </a:lnTo>
                  <a:lnTo>
                    <a:pt x="20320" y="195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5908040" y="681917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2891"/>
                  </a:lnTo>
                  <a:lnTo>
                    <a:pt x="20320" y="1966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5925820" y="6816273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2975"/>
                  </a:lnTo>
                  <a:lnTo>
                    <a:pt x="20319" y="1974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5944870" y="6813159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064"/>
                  </a:lnTo>
                  <a:lnTo>
                    <a:pt x="20319" y="198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5962650" y="681025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148"/>
                  </a:lnTo>
                  <a:lnTo>
                    <a:pt x="20320" y="199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C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5981700" y="680713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237"/>
                  </a:lnTo>
                  <a:lnTo>
                    <a:pt x="20320" y="200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5999480" y="680423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321"/>
                  </a:lnTo>
                  <a:lnTo>
                    <a:pt x="20320" y="200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6018530" y="680111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20" y="0"/>
                  </a:moveTo>
                  <a:lnTo>
                    <a:pt x="0" y="3321"/>
                  </a:lnTo>
                  <a:lnTo>
                    <a:pt x="0" y="23410"/>
                  </a:lnTo>
                  <a:lnTo>
                    <a:pt x="20320" y="2018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6036310" y="6798212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0" y="3321"/>
                  </a:lnTo>
                  <a:lnTo>
                    <a:pt x="0" y="23493"/>
                  </a:lnTo>
                  <a:lnTo>
                    <a:pt x="20319" y="2026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6055360" y="6795305"/>
              <a:ext cx="19050" cy="23495"/>
            </a:xfrm>
            <a:custGeom>
              <a:avLst/>
              <a:gdLst/>
              <a:ahLst/>
              <a:cxnLst/>
              <a:rect l="l" t="t" r="r" b="b"/>
              <a:pathLst>
                <a:path w="19050" h="23495">
                  <a:moveTo>
                    <a:pt x="19050" y="0"/>
                  </a:moveTo>
                  <a:lnTo>
                    <a:pt x="0" y="3113"/>
                  </a:lnTo>
                  <a:lnTo>
                    <a:pt x="0" y="23375"/>
                  </a:lnTo>
                  <a:lnTo>
                    <a:pt x="19050" y="2035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A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6073140" y="6792192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666"/>
                  </a:lnTo>
                  <a:lnTo>
                    <a:pt x="20320" y="204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6092190" y="678907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3756"/>
                  </a:lnTo>
                  <a:lnTo>
                    <a:pt x="20320" y="205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6109970" y="678617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839"/>
                  </a:lnTo>
                  <a:lnTo>
                    <a:pt x="20319" y="2061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6129020" y="678305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321"/>
                  </a:lnTo>
                  <a:lnTo>
                    <a:pt x="0" y="23929"/>
                  </a:lnTo>
                  <a:lnTo>
                    <a:pt x="20319" y="207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6146800" y="6780151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3321"/>
                  </a:lnTo>
                  <a:lnTo>
                    <a:pt x="0" y="24012"/>
                  </a:lnTo>
                  <a:lnTo>
                    <a:pt x="20320" y="2078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3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6165850" y="6777245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3894"/>
                  </a:lnTo>
                  <a:lnTo>
                    <a:pt x="19050" y="208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83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6183630" y="677413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185"/>
                  </a:lnTo>
                  <a:lnTo>
                    <a:pt x="20320" y="2095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6202680" y="6771224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9050" y="0"/>
                  </a:moveTo>
                  <a:lnTo>
                    <a:pt x="0" y="3113"/>
                  </a:lnTo>
                  <a:lnTo>
                    <a:pt x="0" y="24067"/>
                  </a:lnTo>
                  <a:lnTo>
                    <a:pt x="19050" y="2104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7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6220460" y="676811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358"/>
                  </a:lnTo>
                  <a:lnTo>
                    <a:pt x="20319" y="2113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6238240" y="676520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442"/>
                  </a:lnTo>
                  <a:lnTo>
                    <a:pt x="20320" y="212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6257290" y="676209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20" y="0"/>
                  </a:moveTo>
                  <a:lnTo>
                    <a:pt x="0" y="3321"/>
                  </a:lnTo>
                  <a:lnTo>
                    <a:pt x="0" y="24531"/>
                  </a:lnTo>
                  <a:lnTo>
                    <a:pt x="20320" y="2130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6275070" y="6759184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615"/>
                  </a:lnTo>
                  <a:lnTo>
                    <a:pt x="20319" y="2138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6294120" y="675607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20319" y="0"/>
                  </a:moveTo>
                  <a:lnTo>
                    <a:pt x="0" y="3321"/>
                  </a:lnTo>
                  <a:lnTo>
                    <a:pt x="0" y="24704"/>
                  </a:lnTo>
                  <a:lnTo>
                    <a:pt x="20319" y="2147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4" name="object 2994"/>
            <p:cNvSpPr/>
            <p:nvPr/>
          </p:nvSpPr>
          <p:spPr>
            <a:xfrm>
              <a:off x="6313170" y="6753163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5">
                  <a:moveTo>
                    <a:pt x="19050" y="0"/>
                  </a:moveTo>
                  <a:lnTo>
                    <a:pt x="0" y="3113"/>
                  </a:lnTo>
                  <a:lnTo>
                    <a:pt x="0" y="24586"/>
                  </a:lnTo>
                  <a:lnTo>
                    <a:pt x="19050" y="2156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5" name="object 2995"/>
            <p:cNvSpPr/>
            <p:nvPr/>
          </p:nvSpPr>
          <p:spPr>
            <a:xfrm>
              <a:off x="6330950" y="675005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877"/>
                  </a:lnTo>
                  <a:lnTo>
                    <a:pt x="20320" y="2165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6348730" y="674714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4961"/>
                  </a:lnTo>
                  <a:lnTo>
                    <a:pt x="20320" y="217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6367780" y="674402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050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6385560" y="67411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134"/>
                  </a:lnTo>
                  <a:lnTo>
                    <a:pt x="20319" y="2190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6404610" y="673800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321"/>
                  </a:lnTo>
                  <a:lnTo>
                    <a:pt x="0" y="25223"/>
                  </a:lnTo>
                  <a:lnTo>
                    <a:pt x="20319" y="2199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33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6422390" y="67351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07"/>
                  </a:lnTo>
                  <a:lnTo>
                    <a:pt x="20320" y="220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6441440" y="673198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321"/>
                  </a:lnTo>
                  <a:lnTo>
                    <a:pt x="0" y="25396"/>
                  </a:lnTo>
                  <a:lnTo>
                    <a:pt x="20320" y="221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6459220" y="672908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480"/>
                  </a:lnTo>
                  <a:lnTo>
                    <a:pt x="20319" y="2225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3" name="object 3003"/>
            <p:cNvSpPr/>
            <p:nvPr/>
          </p:nvSpPr>
          <p:spPr>
            <a:xfrm>
              <a:off x="6478270" y="672596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321"/>
                  </a:lnTo>
                  <a:lnTo>
                    <a:pt x="0" y="25569"/>
                  </a:lnTo>
                  <a:lnTo>
                    <a:pt x="20319" y="2234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4" name="object 3004"/>
            <p:cNvSpPr/>
            <p:nvPr/>
          </p:nvSpPr>
          <p:spPr>
            <a:xfrm>
              <a:off x="6496050" y="672306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653"/>
                  </a:lnTo>
                  <a:lnTo>
                    <a:pt x="20320" y="2242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5" name="object 3005"/>
            <p:cNvSpPr/>
            <p:nvPr/>
          </p:nvSpPr>
          <p:spPr>
            <a:xfrm>
              <a:off x="6515100" y="671994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742"/>
                  </a:lnTo>
                  <a:lnTo>
                    <a:pt x="20320" y="2251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6532880" y="6717042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826"/>
                  </a:lnTo>
                  <a:lnTo>
                    <a:pt x="20320" y="225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7" name="object 3007"/>
            <p:cNvSpPr/>
            <p:nvPr/>
          </p:nvSpPr>
          <p:spPr>
            <a:xfrm>
              <a:off x="6551930" y="6713928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15"/>
                  </a:lnTo>
                  <a:lnTo>
                    <a:pt x="20320" y="226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8" name="object 3008"/>
            <p:cNvSpPr/>
            <p:nvPr/>
          </p:nvSpPr>
          <p:spPr>
            <a:xfrm>
              <a:off x="6569710" y="6711021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321"/>
                  </a:lnTo>
                  <a:lnTo>
                    <a:pt x="0" y="25999"/>
                  </a:lnTo>
                  <a:lnTo>
                    <a:pt x="20320" y="2277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9" name="object 3009"/>
            <p:cNvSpPr/>
            <p:nvPr/>
          </p:nvSpPr>
          <p:spPr>
            <a:xfrm>
              <a:off x="6588760" y="670790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088"/>
                  </a:lnTo>
                  <a:lnTo>
                    <a:pt x="20320" y="228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0" name="object 3010"/>
            <p:cNvSpPr/>
            <p:nvPr/>
          </p:nvSpPr>
          <p:spPr>
            <a:xfrm>
              <a:off x="6606540" y="670500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321"/>
                  </a:lnTo>
                  <a:lnTo>
                    <a:pt x="0" y="26171"/>
                  </a:lnTo>
                  <a:lnTo>
                    <a:pt x="20319" y="2294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1" name="object 3011"/>
            <p:cNvSpPr/>
            <p:nvPr/>
          </p:nvSpPr>
          <p:spPr>
            <a:xfrm>
              <a:off x="6625590" y="670209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053"/>
                  </a:lnTo>
                  <a:lnTo>
                    <a:pt x="19050" y="2302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E2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6643370" y="669898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344"/>
                  </a:lnTo>
                  <a:lnTo>
                    <a:pt x="20320" y="2311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6662420" y="6696075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226"/>
                  </a:lnTo>
                  <a:lnTo>
                    <a:pt x="19050" y="2320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D2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6680200" y="6692961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321"/>
                  </a:lnTo>
                  <a:lnTo>
                    <a:pt x="0" y="26517"/>
                  </a:lnTo>
                  <a:lnTo>
                    <a:pt x="20320" y="232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6697980" y="6689847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90" y="0"/>
                  </a:moveTo>
                  <a:lnTo>
                    <a:pt x="0" y="3529"/>
                  </a:lnTo>
                  <a:lnTo>
                    <a:pt x="0" y="26809"/>
                  </a:lnTo>
                  <a:lnTo>
                    <a:pt x="21590" y="23381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D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6" name="object 3016"/>
            <p:cNvSpPr/>
            <p:nvPr/>
          </p:nvSpPr>
          <p:spPr>
            <a:xfrm>
              <a:off x="6717030" y="668694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690"/>
                  </a:lnTo>
                  <a:lnTo>
                    <a:pt x="20320" y="234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7" name="object 3017"/>
            <p:cNvSpPr/>
            <p:nvPr/>
          </p:nvSpPr>
          <p:spPr>
            <a:xfrm>
              <a:off x="6736080" y="6684034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113"/>
                  </a:lnTo>
                  <a:lnTo>
                    <a:pt x="0" y="26572"/>
                  </a:lnTo>
                  <a:lnTo>
                    <a:pt x="19050" y="2354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8" name="object 3018"/>
            <p:cNvSpPr/>
            <p:nvPr/>
          </p:nvSpPr>
          <p:spPr>
            <a:xfrm>
              <a:off x="6753860" y="668092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6863"/>
                  </a:lnTo>
                  <a:lnTo>
                    <a:pt x="20320" y="2363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6772910" y="6678014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113"/>
                  </a:lnTo>
                  <a:lnTo>
                    <a:pt x="0" y="26745"/>
                  </a:lnTo>
                  <a:lnTo>
                    <a:pt x="19050" y="2372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6790690" y="667490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321"/>
                  </a:lnTo>
                  <a:lnTo>
                    <a:pt x="0" y="27036"/>
                  </a:lnTo>
                  <a:lnTo>
                    <a:pt x="20319" y="2381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B1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6808470" y="66719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120"/>
                  </a:lnTo>
                  <a:lnTo>
                    <a:pt x="20320" y="2389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2" name="object 3022"/>
            <p:cNvSpPr/>
            <p:nvPr/>
          </p:nvSpPr>
          <p:spPr>
            <a:xfrm>
              <a:off x="6827520" y="666887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09"/>
                  </a:lnTo>
                  <a:lnTo>
                    <a:pt x="20320" y="239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3" name="object 3023"/>
            <p:cNvSpPr/>
            <p:nvPr/>
          </p:nvSpPr>
          <p:spPr>
            <a:xfrm>
              <a:off x="6845300" y="66659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321"/>
                  </a:lnTo>
                  <a:lnTo>
                    <a:pt x="0" y="27293"/>
                  </a:lnTo>
                  <a:lnTo>
                    <a:pt x="20320" y="240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4" name="object 3024"/>
            <p:cNvSpPr/>
            <p:nvPr/>
          </p:nvSpPr>
          <p:spPr>
            <a:xfrm>
              <a:off x="6864350" y="666285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382"/>
                  </a:lnTo>
                  <a:lnTo>
                    <a:pt x="20320" y="241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5" name="object 3025"/>
            <p:cNvSpPr/>
            <p:nvPr/>
          </p:nvSpPr>
          <p:spPr>
            <a:xfrm>
              <a:off x="6882130" y="6659953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466"/>
                  </a:lnTo>
                  <a:lnTo>
                    <a:pt x="20320" y="242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6901180" y="665683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555"/>
                  </a:lnTo>
                  <a:lnTo>
                    <a:pt x="20320" y="243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6918960" y="665393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639"/>
                  </a:lnTo>
                  <a:lnTo>
                    <a:pt x="20320" y="244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6938010" y="665081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20" y="0"/>
                  </a:moveTo>
                  <a:lnTo>
                    <a:pt x="0" y="3321"/>
                  </a:lnTo>
                  <a:lnTo>
                    <a:pt x="0" y="27728"/>
                  </a:lnTo>
                  <a:lnTo>
                    <a:pt x="20320" y="245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9" name="object 3029"/>
            <p:cNvSpPr/>
            <p:nvPr/>
          </p:nvSpPr>
          <p:spPr>
            <a:xfrm>
              <a:off x="6955790" y="664791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812"/>
                  </a:lnTo>
                  <a:lnTo>
                    <a:pt x="3809" y="27207"/>
                  </a:lnTo>
                  <a:lnTo>
                    <a:pt x="20319" y="2422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0" name="object 3030"/>
            <p:cNvSpPr/>
            <p:nvPr/>
          </p:nvSpPr>
          <p:spPr>
            <a:xfrm>
              <a:off x="6974840" y="6644798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40">
                  <a:moveTo>
                    <a:pt x="20319" y="0"/>
                  </a:moveTo>
                  <a:lnTo>
                    <a:pt x="0" y="3321"/>
                  </a:lnTo>
                  <a:lnTo>
                    <a:pt x="0" y="27565"/>
                  </a:lnTo>
                  <a:lnTo>
                    <a:pt x="20319" y="23891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7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1" name="object 3031"/>
            <p:cNvSpPr/>
            <p:nvPr/>
          </p:nvSpPr>
          <p:spPr>
            <a:xfrm>
              <a:off x="6992620" y="664187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19050" y="226"/>
                  </a:lnTo>
                  <a:lnTo>
                    <a:pt x="0" y="3340"/>
                  </a:lnTo>
                  <a:lnTo>
                    <a:pt x="0" y="27276"/>
                  </a:lnTo>
                  <a:lnTo>
                    <a:pt x="20320" y="2360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2" name="object 3032"/>
            <p:cNvSpPr/>
            <p:nvPr/>
          </p:nvSpPr>
          <p:spPr>
            <a:xfrm>
              <a:off x="7011670" y="663847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230"/>
                  </a:lnTo>
                  <a:lnTo>
                    <a:pt x="20320" y="2355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3" name="object 3033"/>
            <p:cNvSpPr/>
            <p:nvPr/>
          </p:nvSpPr>
          <p:spPr>
            <a:xfrm>
              <a:off x="7029450" y="663530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87"/>
                  </a:lnTo>
                  <a:lnTo>
                    <a:pt x="20320" y="23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6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7048500" y="663190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141"/>
                  </a:lnTo>
                  <a:lnTo>
                    <a:pt x="20320" y="234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5" name="object 3035"/>
            <p:cNvSpPr/>
            <p:nvPr/>
          </p:nvSpPr>
          <p:spPr>
            <a:xfrm>
              <a:off x="7066280" y="662873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98"/>
                  </a:lnTo>
                  <a:lnTo>
                    <a:pt x="20320" y="234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6" name="object 3036"/>
            <p:cNvSpPr/>
            <p:nvPr/>
          </p:nvSpPr>
          <p:spPr>
            <a:xfrm>
              <a:off x="7085330" y="6625560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9050" y="0"/>
                  </a:moveTo>
                  <a:lnTo>
                    <a:pt x="0" y="3398"/>
                  </a:lnTo>
                  <a:lnTo>
                    <a:pt x="0" y="26825"/>
                  </a:lnTo>
                  <a:lnTo>
                    <a:pt x="19050" y="2338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5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7" name="object 3037"/>
            <p:cNvSpPr/>
            <p:nvPr/>
          </p:nvSpPr>
          <p:spPr>
            <a:xfrm>
              <a:off x="7103110" y="6622162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7009"/>
                  </a:lnTo>
                  <a:lnTo>
                    <a:pt x="20320" y="233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8" name="object 3038"/>
            <p:cNvSpPr/>
            <p:nvPr/>
          </p:nvSpPr>
          <p:spPr>
            <a:xfrm>
              <a:off x="7122160" y="661876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963"/>
                  </a:lnTo>
                  <a:lnTo>
                    <a:pt x="20320" y="232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9" name="object 3039"/>
            <p:cNvSpPr/>
            <p:nvPr/>
          </p:nvSpPr>
          <p:spPr>
            <a:xfrm>
              <a:off x="7139940" y="661559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920"/>
                  </a:lnTo>
                  <a:lnTo>
                    <a:pt x="20319" y="2324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7158990" y="6612193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19" y="0"/>
                  </a:moveTo>
                  <a:lnTo>
                    <a:pt x="0" y="3625"/>
                  </a:lnTo>
                  <a:lnTo>
                    <a:pt x="0" y="26874"/>
                  </a:lnTo>
                  <a:lnTo>
                    <a:pt x="20319" y="2320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7176770" y="660902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831"/>
                  </a:lnTo>
                  <a:lnTo>
                    <a:pt x="20320" y="2315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7195820" y="660584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559"/>
                  </a:lnTo>
                  <a:lnTo>
                    <a:pt x="19050" y="2311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7213600" y="6602451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3625"/>
                  </a:lnTo>
                  <a:lnTo>
                    <a:pt x="0" y="26742"/>
                  </a:lnTo>
                  <a:lnTo>
                    <a:pt x="20320" y="230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4" name="object 3044"/>
            <p:cNvSpPr/>
            <p:nvPr/>
          </p:nvSpPr>
          <p:spPr>
            <a:xfrm>
              <a:off x="7232650" y="659927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3398"/>
                  </a:lnTo>
                  <a:lnTo>
                    <a:pt x="0" y="26470"/>
                  </a:lnTo>
                  <a:lnTo>
                    <a:pt x="19050" y="230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2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5" name="object 3045"/>
            <p:cNvSpPr/>
            <p:nvPr/>
          </p:nvSpPr>
          <p:spPr>
            <a:xfrm>
              <a:off x="7250430" y="659588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53"/>
                  </a:lnTo>
                  <a:lnTo>
                    <a:pt x="20320" y="229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7268210" y="659270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610"/>
                  </a:lnTo>
                  <a:lnTo>
                    <a:pt x="20320" y="229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7" name="object 3047"/>
            <p:cNvSpPr/>
            <p:nvPr/>
          </p:nvSpPr>
          <p:spPr>
            <a:xfrm>
              <a:off x="7287260" y="658931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564"/>
                  </a:lnTo>
                  <a:lnTo>
                    <a:pt x="20320" y="228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8" name="object 3048"/>
            <p:cNvSpPr/>
            <p:nvPr/>
          </p:nvSpPr>
          <p:spPr>
            <a:xfrm>
              <a:off x="7305040" y="6585911"/>
              <a:ext cx="21590" cy="27305"/>
            </a:xfrm>
            <a:custGeom>
              <a:avLst/>
              <a:gdLst/>
              <a:ahLst/>
              <a:cxnLst/>
              <a:rect l="l" t="t" r="r" b="b"/>
              <a:pathLst>
                <a:path w="21590" h="27304">
                  <a:moveTo>
                    <a:pt x="21589" y="0"/>
                  </a:moveTo>
                  <a:lnTo>
                    <a:pt x="0" y="3851"/>
                  </a:lnTo>
                  <a:lnTo>
                    <a:pt x="0" y="26748"/>
                  </a:lnTo>
                  <a:lnTo>
                    <a:pt x="21589" y="22844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9" name="object 3049"/>
            <p:cNvSpPr/>
            <p:nvPr/>
          </p:nvSpPr>
          <p:spPr>
            <a:xfrm>
              <a:off x="7324090" y="6579577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5">
                  <a:moveTo>
                    <a:pt x="38100" y="0"/>
                  </a:moveTo>
                  <a:lnTo>
                    <a:pt x="20320" y="3175"/>
                  </a:lnTo>
                  <a:lnTo>
                    <a:pt x="19050" y="3390"/>
                  </a:lnTo>
                  <a:lnTo>
                    <a:pt x="0" y="6794"/>
                  </a:lnTo>
                  <a:lnTo>
                    <a:pt x="0" y="29641"/>
                  </a:lnTo>
                  <a:lnTo>
                    <a:pt x="19050" y="26200"/>
                  </a:lnTo>
                  <a:lnTo>
                    <a:pt x="20320" y="25971"/>
                  </a:lnTo>
                  <a:lnTo>
                    <a:pt x="38100" y="2275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0" name="object 3050"/>
            <p:cNvSpPr/>
            <p:nvPr/>
          </p:nvSpPr>
          <p:spPr>
            <a:xfrm>
              <a:off x="7360920" y="657616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87"/>
                  </a:lnTo>
                  <a:lnTo>
                    <a:pt x="20320" y="227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1" name="object 3051"/>
            <p:cNvSpPr/>
            <p:nvPr/>
          </p:nvSpPr>
          <p:spPr>
            <a:xfrm>
              <a:off x="7378700" y="657299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344"/>
                  </a:lnTo>
                  <a:lnTo>
                    <a:pt x="20320" y="22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2" name="object 3052"/>
            <p:cNvSpPr/>
            <p:nvPr/>
          </p:nvSpPr>
          <p:spPr>
            <a:xfrm>
              <a:off x="7397750" y="6569599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98"/>
                  </a:lnTo>
                  <a:lnTo>
                    <a:pt x="20320" y="226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3" name="object 3053"/>
            <p:cNvSpPr/>
            <p:nvPr/>
          </p:nvSpPr>
          <p:spPr>
            <a:xfrm>
              <a:off x="7415530" y="6566427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55"/>
                  </a:lnTo>
                  <a:lnTo>
                    <a:pt x="20320" y="225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7434580" y="656302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209"/>
                  </a:lnTo>
                  <a:lnTo>
                    <a:pt x="20320" y="225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0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7452360" y="655985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66"/>
                  </a:lnTo>
                  <a:lnTo>
                    <a:pt x="20320" y="224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7471410" y="655645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3625"/>
                  </a:lnTo>
                  <a:lnTo>
                    <a:pt x="0" y="26120"/>
                  </a:lnTo>
                  <a:lnTo>
                    <a:pt x="20320" y="224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20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7489190" y="65532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3625"/>
                  </a:lnTo>
                  <a:lnTo>
                    <a:pt x="0" y="26077"/>
                  </a:lnTo>
                  <a:lnTo>
                    <a:pt x="20319" y="2240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20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8" name="object 3058"/>
            <p:cNvSpPr/>
            <p:nvPr/>
          </p:nvSpPr>
          <p:spPr>
            <a:xfrm>
              <a:off x="7508240" y="654988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6031"/>
                  </a:lnTo>
                  <a:lnTo>
                    <a:pt x="20319" y="2235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30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7526020" y="654671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88"/>
                  </a:lnTo>
                  <a:lnTo>
                    <a:pt x="20320" y="223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7545070" y="654331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942"/>
                  </a:lnTo>
                  <a:lnTo>
                    <a:pt x="20320" y="22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7562850" y="654014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99"/>
                  </a:lnTo>
                  <a:lnTo>
                    <a:pt x="20320" y="222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2" name="object 3062"/>
            <p:cNvSpPr/>
            <p:nvPr/>
          </p:nvSpPr>
          <p:spPr>
            <a:xfrm>
              <a:off x="7581900" y="6536747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53"/>
                  </a:lnTo>
                  <a:lnTo>
                    <a:pt x="20320" y="2217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40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3" name="object 3063"/>
            <p:cNvSpPr/>
            <p:nvPr/>
          </p:nvSpPr>
          <p:spPr>
            <a:xfrm>
              <a:off x="7599680" y="653357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810"/>
                  </a:lnTo>
                  <a:lnTo>
                    <a:pt x="20320" y="221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4" name="object 3064"/>
            <p:cNvSpPr/>
            <p:nvPr/>
          </p:nvSpPr>
          <p:spPr>
            <a:xfrm>
              <a:off x="7618730" y="6530176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64"/>
                  </a:lnTo>
                  <a:lnTo>
                    <a:pt x="20320" y="220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0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5" name="object 3065"/>
            <p:cNvSpPr/>
            <p:nvPr/>
          </p:nvSpPr>
          <p:spPr>
            <a:xfrm>
              <a:off x="7636510" y="652700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721"/>
                  </a:lnTo>
                  <a:lnTo>
                    <a:pt x="20320" y="220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51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6" name="object 3066"/>
            <p:cNvSpPr/>
            <p:nvPr/>
          </p:nvSpPr>
          <p:spPr>
            <a:xfrm>
              <a:off x="7655560" y="6523832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4">
                  <a:moveTo>
                    <a:pt x="19050" y="0"/>
                  </a:moveTo>
                  <a:lnTo>
                    <a:pt x="0" y="3398"/>
                  </a:lnTo>
                  <a:lnTo>
                    <a:pt x="0" y="25449"/>
                  </a:lnTo>
                  <a:lnTo>
                    <a:pt x="19050" y="2200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7" name="object 3067"/>
            <p:cNvSpPr/>
            <p:nvPr/>
          </p:nvSpPr>
          <p:spPr>
            <a:xfrm>
              <a:off x="7673340" y="652043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19" y="0"/>
                  </a:moveTo>
                  <a:lnTo>
                    <a:pt x="0" y="3625"/>
                  </a:lnTo>
                  <a:lnTo>
                    <a:pt x="0" y="25633"/>
                  </a:lnTo>
                  <a:lnTo>
                    <a:pt x="20319" y="2195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61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7692390" y="651726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360"/>
                  </a:lnTo>
                  <a:lnTo>
                    <a:pt x="19050" y="2191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61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7710170" y="651386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544"/>
                  </a:lnTo>
                  <a:lnTo>
                    <a:pt x="20320" y="218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7729220" y="651046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98"/>
                  </a:lnTo>
                  <a:lnTo>
                    <a:pt x="20320" y="2182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71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7747000" y="650729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20320" y="0"/>
                  </a:moveTo>
                  <a:lnTo>
                    <a:pt x="0" y="3625"/>
                  </a:lnTo>
                  <a:lnTo>
                    <a:pt x="0" y="25455"/>
                  </a:lnTo>
                  <a:lnTo>
                    <a:pt x="20320" y="2178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7766050" y="650412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182"/>
                  </a:lnTo>
                  <a:lnTo>
                    <a:pt x="19050" y="2173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81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3073"/>
            <p:cNvSpPr/>
            <p:nvPr/>
          </p:nvSpPr>
          <p:spPr>
            <a:xfrm>
              <a:off x="7783830" y="650072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366"/>
                  </a:lnTo>
                  <a:lnTo>
                    <a:pt x="20320" y="2169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81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4" name="object 3074"/>
            <p:cNvSpPr/>
            <p:nvPr/>
          </p:nvSpPr>
          <p:spPr>
            <a:xfrm>
              <a:off x="7802880" y="649755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3398"/>
                  </a:lnTo>
                  <a:lnTo>
                    <a:pt x="0" y="25093"/>
                  </a:lnTo>
                  <a:lnTo>
                    <a:pt x="19050" y="216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91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3075"/>
            <p:cNvSpPr/>
            <p:nvPr/>
          </p:nvSpPr>
          <p:spPr>
            <a:xfrm>
              <a:off x="7820660" y="649415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277"/>
                  </a:lnTo>
                  <a:lnTo>
                    <a:pt x="20320" y="216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91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6" name="object 3076"/>
            <p:cNvSpPr/>
            <p:nvPr/>
          </p:nvSpPr>
          <p:spPr>
            <a:xfrm>
              <a:off x="7838440" y="649098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234"/>
                  </a:lnTo>
                  <a:lnTo>
                    <a:pt x="20319" y="215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91B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7" name="object 3077"/>
            <p:cNvSpPr/>
            <p:nvPr/>
          </p:nvSpPr>
          <p:spPr>
            <a:xfrm>
              <a:off x="7857490" y="648758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3625"/>
                  </a:lnTo>
                  <a:lnTo>
                    <a:pt x="0" y="25188"/>
                  </a:lnTo>
                  <a:lnTo>
                    <a:pt x="20319" y="2151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A1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78" name="object 3078"/>
          <p:cNvGrpSpPr/>
          <p:nvPr/>
        </p:nvGrpSpPr>
        <p:grpSpPr>
          <a:xfrm>
            <a:off x="7875269" y="6450697"/>
            <a:ext cx="204470" cy="59055"/>
            <a:chOff x="7875269" y="6450697"/>
            <a:chExt cx="204470" cy="59055"/>
          </a:xfrm>
        </p:grpSpPr>
        <p:sp>
          <p:nvSpPr>
            <p:cNvPr id="3079" name="object 3079"/>
            <p:cNvSpPr/>
            <p:nvPr/>
          </p:nvSpPr>
          <p:spPr>
            <a:xfrm>
              <a:off x="7875269" y="648441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145"/>
                  </a:lnTo>
                  <a:lnTo>
                    <a:pt x="20320" y="2147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A1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7894319" y="648101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99"/>
                  </a:lnTo>
                  <a:lnTo>
                    <a:pt x="20320" y="2142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7912099" y="6477840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56"/>
                  </a:lnTo>
                  <a:lnTo>
                    <a:pt x="20320" y="213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1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7931149" y="647444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5010"/>
                  </a:lnTo>
                  <a:lnTo>
                    <a:pt x="20320" y="2133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B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7948929" y="647126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67"/>
                  </a:lnTo>
                  <a:lnTo>
                    <a:pt x="20320" y="212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4" name="object 3084"/>
            <p:cNvSpPr/>
            <p:nvPr/>
          </p:nvSpPr>
          <p:spPr>
            <a:xfrm>
              <a:off x="7967979" y="6467871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921"/>
                  </a:lnTo>
                  <a:lnTo>
                    <a:pt x="20320" y="2124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5" name="object 3085"/>
            <p:cNvSpPr/>
            <p:nvPr/>
          </p:nvSpPr>
          <p:spPr>
            <a:xfrm>
              <a:off x="7985759" y="6464699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3625"/>
                  </a:lnTo>
                  <a:lnTo>
                    <a:pt x="0" y="24878"/>
                  </a:lnTo>
                  <a:lnTo>
                    <a:pt x="6350" y="23730"/>
                  </a:lnTo>
                  <a:lnTo>
                    <a:pt x="20320" y="2080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C2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6" name="object 3086"/>
            <p:cNvSpPr/>
            <p:nvPr/>
          </p:nvSpPr>
          <p:spPr>
            <a:xfrm>
              <a:off x="8004809" y="6461300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3625"/>
                  </a:lnTo>
                  <a:lnTo>
                    <a:pt x="0" y="24468"/>
                  </a:lnTo>
                  <a:lnTo>
                    <a:pt x="20320" y="2021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D2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8022589" y="645812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19" y="0"/>
                  </a:moveTo>
                  <a:lnTo>
                    <a:pt x="0" y="3625"/>
                  </a:lnTo>
                  <a:lnTo>
                    <a:pt x="0" y="23916"/>
                  </a:lnTo>
                  <a:lnTo>
                    <a:pt x="20319" y="1965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D2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8041639" y="645457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20" h="23495">
                  <a:moveTo>
                    <a:pt x="20319" y="0"/>
                  </a:moveTo>
                  <a:lnTo>
                    <a:pt x="16509" y="831"/>
                  </a:lnTo>
                  <a:lnTo>
                    <a:pt x="0" y="3776"/>
                  </a:lnTo>
                  <a:lnTo>
                    <a:pt x="0" y="23475"/>
                  </a:lnTo>
                  <a:lnTo>
                    <a:pt x="20319" y="1921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E2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8059419" y="645069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632"/>
                  </a:lnTo>
                  <a:lnTo>
                    <a:pt x="20320" y="1937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90" name="object 3090"/>
          <p:cNvGrpSpPr/>
          <p:nvPr/>
        </p:nvGrpSpPr>
        <p:grpSpPr>
          <a:xfrm>
            <a:off x="8078469" y="6221729"/>
            <a:ext cx="1065530" cy="248920"/>
            <a:chOff x="8078469" y="6221729"/>
            <a:chExt cx="1065530" cy="248920"/>
          </a:xfrm>
        </p:grpSpPr>
        <p:sp>
          <p:nvSpPr>
            <p:cNvPr id="3091" name="object 3091"/>
            <p:cNvSpPr/>
            <p:nvPr/>
          </p:nvSpPr>
          <p:spPr>
            <a:xfrm>
              <a:off x="8078469" y="6446539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799"/>
                  </a:lnTo>
                  <a:lnTo>
                    <a:pt x="20320" y="1954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E2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8096249" y="644265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3955"/>
                  </a:lnTo>
                  <a:lnTo>
                    <a:pt x="20320" y="1969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8115299" y="6438500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29">
                  <a:moveTo>
                    <a:pt x="20320" y="0"/>
                  </a:moveTo>
                  <a:lnTo>
                    <a:pt x="0" y="4435"/>
                  </a:lnTo>
                  <a:lnTo>
                    <a:pt x="0" y="24123"/>
                  </a:lnTo>
                  <a:lnTo>
                    <a:pt x="20320" y="1986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F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8133079" y="6434619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279"/>
                  </a:lnTo>
                  <a:lnTo>
                    <a:pt x="20320" y="2002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8152129" y="643046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446"/>
                  </a:lnTo>
                  <a:lnTo>
                    <a:pt x="20320" y="2019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8169909" y="642658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602"/>
                  </a:lnTo>
                  <a:lnTo>
                    <a:pt x="20320" y="2034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02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8188959" y="6422423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4">
                  <a:moveTo>
                    <a:pt x="20320" y="0"/>
                  </a:moveTo>
                  <a:lnTo>
                    <a:pt x="0" y="4435"/>
                  </a:lnTo>
                  <a:lnTo>
                    <a:pt x="0" y="24770"/>
                  </a:lnTo>
                  <a:lnTo>
                    <a:pt x="20320" y="2051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12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8206739" y="6418542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19" y="0"/>
                  </a:moveTo>
                  <a:lnTo>
                    <a:pt x="0" y="4435"/>
                  </a:lnTo>
                  <a:lnTo>
                    <a:pt x="0" y="24926"/>
                  </a:lnTo>
                  <a:lnTo>
                    <a:pt x="20319" y="20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12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8225789" y="641466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4816"/>
                  </a:lnTo>
                  <a:lnTo>
                    <a:pt x="19050" y="2082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13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8243569" y="6410503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20" h="25400">
                  <a:moveTo>
                    <a:pt x="20320" y="0"/>
                  </a:moveTo>
                  <a:lnTo>
                    <a:pt x="0" y="4435"/>
                  </a:lnTo>
                  <a:lnTo>
                    <a:pt x="0" y="25250"/>
                  </a:lnTo>
                  <a:lnTo>
                    <a:pt x="20320" y="2099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23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8262619" y="6406622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9050" y="0"/>
                  </a:moveTo>
                  <a:lnTo>
                    <a:pt x="0" y="4158"/>
                  </a:lnTo>
                  <a:lnTo>
                    <a:pt x="0" y="25140"/>
                  </a:lnTo>
                  <a:lnTo>
                    <a:pt x="19050" y="2114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2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8280399" y="640246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573"/>
                  </a:lnTo>
                  <a:lnTo>
                    <a:pt x="20320" y="2131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8298179" y="6398583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730"/>
                  </a:lnTo>
                  <a:lnTo>
                    <a:pt x="20320" y="2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8317229" y="6394425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5">
                  <a:moveTo>
                    <a:pt x="20320" y="0"/>
                  </a:moveTo>
                  <a:lnTo>
                    <a:pt x="0" y="4435"/>
                  </a:lnTo>
                  <a:lnTo>
                    <a:pt x="0" y="25897"/>
                  </a:lnTo>
                  <a:lnTo>
                    <a:pt x="20320" y="216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33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8336279" y="6390545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9050" y="0"/>
                  </a:moveTo>
                  <a:lnTo>
                    <a:pt x="0" y="4158"/>
                  </a:lnTo>
                  <a:lnTo>
                    <a:pt x="0" y="25787"/>
                  </a:lnTo>
                  <a:lnTo>
                    <a:pt x="19050" y="2179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8354059" y="63863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20" y="0"/>
                  </a:moveTo>
                  <a:lnTo>
                    <a:pt x="0" y="4435"/>
                  </a:lnTo>
                  <a:lnTo>
                    <a:pt x="0" y="26220"/>
                  </a:lnTo>
                  <a:lnTo>
                    <a:pt x="20320" y="2196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43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8373109" y="6382506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70">
                  <a:moveTo>
                    <a:pt x="19050" y="0"/>
                  </a:moveTo>
                  <a:lnTo>
                    <a:pt x="0" y="4158"/>
                  </a:lnTo>
                  <a:lnTo>
                    <a:pt x="0" y="26111"/>
                  </a:lnTo>
                  <a:lnTo>
                    <a:pt x="19050" y="2212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43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8" name="object 3108"/>
            <p:cNvSpPr/>
            <p:nvPr/>
          </p:nvSpPr>
          <p:spPr>
            <a:xfrm>
              <a:off x="8390889" y="6378348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20319" y="0"/>
                  </a:moveTo>
                  <a:lnTo>
                    <a:pt x="0" y="4435"/>
                  </a:lnTo>
                  <a:lnTo>
                    <a:pt x="0" y="26544"/>
                  </a:lnTo>
                  <a:lnTo>
                    <a:pt x="20319" y="2228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53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9" name="object 3109"/>
            <p:cNvSpPr/>
            <p:nvPr/>
          </p:nvSpPr>
          <p:spPr>
            <a:xfrm>
              <a:off x="8408669" y="6374467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700"/>
                  </a:lnTo>
                  <a:lnTo>
                    <a:pt x="20320" y="2244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53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8427719" y="6370309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6868"/>
                  </a:lnTo>
                  <a:lnTo>
                    <a:pt x="20320" y="2261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8445499" y="6366428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024"/>
                  </a:lnTo>
                  <a:lnTo>
                    <a:pt x="20320" y="2276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8464549" y="6362270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20" h="27304">
                  <a:moveTo>
                    <a:pt x="20320" y="0"/>
                  </a:moveTo>
                  <a:lnTo>
                    <a:pt x="0" y="4435"/>
                  </a:lnTo>
                  <a:lnTo>
                    <a:pt x="0" y="27191"/>
                  </a:lnTo>
                  <a:lnTo>
                    <a:pt x="20320" y="2293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63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8482329" y="635838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347"/>
                  </a:lnTo>
                  <a:lnTo>
                    <a:pt x="20320" y="2309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4" name="object 3114"/>
            <p:cNvSpPr/>
            <p:nvPr/>
          </p:nvSpPr>
          <p:spPr>
            <a:xfrm>
              <a:off x="8501379" y="6354231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515"/>
                  </a:lnTo>
                  <a:lnTo>
                    <a:pt x="20320" y="2325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8519159" y="635035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671"/>
                  </a:lnTo>
                  <a:lnTo>
                    <a:pt x="20320" y="2341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7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8538209" y="6346192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4435"/>
                  </a:lnTo>
                  <a:lnTo>
                    <a:pt x="0" y="27838"/>
                  </a:lnTo>
                  <a:lnTo>
                    <a:pt x="20320" y="2358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8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8555989" y="6342312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7995"/>
                  </a:lnTo>
                  <a:lnTo>
                    <a:pt x="20319" y="23738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84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8575039" y="6338154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19" y="0"/>
                  </a:moveTo>
                  <a:lnTo>
                    <a:pt x="0" y="4435"/>
                  </a:lnTo>
                  <a:lnTo>
                    <a:pt x="0" y="28162"/>
                  </a:lnTo>
                  <a:lnTo>
                    <a:pt x="20319" y="2390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9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8592819" y="6334273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318"/>
                  </a:lnTo>
                  <a:lnTo>
                    <a:pt x="20320" y="2406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8611869" y="6330115"/>
              <a:ext cx="20320" cy="28575"/>
            </a:xfrm>
            <a:custGeom>
              <a:avLst/>
              <a:gdLst/>
              <a:ahLst/>
              <a:cxnLst/>
              <a:rect l="l" t="t" r="r" b="b"/>
              <a:pathLst>
                <a:path w="20320" h="28575">
                  <a:moveTo>
                    <a:pt x="20320" y="0"/>
                  </a:moveTo>
                  <a:lnTo>
                    <a:pt x="0" y="4435"/>
                  </a:lnTo>
                  <a:lnTo>
                    <a:pt x="0" y="28486"/>
                  </a:lnTo>
                  <a:lnTo>
                    <a:pt x="20320" y="242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9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1" name="object 3121"/>
            <p:cNvSpPr/>
            <p:nvPr/>
          </p:nvSpPr>
          <p:spPr>
            <a:xfrm>
              <a:off x="8629649" y="6326234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642"/>
                  </a:lnTo>
                  <a:lnTo>
                    <a:pt x="20320" y="2438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2" name="object 3122"/>
            <p:cNvSpPr/>
            <p:nvPr/>
          </p:nvSpPr>
          <p:spPr>
            <a:xfrm>
              <a:off x="8648699" y="6322076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809"/>
                  </a:lnTo>
                  <a:lnTo>
                    <a:pt x="20320" y="2455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8666479" y="6318195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4435"/>
                  </a:lnTo>
                  <a:lnTo>
                    <a:pt x="0" y="28965"/>
                  </a:lnTo>
                  <a:lnTo>
                    <a:pt x="20320" y="2470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A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8685529" y="6314314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4158"/>
                  </a:lnTo>
                  <a:lnTo>
                    <a:pt x="0" y="28856"/>
                  </a:lnTo>
                  <a:lnTo>
                    <a:pt x="19050" y="2486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B4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8703309" y="6310156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20" y="0"/>
                  </a:moveTo>
                  <a:lnTo>
                    <a:pt x="0" y="4435"/>
                  </a:lnTo>
                  <a:lnTo>
                    <a:pt x="0" y="29289"/>
                  </a:lnTo>
                  <a:lnTo>
                    <a:pt x="20320" y="2503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B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6" name="object 3126"/>
            <p:cNvSpPr/>
            <p:nvPr/>
          </p:nvSpPr>
          <p:spPr>
            <a:xfrm>
              <a:off x="8721089" y="6305998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21589" y="0"/>
                  </a:moveTo>
                  <a:lnTo>
                    <a:pt x="0" y="4712"/>
                  </a:lnTo>
                  <a:lnTo>
                    <a:pt x="0" y="29723"/>
                  </a:lnTo>
                  <a:lnTo>
                    <a:pt x="21589" y="252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C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8740139" y="6302118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613"/>
                  </a:lnTo>
                  <a:lnTo>
                    <a:pt x="20319" y="2535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8759189" y="6297960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319" y="0"/>
                  </a:moveTo>
                  <a:lnTo>
                    <a:pt x="0" y="4435"/>
                  </a:lnTo>
                  <a:lnTo>
                    <a:pt x="0" y="29780"/>
                  </a:lnTo>
                  <a:lnTo>
                    <a:pt x="20319" y="2552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C4C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9" name="object 3129"/>
            <p:cNvSpPr/>
            <p:nvPr/>
          </p:nvSpPr>
          <p:spPr>
            <a:xfrm>
              <a:off x="8776969" y="6294079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29936"/>
                  </a:lnTo>
                  <a:lnTo>
                    <a:pt x="20320" y="2568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D4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0" name="object 3130"/>
            <p:cNvSpPr/>
            <p:nvPr/>
          </p:nvSpPr>
          <p:spPr>
            <a:xfrm>
              <a:off x="8796019" y="6290198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5">
                  <a:moveTo>
                    <a:pt x="19050" y="0"/>
                  </a:moveTo>
                  <a:lnTo>
                    <a:pt x="0" y="4158"/>
                  </a:lnTo>
                  <a:lnTo>
                    <a:pt x="0" y="29826"/>
                  </a:lnTo>
                  <a:lnTo>
                    <a:pt x="19050" y="2583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D4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8813799" y="628604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79">
                  <a:moveTo>
                    <a:pt x="20320" y="0"/>
                  </a:moveTo>
                  <a:lnTo>
                    <a:pt x="0" y="4435"/>
                  </a:lnTo>
                  <a:lnTo>
                    <a:pt x="0" y="30260"/>
                  </a:lnTo>
                  <a:lnTo>
                    <a:pt x="20320" y="2600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4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8832849" y="6282159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79">
                  <a:moveTo>
                    <a:pt x="19050" y="0"/>
                  </a:moveTo>
                  <a:lnTo>
                    <a:pt x="0" y="4158"/>
                  </a:lnTo>
                  <a:lnTo>
                    <a:pt x="0" y="30150"/>
                  </a:lnTo>
                  <a:lnTo>
                    <a:pt x="19050" y="26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1E5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3" name="object 3133"/>
            <p:cNvSpPr/>
            <p:nvPr/>
          </p:nvSpPr>
          <p:spPr>
            <a:xfrm>
              <a:off x="8850629" y="627800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583"/>
                  </a:lnTo>
                  <a:lnTo>
                    <a:pt x="20320" y="2632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E5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4" name="object 3134"/>
            <p:cNvSpPr/>
            <p:nvPr/>
          </p:nvSpPr>
          <p:spPr>
            <a:xfrm>
              <a:off x="8868409" y="6274120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740"/>
                  </a:lnTo>
                  <a:lnTo>
                    <a:pt x="20320" y="2648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8887459" y="6269962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20" y="0"/>
                  </a:moveTo>
                  <a:lnTo>
                    <a:pt x="0" y="4435"/>
                  </a:lnTo>
                  <a:lnTo>
                    <a:pt x="0" y="30907"/>
                  </a:lnTo>
                  <a:lnTo>
                    <a:pt x="20320" y="266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1F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8905239" y="6266081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20319" y="0"/>
                  </a:moveTo>
                  <a:lnTo>
                    <a:pt x="0" y="4435"/>
                  </a:lnTo>
                  <a:lnTo>
                    <a:pt x="0" y="31063"/>
                  </a:lnTo>
                  <a:lnTo>
                    <a:pt x="20319" y="2680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1F5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8924289" y="6261923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19" y="0"/>
                  </a:moveTo>
                  <a:lnTo>
                    <a:pt x="0" y="4435"/>
                  </a:lnTo>
                  <a:lnTo>
                    <a:pt x="0" y="31231"/>
                  </a:lnTo>
                  <a:lnTo>
                    <a:pt x="20319" y="26974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0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8943339" y="625804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9050" y="0"/>
                  </a:moveTo>
                  <a:lnTo>
                    <a:pt x="0" y="4158"/>
                  </a:lnTo>
                  <a:lnTo>
                    <a:pt x="0" y="31121"/>
                  </a:lnTo>
                  <a:lnTo>
                    <a:pt x="19050" y="2713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8961119" y="6253885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554"/>
                  </a:lnTo>
                  <a:lnTo>
                    <a:pt x="20320" y="2729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8978899" y="6250004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20" y="0"/>
                  </a:moveTo>
                  <a:lnTo>
                    <a:pt x="0" y="4435"/>
                  </a:lnTo>
                  <a:lnTo>
                    <a:pt x="0" y="31710"/>
                  </a:lnTo>
                  <a:lnTo>
                    <a:pt x="20320" y="27454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8997949" y="624584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1878"/>
                  </a:lnTo>
                  <a:lnTo>
                    <a:pt x="20320" y="276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1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2" name="object 3142"/>
            <p:cNvSpPr/>
            <p:nvPr/>
          </p:nvSpPr>
          <p:spPr>
            <a:xfrm>
              <a:off x="9015729" y="6241965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034"/>
                  </a:lnTo>
                  <a:lnTo>
                    <a:pt x="20320" y="2777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3" name="object 3143"/>
            <p:cNvSpPr/>
            <p:nvPr/>
          </p:nvSpPr>
          <p:spPr>
            <a:xfrm>
              <a:off x="9034779" y="6237807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201"/>
                  </a:lnTo>
                  <a:lnTo>
                    <a:pt x="20320" y="2794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4" name="object 3144"/>
            <p:cNvSpPr/>
            <p:nvPr/>
          </p:nvSpPr>
          <p:spPr>
            <a:xfrm>
              <a:off x="9052559" y="6233926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5">
                  <a:moveTo>
                    <a:pt x="20320" y="0"/>
                  </a:moveTo>
                  <a:lnTo>
                    <a:pt x="0" y="4435"/>
                  </a:lnTo>
                  <a:lnTo>
                    <a:pt x="0" y="32358"/>
                  </a:lnTo>
                  <a:lnTo>
                    <a:pt x="20320" y="2810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25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5" name="object 3145"/>
            <p:cNvSpPr/>
            <p:nvPr/>
          </p:nvSpPr>
          <p:spPr>
            <a:xfrm>
              <a:off x="9071609" y="6229768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20" y="0"/>
                  </a:moveTo>
                  <a:lnTo>
                    <a:pt x="0" y="4435"/>
                  </a:lnTo>
                  <a:lnTo>
                    <a:pt x="0" y="32525"/>
                  </a:lnTo>
                  <a:lnTo>
                    <a:pt x="20320" y="28268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35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9089389" y="6225887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681"/>
                  </a:lnTo>
                  <a:lnTo>
                    <a:pt x="20319" y="284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3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9108439" y="622172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20319" y="0"/>
                  </a:moveTo>
                  <a:lnTo>
                    <a:pt x="0" y="4435"/>
                  </a:lnTo>
                  <a:lnTo>
                    <a:pt x="0" y="32849"/>
                  </a:lnTo>
                  <a:lnTo>
                    <a:pt x="20319" y="2859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245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9126219" y="6221729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2539" y="0"/>
                  </a:moveTo>
                  <a:lnTo>
                    <a:pt x="0" y="554"/>
                  </a:lnTo>
                  <a:lnTo>
                    <a:pt x="0" y="29124"/>
                  </a:lnTo>
                  <a:lnTo>
                    <a:pt x="17779" y="254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4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49" name="object 3149"/>
          <p:cNvGrpSpPr/>
          <p:nvPr/>
        </p:nvGrpSpPr>
        <p:grpSpPr>
          <a:xfrm>
            <a:off x="-1270" y="6253479"/>
            <a:ext cx="9147810" cy="24130"/>
            <a:chOff x="-1270" y="6253479"/>
            <a:chExt cx="9147810" cy="24130"/>
          </a:xfrm>
        </p:grpSpPr>
        <p:sp>
          <p:nvSpPr>
            <p:cNvPr id="3150" name="object 3150"/>
            <p:cNvSpPr/>
            <p:nvPr/>
          </p:nvSpPr>
          <p:spPr>
            <a:xfrm>
              <a:off x="-127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9BE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1" name="object 3151"/>
            <p:cNvSpPr/>
            <p:nvPr/>
          </p:nvSpPr>
          <p:spPr>
            <a:xfrm>
              <a:off x="39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ADF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596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800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9D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100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9D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120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7D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140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7D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1612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1816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5D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201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2222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242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2628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3" name="object 3163"/>
            <p:cNvSpPr/>
            <p:nvPr/>
          </p:nvSpPr>
          <p:spPr>
            <a:xfrm>
              <a:off x="2832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2D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4" name="object 3164"/>
            <p:cNvSpPr/>
            <p:nvPr/>
          </p:nvSpPr>
          <p:spPr>
            <a:xfrm>
              <a:off x="303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1D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3238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344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0D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3644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FC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384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EC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405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EC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424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D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445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466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3" name="object 3173"/>
            <p:cNvSpPr/>
            <p:nvPr/>
          </p:nvSpPr>
          <p:spPr>
            <a:xfrm>
              <a:off x="4851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4" name="object 3174"/>
            <p:cNvSpPr/>
            <p:nvPr/>
          </p:nvSpPr>
          <p:spPr>
            <a:xfrm>
              <a:off x="506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5" name="object 3175"/>
            <p:cNvSpPr/>
            <p:nvPr/>
          </p:nvSpPr>
          <p:spPr>
            <a:xfrm>
              <a:off x="525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6" name="object 3176"/>
            <p:cNvSpPr/>
            <p:nvPr/>
          </p:nvSpPr>
          <p:spPr>
            <a:xfrm>
              <a:off x="5460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5664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5867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8C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6070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7C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0" name="object 3180"/>
            <p:cNvSpPr/>
            <p:nvPr/>
          </p:nvSpPr>
          <p:spPr>
            <a:xfrm>
              <a:off x="627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6C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1" name="object 3181"/>
            <p:cNvSpPr/>
            <p:nvPr/>
          </p:nvSpPr>
          <p:spPr>
            <a:xfrm>
              <a:off x="6476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6680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5C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6883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4B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708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728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6" name="object 3186"/>
            <p:cNvSpPr/>
            <p:nvPr/>
          </p:nvSpPr>
          <p:spPr>
            <a:xfrm>
              <a:off x="7492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769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7899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810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0" name="object 3190"/>
            <p:cNvSpPr/>
            <p:nvPr/>
          </p:nvSpPr>
          <p:spPr>
            <a:xfrm>
              <a:off x="830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1" name="object 3191"/>
            <p:cNvSpPr/>
            <p:nvPr/>
          </p:nvSpPr>
          <p:spPr>
            <a:xfrm>
              <a:off x="8508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8712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EB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8915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911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5" name="object 3195"/>
            <p:cNvSpPr/>
            <p:nvPr/>
          </p:nvSpPr>
          <p:spPr>
            <a:xfrm>
              <a:off x="9321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CB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6" name="object 3196"/>
            <p:cNvSpPr/>
            <p:nvPr/>
          </p:nvSpPr>
          <p:spPr>
            <a:xfrm>
              <a:off x="9524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B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9728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9931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1013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9A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0" name="object 3200"/>
            <p:cNvSpPr/>
            <p:nvPr/>
          </p:nvSpPr>
          <p:spPr>
            <a:xfrm>
              <a:off x="1033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8A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1" name="object 3201"/>
            <p:cNvSpPr/>
            <p:nvPr/>
          </p:nvSpPr>
          <p:spPr>
            <a:xfrm>
              <a:off x="10540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8A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10744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7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10934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1115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6A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1134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5A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6" name="object 3206"/>
            <p:cNvSpPr/>
            <p:nvPr/>
          </p:nvSpPr>
          <p:spPr>
            <a:xfrm>
              <a:off x="1154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7" name="object 3207"/>
            <p:cNvSpPr/>
            <p:nvPr/>
          </p:nvSpPr>
          <p:spPr>
            <a:xfrm>
              <a:off x="11760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4A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8" name="object 3208"/>
            <p:cNvSpPr/>
            <p:nvPr/>
          </p:nvSpPr>
          <p:spPr>
            <a:xfrm>
              <a:off x="11950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3A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9" name="object 3209"/>
            <p:cNvSpPr/>
            <p:nvPr/>
          </p:nvSpPr>
          <p:spPr>
            <a:xfrm>
              <a:off x="12153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0" name="object 3210"/>
            <p:cNvSpPr/>
            <p:nvPr/>
          </p:nvSpPr>
          <p:spPr>
            <a:xfrm>
              <a:off x="12357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1" name="object 3211"/>
            <p:cNvSpPr/>
            <p:nvPr/>
          </p:nvSpPr>
          <p:spPr>
            <a:xfrm>
              <a:off x="12560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1A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12763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0A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3" name="object 3213"/>
            <p:cNvSpPr/>
            <p:nvPr/>
          </p:nvSpPr>
          <p:spPr>
            <a:xfrm>
              <a:off x="12966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A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4" name="object 3214"/>
            <p:cNvSpPr/>
            <p:nvPr/>
          </p:nvSpPr>
          <p:spPr>
            <a:xfrm>
              <a:off x="13169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13373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E9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1357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9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7" name="object 3217"/>
            <p:cNvSpPr/>
            <p:nvPr/>
          </p:nvSpPr>
          <p:spPr>
            <a:xfrm>
              <a:off x="1377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8" name="object 3218"/>
            <p:cNvSpPr/>
            <p:nvPr/>
          </p:nvSpPr>
          <p:spPr>
            <a:xfrm>
              <a:off x="13982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9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9" name="object 3219"/>
            <p:cNvSpPr/>
            <p:nvPr/>
          </p:nvSpPr>
          <p:spPr>
            <a:xfrm>
              <a:off x="14185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0" name="object 3220"/>
            <p:cNvSpPr/>
            <p:nvPr/>
          </p:nvSpPr>
          <p:spPr>
            <a:xfrm>
              <a:off x="14389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1" name="object 3221"/>
            <p:cNvSpPr/>
            <p:nvPr/>
          </p:nvSpPr>
          <p:spPr>
            <a:xfrm>
              <a:off x="14592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14795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3" name="object 3223"/>
            <p:cNvSpPr/>
            <p:nvPr/>
          </p:nvSpPr>
          <p:spPr>
            <a:xfrm>
              <a:off x="14998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99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4" name="object 3224"/>
            <p:cNvSpPr/>
            <p:nvPr/>
          </p:nvSpPr>
          <p:spPr>
            <a:xfrm>
              <a:off x="15201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89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15405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79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15608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15811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8" name="object 3228"/>
            <p:cNvSpPr/>
            <p:nvPr/>
          </p:nvSpPr>
          <p:spPr>
            <a:xfrm>
              <a:off x="16014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69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16217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49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0" name="object 3230"/>
            <p:cNvSpPr/>
            <p:nvPr/>
          </p:nvSpPr>
          <p:spPr>
            <a:xfrm>
              <a:off x="1642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49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1" name="object 3231"/>
            <p:cNvSpPr/>
            <p:nvPr/>
          </p:nvSpPr>
          <p:spPr>
            <a:xfrm>
              <a:off x="1662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38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2" name="object 3232"/>
            <p:cNvSpPr/>
            <p:nvPr/>
          </p:nvSpPr>
          <p:spPr>
            <a:xfrm>
              <a:off x="16827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28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3" name="object 3233"/>
            <p:cNvSpPr/>
            <p:nvPr/>
          </p:nvSpPr>
          <p:spPr>
            <a:xfrm>
              <a:off x="17030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28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4" name="object 3234"/>
            <p:cNvSpPr/>
            <p:nvPr/>
          </p:nvSpPr>
          <p:spPr>
            <a:xfrm>
              <a:off x="17233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18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5" name="object 3235"/>
            <p:cNvSpPr/>
            <p:nvPr/>
          </p:nvSpPr>
          <p:spPr>
            <a:xfrm>
              <a:off x="17437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08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6" name="object 3236"/>
            <p:cNvSpPr/>
            <p:nvPr/>
          </p:nvSpPr>
          <p:spPr>
            <a:xfrm>
              <a:off x="17627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08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7" name="object 3237"/>
            <p:cNvSpPr/>
            <p:nvPr/>
          </p:nvSpPr>
          <p:spPr>
            <a:xfrm>
              <a:off x="17843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F8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18034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18237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E8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18440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D8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18643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C8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2" name="object 3242"/>
            <p:cNvSpPr/>
            <p:nvPr/>
          </p:nvSpPr>
          <p:spPr>
            <a:xfrm>
              <a:off x="18846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8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3" name="object 3243"/>
            <p:cNvSpPr/>
            <p:nvPr/>
          </p:nvSpPr>
          <p:spPr>
            <a:xfrm>
              <a:off x="19050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8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19253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A8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5" name="object 3245"/>
            <p:cNvSpPr/>
            <p:nvPr/>
          </p:nvSpPr>
          <p:spPr>
            <a:xfrm>
              <a:off x="19456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98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6" name="object 3246"/>
            <p:cNvSpPr/>
            <p:nvPr/>
          </p:nvSpPr>
          <p:spPr>
            <a:xfrm>
              <a:off x="19659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98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19862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87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20066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77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20269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77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20472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20675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57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20878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57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21082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21285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21488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21691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27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7" name="object 3257"/>
            <p:cNvSpPr/>
            <p:nvPr/>
          </p:nvSpPr>
          <p:spPr>
            <a:xfrm>
              <a:off x="21894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17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8" name="object 3258"/>
            <p:cNvSpPr/>
            <p:nvPr/>
          </p:nvSpPr>
          <p:spPr>
            <a:xfrm>
              <a:off x="22098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223011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07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22504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F7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22707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2" name="object 3262"/>
            <p:cNvSpPr/>
            <p:nvPr/>
          </p:nvSpPr>
          <p:spPr>
            <a:xfrm>
              <a:off x="2291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E7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3" name="object 3263"/>
            <p:cNvSpPr/>
            <p:nvPr/>
          </p:nvSpPr>
          <p:spPr>
            <a:xfrm>
              <a:off x="23114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D6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23304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C6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235204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C6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23710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B6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23914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24117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A6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24320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96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245236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86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24726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767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24930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7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25133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66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2533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56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25539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5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257429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4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25946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36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2614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36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26352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25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26555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26758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26962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05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2716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27368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27571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E5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27774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D5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2797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2818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C5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28384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28587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28790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A5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28994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95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2919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85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2938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85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296036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74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298069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64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29997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3021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54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3040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3060700" y="6253479"/>
              <a:ext cx="43180" cy="24130"/>
            </a:xfrm>
            <a:custGeom>
              <a:avLst/>
              <a:gdLst/>
              <a:ahLst/>
              <a:cxnLst/>
              <a:rect l="l" t="t" r="r" b="b"/>
              <a:pathLst>
                <a:path w="43180" h="24129">
                  <a:moveTo>
                    <a:pt x="4318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3180" y="2413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33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31013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31216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3141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31623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318261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320294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F4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32232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E4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3243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D4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32639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0" name="object 3310"/>
            <p:cNvSpPr/>
            <p:nvPr/>
          </p:nvSpPr>
          <p:spPr>
            <a:xfrm>
              <a:off x="3284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1" name="object 3311"/>
            <p:cNvSpPr/>
            <p:nvPr/>
          </p:nvSpPr>
          <p:spPr>
            <a:xfrm>
              <a:off x="33045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2" name="object 3312"/>
            <p:cNvSpPr/>
            <p:nvPr/>
          </p:nvSpPr>
          <p:spPr>
            <a:xfrm>
              <a:off x="33248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3" name="object 3313"/>
            <p:cNvSpPr/>
            <p:nvPr/>
          </p:nvSpPr>
          <p:spPr>
            <a:xfrm>
              <a:off x="33451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A3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4" name="object 3314"/>
            <p:cNvSpPr/>
            <p:nvPr/>
          </p:nvSpPr>
          <p:spPr>
            <a:xfrm>
              <a:off x="33655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5" name="object 3315"/>
            <p:cNvSpPr/>
            <p:nvPr/>
          </p:nvSpPr>
          <p:spPr>
            <a:xfrm>
              <a:off x="3385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6" name="object 3316"/>
            <p:cNvSpPr/>
            <p:nvPr/>
          </p:nvSpPr>
          <p:spPr>
            <a:xfrm>
              <a:off x="34061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34264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73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3446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63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34671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0" name="object 3320"/>
            <p:cNvSpPr/>
            <p:nvPr/>
          </p:nvSpPr>
          <p:spPr>
            <a:xfrm>
              <a:off x="3487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53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1" name="object 3321"/>
            <p:cNvSpPr/>
            <p:nvPr/>
          </p:nvSpPr>
          <p:spPr>
            <a:xfrm>
              <a:off x="3507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2" name="object 3322"/>
            <p:cNvSpPr/>
            <p:nvPr/>
          </p:nvSpPr>
          <p:spPr>
            <a:xfrm>
              <a:off x="35280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43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3" name="object 3323"/>
            <p:cNvSpPr/>
            <p:nvPr/>
          </p:nvSpPr>
          <p:spPr>
            <a:xfrm>
              <a:off x="3548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3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35687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5" name="object 3325"/>
            <p:cNvSpPr/>
            <p:nvPr/>
          </p:nvSpPr>
          <p:spPr>
            <a:xfrm>
              <a:off x="3589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23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6" name="object 3326"/>
            <p:cNvSpPr/>
            <p:nvPr/>
          </p:nvSpPr>
          <p:spPr>
            <a:xfrm>
              <a:off x="36080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13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7" name="object 3327"/>
            <p:cNvSpPr/>
            <p:nvPr/>
          </p:nvSpPr>
          <p:spPr>
            <a:xfrm>
              <a:off x="36296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8" name="object 3328"/>
            <p:cNvSpPr/>
            <p:nvPr/>
          </p:nvSpPr>
          <p:spPr>
            <a:xfrm>
              <a:off x="36487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9" name="object 3329"/>
            <p:cNvSpPr/>
            <p:nvPr/>
          </p:nvSpPr>
          <p:spPr>
            <a:xfrm>
              <a:off x="36690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0" name="object 3330"/>
            <p:cNvSpPr/>
            <p:nvPr/>
          </p:nvSpPr>
          <p:spPr>
            <a:xfrm>
              <a:off x="3690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1" name="object 3331"/>
            <p:cNvSpPr/>
            <p:nvPr/>
          </p:nvSpPr>
          <p:spPr>
            <a:xfrm>
              <a:off x="37096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D2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2" name="object 3332"/>
            <p:cNvSpPr/>
            <p:nvPr/>
          </p:nvSpPr>
          <p:spPr>
            <a:xfrm>
              <a:off x="37299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3" name="object 3333"/>
            <p:cNvSpPr/>
            <p:nvPr/>
          </p:nvSpPr>
          <p:spPr>
            <a:xfrm>
              <a:off x="37503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C2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4" name="object 3334"/>
            <p:cNvSpPr/>
            <p:nvPr/>
          </p:nvSpPr>
          <p:spPr>
            <a:xfrm>
              <a:off x="3770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5" name="object 3335"/>
            <p:cNvSpPr/>
            <p:nvPr/>
          </p:nvSpPr>
          <p:spPr>
            <a:xfrm>
              <a:off x="37909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B2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6" name="object 3336"/>
            <p:cNvSpPr/>
            <p:nvPr/>
          </p:nvSpPr>
          <p:spPr>
            <a:xfrm>
              <a:off x="3811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A2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7" name="object 3337"/>
            <p:cNvSpPr/>
            <p:nvPr/>
          </p:nvSpPr>
          <p:spPr>
            <a:xfrm>
              <a:off x="38315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8" name="object 3338"/>
            <p:cNvSpPr/>
            <p:nvPr/>
          </p:nvSpPr>
          <p:spPr>
            <a:xfrm>
              <a:off x="38519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92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9" name="object 3339"/>
            <p:cNvSpPr/>
            <p:nvPr/>
          </p:nvSpPr>
          <p:spPr>
            <a:xfrm>
              <a:off x="3872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0" name="object 3340"/>
            <p:cNvSpPr/>
            <p:nvPr/>
          </p:nvSpPr>
          <p:spPr>
            <a:xfrm>
              <a:off x="38925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1" name="object 3341"/>
            <p:cNvSpPr/>
            <p:nvPr/>
          </p:nvSpPr>
          <p:spPr>
            <a:xfrm>
              <a:off x="3912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7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2" name="object 3342"/>
            <p:cNvSpPr/>
            <p:nvPr/>
          </p:nvSpPr>
          <p:spPr>
            <a:xfrm>
              <a:off x="39331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3" name="object 3343"/>
            <p:cNvSpPr/>
            <p:nvPr/>
          </p:nvSpPr>
          <p:spPr>
            <a:xfrm>
              <a:off x="39535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4" name="object 3344"/>
            <p:cNvSpPr/>
            <p:nvPr/>
          </p:nvSpPr>
          <p:spPr>
            <a:xfrm>
              <a:off x="39738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5" name="object 3345"/>
            <p:cNvSpPr/>
            <p:nvPr/>
          </p:nvSpPr>
          <p:spPr>
            <a:xfrm>
              <a:off x="39941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6" name="object 3346"/>
            <p:cNvSpPr/>
            <p:nvPr/>
          </p:nvSpPr>
          <p:spPr>
            <a:xfrm>
              <a:off x="40144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7" name="object 3347"/>
            <p:cNvSpPr/>
            <p:nvPr/>
          </p:nvSpPr>
          <p:spPr>
            <a:xfrm>
              <a:off x="4034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8" name="object 3348"/>
            <p:cNvSpPr/>
            <p:nvPr/>
          </p:nvSpPr>
          <p:spPr>
            <a:xfrm>
              <a:off x="4055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2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9" name="object 3349"/>
            <p:cNvSpPr/>
            <p:nvPr/>
          </p:nvSpPr>
          <p:spPr>
            <a:xfrm>
              <a:off x="4075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11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0" name="object 3350"/>
            <p:cNvSpPr/>
            <p:nvPr/>
          </p:nvSpPr>
          <p:spPr>
            <a:xfrm>
              <a:off x="40957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1" name="object 3351"/>
            <p:cNvSpPr/>
            <p:nvPr/>
          </p:nvSpPr>
          <p:spPr>
            <a:xfrm>
              <a:off x="41160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2" name="object 3352"/>
            <p:cNvSpPr/>
            <p:nvPr/>
          </p:nvSpPr>
          <p:spPr>
            <a:xfrm>
              <a:off x="4136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3" name="object 3353"/>
            <p:cNvSpPr/>
            <p:nvPr/>
          </p:nvSpPr>
          <p:spPr>
            <a:xfrm>
              <a:off x="41567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E1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4" name="object 3354"/>
            <p:cNvSpPr/>
            <p:nvPr/>
          </p:nvSpPr>
          <p:spPr>
            <a:xfrm>
              <a:off x="4177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E1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5" name="object 3355"/>
            <p:cNvSpPr/>
            <p:nvPr/>
          </p:nvSpPr>
          <p:spPr>
            <a:xfrm>
              <a:off x="41973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D1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6" name="object 3356"/>
            <p:cNvSpPr/>
            <p:nvPr/>
          </p:nvSpPr>
          <p:spPr>
            <a:xfrm>
              <a:off x="4217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7" name="object 3357"/>
            <p:cNvSpPr/>
            <p:nvPr/>
          </p:nvSpPr>
          <p:spPr>
            <a:xfrm>
              <a:off x="4237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C1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8" name="object 3358"/>
            <p:cNvSpPr/>
            <p:nvPr/>
          </p:nvSpPr>
          <p:spPr>
            <a:xfrm>
              <a:off x="42583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B1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9" name="object 3359"/>
            <p:cNvSpPr/>
            <p:nvPr/>
          </p:nvSpPr>
          <p:spPr>
            <a:xfrm>
              <a:off x="42773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0" name="object 3360"/>
            <p:cNvSpPr/>
            <p:nvPr/>
          </p:nvSpPr>
          <p:spPr>
            <a:xfrm>
              <a:off x="42989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1" name="object 3361"/>
            <p:cNvSpPr/>
            <p:nvPr/>
          </p:nvSpPr>
          <p:spPr>
            <a:xfrm>
              <a:off x="43180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90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2" name="object 3362"/>
            <p:cNvSpPr/>
            <p:nvPr/>
          </p:nvSpPr>
          <p:spPr>
            <a:xfrm>
              <a:off x="43383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80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3" name="object 3363"/>
            <p:cNvSpPr/>
            <p:nvPr/>
          </p:nvSpPr>
          <p:spPr>
            <a:xfrm>
              <a:off x="43586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4" name="object 3364"/>
            <p:cNvSpPr/>
            <p:nvPr/>
          </p:nvSpPr>
          <p:spPr>
            <a:xfrm>
              <a:off x="43789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5" name="object 3365"/>
            <p:cNvSpPr/>
            <p:nvPr/>
          </p:nvSpPr>
          <p:spPr>
            <a:xfrm>
              <a:off x="43992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60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6" name="object 3366"/>
            <p:cNvSpPr/>
            <p:nvPr/>
          </p:nvSpPr>
          <p:spPr>
            <a:xfrm>
              <a:off x="44196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50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7" name="object 3367"/>
            <p:cNvSpPr/>
            <p:nvPr/>
          </p:nvSpPr>
          <p:spPr>
            <a:xfrm>
              <a:off x="44399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50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8" name="object 3368"/>
            <p:cNvSpPr/>
            <p:nvPr/>
          </p:nvSpPr>
          <p:spPr>
            <a:xfrm>
              <a:off x="44602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40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9" name="object 3369"/>
            <p:cNvSpPr/>
            <p:nvPr/>
          </p:nvSpPr>
          <p:spPr>
            <a:xfrm>
              <a:off x="44805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30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0" name="object 3370"/>
            <p:cNvSpPr/>
            <p:nvPr/>
          </p:nvSpPr>
          <p:spPr>
            <a:xfrm>
              <a:off x="45008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1" name="object 3371"/>
            <p:cNvSpPr/>
            <p:nvPr/>
          </p:nvSpPr>
          <p:spPr>
            <a:xfrm>
              <a:off x="45212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20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2" name="object 3372"/>
            <p:cNvSpPr/>
            <p:nvPr/>
          </p:nvSpPr>
          <p:spPr>
            <a:xfrm>
              <a:off x="45415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3" name="object 3373"/>
            <p:cNvSpPr/>
            <p:nvPr/>
          </p:nvSpPr>
          <p:spPr>
            <a:xfrm>
              <a:off x="45618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4" name="object 3374"/>
            <p:cNvSpPr/>
            <p:nvPr/>
          </p:nvSpPr>
          <p:spPr>
            <a:xfrm>
              <a:off x="458216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10" h="24129">
                  <a:moveTo>
                    <a:pt x="41910" y="0"/>
                  </a:moveTo>
                  <a:lnTo>
                    <a:pt x="2159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159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5" name="object 3375"/>
            <p:cNvSpPr/>
            <p:nvPr/>
          </p:nvSpPr>
          <p:spPr>
            <a:xfrm>
              <a:off x="46228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6" name="object 3376"/>
            <p:cNvSpPr/>
            <p:nvPr/>
          </p:nvSpPr>
          <p:spPr>
            <a:xfrm>
              <a:off x="46431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10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7" name="object 3377"/>
            <p:cNvSpPr/>
            <p:nvPr/>
          </p:nvSpPr>
          <p:spPr>
            <a:xfrm>
              <a:off x="46634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20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8" name="object 3378"/>
            <p:cNvSpPr/>
            <p:nvPr/>
          </p:nvSpPr>
          <p:spPr>
            <a:xfrm>
              <a:off x="46837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30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9" name="object 3379"/>
            <p:cNvSpPr/>
            <p:nvPr/>
          </p:nvSpPr>
          <p:spPr>
            <a:xfrm>
              <a:off x="4704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30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0" name="object 3380"/>
            <p:cNvSpPr/>
            <p:nvPr/>
          </p:nvSpPr>
          <p:spPr>
            <a:xfrm>
              <a:off x="47244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40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1" name="object 3381"/>
            <p:cNvSpPr/>
            <p:nvPr/>
          </p:nvSpPr>
          <p:spPr>
            <a:xfrm>
              <a:off x="47447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2" name="object 3382"/>
            <p:cNvSpPr/>
            <p:nvPr/>
          </p:nvSpPr>
          <p:spPr>
            <a:xfrm>
              <a:off x="47650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50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3" name="object 3383"/>
            <p:cNvSpPr/>
            <p:nvPr/>
          </p:nvSpPr>
          <p:spPr>
            <a:xfrm>
              <a:off x="47853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60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4" name="object 3384"/>
            <p:cNvSpPr/>
            <p:nvPr/>
          </p:nvSpPr>
          <p:spPr>
            <a:xfrm>
              <a:off x="48056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70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5" name="object 3385"/>
            <p:cNvSpPr/>
            <p:nvPr/>
          </p:nvSpPr>
          <p:spPr>
            <a:xfrm>
              <a:off x="48260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70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6" name="object 3386"/>
            <p:cNvSpPr/>
            <p:nvPr/>
          </p:nvSpPr>
          <p:spPr>
            <a:xfrm>
              <a:off x="48450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80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7" name="object 3387"/>
            <p:cNvSpPr/>
            <p:nvPr/>
          </p:nvSpPr>
          <p:spPr>
            <a:xfrm>
              <a:off x="48666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90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8" name="object 3388"/>
            <p:cNvSpPr/>
            <p:nvPr/>
          </p:nvSpPr>
          <p:spPr>
            <a:xfrm>
              <a:off x="48856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9" name="object 3389"/>
            <p:cNvSpPr/>
            <p:nvPr/>
          </p:nvSpPr>
          <p:spPr>
            <a:xfrm>
              <a:off x="49060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A0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0" name="object 3390"/>
            <p:cNvSpPr/>
            <p:nvPr/>
          </p:nvSpPr>
          <p:spPr>
            <a:xfrm>
              <a:off x="49263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B1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1" name="object 3391"/>
            <p:cNvSpPr/>
            <p:nvPr/>
          </p:nvSpPr>
          <p:spPr>
            <a:xfrm>
              <a:off x="49466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C1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2" name="object 3392"/>
            <p:cNvSpPr/>
            <p:nvPr/>
          </p:nvSpPr>
          <p:spPr>
            <a:xfrm>
              <a:off x="49669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C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3" name="object 3393"/>
            <p:cNvSpPr/>
            <p:nvPr/>
          </p:nvSpPr>
          <p:spPr>
            <a:xfrm>
              <a:off x="49872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D1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4" name="object 3394"/>
            <p:cNvSpPr/>
            <p:nvPr/>
          </p:nvSpPr>
          <p:spPr>
            <a:xfrm>
              <a:off x="50076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5" name="object 3395"/>
            <p:cNvSpPr/>
            <p:nvPr/>
          </p:nvSpPr>
          <p:spPr>
            <a:xfrm>
              <a:off x="50279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E1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6" name="object 3396"/>
            <p:cNvSpPr/>
            <p:nvPr/>
          </p:nvSpPr>
          <p:spPr>
            <a:xfrm>
              <a:off x="50482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F1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7" name="object 3397"/>
            <p:cNvSpPr/>
            <p:nvPr/>
          </p:nvSpPr>
          <p:spPr>
            <a:xfrm>
              <a:off x="5068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01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8" name="object 3398"/>
            <p:cNvSpPr/>
            <p:nvPr/>
          </p:nvSpPr>
          <p:spPr>
            <a:xfrm>
              <a:off x="50888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01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9" name="object 3399"/>
            <p:cNvSpPr/>
            <p:nvPr/>
          </p:nvSpPr>
          <p:spPr>
            <a:xfrm>
              <a:off x="51092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11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0" name="object 3400"/>
            <p:cNvSpPr/>
            <p:nvPr/>
          </p:nvSpPr>
          <p:spPr>
            <a:xfrm>
              <a:off x="5129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21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1" name="object 3401"/>
            <p:cNvSpPr/>
            <p:nvPr/>
          </p:nvSpPr>
          <p:spPr>
            <a:xfrm>
              <a:off x="51498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21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2" name="object 3402"/>
            <p:cNvSpPr/>
            <p:nvPr/>
          </p:nvSpPr>
          <p:spPr>
            <a:xfrm>
              <a:off x="5170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31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3" name="object 3403"/>
            <p:cNvSpPr/>
            <p:nvPr/>
          </p:nvSpPr>
          <p:spPr>
            <a:xfrm>
              <a:off x="51904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41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4" name="object 3404"/>
            <p:cNvSpPr/>
            <p:nvPr/>
          </p:nvSpPr>
          <p:spPr>
            <a:xfrm>
              <a:off x="52108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51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5" name="object 3405"/>
            <p:cNvSpPr/>
            <p:nvPr/>
          </p:nvSpPr>
          <p:spPr>
            <a:xfrm>
              <a:off x="52311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5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6" name="object 3406"/>
            <p:cNvSpPr/>
            <p:nvPr/>
          </p:nvSpPr>
          <p:spPr>
            <a:xfrm>
              <a:off x="52514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62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7" name="object 3407"/>
            <p:cNvSpPr/>
            <p:nvPr/>
          </p:nvSpPr>
          <p:spPr>
            <a:xfrm>
              <a:off x="5271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8" name="object 3408"/>
            <p:cNvSpPr/>
            <p:nvPr/>
          </p:nvSpPr>
          <p:spPr>
            <a:xfrm>
              <a:off x="5292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7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9" name="object 3409"/>
            <p:cNvSpPr/>
            <p:nvPr/>
          </p:nvSpPr>
          <p:spPr>
            <a:xfrm>
              <a:off x="53124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8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0" name="object 3410"/>
            <p:cNvSpPr/>
            <p:nvPr/>
          </p:nvSpPr>
          <p:spPr>
            <a:xfrm>
              <a:off x="5332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92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1" name="object 3411"/>
            <p:cNvSpPr/>
            <p:nvPr/>
          </p:nvSpPr>
          <p:spPr>
            <a:xfrm>
              <a:off x="53530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9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2" name="object 3412"/>
            <p:cNvSpPr/>
            <p:nvPr/>
          </p:nvSpPr>
          <p:spPr>
            <a:xfrm>
              <a:off x="5373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A2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3" name="object 3413"/>
            <p:cNvSpPr/>
            <p:nvPr/>
          </p:nvSpPr>
          <p:spPr>
            <a:xfrm>
              <a:off x="53936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4" name="object 3414"/>
            <p:cNvSpPr/>
            <p:nvPr/>
          </p:nvSpPr>
          <p:spPr>
            <a:xfrm>
              <a:off x="54140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B2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5" name="object 3415"/>
            <p:cNvSpPr/>
            <p:nvPr/>
          </p:nvSpPr>
          <p:spPr>
            <a:xfrm>
              <a:off x="5434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C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6" name="object 3416"/>
            <p:cNvSpPr/>
            <p:nvPr/>
          </p:nvSpPr>
          <p:spPr>
            <a:xfrm>
              <a:off x="54533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D2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7" name="object 3417"/>
            <p:cNvSpPr/>
            <p:nvPr/>
          </p:nvSpPr>
          <p:spPr>
            <a:xfrm>
              <a:off x="54749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D2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8" name="object 3418"/>
            <p:cNvSpPr/>
            <p:nvPr/>
          </p:nvSpPr>
          <p:spPr>
            <a:xfrm>
              <a:off x="54952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1E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9" name="object 3419"/>
            <p:cNvSpPr/>
            <p:nvPr/>
          </p:nvSpPr>
          <p:spPr>
            <a:xfrm>
              <a:off x="55143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F2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0" name="object 3420"/>
            <p:cNvSpPr/>
            <p:nvPr/>
          </p:nvSpPr>
          <p:spPr>
            <a:xfrm>
              <a:off x="5535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02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1" name="object 3421"/>
            <p:cNvSpPr/>
            <p:nvPr/>
          </p:nvSpPr>
          <p:spPr>
            <a:xfrm>
              <a:off x="5554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0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2" name="object 3422"/>
            <p:cNvSpPr/>
            <p:nvPr/>
          </p:nvSpPr>
          <p:spPr>
            <a:xfrm>
              <a:off x="55753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13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3" name="object 3423"/>
            <p:cNvSpPr/>
            <p:nvPr/>
          </p:nvSpPr>
          <p:spPr>
            <a:xfrm>
              <a:off x="55956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23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4" name="object 3424"/>
            <p:cNvSpPr/>
            <p:nvPr/>
          </p:nvSpPr>
          <p:spPr>
            <a:xfrm>
              <a:off x="56159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2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5" name="object 3425"/>
            <p:cNvSpPr/>
            <p:nvPr/>
          </p:nvSpPr>
          <p:spPr>
            <a:xfrm>
              <a:off x="563625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3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6" name="object 3426"/>
            <p:cNvSpPr/>
            <p:nvPr/>
          </p:nvSpPr>
          <p:spPr>
            <a:xfrm>
              <a:off x="5656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7" name="object 3427"/>
            <p:cNvSpPr/>
            <p:nvPr/>
          </p:nvSpPr>
          <p:spPr>
            <a:xfrm>
              <a:off x="567690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43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8" name="object 3428"/>
            <p:cNvSpPr/>
            <p:nvPr/>
          </p:nvSpPr>
          <p:spPr>
            <a:xfrm>
              <a:off x="56972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253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9" name="object 3429"/>
            <p:cNvSpPr/>
            <p:nvPr/>
          </p:nvSpPr>
          <p:spPr>
            <a:xfrm>
              <a:off x="57175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63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0" name="object 3430"/>
            <p:cNvSpPr/>
            <p:nvPr/>
          </p:nvSpPr>
          <p:spPr>
            <a:xfrm>
              <a:off x="57378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63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1" name="object 3431"/>
            <p:cNvSpPr/>
            <p:nvPr/>
          </p:nvSpPr>
          <p:spPr>
            <a:xfrm>
              <a:off x="5758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273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2" name="object 3432"/>
            <p:cNvSpPr/>
            <p:nvPr/>
          </p:nvSpPr>
          <p:spPr>
            <a:xfrm>
              <a:off x="57785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83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3" name="object 3433"/>
            <p:cNvSpPr/>
            <p:nvPr/>
          </p:nvSpPr>
          <p:spPr>
            <a:xfrm>
              <a:off x="5798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4" name="object 3434"/>
            <p:cNvSpPr/>
            <p:nvPr/>
          </p:nvSpPr>
          <p:spPr>
            <a:xfrm>
              <a:off x="58191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93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5" name="object 3435"/>
            <p:cNvSpPr/>
            <p:nvPr/>
          </p:nvSpPr>
          <p:spPr>
            <a:xfrm>
              <a:off x="58394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A3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6" name="object 3436"/>
            <p:cNvSpPr/>
            <p:nvPr/>
          </p:nvSpPr>
          <p:spPr>
            <a:xfrm>
              <a:off x="58597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B3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7" name="object 3437"/>
            <p:cNvSpPr/>
            <p:nvPr/>
          </p:nvSpPr>
          <p:spPr>
            <a:xfrm>
              <a:off x="58801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B3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8" name="object 3438"/>
            <p:cNvSpPr/>
            <p:nvPr/>
          </p:nvSpPr>
          <p:spPr>
            <a:xfrm>
              <a:off x="5900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C4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9" name="object 3439"/>
            <p:cNvSpPr/>
            <p:nvPr/>
          </p:nvSpPr>
          <p:spPr>
            <a:xfrm>
              <a:off x="5920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0" name="object 3440"/>
            <p:cNvSpPr/>
            <p:nvPr/>
          </p:nvSpPr>
          <p:spPr>
            <a:xfrm>
              <a:off x="59410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D4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1" name="object 3441"/>
            <p:cNvSpPr/>
            <p:nvPr/>
          </p:nvSpPr>
          <p:spPr>
            <a:xfrm>
              <a:off x="5961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2E4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2" name="object 3442"/>
            <p:cNvSpPr/>
            <p:nvPr/>
          </p:nvSpPr>
          <p:spPr>
            <a:xfrm>
              <a:off x="59817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3" name="object 3443"/>
            <p:cNvSpPr/>
            <p:nvPr/>
          </p:nvSpPr>
          <p:spPr>
            <a:xfrm>
              <a:off x="6002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2F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4" name="object 3444"/>
            <p:cNvSpPr/>
            <p:nvPr/>
          </p:nvSpPr>
          <p:spPr>
            <a:xfrm>
              <a:off x="60223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0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5" name="object 3445"/>
            <p:cNvSpPr/>
            <p:nvPr/>
          </p:nvSpPr>
          <p:spPr>
            <a:xfrm>
              <a:off x="60426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1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6" name="object 3446"/>
            <p:cNvSpPr/>
            <p:nvPr/>
          </p:nvSpPr>
          <p:spPr>
            <a:xfrm>
              <a:off x="60629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14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7" name="object 3447"/>
            <p:cNvSpPr/>
            <p:nvPr/>
          </p:nvSpPr>
          <p:spPr>
            <a:xfrm>
              <a:off x="608330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8" name="object 3448"/>
            <p:cNvSpPr/>
            <p:nvPr/>
          </p:nvSpPr>
          <p:spPr>
            <a:xfrm>
              <a:off x="6103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34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9" name="object 3449"/>
            <p:cNvSpPr/>
            <p:nvPr/>
          </p:nvSpPr>
          <p:spPr>
            <a:xfrm>
              <a:off x="61226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0" name="object 3450"/>
            <p:cNvSpPr/>
            <p:nvPr/>
          </p:nvSpPr>
          <p:spPr>
            <a:xfrm>
              <a:off x="614425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44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1" name="object 3451"/>
            <p:cNvSpPr/>
            <p:nvPr/>
          </p:nvSpPr>
          <p:spPr>
            <a:xfrm>
              <a:off x="61633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54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2" name="object 3452"/>
            <p:cNvSpPr/>
            <p:nvPr/>
          </p:nvSpPr>
          <p:spPr>
            <a:xfrm>
              <a:off x="61836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64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3" name="object 3453"/>
            <p:cNvSpPr/>
            <p:nvPr/>
          </p:nvSpPr>
          <p:spPr>
            <a:xfrm>
              <a:off x="6205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64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4" name="object 3454"/>
            <p:cNvSpPr/>
            <p:nvPr/>
          </p:nvSpPr>
          <p:spPr>
            <a:xfrm>
              <a:off x="6224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75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5" name="object 3455"/>
            <p:cNvSpPr/>
            <p:nvPr/>
          </p:nvSpPr>
          <p:spPr>
            <a:xfrm>
              <a:off x="62445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6" name="object 3456"/>
            <p:cNvSpPr/>
            <p:nvPr/>
          </p:nvSpPr>
          <p:spPr>
            <a:xfrm>
              <a:off x="62649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85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7" name="object 3457"/>
            <p:cNvSpPr/>
            <p:nvPr/>
          </p:nvSpPr>
          <p:spPr>
            <a:xfrm>
              <a:off x="6285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95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8" name="object 3458"/>
            <p:cNvSpPr/>
            <p:nvPr/>
          </p:nvSpPr>
          <p:spPr>
            <a:xfrm>
              <a:off x="630555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A5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9" name="object 3459"/>
            <p:cNvSpPr/>
            <p:nvPr/>
          </p:nvSpPr>
          <p:spPr>
            <a:xfrm>
              <a:off x="6325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A5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0" name="object 3460"/>
            <p:cNvSpPr/>
            <p:nvPr/>
          </p:nvSpPr>
          <p:spPr>
            <a:xfrm>
              <a:off x="63461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B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1" name="object 3461"/>
            <p:cNvSpPr/>
            <p:nvPr/>
          </p:nvSpPr>
          <p:spPr>
            <a:xfrm>
              <a:off x="636650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2" name="object 3462"/>
            <p:cNvSpPr/>
            <p:nvPr/>
          </p:nvSpPr>
          <p:spPr>
            <a:xfrm>
              <a:off x="63868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C5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3" name="object 3463"/>
            <p:cNvSpPr/>
            <p:nvPr/>
          </p:nvSpPr>
          <p:spPr>
            <a:xfrm>
              <a:off x="640715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D5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4" name="object 3464"/>
            <p:cNvSpPr/>
            <p:nvPr/>
          </p:nvSpPr>
          <p:spPr>
            <a:xfrm>
              <a:off x="64274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E5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5" name="object 3465"/>
            <p:cNvSpPr/>
            <p:nvPr/>
          </p:nvSpPr>
          <p:spPr>
            <a:xfrm>
              <a:off x="6447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6" name="object 3466"/>
            <p:cNvSpPr/>
            <p:nvPr/>
          </p:nvSpPr>
          <p:spPr>
            <a:xfrm>
              <a:off x="646810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3F5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7" name="object 3467"/>
            <p:cNvSpPr/>
            <p:nvPr/>
          </p:nvSpPr>
          <p:spPr>
            <a:xfrm>
              <a:off x="64884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05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8" name="object 3468"/>
            <p:cNvSpPr/>
            <p:nvPr/>
          </p:nvSpPr>
          <p:spPr>
            <a:xfrm>
              <a:off x="65087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15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9" name="object 3469"/>
            <p:cNvSpPr/>
            <p:nvPr/>
          </p:nvSpPr>
          <p:spPr>
            <a:xfrm>
              <a:off x="65290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15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0" name="object 3470"/>
            <p:cNvSpPr/>
            <p:nvPr/>
          </p:nvSpPr>
          <p:spPr>
            <a:xfrm>
              <a:off x="6549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26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1" name="object 3471"/>
            <p:cNvSpPr/>
            <p:nvPr/>
          </p:nvSpPr>
          <p:spPr>
            <a:xfrm>
              <a:off x="65697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2" name="object 3472"/>
            <p:cNvSpPr/>
            <p:nvPr/>
          </p:nvSpPr>
          <p:spPr>
            <a:xfrm>
              <a:off x="6590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3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3" name="object 3473"/>
            <p:cNvSpPr/>
            <p:nvPr/>
          </p:nvSpPr>
          <p:spPr>
            <a:xfrm>
              <a:off x="66103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46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4" name="object 3474"/>
            <p:cNvSpPr/>
            <p:nvPr/>
          </p:nvSpPr>
          <p:spPr>
            <a:xfrm>
              <a:off x="6630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5" name="object 3475"/>
            <p:cNvSpPr/>
            <p:nvPr/>
          </p:nvSpPr>
          <p:spPr>
            <a:xfrm>
              <a:off x="6650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5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6" name="object 3476"/>
            <p:cNvSpPr/>
            <p:nvPr/>
          </p:nvSpPr>
          <p:spPr>
            <a:xfrm>
              <a:off x="66713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666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7" name="object 3477"/>
            <p:cNvSpPr/>
            <p:nvPr/>
          </p:nvSpPr>
          <p:spPr>
            <a:xfrm>
              <a:off x="66916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76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8" name="object 3478"/>
            <p:cNvSpPr/>
            <p:nvPr/>
          </p:nvSpPr>
          <p:spPr>
            <a:xfrm>
              <a:off x="6711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86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9" name="object 3479"/>
            <p:cNvSpPr/>
            <p:nvPr/>
          </p:nvSpPr>
          <p:spPr>
            <a:xfrm>
              <a:off x="67322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86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0" name="object 3480"/>
            <p:cNvSpPr/>
            <p:nvPr/>
          </p:nvSpPr>
          <p:spPr>
            <a:xfrm>
              <a:off x="67525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496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1" name="object 3481"/>
            <p:cNvSpPr/>
            <p:nvPr/>
          </p:nvSpPr>
          <p:spPr>
            <a:xfrm>
              <a:off x="67729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A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2" name="object 3482"/>
            <p:cNvSpPr/>
            <p:nvPr/>
          </p:nvSpPr>
          <p:spPr>
            <a:xfrm>
              <a:off x="67919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A6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3" name="object 3483"/>
            <p:cNvSpPr/>
            <p:nvPr/>
          </p:nvSpPr>
          <p:spPr>
            <a:xfrm>
              <a:off x="68135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B6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4" name="object 3484"/>
            <p:cNvSpPr/>
            <p:nvPr/>
          </p:nvSpPr>
          <p:spPr>
            <a:xfrm>
              <a:off x="68325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5" name="object 3485"/>
            <p:cNvSpPr/>
            <p:nvPr/>
          </p:nvSpPr>
          <p:spPr>
            <a:xfrm>
              <a:off x="68529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C6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6" name="object 3486"/>
            <p:cNvSpPr/>
            <p:nvPr/>
          </p:nvSpPr>
          <p:spPr>
            <a:xfrm>
              <a:off x="68732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D7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7" name="object 3487"/>
            <p:cNvSpPr/>
            <p:nvPr/>
          </p:nvSpPr>
          <p:spPr>
            <a:xfrm>
              <a:off x="68935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8" name="object 3488"/>
            <p:cNvSpPr/>
            <p:nvPr/>
          </p:nvSpPr>
          <p:spPr>
            <a:xfrm>
              <a:off x="69138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E7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9" name="object 3489"/>
            <p:cNvSpPr/>
            <p:nvPr/>
          </p:nvSpPr>
          <p:spPr>
            <a:xfrm>
              <a:off x="69341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4F7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0" name="object 3490"/>
            <p:cNvSpPr/>
            <p:nvPr/>
          </p:nvSpPr>
          <p:spPr>
            <a:xfrm>
              <a:off x="69545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07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1" name="object 3491"/>
            <p:cNvSpPr/>
            <p:nvPr/>
          </p:nvSpPr>
          <p:spPr>
            <a:xfrm>
              <a:off x="69748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075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2" name="object 3492"/>
            <p:cNvSpPr/>
            <p:nvPr/>
          </p:nvSpPr>
          <p:spPr>
            <a:xfrm>
              <a:off x="69951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17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3" name="object 3493"/>
            <p:cNvSpPr/>
            <p:nvPr/>
          </p:nvSpPr>
          <p:spPr>
            <a:xfrm>
              <a:off x="70154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27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4" name="object 3494"/>
            <p:cNvSpPr/>
            <p:nvPr/>
          </p:nvSpPr>
          <p:spPr>
            <a:xfrm>
              <a:off x="70357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378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5" name="object 3495"/>
            <p:cNvSpPr/>
            <p:nvPr/>
          </p:nvSpPr>
          <p:spPr>
            <a:xfrm>
              <a:off x="70561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37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6" name="object 3496"/>
            <p:cNvSpPr/>
            <p:nvPr/>
          </p:nvSpPr>
          <p:spPr>
            <a:xfrm>
              <a:off x="70764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47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7" name="object 3497"/>
            <p:cNvSpPr/>
            <p:nvPr/>
          </p:nvSpPr>
          <p:spPr>
            <a:xfrm>
              <a:off x="70967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8" name="object 3498"/>
            <p:cNvSpPr/>
            <p:nvPr/>
          </p:nvSpPr>
          <p:spPr>
            <a:xfrm>
              <a:off x="71170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7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9" name="object 3499"/>
            <p:cNvSpPr/>
            <p:nvPr/>
          </p:nvSpPr>
          <p:spPr>
            <a:xfrm>
              <a:off x="71373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67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0" name="object 3500"/>
            <p:cNvSpPr/>
            <p:nvPr/>
          </p:nvSpPr>
          <p:spPr>
            <a:xfrm>
              <a:off x="71577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1" name="object 3501"/>
            <p:cNvSpPr/>
            <p:nvPr/>
          </p:nvSpPr>
          <p:spPr>
            <a:xfrm>
              <a:off x="71780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77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2" name="object 3502"/>
            <p:cNvSpPr/>
            <p:nvPr/>
          </p:nvSpPr>
          <p:spPr>
            <a:xfrm>
              <a:off x="71983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88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3" name="object 3503"/>
            <p:cNvSpPr/>
            <p:nvPr/>
          </p:nvSpPr>
          <p:spPr>
            <a:xfrm>
              <a:off x="72186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4" name="object 3504"/>
            <p:cNvSpPr/>
            <p:nvPr/>
          </p:nvSpPr>
          <p:spPr>
            <a:xfrm>
              <a:off x="72389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982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5" name="object 3505"/>
            <p:cNvSpPr/>
            <p:nvPr/>
          </p:nvSpPr>
          <p:spPr>
            <a:xfrm>
              <a:off x="72593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A8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6" name="object 3506"/>
            <p:cNvSpPr/>
            <p:nvPr/>
          </p:nvSpPr>
          <p:spPr>
            <a:xfrm>
              <a:off x="72796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8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7" name="object 3507"/>
            <p:cNvSpPr/>
            <p:nvPr/>
          </p:nvSpPr>
          <p:spPr>
            <a:xfrm>
              <a:off x="72999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85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8" name="object 3508"/>
            <p:cNvSpPr/>
            <p:nvPr/>
          </p:nvSpPr>
          <p:spPr>
            <a:xfrm>
              <a:off x="73202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C8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9" name="object 3509"/>
            <p:cNvSpPr/>
            <p:nvPr/>
          </p:nvSpPr>
          <p:spPr>
            <a:xfrm>
              <a:off x="73405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D8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0" name="object 3510"/>
            <p:cNvSpPr/>
            <p:nvPr/>
          </p:nvSpPr>
          <p:spPr>
            <a:xfrm>
              <a:off x="73596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E8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1" name="object 3511"/>
            <p:cNvSpPr/>
            <p:nvPr/>
          </p:nvSpPr>
          <p:spPr>
            <a:xfrm>
              <a:off x="73812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E8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2" name="object 3512"/>
            <p:cNvSpPr/>
            <p:nvPr/>
          </p:nvSpPr>
          <p:spPr>
            <a:xfrm>
              <a:off x="74002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F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3" name="object 3513"/>
            <p:cNvSpPr/>
            <p:nvPr/>
          </p:nvSpPr>
          <p:spPr>
            <a:xfrm>
              <a:off x="74206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4" name="object 3514"/>
            <p:cNvSpPr/>
            <p:nvPr/>
          </p:nvSpPr>
          <p:spPr>
            <a:xfrm>
              <a:off x="74409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08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5" name="object 3515"/>
            <p:cNvSpPr/>
            <p:nvPr/>
          </p:nvSpPr>
          <p:spPr>
            <a:xfrm>
              <a:off x="74612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18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6" name="object 3516"/>
            <p:cNvSpPr/>
            <p:nvPr/>
          </p:nvSpPr>
          <p:spPr>
            <a:xfrm>
              <a:off x="74815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7" name="object 3517"/>
            <p:cNvSpPr/>
            <p:nvPr/>
          </p:nvSpPr>
          <p:spPr>
            <a:xfrm>
              <a:off x="75018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28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8" name="object 3518"/>
            <p:cNvSpPr/>
            <p:nvPr/>
          </p:nvSpPr>
          <p:spPr>
            <a:xfrm>
              <a:off x="75222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39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9" name="object 3519"/>
            <p:cNvSpPr/>
            <p:nvPr/>
          </p:nvSpPr>
          <p:spPr>
            <a:xfrm>
              <a:off x="75425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49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0" name="object 3520"/>
            <p:cNvSpPr/>
            <p:nvPr/>
          </p:nvSpPr>
          <p:spPr>
            <a:xfrm>
              <a:off x="75628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49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1" name="object 3521"/>
            <p:cNvSpPr/>
            <p:nvPr/>
          </p:nvSpPr>
          <p:spPr>
            <a:xfrm>
              <a:off x="75831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9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2" name="object 3522"/>
            <p:cNvSpPr/>
            <p:nvPr/>
          </p:nvSpPr>
          <p:spPr>
            <a:xfrm>
              <a:off x="76034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69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3" name="object 3523"/>
            <p:cNvSpPr/>
            <p:nvPr/>
          </p:nvSpPr>
          <p:spPr>
            <a:xfrm>
              <a:off x="7623810" y="6253479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09" h="24129">
                  <a:moveTo>
                    <a:pt x="41910" y="0"/>
                  </a:moveTo>
                  <a:lnTo>
                    <a:pt x="22860" y="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20320" y="24130"/>
                  </a:lnTo>
                  <a:lnTo>
                    <a:pt x="22860" y="24130"/>
                  </a:lnTo>
                  <a:lnTo>
                    <a:pt x="41910" y="2413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679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4" name="object 3524"/>
            <p:cNvSpPr/>
            <p:nvPr/>
          </p:nvSpPr>
          <p:spPr>
            <a:xfrm>
              <a:off x="76644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9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5" name="object 3525"/>
            <p:cNvSpPr/>
            <p:nvPr/>
          </p:nvSpPr>
          <p:spPr>
            <a:xfrm>
              <a:off x="76847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6" name="object 3526"/>
            <p:cNvSpPr/>
            <p:nvPr/>
          </p:nvSpPr>
          <p:spPr>
            <a:xfrm>
              <a:off x="77050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7" name="object 3527"/>
            <p:cNvSpPr/>
            <p:nvPr/>
          </p:nvSpPr>
          <p:spPr>
            <a:xfrm>
              <a:off x="77254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A9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8" name="object 3528"/>
            <p:cNvSpPr/>
            <p:nvPr/>
          </p:nvSpPr>
          <p:spPr>
            <a:xfrm>
              <a:off x="77457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9" name="object 3529"/>
            <p:cNvSpPr/>
            <p:nvPr/>
          </p:nvSpPr>
          <p:spPr>
            <a:xfrm>
              <a:off x="77660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B9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0" name="object 3530"/>
            <p:cNvSpPr/>
            <p:nvPr/>
          </p:nvSpPr>
          <p:spPr>
            <a:xfrm>
              <a:off x="77863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C9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1" name="object 3531"/>
            <p:cNvSpPr/>
            <p:nvPr/>
          </p:nvSpPr>
          <p:spPr>
            <a:xfrm>
              <a:off x="78066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D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2" name="object 3532"/>
            <p:cNvSpPr/>
            <p:nvPr/>
          </p:nvSpPr>
          <p:spPr>
            <a:xfrm>
              <a:off x="78270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D9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3" name="object 3533"/>
            <p:cNvSpPr/>
            <p:nvPr/>
          </p:nvSpPr>
          <p:spPr>
            <a:xfrm>
              <a:off x="78473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E9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4" name="object 3534"/>
            <p:cNvSpPr/>
            <p:nvPr/>
          </p:nvSpPr>
          <p:spPr>
            <a:xfrm>
              <a:off x="78676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6FA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5" name="object 3535"/>
            <p:cNvSpPr/>
            <p:nvPr/>
          </p:nvSpPr>
          <p:spPr>
            <a:xfrm>
              <a:off x="78879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FA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6" name="object 3536"/>
            <p:cNvSpPr/>
            <p:nvPr/>
          </p:nvSpPr>
          <p:spPr>
            <a:xfrm>
              <a:off x="79082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0A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7" name="object 3537"/>
            <p:cNvSpPr/>
            <p:nvPr/>
          </p:nvSpPr>
          <p:spPr>
            <a:xfrm>
              <a:off x="79286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1A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8" name="object 3538"/>
            <p:cNvSpPr/>
            <p:nvPr/>
          </p:nvSpPr>
          <p:spPr>
            <a:xfrm>
              <a:off x="79489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2A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9" name="object 3539"/>
            <p:cNvSpPr/>
            <p:nvPr/>
          </p:nvSpPr>
          <p:spPr>
            <a:xfrm>
              <a:off x="79679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2A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0" name="object 3540"/>
            <p:cNvSpPr/>
            <p:nvPr/>
          </p:nvSpPr>
          <p:spPr>
            <a:xfrm>
              <a:off x="79895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3A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1" name="object 3541"/>
            <p:cNvSpPr/>
            <p:nvPr/>
          </p:nvSpPr>
          <p:spPr>
            <a:xfrm>
              <a:off x="80098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4A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2" name="object 3542"/>
            <p:cNvSpPr/>
            <p:nvPr/>
          </p:nvSpPr>
          <p:spPr>
            <a:xfrm>
              <a:off x="80289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4A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3" name="object 3543"/>
            <p:cNvSpPr/>
            <p:nvPr/>
          </p:nvSpPr>
          <p:spPr>
            <a:xfrm>
              <a:off x="80505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5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4" name="object 3544"/>
            <p:cNvSpPr/>
            <p:nvPr/>
          </p:nvSpPr>
          <p:spPr>
            <a:xfrm>
              <a:off x="80695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A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5" name="object 3545"/>
            <p:cNvSpPr/>
            <p:nvPr/>
          </p:nvSpPr>
          <p:spPr>
            <a:xfrm>
              <a:off x="80898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6A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6" name="object 3546"/>
            <p:cNvSpPr/>
            <p:nvPr/>
          </p:nvSpPr>
          <p:spPr>
            <a:xfrm>
              <a:off x="81102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7A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7" name="object 3547"/>
            <p:cNvSpPr/>
            <p:nvPr/>
          </p:nvSpPr>
          <p:spPr>
            <a:xfrm>
              <a:off x="81305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8A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8" name="object 3548"/>
            <p:cNvSpPr/>
            <p:nvPr/>
          </p:nvSpPr>
          <p:spPr>
            <a:xfrm>
              <a:off x="815086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A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9" name="object 3549"/>
            <p:cNvSpPr/>
            <p:nvPr/>
          </p:nvSpPr>
          <p:spPr>
            <a:xfrm>
              <a:off x="81711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9A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0" name="object 3550"/>
            <p:cNvSpPr/>
            <p:nvPr/>
          </p:nvSpPr>
          <p:spPr>
            <a:xfrm>
              <a:off x="819149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1" name="object 3551"/>
            <p:cNvSpPr/>
            <p:nvPr/>
          </p:nvSpPr>
          <p:spPr>
            <a:xfrm>
              <a:off x="821182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AB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2" name="object 3552"/>
            <p:cNvSpPr/>
            <p:nvPr/>
          </p:nvSpPr>
          <p:spPr>
            <a:xfrm>
              <a:off x="823213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BB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3" name="object 3553"/>
            <p:cNvSpPr/>
            <p:nvPr/>
          </p:nvSpPr>
          <p:spPr>
            <a:xfrm>
              <a:off x="82524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CB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4" name="object 3554"/>
            <p:cNvSpPr/>
            <p:nvPr/>
          </p:nvSpPr>
          <p:spPr>
            <a:xfrm>
              <a:off x="827277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B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5" name="object 3555"/>
            <p:cNvSpPr/>
            <p:nvPr/>
          </p:nvSpPr>
          <p:spPr>
            <a:xfrm>
              <a:off x="82930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DB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6" name="object 3556"/>
            <p:cNvSpPr/>
            <p:nvPr/>
          </p:nvSpPr>
          <p:spPr>
            <a:xfrm>
              <a:off x="83134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EB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7" name="object 3557"/>
            <p:cNvSpPr/>
            <p:nvPr/>
          </p:nvSpPr>
          <p:spPr>
            <a:xfrm>
              <a:off x="83337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FB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8" name="object 3558"/>
            <p:cNvSpPr/>
            <p:nvPr/>
          </p:nvSpPr>
          <p:spPr>
            <a:xfrm>
              <a:off x="83540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7FB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9" name="object 3559"/>
            <p:cNvSpPr/>
            <p:nvPr/>
          </p:nvSpPr>
          <p:spPr>
            <a:xfrm>
              <a:off x="83743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0B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0" name="object 3560"/>
            <p:cNvSpPr/>
            <p:nvPr/>
          </p:nvSpPr>
          <p:spPr>
            <a:xfrm>
              <a:off x="83946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1B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1" name="object 3561"/>
            <p:cNvSpPr/>
            <p:nvPr/>
          </p:nvSpPr>
          <p:spPr>
            <a:xfrm>
              <a:off x="84150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1B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2" name="object 3562"/>
            <p:cNvSpPr/>
            <p:nvPr/>
          </p:nvSpPr>
          <p:spPr>
            <a:xfrm>
              <a:off x="84353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2B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3" name="object 3563"/>
            <p:cNvSpPr/>
            <p:nvPr/>
          </p:nvSpPr>
          <p:spPr>
            <a:xfrm>
              <a:off x="84556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4" name="object 3564"/>
            <p:cNvSpPr/>
            <p:nvPr/>
          </p:nvSpPr>
          <p:spPr>
            <a:xfrm>
              <a:off x="84759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3B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5" name="object 3565"/>
            <p:cNvSpPr/>
            <p:nvPr/>
          </p:nvSpPr>
          <p:spPr>
            <a:xfrm>
              <a:off x="84962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4B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6" name="object 3566"/>
            <p:cNvSpPr/>
            <p:nvPr/>
          </p:nvSpPr>
          <p:spPr>
            <a:xfrm>
              <a:off x="85166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7" name="object 3567"/>
            <p:cNvSpPr/>
            <p:nvPr/>
          </p:nvSpPr>
          <p:spPr>
            <a:xfrm>
              <a:off x="853693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5C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8" name="object 3568"/>
            <p:cNvSpPr/>
            <p:nvPr/>
          </p:nvSpPr>
          <p:spPr>
            <a:xfrm>
              <a:off x="85572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6C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9" name="object 3569"/>
            <p:cNvSpPr/>
            <p:nvPr/>
          </p:nvSpPr>
          <p:spPr>
            <a:xfrm>
              <a:off x="857757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7C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0" name="object 3570"/>
            <p:cNvSpPr/>
            <p:nvPr/>
          </p:nvSpPr>
          <p:spPr>
            <a:xfrm>
              <a:off x="859789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8C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1" name="object 3571"/>
            <p:cNvSpPr/>
            <p:nvPr/>
          </p:nvSpPr>
          <p:spPr>
            <a:xfrm>
              <a:off x="86182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8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2" name="object 3572"/>
            <p:cNvSpPr/>
            <p:nvPr/>
          </p:nvSpPr>
          <p:spPr>
            <a:xfrm>
              <a:off x="86372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9C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3" name="object 3573"/>
            <p:cNvSpPr/>
            <p:nvPr/>
          </p:nvSpPr>
          <p:spPr>
            <a:xfrm>
              <a:off x="865886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8AC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4" name="object 3574"/>
            <p:cNvSpPr/>
            <p:nvPr/>
          </p:nvSpPr>
          <p:spPr>
            <a:xfrm>
              <a:off x="86779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AC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5" name="object 3575"/>
            <p:cNvSpPr/>
            <p:nvPr/>
          </p:nvSpPr>
          <p:spPr>
            <a:xfrm>
              <a:off x="86982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BC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6" name="object 3576"/>
            <p:cNvSpPr/>
            <p:nvPr/>
          </p:nvSpPr>
          <p:spPr>
            <a:xfrm>
              <a:off x="871982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8CC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7" name="object 3577"/>
            <p:cNvSpPr/>
            <p:nvPr/>
          </p:nvSpPr>
          <p:spPr>
            <a:xfrm>
              <a:off x="87388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C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8" name="object 3578"/>
            <p:cNvSpPr/>
            <p:nvPr/>
          </p:nvSpPr>
          <p:spPr>
            <a:xfrm>
              <a:off x="875918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DC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9" name="object 3579"/>
            <p:cNvSpPr/>
            <p:nvPr/>
          </p:nvSpPr>
          <p:spPr>
            <a:xfrm>
              <a:off x="87795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0" name="object 3580"/>
            <p:cNvSpPr/>
            <p:nvPr/>
          </p:nvSpPr>
          <p:spPr>
            <a:xfrm>
              <a:off x="87998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8EC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1" name="object 3581"/>
            <p:cNvSpPr/>
            <p:nvPr/>
          </p:nvSpPr>
          <p:spPr>
            <a:xfrm>
              <a:off x="882014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8FC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2" name="object 3582"/>
            <p:cNvSpPr/>
            <p:nvPr/>
          </p:nvSpPr>
          <p:spPr>
            <a:xfrm>
              <a:off x="88404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0D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3" name="object 3583"/>
            <p:cNvSpPr/>
            <p:nvPr/>
          </p:nvSpPr>
          <p:spPr>
            <a:xfrm>
              <a:off x="88607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1D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4" name="object 3584"/>
            <p:cNvSpPr/>
            <p:nvPr/>
          </p:nvSpPr>
          <p:spPr>
            <a:xfrm>
              <a:off x="888111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1D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5" name="object 3585"/>
            <p:cNvSpPr/>
            <p:nvPr/>
          </p:nvSpPr>
          <p:spPr>
            <a:xfrm>
              <a:off x="8901429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6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60" y="241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2D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6" name="object 3586"/>
            <p:cNvSpPr/>
            <p:nvPr/>
          </p:nvSpPr>
          <p:spPr>
            <a:xfrm>
              <a:off x="89217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3D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7" name="object 3587"/>
            <p:cNvSpPr/>
            <p:nvPr/>
          </p:nvSpPr>
          <p:spPr>
            <a:xfrm>
              <a:off x="8942070" y="6253479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228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2859" y="241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3D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8" name="object 3588"/>
            <p:cNvSpPr/>
            <p:nvPr/>
          </p:nvSpPr>
          <p:spPr>
            <a:xfrm>
              <a:off x="89623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4D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9" name="object 3589"/>
            <p:cNvSpPr/>
            <p:nvPr/>
          </p:nvSpPr>
          <p:spPr>
            <a:xfrm>
              <a:off x="89827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0" name="object 3590"/>
            <p:cNvSpPr/>
            <p:nvPr/>
          </p:nvSpPr>
          <p:spPr>
            <a:xfrm>
              <a:off x="90030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5D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1" name="object 3591"/>
            <p:cNvSpPr/>
            <p:nvPr/>
          </p:nvSpPr>
          <p:spPr>
            <a:xfrm>
              <a:off x="90233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6D9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2" name="object 3592"/>
            <p:cNvSpPr/>
            <p:nvPr/>
          </p:nvSpPr>
          <p:spPr>
            <a:xfrm>
              <a:off x="904367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3" name="object 3593"/>
            <p:cNvSpPr/>
            <p:nvPr/>
          </p:nvSpPr>
          <p:spPr>
            <a:xfrm>
              <a:off x="906398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8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89" y="241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7D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4" name="object 3594"/>
            <p:cNvSpPr/>
            <p:nvPr/>
          </p:nvSpPr>
          <p:spPr>
            <a:xfrm>
              <a:off x="9084310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5" name="object 3595"/>
            <p:cNvSpPr/>
            <p:nvPr/>
          </p:nvSpPr>
          <p:spPr>
            <a:xfrm>
              <a:off x="910462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6" name="object 3596"/>
            <p:cNvSpPr/>
            <p:nvPr/>
          </p:nvSpPr>
          <p:spPr>
            <a:xfrm>
              <a:off x="9124949" y="6253479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5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1590" y="241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D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97" name="object 3597"/>
          <p:cNvSpPr/>
          <p:nvPr/>
        </p:nvSpPr>
        <p:spPr>
          <a:xfrm>
            <a:off x="1626870" y="90169"/>
            <a:ext cx="6736080" cy="641350"/>
          </a:xfrm>
          <a:custGeom>
            <a:avLst/>
            <a:gdLst/>
            <a:ahLst/>
            <a:cxnLst/>
            <a:rect l="l" t="t" r="r" b="b"/>
            <a:pathLst>
              <a:path w="6736080" h="641350">
                <a:moveTo>
                  <a:pt x="6736080" y="0"/>
                </a:moveTo>
                <a:lnTo>
                  <a:pt x="0" y="0"/>
                </a:lnTo>
                <a:lnTo>
                  <a:pt x="0" y="641350"/>
                </a:lnTo>
                <a:lnTo>
                  <a:pt x="6736080" y="641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object 3598"/>
          <p:cNvSpPr txBox="1">
            <a:spLocks noGrp="1"/>
          </p:cNvSpPr>
          <p:nvPr>
            <p:ph type="title"/>
          </p:nvPr>
        </p:nvSpPr>
        <p:spPr>
          <a:xfrm>
            <a:off x="1705610" y="123190"/>
            <a:ext cx="65697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Secondary (complicated)</a:t>
            </a:r>
            <a:r>
              <a:rPr b="1" spc="-50" dirty="0">
                <a:solidFill>
                  <a:srgbClr val="00004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43"/>
                </a:solidFill>
                <a:latin typeface="Times New Roman"/>
                <a:cs typeface="Times New Roman"/>
              </a:rPr>
              <a:t>cataract</a:t>
            </a:r>
          </a:p>
        </p:txBody>
      </p:sp>
      <p:sp>
        <p:nvSpPr>
          <p:cNvPr id="3599" name="object 3599"/>
          <p:cNvSpPr txBox="1"/>
          <p:nvPr/>
        </p:nvSpPr>
        <p:spPr>
          <a:xfrm>
            <a:off x="673100" y="523620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0" name="object 3600"/>
          <p:cNvSpPr txBox="1"/>
          <p:nvPr/>
        </p:nvSpPr>
        <p:spPr>
          <a:xfrm>
            <a:off x="739140" y="561720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1" name="object 3601"/>
          <p:cNvSpPr txBox="1"/>
          <p:nvPr/>
        </p:nvSpPr>
        <p:spPr>
          <a:xfrm>
            <a:off x="854710" y="5109209"/>
            <a:ext cx="26396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 marR="5080" indent="-66040">
              <a:lnSpc>
                <a:spcPct val="125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Chronic anterior uveitis  High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myopia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2" name="object 3602"/>
          <p:cNvSpPr txBox="1"/>
          <p:nvPr/>
        </p:nvSpPr>
        <p:spPr>
          <a:xfrm>
            <a:off x="627380" y="599312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3" name="object 3603"/>
          <p:cNvSpPr txBox="1"/>
          <p:nvPr/>
        </p:nvSpPr>
        <p:spPr>
          <a:xfrm>
            <a:off x="808990" y="5941059"/>
            <a:ext cx="3366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Hereditary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fundus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dystrophies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4" name="object 3604"/>
          <p:cNvSpPr txBox="1"/>
          <p:nvPr/>
        </p:nvSpPr>
        <p:spPr>
          <a:xfrm>
            <a:off x="4818379" y="584327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5" name="object 3605"/>
          <p:cNvSpPr txBox="1"/>
          <p:nvPr/>
        </p:nvSpPr>
        <p:spPr>
          <a:xfrm>
            <a:off x="5010150" y="6035040"/>
            <a:ext cx="9728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opacities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6" name="object 3606"/>
          <p:cNvSpPr txBox="1"/>
          <p:nvPr/>
        </p:nvSpPr>
        <p:spPr>
          <a:xfrm>
            <a:off x="1172210" y="871220"/>
            <a:ext cx="6416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8785" algn="l"/>
              </a:tabLst>
            </a:pPr>
            <a:r>
              <a:rPr sz="2400" b="1" spc="-10" dirty="0">
                <a:solidFill>
                  <a:srgbClr val="F88C42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osterior </a:t>
            </a:r>
            <a:r>
              <a:rPr sz="2400" b="1" spc="-10" dirty="0">
                <a:solidFill>
                  <a:srgbClr val="F88C42"/>
                </a:solidFill>
                <a:latin typeface="Times New Roman"/>
                <a:cs typeface="Times New Roman"/>
              </a:rPr>
              <a:t>su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b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c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ap</a:t>
            </a:r>
            <a:r>
              <a:rPr sz="2400" b="1" spc="-10" dirty="0">
                <a:solidFill>
                  <a:srgbClr val="F88C42"/>
                </a:solidFill>
                <a:latin typeface="Times New Roman"/>
                <a:cs typeface="Times New Roman"/>
              </a:rPr>
              <a:t>su</a:t>
            </a:r>
            <a:r>
              <a:rPr sz="2400" b="1" spc="10" dirty="0">
                <a:solidFill>
                  <a:srgbClr val="F88C42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ar	Gla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u</a:t>
            </a:r>
            <a:r>
              <a:rPr sz="2400" b="1" spc="10" dirty="0">
                <a:solidFill>
                  <a:srgbClr val="F88C42"/>
                </a:solidFill>
                <a:latin typeface="Times New Roman"/>
                <a:cs typeface="Times New Roman"/>
              </a:rPr>
              <a:t>k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om</a:t>
            </a:r>
            <a:r>
              <a:rPr sz="2400" b="1" spc="5" dirty="0">
                <a:solidFill>
                  <a:srgbClr val="F88C42"/>
                </a:solidFill>
                <a:latin typeface="Times New Roman"/>
                <a:cs typeface="Times New Roman"/>
              </a:rPr>
              <a:t>f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le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c</a:t>
            </a:r>
            <a:r>
              <a:rPr sz="2400" b="1" spc="10" dirty="0">
                <a:solidFill>
                  <a:srgbClr val="F88C42"/>
                </a:solidFill>
                <a:latin typeface="Times New Roman"/>
                <a:cs typeface="Times New Roman"/>
              </a:rPr>
              <a:t>k</a:t>
            </a:r>
            <a:r>
              <a:rPr sz="2400" b="1" spc="-5" dirty="0">
                <a:solidFill>
                  <a:srgbClr val="F88C42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88C42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07" name="object 3607"/>
          <p:cNvSpPr txBox="1"/>
          <p:nvPr/>
        </p:nvSpPr>
        <p:spPr>
          <a:xfrm>
            <a:off x="5044440" y="5233670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08" name="object 3608"/>
          <p:cNvSpPr txBox="1"/>
          <p:nvPr/>
        </p:nvSpPr>
        <p:spPr>
          <a:xfrm>
            <a:off x="4999990" y="5182870"/>
            <a:ext cx="3255010" cy="93853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1285" marR="803275" indent="116839">
              <a:lnSpc>
                <a:spcPct val="79600"/>
              </a:lnSpc>
              <a:spcBef>
                <a:spcPts val="590"/>
              </a:spcBef>
              <a:tabLst>
                <a:tab pos="1152525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Follows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acute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angle- 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closure	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glaucoma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Central, anterior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subcapsular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09" name="object 3609"/>
          <p:cNvSpPr/>
          <p:nvPr/>
        </p:nvSpPr>
        <p:spPr>
          <a:xfrm>
            <a:off x="678180" y="1294130"/>
            <a:ext cx="7924800" cy="38874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10" name="object 3610"/>
          <p:cNvGrpSpPr/>
          <p:nvPr/>
        </p:nvGrpSpPr>
        <p:grpSpPr>
          <a:xfrm>
            <a:off x="662713" y="900203"/>
            <a:ext cx="7953375" cy="5591175"/>
            <a:chOff x="662713" y="900203"/>
            <a:chExt cx="7953375" cy="5591175"/>
          </a:xfrm>
        </p:grpSpPr>
        <p:sp>
          <p:nvSpPr>
            <p:cNvPr id="3611" name="object 3611"/>
            <p:cNvSpPr/>
            <p:nvPr/>
          </p:nvSpPr>
          <p:spPr>
            <a:xfrm>
              <a:off x="676910" y="914399"/>
              <a:ext cx="7924800" cy="5562600"/>
            </a:xfrm>
            <a:custGeom>
              <a:avLst/>
              <a:gdLst/>
              <a:ahLst/>
              <a:cxnLst/>
              <a:rect l="l" t="t" r="r" b="b"/>
              <a:pathLst>
                <a:path w="7924800" h="5562600">
                  <a:moveTo>
                    <a:pt x="3963669" y="5562600"/>
                  </a:moveTo>
                  <a:lnTo>
                    <a:pt x="0" y="5562600"/>
                  </a:lnTo>
                  <a:lnTo>
                    <a:pt x="0" y="0"/>
                  </a:lnTo>
                  <a:lnTo>
                    <a:pt x="7924800" y="0"/>
                  </a:lnTo>
                  <a:lnTo>
                    <a:pt x="7924800" y="5562600"/>
                  </a:lnTo>
                  <a:lnTo>
                    <a:pt x="3963669" y="5562600"/>
                  </a:lnTo>
                  <a:close/>
                </a:path>
              </a:pathLst>
            </a:custGeom>
            <a:ln w="28393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2" name="object 3612"/>
            <p:cNvSpPr/>
            <p:nvPr/>
          </p:nvSpPr>
          <p:spPr>
            <a:xfrm>
              <a:off x="4876799" y="914399"/>
              <a:ext cx="1270" cy="5562600"/>
            </a:xfrm>
            <a:custGeom>
              <a:avLst/>
              <a:gdLst/>
              <a:ahLst/>
              <a:cxnLst/>
              <a:rect l="l" t="t" r="r" b="b"/>
              <a:pathLst>
                <a:path w="1270" h="5562600">
                  <a:moveTo>
                    <a:pt x="0" y="0"/>
                  </a:moveTo>
                  <a:lnTo>
                    <a:pt x="1270" y="5562600"/>
                  </a:lnTo>
                </a:path>
              </a:pathLst>
            </a:custGeom>
            <a:ln w="19048">
              <a:solidFill>
                <a:srgbClr val="F9F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13" name="object 3613"/>
          <p:cNvSpPr/>
          <p:nvPr/>
        </p:nvSpPr>
        <p:spPr>
          <a:xfrm>
            <a:off x="676909" y="5181600"/>
            <a:ext cx="7927340" cy="1270"/>
          </a:xfrm>
          <a:custGeom>
            <a:avLst/>
            <a:gdLst/>
            <a:ahLst/>
            <a:cxnLst/>
            <a:rect l="l" t="t" r="r" b="b"/>
            <a:pathLst>
              <a:path w="7927340" h="1270">
                <a:moveTo>
                  <a:pt x="7927340" y="0"/>
                </a:moveTo>
                <a:lnTo>
                  <a:pt x="0" y="1269"/>
                </a:lnTo>
              </a:path>
            </a:pathLst>
          </a:custGeom>
          <a:ln w="19048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676909" y="1295400"/>
            <a:ext cx="7927340" cy="1270"/>
          </a:xfrm>
          <a:custGeom>
            <a:avLst/>
            <a:gdLst/>
            <a:ahLst/>
            <a:cxnLst/>
            <a:rect l="l" t="t" r="r" b="b"/>
            <a:pathLst>
              <a:path w="7927340" h="1269">
                <a:moveTo>
                  <a:pt x="7927340" y="0"/>
                </a:moveTo>
                <a:lnTo>
                  <a:pt x="0" y="1270"/>
                </a:lnTo>
              </a:path>
            </a:pathLst>
          </a:custGeom>
          <a:ln w="19048">
            <a:solidFill>
              <a:srgbClr val="F9F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5" name="object 36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389" y="833120"/>
            <a:ext cx="3223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Symptoms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20967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0746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40538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59359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13334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6169" y="1964690"/>
            <a:ext cx="6975475" cy="44272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262890">
              <a:lnSpc>
                <a:spcPts val="3450"/>
              </a:lnSpc>
              <a:spcBef>
                <a:spcPts val="54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Progressive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decrease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visual acuity  for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near and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distant.</a:t>
            </a:r>
            <a:endParaRPr sz="3200">
              <a:latin typeface="Arial"/>
              <a:cs typeface="Arial"/>
            </a:endParaRPr>
          </a:p>
          <a:p>
            <a:pPr marL="12700" marR="593090">
              <a:lnSpc>
                <a:spcPts val="3450"/>
              </a:lnSpc>
              <a:spcBef>
                <a:spcPts val="81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Glare in bright light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sun </a:t>
            </a:r>
            <a:r>
              <a:rPr sz="3200" spc="240" dirty="0">
                <a:solidFill>
                  <a:srgbClr val="FFFFFF"/>
                </a:solidFill>
                <a:latin typeface="Arial"/>
                <a:cs typeface="Arial"/>
              </a:rPr>
              <a:t>light.</a:t>
            </a:r>
            <a:r>
              <a:rPr sz="3200" spc="24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difficulty in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driving.</a:t>
            </a:r>
            <a:endParaRPr sz="3200">
              <a:latin typeface="Arial"/>
              <a:cs typeface="Arial"/>
            </a:endParaRPr>
          </a:p>
          <a:p>
            <a:pPr marL="12700" marR="969644">
              <a:lnSpc>
                <a:spcPts val="4250"/>
              </a:lnSpc>
              <a:spcBef>
                <a:spcPts val="16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Uniocular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diplopia or polyopia.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Fixed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dark spots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field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vision.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580"/>
              </a:spcBef>
              <a:tabLst>
                <a:tab pos="114173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Nuclear </a:t>
            </a:r>
            <a:r>
              <a:rPr sz="3200" spc="165" dirty="0">
                <a:solidFill>
                  <a:srgbClr val="FFFFFF"/>
                </a:solidFill>
                <a:latin typeface="Arial"/>
                <a:cs typeface="Arial"/>
              </a:rPr>
              <a:t>sclerosis</a:t>
            </a:r>
            <a:r>
              <a:rPr sz="3200" spc="16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patient  short	sighted (good near vision).aka  myopic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shift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3560" y="833120"/>
            <a:ext cx="29737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Definition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322198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8112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2014220"/>
            <a:ext cx="7209790" cy="217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760" marR="5080" indent="-60706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Opacity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 or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lens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loss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transparency due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071245" indent="-45212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107188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Hydration of lens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fibres.</a:t>
            </a:r>
            <a:endParaRPr sz="3200">
              <a:latin typeface="Arial"/>
              <a:cs typeface="Arial"/>
            </a:endParaRPr>
          </a:p>
          <a:p>
            <a:pPr marL="1071245" indent="-45212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107188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Denaturation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lens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protein.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1100" y="833120"/>
            <a:ext cx="170116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</a:t>
            </a:r>
            <a:r>
              <a:rPr sz="4400" spc="-10" dirty="0"/>
              <a:t>i</a:t>
            </a:r>
            <a:r>
              <a:rPr sz="4400" dirty="0"/>
              <a:t>gns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2146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8112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40055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169" y="1912620"/>
            <a:ext cx="6398260" cy="33566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Reduction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visual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acuity.</a:t>
            </a:r>
            <a:endParaRPr sz="3200">
              <a:latin typeface="Arial"/>
              <a:cs typeface="Arial"/>
            </a:endParaRPr>
          </a:p>
          <a:p>
            <a:pPr marL="12700" marR="1991995">
              <a:lnSpc>
                <a:spcPts val="3829"/>
              </a:lnSpc>
              <a:spcBef>
                <a:spcPts val="93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Diminished red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reflex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  ophthalmoscopy.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Opacity covering the pupillary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area.</a:t>
            </a:r>
            <a:endParaRPr sz="3200">
              <a:latin typeface="Arial"/>
              <a:cs typeface="Arial"/>
            </a:endParaRPr>
          </a:p>
          <a:p>
            <a:pPr marL="12700" marR="18415">
              <a:lnSpc>
                <a:spcPct val="100000"/>
              </a:lnSpc>
              <a:spcBef>
                <a:spcPts val="800"/>
              </a:spcBef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Slit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lamp </a:t>
            </a:r>
            <a:r>
              <a:rPr sz="3200" spc="140" dirty="0">
                <a:solidFill>
                  <a:srgbClr val="FFFFFF"/>
                </a:solidFill>
                <a:latin typeface="Arial"/>
                <a:cs typeface="Arial"/>
              </a:rPr>
              <a:t>examination</a:t>
            </a:r>
            <a:r>
              <a:rPr sz="3200" spc="14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location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cataract.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833120"/>
            <a:ext cx="6109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Treatment:</a:t>
            </a:r>
            <a:r>
              <a:rPr sz="4400" spc="-45" dirty="0"/>
              <a:t> </a:t>
            </a:r>
            <a:r>
              <a:rPr sz="4400" spc="-5" dirty="0"/>
              <a:t>Surgical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25438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3997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43446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81710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6730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4540" y="1925320"/>
            <a:ext cx="7093584" cy="40995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Indications:</a:t>
            </a:r>
            <a:endParaRPr sz="2800">
              <a:latin typeface="Arial"/>
              <a:cs typeface="Arial"/>
            </a:endParaRPr>
          </a:p>
          <a:p>
            <a:pPr marL="353695" marR="743585">
              <a:lnSpc>
                <a:spcPts val="3020"/>
              </a:lnSpc>
              <a:spcBef>
                <a:spcPts val="74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Decreased visual acuity which causes  disturbance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his or her daily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work.</a:t>
            </a:r>
            <a:endParaRPr sz="28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32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Lens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induced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glaucoma</a:t>
            </a:r>
            <a:endParaRPr sz="2800">
              <a:latin typeface="Arial"/>
              <a:cs typeface="Arial"/>
            </a:endParaRPr>
          </a:p>
          <a:p>
            <a:pPr marL="353695" marR="2284095">
              <a:lnSpc>
                <a:spcPct val="110700"/>
              </a:lnSpc>
              <a:buSzPct val="96428"/>
              <a:buFont typeface="Symbol"/>
              <a:buChar char=""/>
              <a:tabLst>
                <a:tab pos="7105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Phacomorphic/ Phacolytic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permit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photocoagulation.</a:t>
            </a:r>
            <a:endParaRPr sz="2800">
              <a:latin typeface="Arial"/>
              <a:cs typeface="Arial"/>
            </a:endParaRPr>
          </a:p>
          <a:p>
            <a:pPr marL="353695" marR="5080">
              <a:lnSpc>
                <a:spcPts val="3020"/>
              </a:lnSpc>
              <a:spcBef>
                <a:spcPts val="74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cataract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blocks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posterior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segment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  posterior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segment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surgery.</a:t>
            </a:r>
            <a:endParaRPr sz="28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315"/>
              </a:spcBef>
            </a:pP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Cosmetic</a:t>
            </a:r>
            <a:r>
              <a:rPr sz="2800" spc="15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8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obtain black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pupil.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863600"/>
            <a:ext cx="6789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Management </a:t>
            </a:r>
            <a:r>
              <a:rPr sz="4000" spc="-5" dirty="0"/>
              <a:t>In</a:t>
            </a:r>
            <a:r>
              <a:rPr sz="4000" spc="-60" dirty="0"/>
              <a:t> </a:t>
            </a:r>
            <a:r>
              <a:rPr sz="4000" spc="-5" dirty="0"/>
              <a:t>Children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77240" y="20713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9286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78460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50241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169" y="1971040"/>
            <a:ext cx="7192009" cy="37884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368300">
              <a:lnSpc>
                <a:spcPts val="3020"/>
              </a:lnSpc>
              <a:spcBef>
                <a:spcPts val="480"/>
              </a:spcBef>
            </a:pP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Unilateral</a:t>
            </a:r>
            <a:r>
              <a:rPr sz="2800" spc="12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8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should be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removed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 early as  possible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amblyopia.</a:t>
            </a:r>
            <a:endParaRPr sz="2800">
              <a:latin typeface="Arial"/>
              <a:cs typeface="Arial"/>
            </a:endParaRPr>
          </a:p>
          <a:p>
            <a:pPr marL="12700" marR="1171575">
              <a:lnSpc>
                <a:spcPts val="3020"/>
              </a:lnSpc>
              <a:spcBef>
                <a:spcPts val="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Bilateral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dense 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cataracts</a:t>
            </a:r>
            <a:r>
              <a:rPr sz="2800" spc="14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immediate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surgery.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65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Bilateral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immature 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cataract</a:t>
            </a:r>
            <a:r>
              <a:rPr sz="2800" spc="16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if fundus details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seen,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op can be postponed until lens  becomes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denser.</a:t>
            </a:r>
            <a:endParaRPr sz="2800">
              <a:latin typeface="Arial"/>
              <a:cs typeface="Arial"/>
            </a:endParaRPr>
          </a:p>
          <a:p>
            <a:pPr marL="12700" marR="252729">
              <a:lnSpc>
                <a:spcPts val="3020"/>
              </a:lnSpc>
              <a:spcBef>
                <a:spcPts val="7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Vision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 corrected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contact lens  or intraoular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lens.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0" y="4648200"/>
            <a:ext cx="1905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4900" y="261620"/>
            <a:ext cx="6929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Surgical </a:t>
            </a:r>
            <a:r>
              <a:rPr sz="4000" spc="-10" dirty="0"/>
              <a:t>techniques</a:t>
            </a:r>
            <a:r>
              <a:rPr sz="4000" spc="-55" dirty="0"/>
              <a:t> </a:t>
            </a:r>
            <a:r>
              <a:rPr sz="4000" spc="-5" dirty="0"/>
              <a:t>(1/3)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548640" y="1308100"/>
            <a:ext cx="248920" cy="248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2383789"/>
            <a:ext cx="248920" cy="248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460750"/>
            <a:ext cx="248920" cy="248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4050029"/>
            <a:ext cx="248920" cy="248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7569" y="1176020"/>
            <a:ext cx="4853305" cy="423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Intracapsular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cataract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extraction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IOL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(ICCE).</a:t>
            </a:r>
            <a:endParaRPr sz="3200">
              <a:latin typeface="Arial"/>
              <a:cs typeface="Arial"/>
            </a:endParaRPr>
          </a:p>
          <a:p>
            <a:pPr marL="12700" marR="3810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entire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lens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removed  using cryo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probe.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Anterior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chamber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IOL.</a:t>
            </a:r>
            <a:endParaRPr sz="3200">
              <a:latin typeface="Arial"/>
              <a:cs typeface="Arial"/>
            </a:endParaRPr>
          </a:p>
          <a:p>
            <a:pPr marL="12700" marR="649605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method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for  subluxated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cataractous  lens.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8400" y="990600"/>
            <a:ext cx="19812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8400" y="2819400"/>
            <a:ext cx="192405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900" y="863600"/>
            <a:ext cx="6929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Surgical </a:t>
            </a:r>
            <a:r>
              <a:rPr sz="4000" spc="-10" dirty="0"/>
              <a:t>techniques</a:t>
            </a:r>
            <a:r>
              <a:rPr sz="4000" spc="-55" dirty="0"/>
              <a:t> </a:t>
            </a:r>
            <a:r>
              <a:rPr sz="4000" spc="-5" dirty="0"/>
              <a:t>(2/3)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01040" y="2146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2014220"/>
            <a:ext cx="6473825" cy="394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195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Extracapsular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cataract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extraction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IOL.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(ECCE)</a:t>
            </a:r>
            <a:endParaRPr sz="3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464184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anterior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capsule.</a:t>
            </a:r>
            <a:endParaRPr sz="3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4184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expression.</a:t>
            </a:r>
            <a:endParaRPr sz="3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4184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Aspiration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lens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cortex.</a:t>
            </a:r>
            <a:endParaRPr sz="3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4184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Posterior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chamber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IOL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implant.</a:t>
            </a:r>
            <a:endParaRPr sz="3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464184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Incision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size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mm.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399" y="1676400"/>
            <a:ext cx="6477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1100" y="8331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ECCE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9" y="1828800"/>
            <a:ext cx="71628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9339" y="833120"/>
            <a:ext cx="4460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ECCE with</a:t>
            </a:r>
            <a:r>
              <a:rPr sz="4400" spc="-95" dirty="0"/>
              <a:t> </a:t>
            </a:r>
            <a:r>
              <a:rPr sz="4400" spc="-5" dirty="0"/>
              <a:t>IOL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7300" y="2616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5969" y="125983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4900" y="1127759"/>
            <a:ext cx="28270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1-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Incision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8390" y="337820"/>
            <a:ext cx="170116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48716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355090"/>
            <a:ext cx="52724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2- Anterior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capsulotomy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3500" y="3378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439" y="14605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2369" y="1328420"/>
            <a:ext cx="5405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3-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Deepening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wound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600200"/>
            <a:ext cx="8382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8020" y="833120"/>
            <a:ext cx="27266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Anatomy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1100" y="2616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439" y="14605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2369" y="1328420"/>
            <a:ext cx="4999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4-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expression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1100" y="3378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30683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176020"/>
            <a:ext cx="4520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5-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Cortex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aspiration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ECCE</a:t>
            </a:r>
          </a:p>
        </p:txBody>
      </p:sp>
      <p:sp>
        <p:nvSpPr>
          <p:cNvPr id="3" name="object 3"/>
          <p:cNvSpPr/>
          <p:nvPr/>
        </p:nvSpPr>
        <p:spPr>
          <a:xfrm>
            <a:off x="853439" y="1384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2369" y="1252220"/>
            <a:ext cx="3753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6- IOL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insertion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ECCE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168782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557020"/>
            <a:ext cx="2646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7-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Suture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1100" y="414020"/>
            <a:ext cx="1701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ECCE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76402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633220"/>
            <a:ext cx="3013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900" y="863600"/>
            <a:ext cx="6929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Surgical </a:t>
            </a:r>
            <a:r>
              <a:rPr sz="4000" spc="-10" dirty="0"/>
              <a:t>techniques</a:t>
            </a:r>
            <a:r>
              <a:rPr sz="4000" spc="-55" dirty="0"/>
              <a:t> </a:t>
            </a:r>
            <a:r>
              <a:rPr sz="4000" spc="-5" dirty="0"/>
              <a:t>(3/3)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77240" y="20967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1964690"/>
            <a:ext cx="7189470" cy="40906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19760" marR="317500">
              <a:lnSpc>
                <a:spcPts val="3460"/>
              </a:lnSpc>
              <a:spcBef>
                <a:spcPts val="53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Phacoemulsification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(sophisticated  form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ECCE)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IOL: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anterior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capsule</a:t>
            </a:r>
            <a:endParaRPr sz="3200">
              <a:latin typeface="Arial"/>
              <a:cs typeface="Arial"/>
            </a:endParaRPr>
          </a:p>
          <a:p>
            <a:pPr marL="463550" marR="5080" indent="-463550">
              <a:lnSpc>
                <a:spcPts val="3450"/>
              </a:lnSpc>
              <a:spcBef>
                <a:spcPts val="850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ultrasonic power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fragmented and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removed.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Aspiration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lens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cortex.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Posterior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chamber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implant.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Incision </a:t>
            </a:r>
            <a:r>
              <a:rPr sz="3200" spc="330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sz="3200" spc="33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3mm</a:t>
            </a:r>
            <a:r>
              <a:rPr sz="32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only.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599" y="1828800"/>
            <a:ext cx="66294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0609" y="8331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</a:t>
            </a:r>
            <a:r>
              <a:rPr sz="4400" dirty="0"/>
              <a:t>haco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609" y="3378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30683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176020"/>
            <a:ext cx="28263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1-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Incision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609" y="330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1557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023620"/>
            <a:ext cx="6330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2-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ccc-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Anterior capsulorhexis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7900" y="3378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384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252220"/>
            <a:ext cx="37992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3-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Nucleofractis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8020" y="833120"/>
            <a:ext cx="27266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Anatomy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20967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6365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40538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503174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169" y="1911350"/>
            <a:ext cx="7106920" cy="394081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Developed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ectoderm.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450"/>
              </a:lnSpc>
              <a:spcBef>
                <a:spcPts val="86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Biconvex,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avascular transparent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structure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suspended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zonules behind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iris.</a:t>
            </a:r>
            <a:endParaRPr sz="3200">
              <a:latin typeface="Arial"/>
              <a:cs typeface="Arial"/>
            </a:endParaRPr>
          </a:p>
          <a:p>
            <a:pPr marL="12700" marR="56515">
              <a:lnSpc>
                <a:spcPts val="3460"/>
              </a:lnSpc>
              <a:spcBef>
                <a:spcPts val="790"/>
              </a:spcBef>
            </a:pPr>
            <a:r>
              <a:rPr sz="3200" spc="125" dirty="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sz="3200" spc="12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125" dirty="0">
                <a:solidFill>
                  <a:srgbClr val="FFFFFF"/>
                </a:solidFill>
                <a:latin typeface="Arial"/>
                <a:cs typeface="Arial"/>
              </a:rPr>
              <a:t>central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cortex,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anterior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capsule.</a:t>
            </a:r>
            <a:endParaRPr sz="3200">
              <a:latin typeface="Arial"/>
              <a:cs typeface="Arial"/>
            </a:endParaRPr>
          </a:p>
          <a:p>
            <a:pPr marL="12700" marR="169545">
              <a:lnSpc>
                <a:spcPts val="3450"/>
              </a:lnSpc>
              <a:spcBef>
                <a:spcPts val="8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Composition: 65%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water.,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35%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protein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traces of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minerals.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609" y="1854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23063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099820"/>
            <a:ext cx="49574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4-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Fragments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removal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7900" y="3378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3081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176020"/>
            <a:ext cx="50412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749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5-	Aspiration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cortex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609" y="3378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45923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1328420"/>
            <a:ext cx="3774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Step 6- IOL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Insertion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609" y="3378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CC00"/>
                </a:solidFill>
                <a:latin typeface="Arial Black"/>
                <a:cs typeface="Arial Black"/>
              </a:rPr>
              <a:t>P</a:t>
            </a:r>
            <a:r>
              <a:rPr sz="4400" dirty="0">
                <a:solidFill>
                  <a:srgbClr val="FFCC00"/>
                </a:solidFill>
                <a:latin typeface="Arial Black"/>
                <a:cs typeface="Arial Black"/>
              </a:rPr>
              <a:t>haco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439" y="1384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2369" y="1252220"/>
            <a:ext cx="1769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8370" y="833120"/>
            <a:ext cx="47421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ECCE Vs</a:t>
            </a:r>
            <a:r>
              <a:rPr sz="4400" spc="-90" dirty="0"/>
              <a:t> </a:t>
            </a:r>
            <a:r>
              <a:rPr sz="4400" spc="-5" dirty="0"/>
              <a:t>Phaco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33400" y="2514600"/>
            <a:ext cx="33528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880" y="833120"/>
            <a:ext cx="64833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Advantages </a:t>
            </a:r>
            <a:r>
              <a:rPr sz="4400" dirty="0"/>
              <a:t>of</a:t>
            </a:r>
            <a:r>
              <a:rPr sz="4400" spc="-55" dirty="0"/>
              <a:t> </a:t>
            </a:r>
            <a:r>
              <a:rPr sz="4400" spc="-5" dirty="0"/>
              <a:t>Phaco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214502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3235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39128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169" y="1913890"/>
            <a:ext cx="6084570" cy="237998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incision.</a:t>
            </a:r>
            <a:endParaRPr sz="3200">
              <a:latin typeface="Arial"/>
              <a:cs typeface="Arial"/>
            </a:endParaRPr>
          </a:p>
          <a:p>
            <a:pPr marL="12700" marR="1724025">
              <a:lnSpc>
                <a:spcPts val="4640"/>
              </a:lnSpc>
              <a:spcBef>
                <a:spcPts val="27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Fewer wound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problems.  Less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astigmatism.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rapid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rehabilitation.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833120"/>
            <a:ext cx="7380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Disadvantages </a:t>
            </a:r>
            <a:r>
              <a:rPr sz="4400" dirty="0"/>
              <a:t>of</a:t>
            </a:r>
            <a:r>
              <a:rPr sz="4400" spc="-65" dirty="0"/>
              <a:t> </a:t>
            </a:r>
            <a:r>
              <a:rPr sz="4400" spc="-5" dirty="0"/>
              <a:t>Phaco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2145029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3235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39128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169" y="1913890"/>
            <a:ext cx="4748530" cy="2379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Machine dependent.  Larger learning curve.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Expensive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equipment.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Difficult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6729" y="833120"/>
            <a:ext cx="5582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Intraocular</a:t>
            </a:r>
            <a:r>
              <a:rPr sz="4400" spc="-40" dirty="0"/>
              <a:t> </a:t>
            </a:r>
            <a:r>
              <a:rPr sz="4400" spc="-5" dirty="0"/>
              <a:t>lenses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20713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9286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41681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6169" y="1971040"/>
            <a:ext cx="6828790" cy="44373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just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Optical advantage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natural counterpart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 is placed in the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eye.</a:t>
            </a:r>
            <a:endParaRPr sz="2800">
              <a:latin typeface="Arial"/>
              <a:cs typeface="Arial"/>
            </a:endParaRPr>
          </a:p>
          <a:p>
            <a:pPr marL="12700" marR="286385" algn="just">
              <a:lnSpc>
                <a:spcPct val="90000"/>
              </a:lnSpc>
              <a:spcBef>
                <a:spcPts val="65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IOL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calculated by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measuring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curvature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cornea and length of the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eye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(measured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ultrasonography).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6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IOL:</a:t>
            </a:r>
            <a:endParaRPr sz="2800">
              <a:latin typeface="Arial"/>
              <a:cs typeface="Arial"/>
            </a:endParaRPr>
          </a:p>
          <a:p>
            <a:pPr marL="368935" indent="-356235">
              <a:lnSpc>
                <a:spcPct val="100000"/>
              </a:lnSpc>
              <a:spcBef>
                <a:spcPts val="350"/>
              </a:spcBef>
              <a:buSzPct val="96428"/>
              <a:buFont typeface="Symbol"/>
              <a:buChar char=""/>
              <a:tabLst>
                <a:tab pos="3689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chamber IOL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2766695" lvl="1" indent="-356870">
              <a:lnSpc>
                <a:spcPct val="100000"/>
              </a:lnSpc>
              <a:spcBef>
                <a:spcPts val="360"/>
              </a:spcBef>
              <a:buSzPct val="96428"/>
              <a:buFont typeface="Symbol"/>
              <a:buChar char=""/>
              <a:tabLst>
                <a:tab pos="276669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rigid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PMMA.</a:t>
            </a:r>
            <a:endParaRPr sz="2800">
              <a:latin typeface="Arial"/>
              <a:cs typeface="Arial"/>
            </a:endParaRPr>
          </a:p>
          <a:p>
            <a:pPr marL="2844165" lvl="2" indent="-356235">
              <a:lnSpc>
                <a:spcPct val="100000"/>
              </a:lnSpc>
              <a:spcBef>
                <a:spcPts val="360"/>
              </a:spcBef>
              <a:buSzPct val="96428"/>
              <a:buFont typeface="Symbol"/>
              <a:buChar char=""/>
              <a:tabLst>
                <a:tab pos="28441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foldable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silicone/acrylic.</a:t>
            </a:r>
            <a:endParaRPr sz="2800">
              <a:latin typeface="Arial"/>
              <a:cs typeface="Arial"/>
            </a:endParaRPr>
          </a:p>
          <a:p>
            <a:pPr marL="368935" indent="-356235">
              <a:lnSpc>
                <a:spcPct val="100000"/>
              </a:lnSpc>
              <a:spcBef>
                <a:spcPts val="360"/>
              </a:spcBef>
              <a:buSzPct val="96428"/>
              <a:buFont typeface="Symbol"/>
              <a:buChar char=""/>
              <a:tabLst>
                <a:tab pos="3689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anterior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chamber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IOL.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2860" y="660400"/>
            <a:ext cx="6631940" cy="497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250" y="833120"/>
            <a:ext cx="71634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Optical Correction</a:t>
            </a:r>
            <a:r>
              <a:rPr sz="4400" spc="-30" dirty="0"/>
              <a:t> </a:t>
            </a:r>
            <a:r>
              <a:rPr sz="4400" spc="-5" dirty="0"/>
              <a:t>(1/3)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20967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5140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1840" y="1964690"/>
            <a:ext cx="7538720" cy="48221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32460" marR="17780">
              <a:lnSpc>
                <a:spcPct val="90000"/>
              </a:lnSpc>
              <a:spcBef>
                <a:spcPts val="48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3200" spc="409" dirty="0">
                <a:solidFill>
                  <a:srgbClr val="FFFFFF"/>
                </a:solidFill>
                <a:latin typeface="Arial"/>
                <a:cs typeface="Arial"/>
              </a:rPr>
              <a:t>IOL</a:t>
            </a:r>
            <a:r>
              <a:rPr sz="3200" spc="409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correction should be</a:t>
            </a:r>
            <a:r>
              <a:rPr sz="32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made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aphakic glasses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contact  lenses.</a:t>
            </a:r>
            <a:endParaRPr sz="3200">
              <a:latin typeface="Arial"/>
              <a:cs typeface="Arial"/>
            </a:endParaRPr>
          </a:p>
          <a:p>
            <a:pPr marL="632460">
              <a:lnSpc>
                <a:spcPct val="100000"/>
              </a:lnSpc>
              <a:spcBef>
                <a:spcPts val="414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Problems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aphakic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glasses:</a:t>
            </a:r>
            <a:endParaRPr sz="3200">
              <a:latin typeface="Arial"/>
              <a:cs typeface="Arial"/>
            </a:endParaRPr>
          </a:p>
          <a:p>
            <a:pPr marL="475615" indent="-45085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762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Thick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heavy</a:t>
            </a:r>
            <a:endParaRPr sz="3200">
              <a:latin typeface="Arial"/>
              <a:cs typeface="Arial"/>
            </a:endParaRPr>
          </a:p>
          <a:p>
            <a:pPr marL="476250" marR="92075" indent="-476250">
              <a:lnSpc>
                <a:spcPct val="92900"/>
              </a:lnSpc>
              <a:spcBef>
                <a:spcPts val="680"/>
              </a:spcBef>
              <a:buAutoNum type="arabicPeriod"/>
              <a:tabLst>
                <a:tab pos="4762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corrected image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30% larger  than that seen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normal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eye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increased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distortion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hence image  cannot be fused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that from the </a:t>
            </a:r>
            <a:r>
              <a:rPr sz="4800" spc="-7" baseline="781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7" baseline="7812" dirty="0">
                <a:solidFill>
                  <a:srgbClr val="FFFFFF"/>
                </a:solidFill>
                <a:latin typeface="Arial"/>
                <a:cs typeface="Arial"/>
              </a:rPr>
              <a:t>unope</a:t>
            </a:r>
            <a:r>
              <a:rPr sz="4800" spc="-15" baseline="781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800" spc="7" baseline="781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spc="-7" baseline="7812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00" baseline="78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00" spc="37" baseline="7812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55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800" spc="-1372" baseline="78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3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800" spc="-1380" baseline="7812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5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spc="-1852" baseline="78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800" spc="-1162" baseline="7812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urusa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8020" y="833120"/>
            <a:ext cx="27266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Anatomy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85800" y="1524000"/>
            <a:ext cx="70866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4930" y="863600"/>
            <a:ext cx="6449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Optical </a:t>
            </a:r>
            <a:r>
              <a:rPr sz="4000" spc="-5" dirty="0"/>
              <a:t>correction</a:t>
            </a:r>
            <a:r>
              <a:rPr sz="4000" spc="-65" dirty="0"/>
              <a:t> </a:t>
            </a:r>
            <a:r>
              <a:rPr sz="4000" spc="-5" dirty="0"/>
              <a:t>(2/3)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36090"/>
            <a:ext cx="7432675" cy="47637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463550" marR="19050" indent="-463550">
              <a:lnSpc>
                <a:spcPts val="3450"/>
              </a:lnSpc>
              <a:spcBef>
                <a:spcPts val="540"/>
              </a:spcBef>
              <a:buAutoNum type="arabicPeriod" startAt="3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Objects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are perceived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closer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they  are.</a:t>
            </a:r>
            <a:endParaRPr sz="3200">
              <a:latin typeface="Arial"/>
              <a:cs typeface="Arial"/>
            </a:endParaRPr>
          </a:p>
          <a:p>
            <a:pPr marL="619760" marR="361315">
              <a:lnSpc>
                <a:spcPts val="3450"/>
              </a:lnSpc>
              <a:spcBef>
                <a:spcPts val="81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Eg: pouring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tea into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one’s lap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rather  than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into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cup.</a:t>
            </a:r>
            <a:endParaRPr sz="3200">
              <a:latin typeface="Arial"/>
              <a:cs typeface="Arial"/>
            </a:endParaRPr>
          </a:p>
          <a:p>
            <a:pPr marL="463550" marR="274955" indent="-463550">
              <a:lnSpc>
                <a:spcPct val="90000"/>
              </a:lnSpc>
              <a:spcBef>
                <a:spcPts val="740"/>
              </a:spcBef>
              <a:buAutoNum type="arabicPeriod" startAt="4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Corrective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glasses are maximally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when the patient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looks  through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optical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centre.</a:t>
            </a:r>
            <a:endParaRPr sz="3200">
              <a:latin typeface="Arial"/>
              <a:cs typeface="Arial"/>
            </a:endParaRPr>
          </a:p>
          <a:p>
            <a:pPr marL="463550" marR="5080" indent="-463550">
              <a:lnSpc>
                <a:spcPts val="3450"/>
              </a:lnSpc>
              <a:spcBef>
                <a:spcPts val="850"/>
              </a:spcBef>
              <a:buAutoNum type="arabicPeriod" startAt="4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field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vision is restricted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there is blind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area all round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this  field.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6989" y="863600"/>
            <a:ext cx="65062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Optical </a:t>
            </a:r>
            <a:r>
              <a:rPr sz="4000" spc="-5" dirty="0"/>
              <a:t>Correction</a:t>
            </a:r>
            <a:r>
              <a:rPr sz="4000" spc="-60" dirty="0"/>
              <a:t> </a:t>
            </a:r>
            <a:r>
              <a:rPr sz="4000" spc="-5" dirty="0"/>
              <a:t>(3/3)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724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" y="38112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912620"/>
            <a:ext cx="7827645" cy="39458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lenses:</a:t>
            </a:r>
            <a:endParaRPr sz="3200">
              <a:latin typeface="Arial"/>
              <a:cs typeface="Arial"/>
            </a:endParaRPr>
          </a:p>
          <a:p>
            <a:pPr marL="352425" marR="76200">
              <a:lnSpc>
                <a:spcPts val="3829"/>
              </a:lnSpc>
              <a:spcBef>
                <a:spcPts val="93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Size of image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only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10% larger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than the 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image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unoperated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eye</a:t>
            </a:r>
            <a:endParaRPr sz="32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  <a:spcBef>
                <a:spcPts val="67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Disadvantages:</a:t>
            </a:r>
            <a:endParaRPr sz="3200">
              <a:latin typeface="Arial"/>
              <a:cs typeface="Arial"/>
            </a:endParaRPr>
          </a:p>
          <a:p>
            <a:pPr marL="352425" marR="5080" indent="-340360">
              <a:lnSpc>
                <a:spcPct val="100000"/>
              </a:lnSpc>
              <a:spcBef>
                <a:spcPts val="800"/>
              </a:spcBef>
              <a:buSzPct val="96875"/>
              <a:buFont typeface="Symbol"/>
              <a:buChar char=""/>
              <a:tabLst>
                <a:tab pos="419734" algn="l"/>
              </a:tabLst>
            </a:pP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patients are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elderly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inadequate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tearfilm,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difficult 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CL.</a:t>
            </a:r>
            <a:endParaRPr sz="3200">
              <a:latin typeface="Arial"/>
              <a:cs typeface="Arial"/>
            </a:endParaRPr>
          </a:p>
          <a:p>
            <a:pPr marL="419734" indent="-407034">
              <a:lnSpc>
                <a:spcPct val="100000"/>
              </a:lnSpc>
              <a:spcBef>
                <a:spcPts val="800"/>
              </a:spcBef>
              <a:buSzPct val="96875"/>
              <a:buFont typeface="Symbol"/>
              <a:buChar char=""/>
              <a:tabLst>
                <a:tab pos="419734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difficulty 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handling/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infection.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880" y="833120"/>
            <a:ext cx="6483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Post </a:t>
            </a:r>
            <a:r>
              <a:rPr sz="4400" dirty="0"/>
              <a:t>op</a:t>
            </a:r>
            <a:r>
              <a:rPr sz="4400" spc="-100" dirty="0"/>
              <a:t> </a:t>
            </a:r>
            <a:r>
              <a:rPr sz="4400" dirty="0"/>
              <a:t>management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2146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1912620"/>
            <a:ext cx="7054850" cy="297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760" marR="5080">
              <a:lnSpc>
                <a:spcPct val="1208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Steroid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drops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reduce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inflamation.  Antibiotic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drops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treat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infection.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Relative contra indications for IOL: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Intraocular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inflamation.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Severe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diabetic retinopathy.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62128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361442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41554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513334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56730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680720"/>
            <a:ext cx="7391400" cy="591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0" marR="665480" indent="-15036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Complications of </a:t>
            </a:r>
            <a:r>
              <a:rPr sz="3200" dirty="0">
                <a:solidFill>
                  <a:srgbClr val="FFCC00"/>
                </a:solidFill>
                <a:latin typeface="Arial Black"/>
                <a:cs typeface="Arial Black"/>
              </a:rPr>
              <a:t>Cataract  Surgery</a:t>
            </a:r>
            <a:r>
              <a:rPr sz="3200" spc="-1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 Black"/>
                <a:cs typeface="Arial Black"/>
              </a:rPr>
              <a:t>(1/4)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3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surgery:</a:t>
            </a:r>
            <a:endParaRPr sz="3200">
              <a:latin typeface="Arial"/>
              <a:cs typeface="Arial"/>
            </a:endParaRPr>
          </a:p>
          <a:p>
            <a:pPr marL="619760" marR="5080" indent="-607060">
              <a:lnSpc>
                <a:spcPts val="3460"/>
              </a:lnSpc>
              <a:spcBef>
                <a:spcPts val="84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1. Posterior capsule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rupture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vitreous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loss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to:</a:t>
            </a:r>
            <a:endParaRPr sz="3200">
              <a:latin typeface="Arial"/>
              <a:cs typeface="Arial"/>
            </a:endParaRPr>
          </a:p>
          <a:p>
            <a:pPr marL="619760">
              <a:lnSpc>
                <a:spcPct val="100000"/>
              </a:lnSpc>
              <a:spcBef>
                <a:spcPts val="359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Updrawn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pupil</a:t>
            </a:r>
            <a:endParaRPr sz="3200">
              <a:latin typeface="Arial"/>
              <a:cs typeface="Arial"/>
            </a:endParaRPr>
          </a:p>
          <a:p>
            <a:pPr marL="619760" marR="110489">
              <a:lnSpc>
                <a:spcPts val="3450"/>
              </a:lnSpc>
              <a:spcBef>
                <a:spcPts val="85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Vitreous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touch syndrome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sec.  Glaucoma/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pupillary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block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glaucoma.</a:t>
            </a:r>
            <a:endParaRPr sz="3200">
              <a:latin typeface="Arial"/>
              <a:cs typeface="Arial"/>
            </a:endParaRPr>
          </a:p>
          <a:p>
            <a:pPr marL="619760">
              <a:lnSpc>
                <a:spcPct val="100000"/>
              </a:lnSpc>
              <a:spcBef>
                <a:spcPts val="359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Uveitis</a:t>
            </a:r>
            <a:endParaRPr sz="3200">
              <a:latin typeface="Arial"/>
              <a:cs typeface="Arial"/>
            </a:endParaRPr>
          </a:p>
          <a:p>
            <a:pPr marL="619760" marR="835025">
              <a:lnSpc>
                <a:spcPct val="110700"/>
              </a:lnSpc>
              <a:spcBef>
                <a:spcPts val="1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Chronic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cystoid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macular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oedema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Retinal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detachment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Complications of</a:t>
            </a:r>
            <a:r>
              <a:rPr spc="-105" dirty="0"/>
              <a:t> </a:t>
            </a:r>
            <a:r>
              <a:rPr spc="-5" dirty="0"/>
              <a:t>cataract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surgery</a:t>
            </a:r>
            <a:r>
              <a:rPr spc="-20" dirty="0"/>
              <a:t> </a:t>
            </a:r>
            <a:r>
              <a:rPr spc="-5" dirty="0"/>
              <a:t>(2/4)</a:t>
            </a:r>
          </a:p>
          <a:p>
            <a:pPr marL="463550" marR="5080" indent="-463550">
              <a:lnSpc>
                <a:spcPct val="100000"/>
              </a:lnSpc>
              <a:spcBef>
                <a:spcPts val="2340"/>
              </a:spcBef>
              <a:buAutoNum type="arabicPeriod" startAt="2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phaco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emulcification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nucleus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can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drop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into the vitreous when the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posterior capsule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ruptures.</a:t>
            </a:r>
            <a:endParaRPr sz="3200">
              <a:latin typeface="Arial"/>
              <a:cs typeface="Arial"/>
            </a:endParaRPr>
          </a:p>
          <a:p>
            <a:pPr marL="463550" marR="553085" indent="-463550" algn="just">
              <a:lnSpc>
                <a:spcPct val="100000"/>
              </a:lnSpc>
              <a:spcBef>
                <a:spcPts val="790"/>
              </a:spcBef>
              <a:buAutoNum type="arabicPeriod" startAt="2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Expulsive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chroidal haemorrhage  (caused by rupture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choroidal  </a:t>
            </a:r>
            <a:r>
              <a:rPr sz="3200" spc="85" dirty="0">
                <a:solidFill>
                  <a:srgbClr val="FFFFFF"/>
                </a:solidFill>
                <a:latin typeface="Arial"/>
                <a:cs typeface="Arial"/>
              </a:rPr>
              <a:t>vessels).</a:t>
            </a:r>
            <a:r>
              <a:rPr sz="3200" spc="85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3200" spc="85" dirty="0">
                <a:solidFill>
                  <a:srgbClr val="FFFFFF"/>
                </a:solidFill>
                <a:latin typeface="Arial"/>
                <a:cs typeface="Arial"/>
              </a:rPr>
              <a:t>EXTREMELY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Complications of</a:t>
            </a:r>
            <a:r>
              <a:rPr spc="-105" dirty="0"/>
              <a:t> </a:t>
            </a:r>
            <a:r>
              <a:rPr spc="-5" dirty="0"/>
              <a:t>cataract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168400"/>
            <a:ext cx="5378450" cy="489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599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CC00"/>
                </a:solidFill>
                <a:latin typeface="Arial Black"/>
                <a:cs typeface="Arial Black"/>
              </a:rPr>
              <a:t>surgery</a:t>
            </a:r>
            <a:r>
              <a:rPr sz="3600" spc="-8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FFCC00"/>
                </a:solidFill>
                <a:latin typeface="Arial Black"/>
                <a:cs typeface="Arial Black"/>
              </a:rPr>
              <a:t>(3/4)</a:t>
            </a:r>
            <a:endParaRPr sz="3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Early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Post op.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complications: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Wound leak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Hyphaema.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Iris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prolapse.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Uveitis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635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IOP.</a:t>
            </a:r>
            <a:endParaRPr sz="3200">
              <a:latin typeface="Arial"/>
              <a:cs typeface="Arial"/>
            </a:endParaRPr>
          </a:p>
          <a:p>
            <a:pPr marL="575945" indent="-56388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575945" algn="l"/>
                <a:tab pos="57658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Bacterial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endophthalmitis.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Complications of</a:t>
            </a:r>
            <a:r>
              <a:rPr spc="-105" dirty="0"/>
              <a:t> </a:t>
            </a:r>
            <a:r>
              <a:rPr spc="-5" dirty="0"/>
              <a:t>cataract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168400"/>
            <a:ext cx="8060690" cy="430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7655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CC00"/>
                </a:solidFill>
                <a:latin typeface="Arial Black"/>
                <a:cs typeface="Arial Black"/>
              </a:rPr>
              <a:t>surgery</a:t>
            </a:r>
            <a:r>
              <a:rPr sz="3600" spc="-1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FFCC00"/>
                </a:solidFill>
                <a:latin typeface="Arial Black"/>
                <a:cs typeface="Arial Black"/>
              </a:rPr>
              <a:t>(4/4)</a:t>
            </a:r>
            <a:endParaRPr sz="3600">
              <a:latin typeface="Arial Black"/>
              <a:cs typeface="Arial Black"/>
            </a:endParaRPr>
          </a:p>
          <a:p>
            <a:pPr marL="88900">
              <a:lnSpc>
                <a:spcPct val="100000"/>
              </a:lnSpc>
              <a:spcBef>
                <a:spcPts val="234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Late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complications:</a:t>
            </a:r>
            <a:endParaRPr sz="2800">
              <a:latin typeface="Arial"/>
              <a:cs typeface="Arial"/>
            </a:endParaRPr>
          </a:p>
          <a:p>
            <a:pPr marL="484505" indent="-39624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851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Chronic cystoid macular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oedema.</a:t>
            </a:r>
            <a:endParaRPr sz="2800">
              <a:latin typeface="Arial"/>
              <a:cs typeface="Arial"/>
            </a:endParaRPr>
          </a:p>
          <a:p>
            <a:pPr marL="484505" indent="-39624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4851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capsule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opacity. (Elschnig’s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pearls)</a:t>
            </a:r>
            <a:endParaRPr sz="2800">
              <a:latin typeface="Arial"/>
              <a:cs typeface="Arial"/>
            </a:endParaRPr>
          </a:p>
          <a:p>
            <a:pPr marL="695960" indent="-607060">
              <a:lnSpc>
                <a:spcPct val="100000"/>
              </a:lnSpc>
              <a:spcBef>
                <a:spcPts val="700"/>
              </a:spcBef>
              <a:buSzPct val="83928"/>
              <a:buFont typeface="Symbol"/>
              <a:buChar char=""/>
              <a:tabLst>
                <a:tab pos="695325" algn="l"/>
                <a:tab pos="69596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be treated with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YAG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laser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capsulotomy.</a:t>
            </a:r>
            <a:endParaRPr sz="2800">
              <a:latin typeface="Arial"/>
              <a:cs typeface="Arial"/>
            </a:endParaRPr>
          </a:p>
          <a:p>
            <a:pPr marL="484505" indent="-396240">
              <a:lnSpc>
                <a:spcPct val="100000"/>
              </a:lnSpc>
              <a:spcBef>
                <a:spcPts val="700"/>
              </a:spcBef>
              <a:buAutoNum type="arabicPeriod" startAt="3"/>
              <a:tabLst>
                <a:tab pos="4851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Retinal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detachment.</a:t>
            </a:r>
            <a:endParaRPr sz="2800">
              <a:latin typeface="Arial"/>
              <a:cs typeface="Arial"/>
            </a:endParaRPr>
          </a:p>
          <a:p>
            <a:pPr marL="485140" marR="30480" indent="-485140">
              <a:lnSpc>
                <a:spcPct val="100000"/>
              </a:lnSpc>
              <a:spcBef>
                <a:spcPts val="690"/>
              </a:spcBef>
              <a:buAutoNum type="arabicPeriod" startAt="3"/>
              <a:tabLst>
                <a:tab pos="4851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Displacement of </a:t>
            </a:r>
            <a:r>
              <a:rPr sz="2800" spc="360" dirty="0">
                <a:solidFill>
                  <a:srgbClr val="FFFFFF"/>
                </a:solidFill>
                <a:latin typeface="Arial"/>
                <a:cs typeface="Arial"/>
              </a:rPr>
              <a:t>IOL</a:t>
            </a:r>
            <a:r>
              <a:rPr sz="2800" spc="360" dirty="0">
                <a:solidFill>
                  <a:srgbClr val="FFFFFF"/>
                </a:solidFill>
                <a:latin typeface="Symbol"/>
                <a:cs typeface="Symbol"/>
              </a:rPr>
              <a:t></a:t>
            </a:r>
            <a:r>
              <a:rPr sz="2800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pupillary capture/</a:t>
            </a:r>
            <a:r>
              <a:rPr sz="28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sunset  syndrome.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350" y="2166620"/>
            <a:ext cx="3285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Thank</a:t>
            </a:r>
            <a:r>
              <a:rPr sz="4400" spc="-75" dirty="0"/>
              <a:t> </a:t>
            </a:r>
            <a:r>
              <a:rPr sz="4400" spc="-5" dirty="0"/>
              <a:t>You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989" y="833120"/>
            <a:ext cx="2695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Function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7240" y="214630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6169" y="1912620"/>
            <a:ext cx="6041390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Acts as refractory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surface.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Helps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act of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accomodation.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469" y="894079"/>
            <a:ext cx="695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 </a:t>
            </a:r>
            <a:r>
              <a:rPr spc="-10" dirty="0"/>
              <a:t>(Aetiological)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3032760"/>
            <a:ext cx="217170" cy="217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505200"/>
            <a:ext cx="217170" cy="217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977640"/>
            <a:ext cx="217170" cy="217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450079"/>
            <a:ext cx="217170" cy="217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1925320"/>
            <a:ext cx="3677285" cy="28587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8305" indent="-39624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089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Senile</a:t>
            </a:r>
            <a:endParaRPr sz="2800">
              <a:latin typeface="Arial"/>
              <a:cs typeface="Arial"/>
            </a:endParaRPr>
          </a:p>
          <a:p>
            <a:pPr marL="408940" marR="5080" indent="-408940">
              <a:lnSpc>
                <a:spcPct val="110600"/>
              </a:lnSpc>
              <a:buAutoNum type="arabicPeriod"/>
              <a:tabLst>
                <a:tab pos="4089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Traumatic:  Penetrating injuries  Blunt injuries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Infrared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radiation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Ionising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radiation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469" y="894079"/>
            <a:ext cx="695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 </a:t>
            </a:r>
            <a:r>
              <a:rPr spc="-10" dirty="0"/>
              <a:t>(Aetiological)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73431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32359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91287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50215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09015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4540" y="1912620"/>
            <a:ext cx="4935855" cy="355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1475740" indent="-341630">
              <a:lnSpc>
                <a:spcPct val="1208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3. Metabolic: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Diabetes Mellitus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Galactosemia  Hypocalcemia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Wilson’s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Galactokinase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Deficiency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469" y="894079"/>
            <a:ext cx="695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 </a:t>
            </a:r>
            <a:r>
              <a:rPr spc="-10" dirty="0"/>
              <a:t>(Aetiological)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63017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3144520"/>
            <a:ext cx="24892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660140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469010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520572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5720079"/>
            <a:ext cx="248920" cy="24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1926590"/>
            <a:ext cx="5191760" cy="4145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2317750" indent="-341630">
              <a:lnSpc>
                <a:spcPct val="120700"/>
              </a:lnSpc>
              <a:spcBef>
                <a:spcPts val="95"/>
              </a:spcBef>
              <a:buClr>
                <a:srgbClr val="FFFFFF"/>
              </a:buClr>
              <a:buFont typeface="Arial"/>
              <a:buAutoNum type="arabicPeriod" startAt="4"/>
              <a:tabLst>
                <a:tab pos="408940" algn="l"/>
              </a:tabLst>
            </a:pPr>
            <a:r>
              <a:rPr dirty="0"/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Toxic: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Corticosteroids 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orp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az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ne  Miotics</a:t>
            </a:r>
            <a:endParaRPr sz="2800">
              <a:latin typeface="Arial"/>
              <a:cs typeface="Arial"/>
            </a:endParaRPr>
          </a:p>
          <a:p>
            <a:pPr marL="353695" marR="840740" indent="-341630">
              <a:lnSpc>
                <a:spcPts val="4060"/>
              </a:lnSpc>
              <a:spcBef>
                <a:spcPts val="240"/>
              </a:spcBef>
              <a:buClr>
                <a:srgbClr val="FFFFFF"/>
              </a:buClr>
              <a:buFont typeface="Arial"/>
              <a:buAutoNum type="arabicPeriod" startAt="4"/>
              <a:tabLst>
                <a:tab pos="40894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Secondary (complicated)  Anterior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Uveitis</a:t>
            </a:r>
            <a:endParaRPr sz="28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45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myopia</a:t>
            </a:r>
            <a:endParaRPr sz="28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Chronic vitreo retinal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disorders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By </a:t>
            </a:r>
            <a:r>
              <a:rPr spc="-5" dirty="0"/>
              <a:t>Dr </a:t>
            </a:r>
            <a:r>
              <a:rPr dirty="0"/>
              <a:t>Banumathi Gurusamy,</a:t>
            </a:r>
            <a:r>
              <a:rPr spc="-80" dirty="0"/>
              <a:t> </a:t>
            </a:r>
            <a:r>
              <a:rPr spc="-5" dirty="0"/>
              <a:t>HPP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1442</Words>
  <Application>Microsoft Office PowerPoint</Application>
  <PresentationFormat>On-screen Show (4:3)</PresentationFormat>
  <Paragraphs>301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Cataract</vt:lpstr>
      <vt:lpstr>Definition</vt:lpstr>
      <vt:lpstr>Anatomy</vt:lpstr>
      <vt:lpstr>Anatomy</vt:lpstr>
      <vt:lpstr>Anatomy</vt:lpstr>
      <vt:lpstr>Function</vt:lpstr>
      <vt:lpstr>Classification (Aetiological)</vt:lpstr>
      <vt:lpstr>Classification (Aetiological)</vt:lpstr>
      <vt:lpstr>Classification (Aetiological)</vt:lpstr>
      <vt:lpstr>Classification (Aetiological)</vt:lpstr>
      <vt:lpstr>Classification according to</vt:lpstr>
      <vt:lpstr>Nuclear cataract</vt:lpstr>
      <vt:lpstr>Cortical cataract</vt:lpstr>
      <vt:lpstr>Classification according to maturity</vt:lpstr>
      <vt:lpstr>Other causes of cataract - diabetes</vt:lpstr>
      <vt:lpstr>Causes of traumatic cataract</vt:lpstr>
      <vt:lpstr>Drugs</vt:lpstr>
      <vt:lpstr>Secondary (complicated) cataract</vt:lpstr>
      <vt:lpstr>Symptoms</vt:lpstr>
      <vt:lpstr>Signs</vt:lpstr>
      <vt:lpstr>Treatment: Surgical</vt:lpstr>
      <vt:lpstr>Management In Children</vt:lpstr>
      <vt:lpstr>Surgical techniques (1/3)</vt:lpstr>
      <vt:lpstr>Surgical techniques (2/3)</vt:lpstr>
      <vt:lpstr>ECCE</vt:lpstr>
      <vt:lpstr>ECCE with IOL</vt:lpstr>
      <vt:lpstr>Slide 27</vt:lpstr>
      <vt:lpstr>Slide 28</vt:lpstr>
      <vt:lpstr>Slide 29</vt:lpstr>
      <vt:lpstr>Slide 30</vt:lpstr>
      <vt:lpstr>Slide 31</vt:lpstr>
      <vt:lpstr>ECCE</vt:lpstr>
      <vt:lpstr>ECCE</vt:lpstr>
      <vt:lpstr>Slide 34</vt:lpstr>
      <vt:lpstr>Surgical techniques (3/3)</vt:lpstr>
      <vt:lpstr>Phaco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ECCE Vs Phaco</vt:lpstr>
      <vt:lpstr>Advantages of Phaco</vt:lpstr>
      <vt:lpstr>Disadvantages of Phaco</vt:lpstr>
      <vt:lpstr>Intraocular lenses</vt:lpstr>
      <vt:lpstr>Slide 48</vt:lpstr>
      <vt:lpstr>Optical Correction (1/3)</vt:lpstr>
      <vt:lpstr>Optical correction (2/3)</vt:lpstr>
      <vt:lpstr>Optical Correction (3/3)</vt:lpstr>
      <vt:lpstr>Post op management</vt:lpstr>
      <vt:lpstr>Slide 53</vt:lpstr>
      <vt:lpstr>Complications of cataract</vt:lpstr>
      <vt:lpstr>Complications of cataract</vt:lpstr>
      <vt:lpstr>Complications of cataract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Cataract</dc:title>
  <dc:creator>NAVY SEALs</dc:creator>
  <cp:lastModifiedBy>DELL</cp:lastModifiedBy>
  <cp:revision>1</cp:revision>
  <dcterms:created xsi:type="dcterms:W3CDTF">2020-08-15T05:25:45Z</dcterms:created>
  <dcterms:modified xsi:type="dcterms:W3CDTF">2020-08-15T05:29:17Z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2014-08-18T00:00:00Z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2020-08-15T00:00:00Z</vt:filetime>
  </property>
</Properties>
</file>