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0" r:id="rId4"/>
    <p:sldId id="258" r:id="rId5"/>
    <p:sldId id="260" r:id="rId6"/>
    <p:sldId id="261" r:id="rId7"/>
    <p:sldId id="262" r:id="rId8"/>
    <p:sldId id="269" r:id="rId9"/>
    <p:sldId id="259" r:id="rId10"/>
    <p:sldId id="263" r:id="rId11"/>
    <p:sldId id="264" r:id="rId12"/>
    <p:sldId id="265" r:id="rId13"/>
    <p:sldId id="273" r:id="rId14"/>
    <p:sldId id="266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3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8/14/2016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276600"/>
            <a:ext cx="8077200" cy="1673352"/>
          </a:xfrm>
        </p:spPr>
        <p:txBody>
          <a:bodyPr>
            <a:noAutofit/>
          </a:bodyPr>
          <a:lstStyle/>
          <a:p>
            <a:r>
              <a:rPr lang="en-US" sz="6000" dirty="0" smtClean="0"/>
              <a:t>CRIME SCENE INVESTIGATION</a:t>
            </a:r>
            <a:endParaRPr lang="en-IN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29200"/>
            <a:ext cx="8077200" cy="1728216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	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smtClean="0">
                <a:solidFill>
                  <a:schemeClr val="tx1"/>
                </a:solidFill>
              </a:rPr>
              <a:t>   </a:t>
            </a:r>
            <a:r>
              <a:rPr lang="en-US" sz="3600" dirty="0" smtClean="0">
                <a:solidFill>
                  <a:schemeClr val="tx1"/>
                </a:solidFill>
              </a:rPr>
              <a:t>-  </a:t>
            </a:r>
            <a:r>
              <a:rPr lang="en-US" sz="3200" dirty="0" smtClean="0">
                <a:solidFill>
                  <a:schemeClr val="tx1"/>
                </a:solidFill>
              </a:rPr>
              <a:t>Dr. Kalpesh Zanzrukiya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</a:rPr>
              <a:t>	</a:t>
            </a:r>
            <a:r>
              <a:rPr lang="en-US" sz="3200" dirty="0" smtClean="0">
                <a:solidFill>
                  <a:schemeClr val="tx1"/>
                </a:solidFill>
              </a:rPr>
              <a:t>	</a:t>
            </a:r>
            <a:endParaRPr lang="en-IN" sz="32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kalpesh\Desktop\Crime-Sce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30873"/>
            <a:ext cx="5610225" cy="3069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802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EVIDENCES TO SEARCH FOR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5420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Condition </a:t>
            </a:r>
            <a:r>
              <a:rPr lang="en-US" dirty="0" smtClean="0"/>
              <a:t>of the place – lightings, ventilation, doors &amp; windows- open/closed, keys, curtains, grills,  size &amp; measurements, electricity &amp; telephone connectivity wires, instruments etc.</a:t>
            </a:r>
          </a:p>
          <a:p>
            <a:r>
              <a:rPr lang="en-US" dirty="0" smtClean="0"/>
              <a:t>Any unusual odour – perfume, food, drink, blood, explosive /inflammable gases, smoke of </a:t>
            </a:r>
            <a:r>
              <a:rPr lang="en-US" dirty="0" smtClean="0"/>
              <a:t>cigarette</a:t>
            </a:r>
            <a:r>
              <a:rPr lang="en-US" dirty="0" smtClean="0"/>
              <a:t>, alcohol, drugs, poison</a:t>
            </a:r>
            <a:r>
              <a:rPr lang="en-US" dirty="0" smtClean="0"/>
              <a:t>.</a:t>
            </a:r>
          </a:p>
          <a:p>
            <a:r>
              <a:rPr lang="en-US" dirty="0"/>
              <a:t>The corps – position, condition, coverings, </a:t>
            </a:r>
            <a:r>
              <a:rPr lang="en-US" dirty="0" smtClean="0"/>
              <a:t>clothing </a:t>
            </a:r>
            <a:r>
              <a:rPr lang="en-US" dirty="0"/>
              <a:t>&amp; ornaments, stains, injuries, blood stains, identification marks, contents of cloth </a:t>
            </a:r>
            <a:r>
              <a:rPr lang="en-US" dirty="0" smtClean="0"/>
              <a:t>pockets, trace evidences.</a:t>
            </a:r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1621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486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Articles around – furniture, bed sheets,  decorative articles,  house hold appliances, hooks and hanging stuffs on ceiling, computers, cell phone, sim card, memory discs, cd-</a:t>
            </a:r>
            <a:r>
              <a:rPr lang="en-US" dirty="0" err="1" smtClean="0"/>
              <a:t>dvds</a:t>
            </a:r>
            <a:r>
              <a:rPr lang="en-US" dirty="0" smtClean="0"/>
              <a:t>, bags, briefcases,  pen, pencils, position &amp; condition of articles.</a:t>
            </a:r>
          </a:p>
          <a:p>
            <a:r>
              <a:rPr lang="en-US" dirty="0" smtClean="0"/>
              <a:t>Any documents – id cards, work documents, suicide note, audio-video  tapes, cc </a:t>
            </a:r>
            <a:r>
              <a:rPr lang="en-US" dirty="0" err="1" smtClean="0"/>
              <a:t>tv</a:t>
            </a:r>
            <a:r>
              <a:rPr lang="en-US" dirty="0" smtClean="0"/>
              <a:t> camera </a:t>
            </a:r>
            <a:r>
              <a:rPr lang="en-US" dirty="0" smtClean="0"/>
              <a:t>footages, mobile phone details </a:t>
            </a:r>
            <a:r>
              <a:rPr lang="en-US" dirty="0" smtClean="0"/>
              <a:t>etc.</a:t>
            </a:r>
          </a:p>
          <a:p>
            <a:r>
              <a:rPr lang="en-US" dirty="0" smtClean="0"/>
              <a:t>Mortal objects – weapon, firearm, ligature material, poison, food, empty containers, bottles, utensils, dustbin thrash, inflammable items, drugs , tablets, syringes, gas cylinders, stove etc.</a:t>
            </a:r>
          </a:p>
          <a:p>
            <a:endParaRPr lang="en-IN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en-US" dirty="0" smtClean="0"/>
              <a:t>EVIDENCES TO SEARCH FOR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7181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Trace evidences </a:t>
            </a:r>
            <a:r>
              <a:rPr lang="en-US" dirty="0" smtClean="0"/>
              <a:t>–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Fingerprints, footprints, lip prints, footwear prints, vehicle wheel marks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Stains – blood, semen, saliva, other fluid, dust, gunpowder, oil, grease, mud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Hairs, nails, teeth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Broken Buttons, clips, decorative objects of clothings, torn pieces of cloths, fibers.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Broken pieces of ornaments, hairclips, glass etc.</a:t>
            </a:r>
          </a:p>
          <a:p>
            <a:pPr>
              <a:buFont typeface="Wingdings" pitchFamily="2" charset="2"/>
              <a:buChar char="Ø"/>
            </a:pPr>
            <a:endParaRPr lang="en-IN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en-US" dirty="0" smtClean="0"/>
              <a:t>EVIDENCES TO SEARCH FOR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7683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COLLECTION OF EVIDENCES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Take permission in written from I.O. for moving/collect anything in advance</a:t>
            </a:r>
          </a:p>
          <a:p>
            <a:r>
              <a:rPr lang="en-US" dirty="0" smtClean="0"/>
              <a:t>Each </a:t>
            </a:r>
            <a:r>
              <a:rPr lang="en-US" dirty="0" smtClean="0"/>
              <a:t>&amp; every evidences should be collected separately in clean container, labeled &amp; sealed.</a:t>
            </a:r>
          </a:p>
          <a:p>
            <a:r>
              <a:rPr lang="en-US" dirty="0" smtClean="0"/>
              <a:t>Avoid contamination by using gloves, masks, proper instruments, expert techniques.</a:t>
            </a:r>
          </a:p>
          <a:p>
            <a:r>
              <a:rPr lang="en-US" dirty="0" smtClean="0"/>
              <a:t>Identity, security &amp; confidentiality of all evidences should be maintained along with chain of custody.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2244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399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Drawings &amp; sketches: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Location of scene with surrounding structures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Interior of place with measurements in detail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Position of corps at place &amp; other important objects in relation to it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Photography &amp; videography 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Start from outside location &amp; surroundings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All possible angles.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Series of photographs representing each &amp; every objects &amp; evidences – first as &amp; where the objects are at scene and than with measuring scale by side for reference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Prepare ‘</a:t>
            </a:r>
            <a:r>
              <a:rPr lang="en-IN" dirty="0" smtClean="0"/>
              <a:t>Crime scene visit report’ in duplicate.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0133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52400"/>
            <a:ext cx="6248400" cy="1295400"/>
          </a:xfrm>
        </p:spPr>
        <p:txBody>
          <a:bodyPr>
            <a:normAutofit fontScale="62500" lnSpcReduction="20000"/>
          </a:bodyPr>
          <a:lstStyle/>
          <a:p>
            <a:pPr marL="118872" indent="0" algn="ctr">
              <a:buNone/>
            </a:pPr>
            <a:r>
              <a:rPr lang="en-US" sz="13800" dirty="0" smtClean="0">
                <a:solidFill>
                  <a:srgbClr val="FF0000"/>
                </a:solidFill>
              </a:rPr>
              <a:t>THANK  YOU</a:t>
            </a:r>
            <a:endParaRPr lang="en-IN" sz="13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CRIME SCENE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Place or places where a particular crime is </a:t>
            </a:r>
            <a:r>
              <a:rPr lang="en-US" dirty="0" smtClean="0"/>
              <a:t>committed or where from any physical evidence related to crime is detected.</a:t>
            </a:r>
          </a:p>
          <a:p>
            <a:endParaRPr lang="en-US" dirty="0" smtClean="0"/>
          </a:p>
          <a:p>
            <a:pPr marL="118872" indent="0">
              <a:buNone/>
            </a:pPr>
            <a:r>
              <a:rPr lang="en-US" dirty="0" smtClean="0"/>
              <a:t>It Can be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Indoor place – area covered by roof e.g. house, building , godown, railway compartment, bus, aeroplane etc.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Outdoor place – area which is open to sky e.g. playground, farm, garden, road, forest, terrace etc.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5479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Protect the crime scene as earliest as possible.</a:t>
            </a:r>
          </a:p>
          <a:p>
            <a:r>
              <a:rPr lang="en-US" dirty="0" smtClean="0"/>
              <a:t>Specially entry &amp; exit </a:t>
            </a:r>
            <a:r>
              <a:rPr lang="en-US" dirty="0" smtClean="0"/>
              <a:t>points</a:t>
            </a:r>
          </a:p>
          <a:p>
            <a:endParaRPr lang="en-US" dirty="0"/>
          </a:p>
          <a:p>
            <a:r>
              <a:rPr lang="en-US" dirty="0" smtClean="0"/>
              <a:t>Visit CS as soon as possible</a:t>
            </a:r>
          </a:p>
          <a:p>
            <a:endParaRPr lang="en-US" dirty="0" smtClean="0"/>
          </a:p>
          <a:p>
            <a:r>
              <a:rPr lang="en-US" dirty="0" smtClean="0"/>
              <a:t>Autopsy doctor can demand to the I.O. for visit the CS before or after autopsy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4263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2791"/>
            <a:ext cx="8229600" cy="508280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To establish that a crime has actually committed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To search all relevant(positive &amp; negative) findings/evidence, analyze &amp; preserve for further investigations</a:t>
            </a:r>
            <a:endParaRPr lang="en-US" dirty="0" smtClean="0"/>
          </a:p>
          <a:p>
            <a:r>
              <a:rPr lang="en-US" dirty="0" smtClean="0"/>
              <a:t>To establish correlations between the suspects, victim and the place of crime.</a:t>
            </a:r>
          </a:p>
          <a:p>
            <a:r>
              <a:rPr lang="en-US" dirty="0" smtClean="0"/>
              <a:t>To establish the identity of unknown victims &amp; offenders.</a:t>
            </a:r>
          </a:p>
          <a:p>
            <a:r>
              <a:rPr lang="en-US" dirty="0" smtClean="0"/>
              <a:t>To exonerate the innocent.</a:t>
            </a:r>
          </a:p>
          <a:p>
            <a:r>
              <a:rPr lang="en-US" dirty="0" smtClean="0"/>
              <a:t>To verify the statements given by the victim &amp; the offenders/suspects.</a:t>
            </a:r>
          </a:p>
          <a:p>
            <a:r>
              <a:rPr lang="en-US" dirty="0" smtClean="0"/>
              <a:t>To </a:t>
            </a:r>
            <a:r>
              <a:rPr lang="en-US" dirty="0" smtClean="0"/>
              <a:t>reveal the ‘modus operandi’ of the offender in commission of crime</a:t>
            </a:r>
            <a:r>
              <a:rPr lang="en-US" dirty="0" smtClean="0"/>
              <a:t>.</a:t>
            </a:r>
          </a:p>
          <a:p>
            <a:r>
              <a:rPr lang="en-US" dirty="0" smtClean="0"/>
              <a:t>Search answer for 6W(</a:t>
            </a:r>
            <a:r>
              <a:rPr lang="en-US" dirty="0"/>
              <a:t>what, </a:t>
            </a:r>
            <a:r>
              <a:rPr lang="en-US" dirty="0" smtClean="0"/>
              <a:t>who, when, where, (w)how, why)</a:t>
            </a:r>
            <a:endParaRPr lang="en-US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3792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Clr>
                <a:srgbClr val="C00000"/>
              </a:buClr>
              <a:buAutoNum type="alphaUcPeriod"/>
            </a:pPr>
            <a:r>
              <a:rPr lang="en-US" dirty="0"/>
              <a:t>Police  :</a:t>
            </a:r>
          </a:p>
          <a:p>
            <a:pPr marL="514350" indent="-514350">
              <a:buClr>
                <a:srgbClr val="C00000"/>
              </a:buClr>
              <a:buAutoNum type="alphaUcPeriod"/>
            </a:pPr>
            <a:r>
              <a:rPr lang="en-US" dirty="0" smtClean="0"/>
              <a:t>Specialized </a:t>
            </a:r>
            <a:r>
              <a:rPr lang="en-US" dirty="0"/>
              <a:t>personnel  :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smtClean="0"/>
              <a:t>1. Fingerprint Expert</a:t>
            </a:r>
          </a:p>
          <a:p>
            <a:pPr marL="0" indent="0">
              <a:buNone/>
            </a:pPr>
            <a:r>
              <a:rPr lang="en-US" dirty="0" smtClean="0"/>
              <a:t>      2. </a:t>
            </a:r>
            <a:r>
              <a:rPr lang="en-US" dirty="0" smtClean="0"/>
              <a:t>Forensic Photo-video </a:t>
            </a:r>
            <a:r>
              <a:rPr lang="en-US" dirty="0" err="1" smtClean="0"/>
              <a:t>grapher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3. Forensic </a:t>
            </a:r>
            <a:r>
              <a:rPr lang="en-US" dirty="0" smtClean="0"/>
              <a:t>medicine expert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4. Forensic </a:t>
            </a:r>
            <a:r>
              <a:rPr lang="en-US" dirty="0" smtClean="0"/>
              <a:t>science expert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smtClean="0"/>
              <a:t>5</a:t>
            </a:r>
            <a:r>
              <a:rPr lang="en-US" dirty="0" smtClean="0"/>
              <a:t>. </a:t>
            </a:r>
            <a:r>
              <a:rPr lang="en-US" dirty="0" smtClean="0"/>
              <a:t>Firearm/Explosive </a:t>
            </a:r>
            <a:r>
              <a:rPr lang="en-US" dirty="0"/>
              <a:t>Expert</a:t>
            </a:r>
            <a:endParaRPr lang="en-US" dirty="0" smtClean="0"/>
          </a:p>
          <a:p>
            <a:pPr marL="118872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7627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3999"/>
          </a:xfrm>
        </p:spPr>
        <p:txBody>
          <a:bodyPr/>
          <a:lstStyle/>
          <a:p>
            <a:r>
              <a:rPr lang="en-US" u="sng" dirty="0" smtClean="0"/>
              <a:t>For rectangular area</a:t>
            </a:r>
          </a:p>
          <a:p>
            <a:pPr marL="118872" indent="0">
              <a:buNone/>
            </a:pPr>
            <a:r>
              <a:rPr lang="en-US" dirty="0"/>
              <a:t> </a:t>
            </a:r>
            <a:r>
              <a:rPr lang="en-US" dirty="0" smtClean="0"/>
              <a:t>   Strip method : 		</a:t>
            </a:r>
            <a:r>
              <a:rPr lang="en-US" dirty="0"/>
              <a:t> Zone method :</a:t>
            </a:r>
            <a:endParaRPr lang="en-IN" dirty="0"/>
          </a:p>
        </p:txBody>
      </p:sp>
      <p:pic>
        <p:nvPicPr>
          <p:cNvPr id="1026" name="Picture 2" descr="C:\Users\kalpesh\Desktop\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182" y="2667001"/>
            <a:ext cx="3549938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kalpesh\Desktop\Z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566916"/>
            <a:ext cx="3691957" cy="3910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06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799"/>
          </a:xfrm>
        </p:spPr>
        <p:txBody>
          <a:bodyPr/>
          <a:lstStyle/>
          <a:p>
            <a:r>
              <a:rPr lang="en-US" u="sng" dirty="0" smtClean="0"/>
              <a:t>For circular area</a:t>
            </a:r>
            <a:r>
              <a:rPr lang="en-US" dirty="0" smtClean="0"/>
              <a:t>				</a:t>
            </a:r>
          </a:p>
          <a:p>
            <a:pPr marL="118872" indent="0">
              <a:buNone/>
            </a:pPr>
            <a:r>
              <a:rPr lang="en-US" dirty="0" smtClean="0"/>
              <a:t>     Spiral method :		Wheel method :</a:t>
            </a:r>
            <a:endParaRPr lang="en-IN" dirty="0"/>
          </a:p>
        </p:txBody>
      </p:sp>
      <p:pic>
        <p:nvPicPr>
          <p:cNvPr id="2051" name="Picture 3" descr="C:\Users\kalpesh\Desktop\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612953"/>
            <a:ext cx="3810000" cy="3711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Content Placeholder 3" descr="C:\Users\kalpesh\Desktop\SP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612952"/>
            <a:ext cx="3563758" cy="371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823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CRIME SCENE KIT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en-US" dirty="0" smtClean="0"/>
              <a:t>Consists of..</a:t>
            </a:r>
          </a:p>
          <a:p>
            <a:r>
              <a:rPr lang="en-US" dirty="0" smtClean="0"/>
              <a:t>Fingerprint/Footprint</a:t>
            </a:r>
            <a:r>
              <a:rPr lang="en-US" dirty="0" smtClean="0"/>
              <a:t> kit</a:t>
            </a:r>
            <a:endParaRPr lang="en-US" dirty="0" smtClean="0"/>
          </a:p>
          <a:p>
            <a:r>
              <a:rPr lang="en-US" dirty="0" smtClean="0"/>
              <a:t>Photography</a:t>
            </a:r>
            <a:r>
              <a:rPr lang="en-US" dirty="0" smtClean="0"/>
              <a:t>/ videography kit</a:t>
            </a:r>
          </a:p>
          <a:p>
            <a:r>
              <a:rPr lang="en-US" dirty="0" smtClean="0"/>
              <a:t>Blood/biological stain </a:t>
            </a:r>
            <a:r>
              <a:rPr lang="en-US" dirty="0" smtClean="0"/>
              <a:t>examination kit</a:t>
            </a:r>
          </a:p>
          <a:p>
            <a:r>
              <a:rPr lang="en-US" dirty="0" smtClean="0"/>
              <a:t>Sketching/documentation </a:t>
            </a:r>
            <a:r>
              <a:rPr lang="en-IN" dirty="0" smtClean="0"/>
              <a:t>kit</a:t>
            </a:r>
            <a:r>
              <a:rPr lang="en-IN" dirty="0" smtClean="0"/>
              <a:t> </a:t>
            </a:r>
          </a:p>
          <a:p>
            <a:r>
              <a:rPr lang="en-IN" dirty="0" smtClean="0"/>
              <a:t>Packaging </a:t>
            </a:r>
            <a:r>
              <a:rPr lang="en-IN" dirty="0" smtClean="0"/>
              <a:t>kit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1917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GENERAL </a:t>
            </a:r>
            <a:r>
              <a:rPr lang="en-US" dirty="0" err="1" smtClean="0"/>
              <a:t>PERTICULARS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Date &amp; time of </a:t>
            </a:r>
            <a:r>
              <a:rPr lang="en-US" dirty="0" smtClean="0"/>
              <a:t>F.I.R.</a:t>
            </a:r>
          </a:p>
          <a:p>
            <a:r>
              <a:rPr lang="en-US" dirty="0" smtClean="0"/>
              <a:t>Date &amp; time of CSI</a:t>
            </a:r>
            <a:endParaRPr lang="en-US" dirty="0" smtClean="0"/>
          </a:p>
          <a:p>
            <a:r>
              <a:rPr lang="en-US" dirty="0" smtClean="0"/>
              <a:t>Nature of crime</a:t>
            </a:r>
          </a:p>
          <a:p>
            <a:r>
              <a:rPr lang="en-US" dirty="0" smtClean="0"/>
              <a:t>Facts of the case</a:t>
            </a:r>
          </a:p>
          <a:p>
            <a:r>
              <a:rPr lang="en-US" dirty="0"/>
              <a:t>Name of members of investigating team members and witnesses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Crime scene location with brief description of area</a:t>
            </a:r>
          </a:p>
          <a:p>
            <a:r>
              <a:rPr lang="en-US" dirty="0" smtClean="0"/>
              <a:t>Complete description of interior &amp; exterior of the crime scene.</a:t>
            </a:r>
          </a:p>
          <a:p>
            <a:r>
              <a:rPr lang="en-US" dirty="0" smtClean="0"/>
              <a:t>Condition of weather and lighting condition.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6657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282</TotalTime>
  <Words>764</Words>
  <Application>Microsoft Office PowerPoint</Application>
  <PresentationFormat>On-screen Show (4:3)</PresentationFormat>
  <Paragraphs>86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Module</vt:lpstr>
      <vt:lpstr>CRIME SCENE INVESTIGATION</vt:lpstr>
      <vt:lpstr>CRIME SCENE</vt:lpstr>
      <vt:lpstr>PowerPoint Presentation</vt:lpstr>
      <vt:lpstr>OBJECTIVES</vt:lpstr>
      <vt:lpstr>TEAM</vt:lpstr>
      <vt:lpstr>METHODS</vt:lpstr>
      <vt:lpstr>PowerPoint Presentation</vt:lpstr>
      <vt:lpstr>CRIME SCENE KIT</vt:lpstr>
      <vt:lpstr>GENERAL PERTICULARS</vt:lpstr>
      <vt:lpstr>EVIDENCES TO SEARCH FOR</vt:lpstr>
      <vt:lpstr>EVIDENCES TO SEARCH FOR</vt:lpstr>
      <vt:lpstr>EVIDENCES TO SEARCH FOR</vt:lpstr>
      <vt:lpstr>COLLECTION OF EVIDENCES</vt:lpstr>
      <vt:lpstr>DOCUMENTATION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CRIME SCENE INVESTIGATION</dc:title>
  <dc:creator>KALPESH ZANZRUKIYA</dc:creator>
  <cp:lastModifiedBy>KALPESH</cp:lastModifiedBy>
  <cp:revision>63</cp:revision>
  <dcterms:created xsi:type="dcterms:W3CDTF">2006-08-16T00:00:00Z</dcterms:created>
  <dcterms:modified xsi:type="dcterms:W3CDTF">2016-08-14T03:57:51Z</dcterms:modified>
</cp:coreProperties>
</file>