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309" r:id="rId9"/>
    <p:sldId id="310" r:id="rId10"/>
    <p:sldId id="263" r:id="rId11"/>
    <p:sldId id="264" r:id="rId12"/>
    <p:sldId id="313" r:id="rId13"/>
    <p:sldId id="314" r:id="rId14"/>
    <p:sldId id="265" r:id="rId15"/>
    <p:sldId id="315" r:id="rId16"/>
    <p:sldId id="266" r:id="rId17"/>
    <p:sldId id="312" r:id="rId18"/>
    <p:sldId id="267" r:id="rId19"/>
    <p:sldId id="268" r:id="rId20"/>
    <p:sldId id="301" r:id="rId21"/>
    <p:sldId id="306" r:id="rId22"/>
    <p:sldId id="307" r:id="rId23"/>
    <p:sldId id="302" r:id="rId24"/>
    <p:sldId id="303" r:id="rId25"/>
    <p:sldId id="304" r:id="rId26"/>
    <p:sldId id="269" r:id="rId27"/>
    <p:sldId id="270" r:id="rId28"/>
    <p:sldId id="271" r:id="rId29"/>
    <p:sldId id="272" r:id="rId30"/>
    <p:sldId id="274" r:id="rId31"/>
    <p:sldId id="275" r:id="rId32"/>
    <p:sldId id="276" r:id="rId33"/>
    <p:sldId id="277" r:id="rId34"/>
    <p:sldId id="282" r:id="rId35"/>
    <p:sldId id="278" r:id="rId36"/>
    <p:sldId id="280" r:id="rId37"/>
    <p:sldId id="281" r:id="rId38"/>
    <p:sldId id="279" r:id="rId39"/>
    <p:sldId id="311" r:id="rId40"/>
    <p:sldId id="273" r:id="rId41"/>
    <p:sldId id="295" r:id="rId42"/>
    <p:sldId id="296" r:id="rId43"/>
    <p:sldId id="297" r:id="rId44"/>
    <p:sldId id="298" r:id="rId45"/>
    <p:sldId id="299" r:id="rId46"/>
    <p:sldId id="283" r:id="rId47"/>
    <p:sldId id="284" r:id="rId48"/>
    <p:sldId id="308" r:id="rId49"/>
    <p:sldId id="285" r:id="rId50"/>
    <p:sldId id="286" r:id="rId51"/>
    <p:sldId id="287" r:id="rId52"/>
    <p:sldId id="288" r:id="rId53"/>
    <p:sldId id="305" r:id="rId54"/>
    <p:sldId id="289" r:id="rId55"/>
    <p:sldId id="290" r:id="rId56"/>
    <p:sldId id="316" r:id="rId57"/>
    <p:sldId id="317" r:id="rId58"/>
    <p:sldId id="291" r:id="rId59"/>
    <p:sldId id="292" r:id="rId60"/>
    <p:sldId id="293" r:id="rId61"/>
    <p:sldId id="300" r:id="rId62"/>
    <p:sldId id="294" r:id="rId63"/>
    <p:sldId id="31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956"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DA7EC-4F5B-43F1-8CB8-FDD091CDEDF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EE6DE08F-C618-431E-B7F0-4FADF504FFA9}">
      <dgm:prSet custT="1"/>
      <dgm:spPr/>
      <dgm:t>
        <a:bodyPr/>
        <a:lstStyle/>
        <a:p>
          <a:pPr rtl="0"/>
          <a:r>
            <a:rPr lang="en-US" sz="2000" dirty="0" smtClean="0"/>
            <a:t>Preliminary data:- name, age, sex, address, time of examination, two identification marks and person escorting the patient.</a:t>
          </a:r>
          <a:endParaRPr lang="en-IN" sz="2000" dirty="0"/>
        </a:p>
      </dgm:t>
    </dgm:pt>
    <dgm:pt modelId="{3D07C414-F478-48AE-82D6-FD69A17B0904}" type="parTrans" cxnId="{5D1A36D6-994D-49CE-B71B-8884582637A2}">
      <dgm:prSet/>
      <dgm:spPr/>
      <dgm:t>
        <a:bodyPr/>
        <a:lstStyle/>
        <a:p>
          <a:endParaRPr lang="en-IN"/>
        </a:p>
      </dgm:t>
    </dgm:pt>
    <dgm:pt modelId="{6DFA5D25-8165-4551-8CA3-59A0FE854210}" type="sibTrans" cxnId="{5D1A36D6-994D-49CE-B71B-8884582637A2}">
      <dgm:prSet/>
      <dgm:spPr/>
      <dgm:t>
        <a:bodyPr/>
        <a:lstStyle/>
        <a:p>
          <a:endParaRPr lang="en-IN"/>
        </a:p>
      </dgm:t>
    </dgm:pt>
    <dgm:pt modelId="{730E3499-1873-4541-A66E-D832B778DD92}">
      <dgm:prSet/>
      <dgm:spPr/>
      <dgm:t>
        <a:bodyPr/>
        <a:lstStyle/>
        <a:p>
          <a:pPr rtl="0"/>
          <a:r>
            <a:rPr lang="en-US" dirty="0" smtClean="0"/>
            <a:t>History:- Past illness and drug treatment.</a:t>
          </a:r>
          <a:endParaRPr lang="en-IN" dirty="0"/>
        </a:p>
      </dgm:t>
    </dgm:pt>
    <dgm:pt modelId="{79D662E0-F4E8-4336-A4C1-B2E150CDFD26}" type="parTrans" cxnId="{FF22F6D1-C763-4A80-940C-13B655AC2263}">
      <dgm:prSet/>
      <dgm:spPr/>
      <dgm:t>
        <a:bodyPr/>
        <a:lstStyle/>
        <a:p>
          <a:endParaRPr lang="en-IN"/>
        </a:p>
      </dgm:t>
    </dgm:pt>
    <dgm:pt modelId="{044C3D4E-C3F4-4BA9-82D5-991E3460A29E}" type="sibTrans" cxnId="{FF22F6D1-C763-4A80-940C-13B655AC2263}">
      <dgm:prSet/>
      <dgm:spPr/>
      <dgm:t>
        <a:bodyPr/>
        <a:lstStyle/>
        <a:p>
          <a:endParaRPr lang="en-IN"/>
        </a:p>
      </dgm:t>
    </dgm:pt>
    <dgm:pt modelId="{B32A1C3F-3516-4C73-BA6A-478704B742BB}">
      <dgm:prSet/>
      <dgm:spPr/>
      <dgm:t>
        <a:bodyPr/>
        <a:lstStyle/>
        <a:p>
          <a:pPr rtl="0"/>
          <a:r>
            <a:rPr lang="en-US" dirty="0" smtClean="0"/>
            <a:t>If he admits having taken alcohol- nature, quantity and time of consumption.</a:t>
          </a:r>
          <a:endParaRPr lang="en-IN" dirty="0"/>
        </a:p>
      </dgm:t>
    </dgm:pt>
    <dgm:pt modelId="{551C9BAB-37E1-4F9E-BB06-7AAB9921E23D}" type="parTrans" cxnId="{A717DBEB-2D60-47BF-8763-F57FB9675844}">
      <dgm:prSet/>
      <dgm:spPr/>
      <dgm:t>
        <a:bodyPr/>
        <a:lstStyle/>
        <a:p>
          <a:endParaRPr lang="en-IN"/>
        </a:p>
      </dgm:t>
    </dgm:pt>
    <dgm:pt modelId="{06C85A60-4675-42DA-A12C-20C0412B6337}" type="sibTrans" cxnId="{A717DBEB-2D60-47BF-8763-F57FB9675844}">
      <dgm:prSet/>
      <dgm:spPr/>
      <dgm:t>
        <a:bodyPr/>
        <a:lstStyle/>
        <a:p>
          <a:endParaRPr lang="en-IN"/>
        </a:p>
      </dgm:t>
    </dgm:pt>
    <dgm:pt modelId="{D5725C76-7DFA-4333-9F6E-2848C61B0113}" type="pres">
      <dgm:prSet presAssocID="{9DFDA7EC-4F5B-43F1-8CB8-FDD091CDEDF3}" presName="CompostProcess" presStyleCnt="0">
        <dgm:presLayoutVars>
          <dgm:dir/>
          <dgm:resizeHandles val="exact"/>
        </dgm:presLayoutVars>
      </dgm:prSet>
      <dgm:spPr/>
      <dgm:t>
        <a:bodyPr/>
        <a:lstStyle/>
        <a:p>
          <a:endParaRPr lang="en-IN"/>
        </a:p>
      </dgm:t>
    </dgm:pt>
    <dgm:pt modelId="{F1B56E2D-6816-495E-9BEA-AF5E383BD4AC}" type="pres">
      <dgm:prSet presAssocID="{9DFDA7EC-4F5B-43F1-8CB8-FDD091CDEDF3}" presName="arrow" presStyleLbl="bgShp" presStyleIdx="0" presStyleCnt="1"/>
      <dgm:spPr/>
    </dgm:pt>
    <dgm:pt modelId="{45C732DD-AE4A-4767-A36F-C3B35B8FC5B0}" type="pres">
      <dgm:prSet presAssocID="{9DFDA7EC-4F5B-43F1-8CB8-FDD091CDEDF3}" presName="linearProcess" presStyleCnt="0"/>
      <dgm:spPr/>
    </dgm:pt>
    <dgm:pt modelId="{ACCBD81F-72C7-45FE-9713-2E2E70318AF8}" type="pres">
      <dgm:prSet presAssocID="{EE6DE08F-C618-431E-B7F0-4FADF504FFA9}" presName="textNode" presStyleLbl="node1" presStyleIdx="0" presStyleCnt="3" custScaleX="133560" custScaleY="132146">
        <dgm:presLayoutVars>
          <dgm:bulletEnabled val="1"/>
        </dgm:presLayoutVars>
      </dgm:prSet>
      <dgm:spPr/>
      <dgm:t>
        <a:bodyPr/>
        <a:lstStyle/>
        <a:p>
          <a:endParaRPr lang="en-IN"/>
        </a:p>
      </dgm:t>
    </dgm:pt>
    <dgm:pt modelId="{3D6F1347-72E2-468A-B2FB-E82D0B980A20}" type="pres">
      <dgm:prSet presAssocID="{6DFA5D25-8165-4551-8CA3-59A0FE854210}" presName="sibTrans" presStyleCnt="0"/>
      <dgm:spPr/>
    </dgm:pt>
    <dgm:pt modelId="{74F03DB5-AB9B-4993-884D-26368E4FDDAD}" type="pres">
      <dgm:prSet presAssocID="{730E3499-1873-4541-A66E-D832B778DD92}" presName="textNode" presStyleLbl="node1" presStyleIdx="1" presStyleCnt="3" custScaleX="101167" custScaleY="132146">
        <dgm:presLayoutVars>
          <dgm:bulletEnabled val="1"/>
        </dgm:presLayoutVars>
      </dgm:prSet>
      <dgm:spPr/>
      <dgm:t>
        <a:bodyPr/>
        <a:lstStyle/>
        <a:p>
          <a:endParaRPr lang="en-IN"/>
        </a:p>
      </dgm:t>
    </dgm:pt>
    <dgm:pt modelId="{02ED5872-3627-4FB7-8A98-5FA23F508EED}" type="pres">
      <dgm:prSet presAssocID="{044C3D4E-C3F4-4BA9-82D5-991E3460A29E}" presName="sibTrans" presStyleCnt="0"/>
      <dgm:spPr/>
    </dgm:pt>
    <dgm:pt modelId="{487EF855-A378-477A-B375-C9D760E45461}" type="pres">
      <dgm:prSet presAssocID="{B32A1C3F-3516-4C73-BA6A-478704B742BB}" presName="textNode" presStyleLbl="node1" presStyleIdx="2" presStyleCnt="3" custScaleY="132146">
        <dgm:presLayoutVars>
          <dgm:bulletEnabled val="1"/>
        </dgm:presLayoutVars>
      </dgm:prSet>
      <dgm:spPr/>
      <dgm:t>
        <a:bodyPr/>
        <a:lstStyle/>
        <a:p>
          <a:endParaRPr lang="en-IN"/>
        </a:p>
      </dgm:t>
    </dgm:pt>
  </dgm:ptLst>
  <dgm:cxnLst>
    <dgm:cxn modelId="{FD6DCEDC-957F-423F-B359-87D395C1B773}" type="presOf" srcId="{B32A1C3F-3516-4C73-BA6A-478704B742BB}" destId="{487EF855-A378-477A-B375-C9D760E45461}" srcOrd="0" destOrd="0" presId="urn:microsoft.com/office/officeart/2005/8/layout/hProcess9"/>
    <dgm:cxn modelId="{85C3C4EF-BA9F-4C9A-A3D7-F2B1B1EF4803}" type="presOf" srcId="{EE6DE08F-C618-431E-B7F0-4FADF504FFA9}" destId="{ACCBD81F-72C7-45FE-9713-2E2E70318AF8}" srcOrd="0" destOrd="0" presId="urn:microsoft.com/office/officeart/2005/8/layout/hProcess9"/>
    <dgm:cxn modelId="{5D1A36D6-994D-49CE-B71B-8884582637A2}" srcId="{9DFDA7EC-4F5B-43F1-8CB8-FDD091CDEDF3}" destId="{EE6DE08F-C618-431E-B7F0-4FADF504FFA9}" srcOrd="0" destOrd="0" parTransId="{3D07C414-F478-48AE-82D6-FD69A17B0904}" sibTransId="{6DFA5D25-8165-4551-8CA3-59A0FE854210}"/>
    <dgm:cxn modelId="{391F9322-9ECE-4042-BC3F-E7C74DB5C13C}" type="presOf" srcId="{9DFDA7EC-4F5B-43F1-8CB8-FDD091CDEDF3}" destId="{D5725C76-7DFA-4333-9F6E-2848C61B0113}" srcOrd="0" destOrd="0" presId="urn:microsoft.com/office/officeart/2005/8/layout/hProcess9"/>
    <dgm:cxn modelId="{A717DBEB-2D60-47BF-8763-F57FB9675844}" srcId="{9DFDA7EC-4F5B-43F1-8CB8-FDD091CDEDF3}" destId="{B32A1C3F-3516-4C73-BA6A-478704B742BB}" srcOrd="2" destOrd="0" parTransId="{551C9BAB-37E1-4F9E-BB06-7AAB9921E23D}" sibTransId="{06C85A60-4675-42DA-A12C-20C0412B6337}"/>
    <dgm:cxn modelId="{FF22F6D1-C763-4A80-940C-13B655AC2263}" srcId="{9DFDA7EC-4F5B-43F1-8CB8-FDD091CDEDF3}" destId="{730E3499-1873-4541-A66E-D832B778DD92}" srcOrd="1" destOrd="0" parTransId="{79D662E0-F4E8-4336-A4C1-B2E150CDFD26}" sibTransId="{044C3D4E-C3F4-4BA9-82D5-991E3460A29E}"/>
    <dgm:cxn modelId="{27A3F4AD-C54B-453A-BF97-A1E0CE65559E}" type="presOf" srcId="{730E3499-1873-4541-A66E-D832B778DD92}" destId="{74F03DB5-AB9B-4993-884D-26368E4FDDAD}" srcOrd="0" destOrd="0" presId="urn:microsoft.com/office/officeart/2005/8/layout/hProcess9"/>
    <dgm:cxn modelId="{DC78091C-8BF8-40AC-9809-FEDEE48C3AA4}" type="presParOf" srcId="{D5725C76-7DFA-4333-9F6E-2848C61B0113}" destId="{F1B56E2D-6816-495E-9BEA-AF5E383BD4AC}" srcOrd="0" destOrd="0" presId="urn:microsoft.com/office/officeart/2005/8/layout/hProcess9"/>
    <dgm:cxn modelId="{42A890BB-645C-417F-818E-6BEA16E889A2}" type="presParOf" srcId="{D5725C76-7DFA-4333-9F6E-2848C61B0113}" destId="{45C732DD-AE4A-4767-A36F-C3B35B8FC5B0}" srcOrd="1" destOrd="0" presId="urn:microsoft.com/office/officeart/2005/8/layout/hProcess9"/>
    <dgm:cxn modelId="{65D820BE-D3D3-4AD3-9E9D-9449751C9731}" type="presParOf" srcId="{45C732DD-AE4A-4767-A36F-C3B35B8FC5B0}" destId="{ACCBD81F-72C7-45FE-9713-2E2E70318AF8}" srcOrd="0" destOrd="0" presId="urn:microsoft.com/office/officeart/2005/8/layout/hProcess9"/>
    <dgm:cxn modelId="{00A33275-3851-4636-9B4A-2F7984BF6546}" type="presParOf" srcId="{45C732DD-AE4A-4767-A36F-C3B35B8FC5B0}" destId="{3D6F1347-72E2-468A-B2FB-E82D0B980A20}" srcOrd="1" destOrd="0" presId="urn:microsoft.com/office/officeart/2005/8/layout/hProcess9"/>
    <dgm:cxn modelId="{9A382F24-CEE3-46B7-B5D8-A474D7F5CBDF}" type="presParOf" srcId="{45C732DD-AE4A-4767-A36F-C3B35B8FC5B0}" destId="{74F03DB5-AB9B-4993-884D-26368E4FDDAD}" srcOrd="2" destOrd="0" presId="urn:microsoft.com/office/officeart/2005/8/layout/hProcess9"/>
    <dgm:cxn modelId="{541356EC-FE2B-413D-BC16-0B65C94BD474}" type="presParOf" srcId="{45C732DD-AE4A-4767-A36F-C3B35B8FC5B0}" destId="{02ED5872-3627-4FB7-8A98-5FA23F508EED}" srcOrd="3" destOrd="0" presId="urn:microsoft.com/office/officeart/2005/8/layout/hProcess9"/>
    <dgm:cxn modelId="{40AA827E-4FEF-4D4D-9A99-783F64369E30}" type="presParOf" srcId="{45C732DD-AE4A-4767-A36F-C3B35B8FC5B0}" destId="{487EF855-A378-477A-B375-C9D760E45461}"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EFA78-F1DE-468C-9EBA-FC05B494E62F}" type="doc">
      <dgm:prSet loTypeId="urn:microsoft.com/office/officeart/2005/8/layout/orgChart1" loCatId="hierarchy" qsTypeId="urn:microsoft.com/office/officeart/2005/8/quickstyle/3d9" qsCatId="3D" csTypeId="urn:microsoft.com/office/officeart/2005/8/colors/accent1_2" csCatId="accent1" phldr="1"/>
      <dgm:spPr>
        <a:scene3d>
          <a:camera prst="obliqueTopLeft"/>
          <a:lightRig rig="soft" dir="t"/>
          <a:backdrop>
            <a:anchor x="0" y="0" z="-210000"/>
            <a:norm dx="0" dy="0" dz="914400"/>
            <a:up dx="0" dy="914400" dz="0"/>
          </a:backdrop>
        </a:scene3d>
      </dgm:spPr>
      <dgm:t>
        <a:bodyPr/>
        <a:lstStyle/>
        <a:p>
          <a:endParaRPr lang="en-IN"/>
        </a:p>
      </dgm:t>
    </dgm:pt>
    <dgm:pt modelId="{AE8A3270-BF72-435E-A569-06537E48EC99}">
      <dgm:prSet phldrT="[Text]"/>
      <dgm:spPr>
        <a:sp3d extrusionH="152250" prstMaterial="matte">
          <a:bevelT w="152400" h="50800" prst="softRound"/>
        </a:sp3d>
      </dgm:spPr>
      <dgm:t>
        <a:bodyPr/>
        <a:lstStyle/>
        <a:p>
          <a:r>
            <a:rPr lang="en-US" dirty="0" smtClean="0"/>
            <a:t>Clinical Examination</a:t>
          </a:r>
          <a:endParaRPr lang="en-IN" dirty="0"/>
        </a:p>
      </dgm:t>
    </dgm:pt>
    <dgm:pt modelId="{01F483F4-7374-4D07-B58B-A0B7D2722ABA}" type="parTrans" cxnId="{FD8F41E1-495B-456C-8AE1-7EB370E23A3A}">
      <dgm:prSet/>
      <dgm:spPr/>
      <dgm:t>
        <a:bodyPr/>
        <a:lstStyle/>
        <a:p>
          <a:endParaRPr lang="en-IN"/>
        </a:p>
      </dgm:t>
    </dgm:pt>
    <dgm:pt modelId="{0E0B0F6E-B880-477A-9816-25353A84773E}" type="sibTrans" cxnId="{FD8F41E1-495B-456C-8AE1-7EB370E23A3A}">
      <dgm:prSet/>
      <dgm:spPr/>
      <dgm:t>
        <a:bodyPr/>
        <a:lstStyle/>
        <a:p>
          <a:endParaRPr lang="en-IN"/>
        </a:p>
      </dgm:t>
    </dgm:pt>
    <dgm:pt modelId="{FC2BAAD8-3EA1-48E9-9698-9526E8AAEDDA}">
      <dgm:prSet phldrT="[Text]"/>
      <dgm:spPr>
        <a:sp3d extrusionH="152250" prstMaterial="matte">
          <a:bevelT w="152400" h="50800" prst="softRound"/>
        </a:sp3d>
      </dgm:spPr>
      <dgm:t>
        <a:bodyPr/>
        <a:lstStyle/>
        <a:p>
          <a:r>
            <a:rPr lang="en-US" dirty="0" smtClean="0"/>
            <a:t>General appearance</a:t>
          </a:r>
          <a:endParaRPr lang="en-IN" dirty="0"/>
        </a:p>
      </dgm:t>
    </dgm:pt>
    <dgm:pt modelId="{80E5611A-2448-4360-B849-91EC0DA8FE03}" type="parTrans" cxnId="{1A047C42-F25E-43F4-93E2-9AD3CDACD2A0}">
      <dgm:prSet/>
      <dgm:spPr>
        <a:sp3d z="-227350" prstMaterial="matte">
          <a:bevelT w="152400" h="50800" prst="softRound"/>
        </a:sp3d>
      </dgm:spPr>
      <dgm:t>
        <a:bodyPr/>
        <a:lstStyle/>
        <a:p>
          <a:endParaRPr lang="en-IN"/>
        </a:p>
      </dgm:t>
    </dgm:pt>
    <dgm:pt modelId="{BBB75848-B778-4DEE-87F0-7D0E3C73EE51}" type="sibTrans" cxnId="{1A047C42-F25E-43F4-93E2-9AD3CDACD2A0}">
      <dgm:prSet/>
      <dgm:spPr/>
      <dgm:t>
        <a:bodyPr/>
        <a:lstStyle/>
        <a:p>
          <a:endParaRPr lang="en-IN"/>
        </a:p>
      </dgm:t>
    </dgm:pt>
    <dgm:pt modelId="{97BDB7AC-F254-4C16-9059-82F60903AA9C}">
      <dgm:prSet phldrT="[Text]"/>
      <dgm:spPr>
        <a:sp3d extrusionH="152250" prstMaterial="matte">
          <a:bevelT w="152400" h="50800" prst="softRound"/>
        </a:sp3d>
      </dgm:spPr>
      <dgm:t>
        <a:bodyPr/>
        <a:lstStyle/>
        <a:p>
          <a:r>
            <a:rPr lang="en-US" dirty="0" smtClean="0"/>
            <a:t>General Examination</a:t>
          </a:r>
          <a:endParaRPr lang="en-IN" dirty="0"/>
        </a:p>
      </dgm:t>
    </dgm:pt>
    <dgm:pt modelId="{D707FC72-69E5-46DE-BABB-BFC679AB1684}" type="parTrans" cxnId="{8D2F372A-6867-4D94-8DC3-D46A4193C86A}">
      <dgm:prSet/>
      <dgm:spPr>
        <a:sp3d z="-227350" prstMaterial="matte">
          <a:bevelT w="152400" h="50800" prst="softRound"/>
        </a:sp3d>
      </dgm:spPr>
      <dgm:t>
        <a:bodyPr/>
        <a:lstStyle/>
        <a:p>
          <a:endParaRPr lang="en-IN"/>
        </a:p>
      </dgm:t>
    </dgm:pt>
    <dgm:pt modelId="{C61A83F8-50EA-4A40-B1B2-DC8171BBF07F}" type="sibTrans" cxnId="{8D2F372A-6867-4D94-8DC3-D46A4193C86A}">
      <dgm:prSet/>
      <dgm:spPr/>
      <dgm:t>
        <a:bodyPr/>
        <a:lstStyle/>
        <a:p>
          <a:endParaRPr lang="en-IN"/>
        </a:p>
      </dgm:t>
    </dgm:pt>
    <dgm:pt modelId="{45E56EB4-7C61-4BED-AD35-6C0A235B5FEE}">
      <dgm:prSet phldrT="[Text]"/>
      <dgm:spPr>
        <a:sp3d extrusionH="152250" prstMaterial="matte">
          <a:bevelT w="152400" h="50800" prst="softRound"/>
        </a:sp3d>
      </dgm:spPr>
      <dgm:t>
        <a:bodyPr/>
        <a:lstStyle/>
        <a:p>
          <a:r>
            <a:rPr lang="en-US" dirty="0" smtClean="0"/>
            <a:t>Specific physical examination</a:t>
          </a:r>
          <a:endParaRPr lang="en-IN" dirty="0"/>
        </a:p>
      </dgm:t>
    </dgm:pt>
    <dgm:pt modelId="{45F17BAF-9A00-4834-A5FB-D3FC2CB9432B}" type="parTrans" cxnId="{D82DC037-6E08-46F8-84D2-EE7139942DDE}">
      <dgm:prSet/>
      <dgm:spPr>
        <a:sp3d z="-227350" prstMaterial="matte">
          <a:bevelT w="152400" h="50800" prst="softRound"/>
        </a:sp3d>
      </dgm:spPr>
      <dgm:t>
        <a:bodyPr/>
        <a:lstStyle/>
        <a:p>
          <a:endParaRPr lang="en-IN"/>
        </a:p>
      </dgm:t>
    </dgm:pt>
    <dgm:pt modelId="{9DE9547A-C44C-4001-B31D-3BACE6715570}" type="sibTrans" cxnId="{D82DC037-6E08-46F8-84D2-EE7139942DDE}">
      <dgm:prSet/>
      <dgm:spPr/>
      <dgm:t>
        <a:bodyPr/>
        <a:lstStyle/>
        <a:p>
          <a:endParaRPr lang="en-IN"/>
        </a:p>
      </dgm:t>
    </dgm:pt>
    <dgm:pt modelId="{062A30C3-9994-4B89-89A3-9E0F7FD693DF}" type="pres">
      <dgm:prSet presAssocID="{D45EFA78-F1DE-468C-9EBA-FC05B494E62F}" presName="hierChild1" presStyleCnt="0">
        <dgm:presLayoutVars>
          <dgm:orgChart val="1"/>
          <dgm:chPref val="1"/>
          <dgm:dir/>
          <dgm:animOne val="branch"/>
          <dgm:animLvl val="lvl"/>
          <dgm:resizeHandles/>
        </dgm:presLayoutVars>
      </dgm:prSet>
      <dgm:spPr/>
      <dgm:t>
        <a:bodyPr/>
        <a:lstStyle/>
        <a:p>
          <a:endParaRPr lang="en-IN"/>
        </a:p>
      </dgm:t>
    </dgm:pt>
    <dgm:pt modelId="{AACC8D5E-75B4-4E59-A0FC-3641D37970C1}" type="pres">
      <dgm:prSet presAssocID="{AE8A3270-BF72-435E-A569-06537E48EC99}" presName="hierRoot1" presStyleCnt="0">
        <dgm:presLayoutVars>
          <dgm:hierBranch val="init"/>
        </dgm:presLayoutVars>
      </dgm:prSet>
      <dgm:spPr>
        <a:sp3d>
          <a:bevelT w="152400" h="50800" prst="softRound"/>
        </a:sp3d>
      </dgm:spPr>
    </dgm:pt>
    <dgm:pt modelId="{596367C1-57FF-4492-AFAB-71E55DB72A4D}" type="pres">
      <dgm:prSet presAssocID="{AE8A3270-BF72-435E-A569-06537E48EC99}" presName="rootComposite1" presStyleCnt="0"/>
      <dgm:spPr>
        <a:sp3d>
          <a:bevelT w="152400" h="50800" prst="softRound"/>
        </a:sp3d>
      </dgm:spPr>
    </dgm:pt>
    <dgm:pt modelId="{300FB805-75D2-412D-9991-52BB957D5AD1}" type="pres">
      <dgm:prSet presAssocID="{AE8A3270-BF72-435E-A569-06537E48EC99}" presName="rootText1" presStyleLbl="node0" presStyleIdx="0" presStyleCnt="1" custScaleX="158355">
        <dgm:presLayoutVars>
          <dgm:chPref val="3"/>
        </dgm:presLayoutVars>
      </dgm:prSet>
      <dgm:spPr/>
      <dgm:t>
        <a:bodyPr/>
        <a:lstStyle/>
        <a:p>
          <a:endParaRPr lang="en-IN"/>
        </a:p>
      </dgm:t>
    </dgm:pt>
    <dgm:pt modelId="{AE30D3AD-D07C-451B-9414-988742BFE524}" type="pres">
      <dgm:prSet presAssocID="{AE8A3270-BF72-435E-A569-06537E48EC99}" presName="rootConnector1" presStyleLbl="node1" presStyleIdx="0" presStyleCnt="0"/>
      <dgm:spPr/>
      <dgm:t>
        <a:bodyPr/>
        <a:lstStyle/>
        <a:p>
          <a:endParaRPr lang="en-IN"/>
        </a:p>
      </dgm:t>
    </dgm:pt>
    <dgm:pt modelId="{F603709F-4E38-437B-BA9F-4CD45294CFD2}" type="pres">
      <dgm:prSet presAssocID="{AE8A3270-BF72-435E-A569-06537E48EC99}" presName="hierChild2" presStyleCnt="0"/>
      <dgm:spPr>
        <a:sp3d>
          <a:bevelT w="152400" h="50800" prst="softRound"/>
        </a:sp3d>
      </dgm:spPr>
    </dgm:pt>
    <dgm:pt modelId="{7E6DEDD2-E151-4F37-BC4E-5DD84CFF506A}" type="pres">
      <dgm:prSet presAssocID="{80E5611A-2448-4360-B849-91EC0DA8FE03}" presName="Name37" presStyleLbl="parChTrans1D2" presStyleIdx="0" presStyleCnt="3"/>
      <dgm:spPr/>
      <dgm:t>
        <a:bodyPr/>
        <a:lstStyle/>
        <a:p>
          <a:endParaRPr lang="en-IN"/>
        </a:p>
      </dgm:t>
    </dgm:pt>
    <dgm:pt modelId="{16B088C5-AB6D-48FB-994A-DE5077A0623C}" type="pres">
      <dgm:prSet presAssocID="{FC2BAAD8-3EA1-48E9-9698-9526E8AAEDDA}" presName="hierRoot2" presStyleCnt="0">
        <dgm:presLayoutVars>
          <dgm:hierBranch val="init"/>
        </dgm:presLayoutVars>
      </dgm:prSet>
      <dgm:spPr>
        <a:sp3d>
          <a:bevelT w="152400" h="50800" prst="softRound"/>
        </a:sp3d>
      </dgm:spPr>
    </dgm:pt>
    <dgm:pt modelId="{A058ABA1-0A9F-40AB-895B-071AE1622851}" type="pres">
      <dgm:prSet presAssocID="{FC2BAAD8-3EA1-48E9-9698-9526E8AAEDDA}" presName="rootComposite" presStyleCnt="0"/>
      <dgm:spPr>
        <a:sp3d>
          <a:bevelT w="152400" h="50800" prst="softRound"/>
        </a:sp3d>
      </dgm:spPr>
    </dgm:pt>
    <dgm:pt modelId="{849F29E4-FC2E-45F7-97EB-B0C766C8C10C}" type="pres">
      <dgm:prSet presAssocID="{FC2BAAD8-3EA1-48E9-9698-9526E8AAEDDA}" presName="rootText" presStyleLbl="node2" presStyleIdx="0" presStyleCnt="3">
        <dgm:presLayoutVars>
          <dgm:chPref val="3"/>
        </dgm:presLayoutVars>
      </dgm:prSet>
      <dgm:spPr/>
      <dgm:t>
        <a:bodyPr/>
        <a:lstStyle/>
        <a:p>
          <a:endParaRPr lang="en-IN"/>
        </a:p>
      </dgm:t>
    </dgm:pt>
    <dgm:pt modelId="{7239D5AB-7CF9-4707-AE21-C1A807E518F2}" type="pres">
      <dgm:prSet presAssocID="{FC2BAAD8-3EA1-48E9-9698-9526E8AAEDDA}" presName="rootConnector" presStyleLbl="node2" presStyleIdx="0" presStyleCnt="3"/>
      <dgm:spPr/>
      <dgm:t>
        <a:bodyPr/>
        <a:lstStyle/>
        <a:p>
          <a:endParaRPr lang="en-IN"/>
        </a:p>
      </dgm:t>
    </dgm:pt>
    <dgm:pt modelId="{45528590-A0DA-4B2F-BAE8-E521EEBFC8D4}" type="pres">
      <dgm:prSet presAssocID="{FC2BAAD8-3EA1-48E9-9698-9526E8AAEDDA}" presName="hierChild4" presStyleCnt="0"/>
      <dgm:spPr>
        <a:sp3d>
          <a:bevelT w="152400" h="50800" prst="softRound"/>
        </a:sp3d>
      </dgm:spPr>
    </dgm:pt>
    <dgm:pt modelId="{2BC24935-28E8-4866-8506-C8AFA8D0DFF8}" type="pres">
      <dgm:prSet presAssocID="{FC2BAAD8-3EA1-48E9-9698-9526E8AAEDDA}" presName="hierChild5" presStyleCnt="0"/>
      <dgm:spPr>
        <a:sp3d>
          <a:bevelT w="152400" h="50800" prst="softRound"/>
        </a:sp3d>
      </dgm:spPr>
    </dgm:pt>
    <dgm:pt modelId="{597170B5-C9FA-4C93-9A49-98E7CA0770C2}" type="pres">
      <dgm:prSet presAssocID="{D707FC72-69E5-46DE-BABB-BFC679AB1684}" presName="Name37" presStyleLbl="parChTrans1D2" presStyleIdx="1" presStyleCnt="3"/>
      <dgm:spPr/>
      <dgm:t>
        <a:bodyPr/>
        <a:lstStyle/>
        <a:p>
          <a:endParaRPr lang="en-IN"/>
        </a:p>
      </dgm:t>
    </dgm:pt>
    <dgm:pt modelId="{F80E3D6A-2802-4185-88D0-FA35025D0336}" type="pres">
      <dgm:prSet presAssocID="{97BDB7AC-F254-4C16-9059-82F60903AA9C}" presName="hierRoot2" presStyleCnt="0">
        <dgm:presLayoutVars>
          <dgm:hierBranch val="init"/>
        </dgm:presLayoutVars>
      </dgm:prSet>
      <dgm:spPr>
        <a:sp3d>
          <a:bevelT w="152400" h="50800" prst="softRound"/>
        </a:sp3d>
      </dgm:spPr>
    </dgm:pt>
    <dgm:pt modelId="{B5A38DD6-F451-4FB6-A7AD-67DDB4A03C4B}" type="pres">
      <dgm:prSet presAssocID="{97BDB7AC-F254-4C16-9059-82F60903AA9C}" presName="rootComposite" presStyleCnt="0"/>
      <dgm:spPr>
        <a:sp3d>
          <a:bevelT w="152400" h="50800" prst="softRound"/>
        </a:sp3d>
      </dgm:spPr>
    </dgm:pt>
    <dgm:pt modelId="{61431F6E-FED7-4463-B621-0A0F303FAAD5}" type="pres">
      <dgm:prSet presAssocID="{97BDB7AC-F254-4C16-9059-82F60903AA9C}" presName="rootText" presStyleLbl="node2" presStyleIdx="1" presStyleCnt="3">
        <dgm:presLayoutVars>
          <dgm:chPref val="3"/>
        </dgm:presLayoutVars>
      </dgm:prSet>
      <dgm:spPr/>
      <dgm:t>
        <a:bodyPr/>
        <a:lstStyle/>
        <a:p>
          <a:endParaRPr lang="en-IN"/>
        </a:p>
      </dgm:t>
    </dgm:pt>
    <dgm:pt modelId="{DD1EEF33-E731-469F-A520-38B24AB765B6}" type="pres">
      <dgm:prSet presAssocID="{97BDB7AC-F254-4C16-9059-82F60903AA9C}" presName="rootConnector" presStyleLbl="node2" presStyleIdx="1" presStyleCnt="3"/>
      <dgm:spPr/>
      <dgm:t>
        <a:bodyPr/>
        <a:lstStyle/>
        <a:p>
          <a:endParaRPr lang="en-IN"/>
        </a:p>
      </dgm:t>
    </dgm:pt>
    <dgm:pt modelId="{29E835D6-827E-4B0C-B6A6-F6DEAC28FE6D}" type="pres">
      <dgm:prSet presAssocID="{97BDB7AC-F254-4C16-9059-82F60903AA9C}" presName="hierChild4" presStyleCnt="0"/>
      <dgm:spPr>
        <a:sp3d>
          <a:bevelT w="152400" h="50800" prst="softRound"/>
        </a:sp3d>
      </dgm:spPr>
    </dgm:pt>
    <dgm:pt modelId="{B1255158-8695-4E38-96A4-3FC57475D6AA}" type="pres">
      <dgm:prSet presAssocID="{97BDB7AC-F254-4C16-9059-82F60903AA9C}" presName="hierChild5" presStyleCnt="0"/>
      <dgm:spPr>
        <a:sp3d>
          <a:bevelT w="152400" h="50800" prst="softRound"/>
        </a:sp3d>
      </dgm:spPr>
    </dgm:pt>
    <dgm:pt modelId="{428A740F-D989-4CFD-8419-9CC4AADA78B7}" type="pres">
      <dgm:prSet presAssocID="{45F17BAF-9A00-4834-A5FB-D3FC2CB9432B}" presName="Name37" presStyleLbl="parChTrans1D2" presStyleIdx="2" presStyleCnt="3"/>
      <dgm:spPr/>
      <dgm:t>
        <a:bodyPr/>
        <a:lstStyle/>
        <a:p>
          <a:endParaRPr lang="en-IN"/>
        </a:p>
      </dgm:t>
    </dgm:pt>
    <dgm:pt modelId="{50739DD8-75B3-40C0-93D1-570CDFAC6C16}" type="pres">
      <dgm:prSet presAssocID="{45E56EB4-7C61-4BED-AD35-6C0A235B5FEE}" presName="hierRoot2" presStyleCnt="0">
        <dgm:presLayoutVars>
          <dgm:hierBranch val="init"/>
        </dgm:presLayoutVars>
      </dgm:prSet>
      <dgm:spPr>
        <a:sp3d>
          <a:bevelT w="152400" h="50800" prst="softRound"/>
        </a:sp3d>
      </dgm:spPr>
    </dgm:pt>
    <dgm:pt modelId="{F9A18708-5360-49F7-9033-E8963468A7D1}" type="pres">
      <dgm:prSet presAssocID="{45E56EB4-7C61-4BED-AD35-6C0A235B5FEE}" presName="rootComposite" presStyleCnt="0"/>
      <dgm:spPr>
        <a:sp3d>
          <a:bevelT w="152400" h="50800" prst="softRound"/>
        </a:sp3d>
      </dgm:spPr>
    </dgm:pt>
    <dgm:pt modelId="{79347347-CECE-454A-A02E-D748717A7171}" type="pres">
      <dgm:prSet presAssocID="{45E56EB4-7C61-4BED-AD35-6C0A235B5FEE}" presName="rootText" presStyleLbl="node2" presStyleIdx="2" presStyleCnt="3" custScaleX="108982" custScaleY="122086">
        <dgm:presLayoutVars>
          <dgm:chPref val="3"/>
        </dgm:presLayoutVars>
      </dgm:prSet>
      <dgm:spPr/>
      <dgm:t>
        <a:bodyPr/>
        <a:lstStyle/>
        <a:p>
          <a:endParaRPr lang="en-IN"/>
        </a:p>
      </dgm:t>
    </dgm:pt>
    <dgm:pt modelId="{9BDF1B91-F0D9-4439-9FA6-1A8BEFFD8F20}" type="pres">
      <dgm:prSet presAssocID="{45E56EB4-7C61-4BED-AD35-6C0A235B5FEE}" presName="rootConnector" presStyleLbl="node2" presStyleIdx="2" presStyleCnt="3"/>
      <dgm:spPr/>
      <dgm:t>
        <a:bodyPr/>
        <a:lstStyle/>
        <a:p>
          <a:endParaRPr lang="en-IN"/>
        </a:p>
      </dgm:t>
    </dgm:pt>
    <dgm:pt modelId="{361FE957-43E7-460B-B418-CF2B899182F7}" type="pres">
      <dgm:prSet presAssocID="{45E56EB4-7C61-4BED-AD35-6C0A235B5FEE}" presName="hierChild4" presStyleCnt="0"/>
      <dgm:spPr>
        <a:sp3d>
          <a:bevelT w="152400" h="50800" prst="softRound"/>
        </a:sp3d>
      </dgm:spPr>
    </dgm:pt>
    <dgm:pt modelId="{43DEF346-26D5-4B37-81E9-62B70F79C642}" type="pres">
      <dgm:prSet presAssocID="{45E56EB4-7C61-4BED-AD35-6C0A235B5FEE}" presName="hierChild5" presStyleCnt="0"/>
      <dgm:spPr>
        <a:sp3d>
          <a:bevelT w="152400" h="50800" prst="softRound"/>
        </a:sp3d>
      </dgm:spPr>
    </dgm:pt>
    <dgm:pt modelId="{F3F7A267-B0DF-47C6-9AA5-8146710D2FF9}" type="pres">
      <dgm:prSet presAssocID="{AE8A3270-BF72-435E-A569-06537E48EC99}" presName="hierChild3" presStyleCnt="0"/>
      <dgm:spPr>
        <a:sp3d>
          <a:bevelT w="152400" h="50800" prst="softRound"/>
        </a:sp3d>
      </dgm:spPr>
    </dgm:pt>
  </dgm:ptLst>
  <dgm:cxnLst>
    <dgm:cxn modelId="{01C0E53D-66BB-4160-B33D-62853BB35AE8}" type="presOf" srcId="{D707FC72-69E5-46DE-BABB-BFC679AB1684}" destId="{597170B5-C9FA-4C93-9A49-98E7CA0770C2}" srcOrd="0" destOrd="0" presId="urn:microsoft.com/office/officeart/2005/8/layout/orgChart1"/>
    <dgm:cxn modelId="{8D2F372A-6867-4D94-8DC3-D46A4193C86A}" srcId="{AE8A3270-BF72-435E-A569-06537E48EC99}" destId="{97BDB7AC-F254-4C16-9059-82F60903AA9C}" srcOrd="1" destOrd="0" parTransId="{D707FC72-69E5-46DE-BABB-BFC679AB1684}" sibTransId="{C61A83F8-50EA-4A40-B1B2-DC8171BBF07F}"/>
    <dgm:cxn modelId="{0788DE16-5B74-4058-849C-52C53D12A5BF}" type="presOf" srcId="{D45EFA78-F1DE-468C-9EBA-FC05B494E62F}" destId="{062A30C3-9994-4B89-89A3-9E0F7FD693DF}" srcOrd="0" destOrd="0" presId="urn:microsoft.com/office/officeart/2005/8/layout/orgChart1"/>
    <dgm:cxn modelId="{D82DC037-6E08-46F8-84D2-EE7139942DDE}" srcId="{AE8A3270-BF72-435E-A569-06537E48EC99}" destId="{45E56EB4-7C61-4BED-AD35-6C0A235B5FEE}" srcOrd="2" destOrd="0" parTransId="{45F17BAF-9A00-4834-A5FB-D3FC2CB9432B}" sibTransId="{9DE9547A-C44C-4001-B31D-3BACE6715570}"/>
    <dgm:cxn modelId="{9CC06498-432B-4A30-9049-167CF5B0E1E4}" type="presOf" srcId="{97BDB7AC-F254-4C16-9059-82F60903AA9C}" destId="{61431F6E-FED7-4463-B621-0A0F303FAAD5}" srcOrd="0" destOrd="0" presId="urn:microsoft.com/office/officeart/2005/8/layout/orgChart1"/>
    <dgm:cxn modelId="{7D83C034-BAE2-4E59-8A24-353026C3FC69}" type="presOf" srcId="{45E56EB4-7C61-4BED-AD35-6C0A235B5FEE}" destId="{9BDF1B91-F0D9-4439-9FA6-1A8BEFFD8F20}" srcOrd="1" destOrd="0" presId="urn:microsoft.com/office/officeart/2005/8/layout/orgChart1"/>
    <dgm:cxn modelId="{9ED1758D-D4CC-47E1-BF4F-FF9DF175F30B}" type="presOf" srcId="{80E5611A-2448-4360-B849-91EC0DA8FE03}" destId="{7E6DEDD2-E151-4F37-BC4E-5DD84CFF506A}" srcOrd="0" destOrd="0" presId="urn:microsoft.com/office/officeart/2005/8/layout/orgChart1"/>
    <dgm:cxn modelId="{1A047C42-F25E-43F4-93E2-9AD3CDACD2A0}" srcId="{AE8A3270-BF72-435E-A569-06537E48EC99}" destId="{FC2BAAD8-3EA1-48E9-9698-9526E8AAEDDA}" srcOrd="0" destOrd="0" parTransId="{80E5611A-2448-4360-B849-91EC0DA8FE03}" sibTransId="{BBB75848-B778-4DEE-87F0-7D0E3C73EE51}"/>
    <dgm:cxn modelId="{FD8F41E1-495B-456C-8AE1-7EB370E23A3A}" srcId="{D45EFA78-F1DE-468C-9EBA-FC05B494E62F}" destId="{AE8A3270-BF72-435E-A569-06537E48EC99}" srcOrd="0" destOrd="0" parTransId="{01F483F4-7374-4D07-B58B-A0B7D2722ABA}" sibTransId="{0E0B0F6E-B880-477A-9816-25353A84773E}"/>
    <dgm:cxn modelId="{A66D65E5-19A5-4C2B-A555-5BFFF554D940}" type="presOf" srcId="{45E56EB4-7C61-4BED-AD35-6C0A235B5FEE}" destId="{79347347-CECE-454A-A02E-D748717A7171}" srcOrd="0" destOrd="0" presId="urn:microsoft.com/office/officeart/2005/8/layout/orgChart1"/>
    <dgm:cxn modelId="{B4B5F778-E22A-4830-B91C-CB4ED3C85999}" type="presOf" srcId="{FC2BAAD8-3EA1-48E9-9698-9526E8AAEDDA}" destId="{849F29E4-FC2E-45F7-97EB-B0C766C8C10C}" srcOrd="0" destOrd="0" presId="urn:microsoft.com/office/officeart/2005/8/layout/orgChart1"/>
    <dgm:cxn modelId="{F390F795-B7E2-4466-8ABB-F97DAE010A1E}" type="presOf" srcId="{45F17BAF-9A00-4834-A5FB-D3FC2CB9432B}" destId="{428A740F-D989-4CFD-8419-9CC4AADA78B7}" srcOrd="0" destOrd="0" presId="urn:microsoft.com/office/officeart/2005/8/layout/orgChart1"/>
    <dgm:cxn modelId="{229F3058-2734-458C-B89C-73FE051E522A}" type="presOf" srcId="{AE8A3270-BF72-435E-A569-06537E48EC99}" destId="{AE30D3AD-D07C-451B-9414-988742BFE524}" srcOrd="1" destOrd="0" presId="urn:microsoft.com/office/officeart/2005/8/layout/orgChart1"/>
    <dgm:cxn modelId="{56C7A9C5-8927-4CC6-B0E3-842BFD100145}" type="presOf" srcId="{FC2BAAD8-3EA1-48E9-9698-9526E8AAEDDA}" destId="{7239D5AB-7CF9-4707-AE21-C1A807E518F2}" srcOrd="1" destOrd="0" presId="urn:microsoft.com/office/officeart/2005/8/layout/orgChart1"/>
    <dgm:cxn modelId="{BE4203A8-B1BA-427C-8301-5F34B55E7339}" type="presOf" srcId="{97BDB7AC-F254-4C16-9059-82F60903AA9C}" destId="{DD1EEF33-E731-469F-A520-38B24AB765B6}" srcOrd="1" destOrd="0" presId="urn:microsoft.com/office/officeart/2005/8/layout/orgChart1"/>
    <dgm:cxn modelId="{BBBA8A6E-C7AB-4070-B11D-A5502EF3C462}" type="presOf" srcId="{AE8A3270-BF72-435E-A569-06537E48EC99}" destId="{300FB805-75D2-412D-9991-52BB957D5AD1}" srcOrd="0" destOrd="0" presId="urn:microsoft.com/office/officeart/2005/8/layout/orgChart1"/>
    <dgm:cxn modelId="{C32747A0-E640-45D1-8BA0-4C550685BF6C}" type="presParOf" srcId="{062A30C3-9994-4B89-89A3-9E0F7FD693DF}" destId="{AACC8D5E-75B4-4E59-A0FC-3641D37970C1}" srcOrd="0" destOrd="0" presId="urn:microsoft.com/office/officeart/2005/8/layout/orgChart1"/>
    <dgm:cxn modelId="{6FB98C08-5BA8-4BAB-BA45-F3B5F64BE899}" type="presParOf" srcId="{AACC8D5E-75B4-4E59-A0FC-3641D37970C1}" destId="{596367C1-57FF-4492-AFAB-71E55DB72A4D}" srcOrd="0" destOrd="0" presId="urn:microsoft.com/office/officeart/2005/8/layout/orgChart1"/>
    <dgm:cxn modelId="{2BC68912-35A9-4EEC-9F63-D7C63DA5755A}" type="presParOf" srcId="{596367C1-57FF-4492-AFAB-71E55DB72A4D}" destId="{300FB805-75D2-412D-9991-52BB957D5AD1}" srcOrd="0" destOrd="0" presId="urn:microsoft.com/office/officeart/2005/8/layout/orgChart1"/>
    <dgm:cxn modelId="{BD08EF8A-F050-41E2-A59F-B55C494E11E2}" type="presParOf" srcId="{596367C1-57FF-4492-AFAB-71E55DB72A4D}" destId="{AE30D3AD-D07C-451B-9414-988742BFE524}" srcOrd="1" destOrd="0" presId="urn:microsoft.com/office/officeart/2005/8/layout/orgChart1"/>
    <dgm:cxn modelId="{F6740C3A-8E34-4109-B027-D24228521FD7}" type="presParOf" srcId="{AACC8D5E-75B4-4E59-A0FC-3641D37970C1}" destId="{F603709F-4E38-437B-BA9F-4CD45294CFD2}" srcOrd="1" destOrd="0" presId="urn:microsoft.com/office/officeart/2005/8/layout/orgChart1"/>
    <dgm:cxn modelId="{AE06A1D8-2567-4EFA-8C3D-6EA9CF7651DD}" type="presParOf" srcId="{F603709F-4E38-437B-BA9F-4CD45294CFD2}" destId="{7E6DEDD2-E151-4F37-BC4E-5DD84CFF506A}" srcOrd="0" destOrd="0" presId="urn:microsoft.com/office/officeart/2005/8/layout/orgChart1"/>
    <dgm:cxn modelId="{908DAB6C-68BD-4E54-98CA-D01347BB71CE}" type="presParOf" srcId="{F603709F-4E38-437B-BA9F-4CD45294CFD2}" destId="{16B088C5-AB6D-48FB-994A-DE5077A0623C}" srcOrd="1" destOrd="0" presId="urn:microsoft.com/office/officeart/2005/8/layout/orgChart1"/>
    <dgm:cxn modelId="{3CFC70AF-9650-4C51-A2CA-CA68ACEA87EA}" type="presParOf" srcId="{16B088C5-AB6D-48FB-994A-DE5077A0623C}" destId="{A058ABA1-0A9F-40AB-895B-071AE1622851}" srcOrd="0" destOrd="0" presId="urn:microsoft.com/office/officeart/2005/8/layout/orgChart1"/>
    <dgm:cxn modelId="{324288C8-8DE2-4C09-83BF-59BD88A5646E}" type="presParOf" srcId="{A058ABA1-0A9F-40AB-895B-071AE1622851}" destId="{849F29E4-FC2E-45F7-97EB-B0C766C8C10C}" srcOrd="0" destOrd="0" presId="urn:microsoft.com/office/officeart/2005/8/layout/orgChart1"/>
    <dgm:cxn modelId="{60C171CA-1573-4158-A4CF-CDFADEF3AB26}" type="presParOf" srcId="{A058ABA1-0A9F-40AB-895B-071AE1622851}" destId="{7239D5AB-7CF9-4707-AE21-C1A807E518F2}" srcOrd="1" destOrd="0" presId="urn:microsoft.com/office/officeart/2005/8/layout/orgChart1"/>
    <dgm:cxn modelId="{A2B455EA-B677-493B-A44B-BB1A696E145A}" type="presParOf" srcId="{16B088C5-AB6D-48FB-994A-DE5077A0623C}" destId="{45528590-A0DA-4B2F-BAE8-E521EEBFC8D4}" srcOrd="1" destOrd="0" presId="urn:microsoft.com/office/officeart/2005/8/layout/orgChart1"/>
    <dgm:cxn modelId="{6BD7971A-49BC-48AE-AFE2-A2E3D79BB46D}" type="presParOf" srcId="{16B088C5-AB6D-48FB-994A-DE5077A0623C}" destId="{2BC24935-28E8-4866-8506-C8AFA8D0DFF8}" srcOrd="2" destOrd="0" presId="urn:microsoft.com/office/officeart/2005/8/layout/orgChart1"/>
    <dgm:cxn modelId="{4C4F9AA7-920C-467A-BDE3-D437207AF244}" type="presParOf" srcId="{F603709F-4E38-437B-BA9F-4CD45294CFD2}" destId="{597170B5-C9FA-4C93-9A49-98E7CA0770C2}" srcOrd="2" destOrd="0" presId="urn:microsoft.com/office/officeart/2005/8/layout/orgChart1"/>
    <dgm:cxn modelId="{6922A089-31BE-4203-A9B6-01F84F619F1C}" type="presParOf" srcId="{F603709F-4E38-437B-BA9F-4CD45294CFD2}" destId="{F80E3D6A-2802-4185-88D0-FA35025D0336}" srcOrd="3" destOrd="0" presId="urn:microsoft.com/office/officeart/2005/8/layout/orgChart1"/>
    <dgm:cxn modelId="{2310F336-4314-4875-8E76-3A6F2C59D7FD}" type="presParOf" srcId="{F80E3D6A-2802-4185-88D0-FA35025D0336}" destId="{B5A38DD6-F451-4FB6-A7AD-67DDB4A03C4B}" srcOrd="0" destOrd="0" presId="urn:microsoft.com/office/officeart/2005/8/layout/orgChart1"/>
    <dgm:cxn modelId="{BF8A345A-6E81-447A-B11A-60E47B6B97E9}" type="presParOf" srcId="{B5A38DD6-F451-4FB6-A7AD-67DDB4A03C4B}" destId="{61431F6E-FED7-4463-B621-0A0F303FAAD5}" srcOrd="0" destOrd="0" presId="urn:microsoft.com/office/officeart/2005/8/layout/orgChart1"/>
    <dgm:cxn modelId="{C4200ED7-AFDD-484E-8D0D-ED87AC0B3034}" type="presParOf" srcId="{B5A38DD6-F451-4FB6-A7AD-67DDB4A03C4B}" destId="{DD1EEF33-E731-469F-A520-38B24AB765B6}" srcOrd="1" destOrd="0" presId="urn:microsoft.com/office/officeart/2005/8/layout/orgChart1"/>
    <dgm:cxn modelId="{A2EFB738-0A1A-494F-9C47-0CA72E8460D1}" type="presParOf" srcId="{F80E3D6A-2802-4185-88D0-FA35025D0336}" destId="{29E835D6-827E-4B0C-B6A6-F6DEAC28FE6D}" srcOrd="1" destOrd="0" presId="urn:microsoft.com/office/officeart/2005/8/layout/orgChart1"/>
    <dgm:cxn modelId="{E55D68CD-1C53-4FD7-8535-4BA7BBB73334}" type="presParOf" srcId="{F80E3D6A-2802-4185-88D0-FA35025D0336}" destId="{B1255158-8695-4E38-96A4-3FC57475D6AA}" srcOrd="2" destOrd="0" presId="urn:microsoft.com/office/officeart/2005/8/layout/orgChart1"/>
    <dgm:cxn modelId="{7167F4D7-FC90-48F8-8DD6-4A64B6E8FADA}" type="presParOf" srcId="{F603709F-4E38-437B-BA9F-4CD45294CFD2}" destId="{428A740F-D989-4CFD-8419-9CC4AADA78B7}" srcOrd="4" destOrd="0" presId="urn:microsoft.com/office/officeart/2005/8/layout/orgChart1"/>
    <dgm:cxn modelId="{A6588925-AD79-455D-9510-E76D23087416}" type="presParOf" srcId="{F603709F-4E38-437B-BA9F-4CD45294CFD2}" destId="{50739DD8-75B3-40C0-93D1-570CDFAC6C16}" srcOrd="5" destOrd="0" presId="urn:microsoft.com/office/officeart/2005/8/layout/orgChart1"/>
    <dgm:cxn modelId="{BB179680-4521-4C3B-B69F-8725F577E2FD}" type="presParOf" srcId="{50739DD8-75B3-40C0-93D1-570CDFAC6C16}" destId="{F9A18708-5360-49F7-9033-E8963468A7D1}" srcOrd="0" destOrd="0" presId="urn:microsoft.com/office/officeart/2005/8/layout/orgChart1"/>
    <dgm:cxn modelId="{B2C9374F-1B43-4111-AE98-F18DDB9164A2}" type="presParOf" srcId="{F9A18708-5360-49F7-9033-E8963468A7D1}" destId="{79347347-CECE-454A-A02E-D748717A7171}" srcOrd="0" destOrd="0" presId="urn:microsoft.com/office/officeart/2005/8/layout/orgChart1"/>
    <dgm:cxn modelId="{94171C10-D02E-485D-AE3C-73C99D7683CA}" type="presParOf" srcId="{F9A18708-5360-49F7-9033-E8963468A7D1}" destId="{9BDF1B91-F0D9-4439-9FA6-1A8BEFFD8F20}" srcOrd="1" destOrd="0" presId="urn:microsoft.com/office/officeart/2005/8/layout/orgChart1"/>
    <dgm:cxn modelId="{103A5267-718D-4975-80C6-5873920235E2}" type="presParOf" srcId="{50739DD8-75B3-40C0-93D1-570CDFAC6C16}" destId="{361FE957-43E7-460B-B418-CF2B899182F7}" srcOrd="1" destOrd="0" presId="urn:microsoft.com/office/officeart/2005/8/layout/orgChart1"/>
    <dgm:cxn modelId="{54223619-623D-4A0D-959F-C049F314F92B}" type="presParOf" srcId="{50739DD8-75B3-40C0-93D1-570CDFAC6C16}" destId="{43DEF346-26D5-4B37-81E9-62B70F79C642}" srcOrd="2" destOrd="0" presId="urn:microsoft.com/office/officeart/2005/8/layout/orgChart1"/>
    <dgm:cxn modelId="{E69FCF07-9E5D-4F59-9657-F166F8209097}" type="presParOf" srcId="{AACC8D5E-75B4-4E59-A0FC-3641D37970C1}" destId="{F3F7A267-B0DF-47C6-9AA5-8146710D2FF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AFBA4-FA6E-4DED-8A09-5A3B5FFED85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E54F1DEE-5A36-473D-83F5-BDACF08D7E65}">
      <dgm:prSet phldrT="[Text]"/>
      <dgm:spPr/>
      <dgm:t>
        <a:bodyPr/>
        <a:lstStyle/>
        <a:p>
          <a:r>
            <a:rPr lang="en-US" dirty="0" smtClean="0">
              <a:solidFill>
                <a:srgbClr val="FF0000"/>
              </a:solidFill>
            </a:rPr>
            <a:t>Sample collection </a:t>
          </a:r>
          <a:endParaRPr lang="en-IN" dirty="0">
            <a:solidFill>
              <a:srgbClr val="FF0000"/>
            </a:solidFill>
          </a:endParaRPr>
        </a:p>
      </dgm:t>
    </dgm:pt>
    <dgm:pt modelId="{119CDA9C-8208-4DD0-A672-F543EAB04615}" type="parTrans" cxnId="{2E53E0FE-3B8F-4A70-8B44-D6CC625C3399}">
      <dgm:prSet/>
      <dgm:spPr/>
      <dgm:t>
        <a:bodyPr/>
        <a:lstStyle/>
        <a:p>
          <a:endParaRPr lang="en-IN"/>
        </a:p>
      </dgm:t>
    </dgm:pt>
    <dgm:pt modelId="{80A06A38-303B-465D-BE83-30359E70B168}" type="sibTrans" cxnId="{2E53E0FE-3B8F-4A70-8B44-D6CC625C3399}">
      <dgm:prSet/>
      <dgm:spPr/>
      <dgm:t>
        <a:bodyPr/>
        <a:lstStyle/>
        <a:p>
          <a:endParaRPr lang="en-IN"/>
        </a:p>
      </dgm:t>
    </dgm:pt>
    <dgm:pt modelId="{9245BFC0-983F-499B-98C9-4310F24AB731}">
      <dgm:prSet phldrT="[Text]"/>
      <dgm:spPr/>
      <dgm:t>
        <a:bodyPr/>
        <a:lstStyle/>
        <a:p>
          <a:r>
            <a:rPr lang="en-US" dirty="0" smtClean="0"/>
            <a:t>In Living</a:t>
          </a:r>
          <a:endParaRPr lang="en-IN" dirty="0"/>
        </a:p>
      </dgm:t>
    </dgm:pt>
    <dgm:pt modelId="{42CAA268-04D8-4CC8-9301-FCDF2724140C}" type="parTrans" cxnId="{BA59E935-1BDF-44D0-AEB8-5B4DBFDDD5DB}">
      <dgm:prSet/>
      <dgm:spPr/>
      <dgm:t>
        <a:bodyPr/>
        <a:lstStyle/>
        <a:p>
          <a:endParaRPr lang="en-IN"/>
        </a:p>
      </dgm:t>
    </dgm:pt>
    <dgm:pt modelId="{696D16AB-B1CA-4917-A5F4-D95574E60D25}" type="sibTrans" cxnId="{BA59E935-1BDF-44D0-AEB8-5B4DBFDDD5DB}">
      <dgm:prSet/>
      <dgm:spPr/>
      <dgm:t>
        <a:bodyPr/>
        <a:lstStyle/>
        <a:p>
          <a:endParaRPr lang="en-IN"/>
        </a:p>
      </dgm:t>
    </dgm:pt>
    <dgm:pt modelId="{6D2E4620-6A22-42BF-8DA6-A3BDCEBBE534}">
      <dgm:prSet phldrT="[Text]"/>
      <dgm:spPr/>
      <dgm:t>
        <a:bodyPr/>
        <a:lstStyle/>
        <a:p>
          <a:r>
            <a:rPr lang="en-US" dirty="0" smtClean="0"/>
            <a:t>Blood</a:t>
          </a:r>
          <a:endParaRPr lang="en-IN" dirty="0"/>
        </a:p>
      </dgm:t>
    </dgm:pt>
    <dgm:pt modelId="{DF4BE8A4-2295-4ACA-AD63-ABEBFCFC9ECA}" type="parTrans" cxnId="{3D918E8E-6FFF-4280-AC31-5A20968395F1}">
      <dgm:prSet/>
      <dgm:spPr/>
      <dgm:t>
        <a:bodyPr/>
        <a:lstStyle/>
        <a:p>
          <a:endParaRPr lang="en-IN"/>
        </a:p>
      </dgm:t>
    </dgm:pt>
    <dgm:pt modelId="{22598A54-9FE2-4943-A479-7D23E72DE3F5}" type="sibTrans" cxnId="{3D918E8E-6FFF-4280-AC31-5A20968395F1}">
      <dgm:prSet/>
      <dgm:spPr/>
      <dgm:t>
        <a:bodyPr/>
        <a:lstStyle/>
        <a:p>
          <a:endParaRPr lang="en-IN"/>
        </a:p>
      </dgm:t>
    </dgm:pt>
    <dgm:pt modelId="{F5293A3C-8ABF-4B32-AD22-1C522A0BD9D8}">
      <dgm:prSet phldrT="[Text]"/>
      <dgm:spPr/>
      <dgm:t>
        <a:bodyPr/>
        <a:lstStyle/>
        <a:p>
          <a:r>
            <a:rPr lang="en-US" dirty="0" smtClean="0"/>
            <a:t>Urine</a:t>
          </a:r>
          <a:endParaRPr lang="en-IN" dirty="0"/>
        </a:p>
      </dgm:t>
    </dgm:pt>
    <dgm:pt modelId="{D42D9C05-E4A7-442D-924C-1F4512E0010D}" type="parTrans" cxnId="{30211ED5-DA2C-4AAE-9FDB-69C1169F78B6}">
      <dgm:prSet/>
      <dgm:spPr/>
      <dgm:t>
        <a:bodyPr/>
        <a:lstStyle/>
        <a:p>
          <a:endParaRPr lang="en-IN"/>
        </a:p>
      </dgm:t>
    </dgm:pt>
    <dgm:pt modelId="{EB3716D0-FD55-45F5-AC99-7643A4702A02}" type="sibTrans" cxnId="{30211ED5-DA2C-4AAE-9FDB-69C1169F78B6}">
      <dgm:prSet/>
      <dgm:spPr/>
      <dgm:t>
        <a:bodyPr/>
        <a:lstStyle/>
        <a:p>
          <a:endParaRPr lang="en-IN"/>
        </a:p>
      </dgm:t>
    </dgm:pt>
    <dgm:pt modelId="{D4D63426-465B-406A-8A08-9AC6C7404BF2}">
      <dgm:prSet phldrT="[Text]"/>
      <dgm:spPr/>
      <dgm:t>
        <a:bodyPr/>
        <a:lstStyle/>
        <a:p>
          <a:r>
            <a:rPr lang="en-US" dirty="0" smtClean="0"/>
            <a:t>Postmortem samples</a:t>
          </a:r>
          <a:endParaRPr lang="en-IN" dirty="0"/>
        </a:p>
      </dgm:t>
    </dgm:pt>
    <dgm:pt modelId="{53FE96F7-CACB-49DA-A140-CB5746D826FE}" type="parTrans" cxnId="{080697B9-2C04-4B89-AB75-E6434CD0D8A8}">
      <dgm:prSet/>
      <dgm:spPr/>
      <dgm:t>
        <a:bodyPr/>
        <a:lstStyle/>
        <a:p>
          <a:endParaRPr lang="en-IN"/>
        </a:p>
      </dgm:t>
    </dgm:pt>
    <dgm:pt modelId="{F81AA57C-417A-4A38-9E0F-05A8624207EA}" type="sibTrans" cxnId="{080697B9-2C04-4B89-AB75-E6434CD0D8A8}">
      <dgm:prSet/>
      <dgm:spPr/>
      <dgm:t>
        <a:bodyPr/>
        <a:lstStyle/>
        <a:p>
          <a:endParaRPr lang="en-IN"/>
        </a:p>
      </dgm:t>
    </dgm:pt>
    <dgm:pt modelId="{587B063D-1217-43AD-9BA7-0457B43DEC6F}">
      <dgm:prSet phldrT="[Text]"/>
      <dgm:spPr/>
      <dgm:t>
        <a:bodyPr/>
        <a:lstStyle/>
        <a:p>
          <a:r>
            <a:rPr lang="en-US" dirty="0" smtClean="0"/>
            <a:t>Blood/ Vitreous/ Muscle</a:t>
          </a:r>
          <a:endParaRPr lang="en-IN" dirty="0"/>
        </a:p>
      </dgm:t>
    </dgm:pt>
    <dgm:pt modelId="{85496E36-B6FF-401C-B418-DCD488CC65EC}" type="parTrans" cxnId="{793D15AA-D4D5-4E09-9F7F-8373BB7662A6}">
      <dgm:prSet/>
      <dgm:spPr/>
      <dgm:t>
        <a:bodyPr/>
        <a:lstStyle/>
        <a:p>
          <a:endParaRPr lang="en-IN"/>
        </a:p>
      </dgm:t>
    </dgm:pt>
    <dgm:pt modelId="{9D765CF1-75C5-416F-84F3-BF825A8400B4}" type="sibTrans" cxnId="{793D15AA-D4D5-4E09-9F7F-8373BB7662A6}">
      <dgm:prSet/>
      <dgm:spPr/>
      <dgm:t>
        <a:bodyPr/>
        <a:lstStyle/>
        <a:p>
          <a:endParaRPr lang="en-IN"/>
        </a:p>
      </dgm:t>
    </dgm:pt>
    <dgm:pt modelId="{835848FC-F41A-452E-96A1-B691708E42DA}">
      <dgm:prSet/>
      <dgm:spPr/>
      <dgm:t>
        <a:bodyPr/>
        <a:lstStyle/>
        <a:p>
          <a:r>
            <a:rPr lang="en-US" dirty="0" smtClean="0"/>
            <a:t>Breath</a:t>
          </a:r>
          <a:endParaRPr lang="en-IN" dirty="0"/>
        </a:p>
      </dgm:t>
    </dgm:pt>
    <dgm:pt modelId="{6973C33B-896A-40D9-9220-FF764AA47860}" type="parTrans" cxnId="{6F75CD33-79BC-46BE-B27F-93F6653735A9}">
      <dgm:prSet/>
      <dgm:spPr/>
      <dgm:t>
        <a:bodyPr/>
        <a:lstStyle/>
        <a:p>
          <a:endParaRPr lang="en-IN"/>
        </a:p>
      </dgm:t>
    </dgm:pt>
    <dgm:pt modelId="{05770958-3A6C-4C3C-A6D4-545A83AE20F2}" type="sibTrans" cxnId="{6F75CD33-79BC-46BE-B27F-93F6653735A9}">
      <dgm:prSet/>
      <dgm:spPr/>
      <dgm:t>
        <a:bodyPr/>
        <a:lstStyle/>
        <a:p>
          <a:endParaRPr lang="en-IN"/>
        </a:p>
      </dgm:t>
    </dgm:pt>
    <dgm:pt modelId="{910B71F5-8CDF-4801-9E22-6632A7280C8B}" type="pres">
      <dgm:prSet presAssocID="{410AFBA4-FA6E-4DED-8A09-5A3B5FFED857}" presName="diagram" presStyleCnt="0">
        <dgm:presLayoutVars>
          <dgm:chPref val="1"/>
          <dgm:dir/>
          <dgm:animOne val="branch"/>
          <dgm:animLvl val="lvl"/>
          <dgm:resizeHandles val="exact"/>
        </dgm:presLayoutVars>
      </dgm:prSet>
      <dgm:spPr/>
      <dgm:t>
        <a:bodyPr/>
        <a:lstStyle/>
        <a:p>
          <a:endParaRPr lang="en-IN"/>
        </a:p>
      </dgm:t>
    </dgm:pt>
    <dgm:pt modelId="{75C6B10C-09E5-4D9F-8F07-584AFD76692F}" type="pres">
      <dgm:prSet presAssocID="{E54F1DEE-5A36-473D-83F5-BDACF08D7E65}" presName="root1" presStyleCnt="0"/>
      <dgm:spPr/>
    </dgm:pt>
    <dgm:pt modelId="{2BA94B7E-4DD2-4DDC-BC67-D662B327B203}" type="pres">
      <dgm:prSet presAssocID="{E54F1DEE-5A36-473D-83F5-BDACF08D7E65}" presName="LevelOneTextNode" presStyleLbl="node0" presStyleIdx="0" presStyleCnt="1" custLinFactNeighborX="-226" custLinFactNeighborY="-6337">
        <dgm:presLayoutVars>
          <dgm:chPref val="3"/>
        </dgm:presLayoutVars>
      </dgm:prSet>
      <dgm:spPr/>
      <dgm:t>
        <a:bodyPr/>
        <a:lstStyle/>
        <a:p>
          <a:endParaRPr lang="en-IN"/>
        </a:p>
      </dgm:t>
    </dgm:pt>
    <dgm:pt modelId="{82AEA301-FBE1-4BFF-A943-D60246674561}" type="pres">
      <dgm:prSet presAssocID="{E54F1DEE-5A36-473D-83F5-BDACF08D7E65}" presName="level2hierChild" presStyleCnt="0"/>
      <dgm:spPr/>
    </dgm:pt>
    <dgm:pt modelId="{169AAE7A-5A0C-4511-AD29-2FDE1B20EC43}" type="pres">
      <dgm:prSet presAssocID="{42CAA268-04D8-4CC8-9301-FCDF2724140C}" presName="conn2-1" presStyleLbl="parChTrans1D2" presStyleIdx="0" presStyleCnt="2"/>
      <dgm:spPr/>
      <dgm:t>
        <a:bodyPr/>
        <a:lstStyle/>
        <a:p>
          <a:endParaRPr lang="en-IN"/>
        </a:p>
      </dgm:t>
    </dgm:pt>
    <dgm:pt modelId="{8F0D3130-E6BB-42AE-A1F8-81F2464D1510}" type="pres">
      <dgm:prSet presAssocID="{42CAA268-04D8-4CC8-9301-FCDF2724140C}" presName="connTx" presStyleLbl="parChTrans1D2" presStyleIdx="0" presStyleCnt="2"/>
      <dgm:spPr/>
      <dgm:t>
        <a:bodyPr/>
        <a:lstStyle/>
        <a:p>
          <a:endParaRPr lang="en-IN"/>
        </a:p>
      </dgm:t>
    </dgm:pt>
    <dgm:pt modelId="{D39FDFA7-6D8A-4D89-9B5C-671D80142D83}" type="pres">
      <dgm:prSet presAssocID="{9245BFC0-983F-499B-98C9-4310F24AB731}" presName="root2" presStyleCnt="0"/>
      <dgm:spPr/>
    </dgm:pt>
    <dgm:pt modelId="{260DDBF2-AAEB-4CB1-8465-58DC83854099}" type="pres">
      <dgm:prSet presAssocID="{9245BFC0-983F-499B-98C9-4310F24AB731}" presName="LevelTwoTextNode" presStyleLbl="node2" presStyleIdx="0" presStyleCnt="2">
        <dgm:presLayoutVars>
          <dgm:chPref val="3"/>
        </dgm:presLayoutVars>
      </dgm:prSet>
      <dgm:spPr/>
      <dgm:t>
        <a:bodyPr/>
        <a:lstStyle/>
        <a:p>
          <a:endParaRPr lang="en-IN"/>
        </a:p>
      </dgm:t>
    </dgm:pt>
    <dgm:pt modelId="{41493F30-CC83-456F-A150-28BC6BD38C23}" type="pres">
      <dgm:prSet presAssocID="{9245BFC0-983F-499B-98C9-4310F24AB731}" presName="level3hierChild" presStyleCnt="0"/>
      <dgm:spPr/>
    </dgm:pt>
    <dgm:pt modelId="{6997304E-0D69-4D19-B838-581AA91DDA0A}" type="pres">
      <dgm:prSet presAssocID="{DF4BE8A4-2295-4ACA-AD63-ABEBFCFC9ECA}" presName="conn2-1" presStyleLbl="parChTrans1D3" presStyleIdx="0" presStyleCnt="4"/>
      <dgm:spPr/>
      <dgm:t>
        <a:bodyPr/>
        <a:lstStyle/>
        <a:p>
          <a:endParaRPr lang="en-IN"/>
        </a:p>
      </dgm:t>
    </dgm:pt>
    <dgm:pt modelId="{AA08C167-7AA7-4856-8B03-BC46F709A610}" type="pres">
      <dgm:prSet presAssocID="{DF4BE8A4-2295-4ACA-AD63-ABEBFCFC9ECA}" presName="connTx" presStyleLbl="parChTrans1D3" presStyleIdx="0" presStyleCnt="4"/>
      <dgm:spPr/>
      <dgm:t>
        <a:bodyPr/>
        <a:lstStyle/>
        <a:p>
          <a:endParaRPr lang="en-IN"/>
        </a:p>
      </dgm:t>
    </dgm:pt>
    <dgm:pt modelId="{71B667F7-16DE-424E-9A14-C3CDA7AF091E}" type="pres">
      <dgm:prSet presAssocID="{6D2E4620-6A22-42BF-8DA6-A3BDCEBBE534}" presName="root2" presStyleCnt="0"/>
      <dgm:spPr/>
    </dgm:pt>
    <dgm:pt modelId="{EF25EFDE-83AB-4713-8FFF-983B391F85A8}" type="pres">
      <dgm:prSet presAssocID="{6D2E4620-6A22-42BF-8DA6-A3BDCEBBE534}" presName="LevelTwoTextNode" presStyleLbl="node3" presStyleIdx="0" presStyleCnt="4" custScaleY="89770">
        <dgm:presLayoutVars>
          <dgm:chPref val="3"/>
        </dgm:presLayoutVars>
      </dgm:prSet>
      <dgm:spPr/>
      <dgm:t>
        <a:bodyPr/>
        <a:lstStyle/>
        <a:p>
          <a:endParaRPr lang="en-IN"/>
        </a:p>
      </dgm:t>
    </dgm:pt>
    <dgm:pt modelId="{43FB783B-7643-4327-ABD8-9B47C2B76F0E}" type="pres">
      <dgm:prSet presAssocID="{6D2E4620-6A22-42BF-8DA6-A3BDCEBBE534}" presName="level3hierChild" presStyleCnt="0"/>
      <dgm:spPr/>
    </dgm:pt>
    <dgm:pt modelId="{34210BAA-6A94-437D-BD9E-8759949B4985}" type="pres">
      <dgm:prSet presAssocID="{D42D9C05-E4A7-442D-924C-1F4512E0010D}" presName="conn2-1" presStyleLbl="parChTrans1D3" presStyleIdx="1" presStyleCnt="4"/>
      <dgm:spPr/>
      <dgm:t>
        <a:bodyPr/>
        <a:lstStyle/>
        <a:p>
          <a:endParaRPr lang="en-IN"/>
        </a:p>
      </dgm:t>
    </dgm:pt>
    <dgm:pt modelId="{BF70F02D-74D9-4E26-A3B4-88BE4F609430}" type="pres">
      <dgm:prSet presAssocID="{D42D9C05-E4A7-442D-924C-1F4512E0010D}" presName="connTx" presStyleLbl="parChTrans1D3" presStyleIdx="1" presStyleCnt="4"/>
      <dgm:spPr/>
      <dgm:t>
        <a:bodyPr/>
        <a:lstStyle/>
        <a:p>
          <a:endParaRPr lang="en-IN"/>
        </a:p>
      </dgm:t>
    </dgm:pt>
    <dgm:pt modelId="{21EFB333-CE7E-4F24-80E2-C5038591702E}" type="pres">
      <dgm:prSet presAssocID="{F5293A3C-8ABF-4B32-AD22-1C522A0BD9D8}" presName="root2" presStyleCnt="0"/>
      <dgm:spPr/>
    </dgm:pt>
    <dgm:pt modelId="{3097F9D0-1D1D-4DC2-A4E9-D051CB7514D6}" type="pres">
      <dgm:prSet presAssocID="{F5293A3C-8ABF-4B32-AD22-1C522A0BD9D8}" presName="LevelTwoTextNode" presStyleLbl="node3" presStyleIdx="1" presStyleCnt="4">
        <dgm:presLayoutVars>
          <dgm:chPref val="3"/>
        </dgm:presLayoutVars>
      </dgm:prSet>
      <dgm:spPr/>
      <dgm:t>
        <a:bodyPr/>
        <a:lstStyle/>
        <a:p>
          <a:endParaRPr lang="en-IN"/>
        </a:p>
      </dgm:t>
    </dgm:pt>
    <dgm:pt modelId="{A08C3ECA-97D0-4841-80E8-196CFBCAB047}" type="pres">
      <dgm:prSet presAssocID="{F5293A3C-8ABF-4B32-AD22-1C522A0BD9D8}" presName="level3hierChild" presStyleCnt="0"/>
      <dgm:spPr/>
    </dgm:pt>
    <dgm:pt modelId="{5BCFDB0D-FBB3-4921-94A0-881D1DCB6EE8}" type="pres">
      <dgm:prSet presAssocID="{6973C33B-896A-40D9-9220-FF764AA47860}" presName="conn2-1" presStyleLbl="parChTrans1D3" presStyleIdx="2" presStyleCnt="4"/>
      <dgm:spPr/>
      <dgm:t>
        <a:bodyPr/>
        <a:lstStyle/>
        <a:p>
          <a:endParaRPr lang="en-IN"/>
        </a:p>
      </dgm:t>
    </dgm:pt>
    <dgm:pt modelId="{FA78411F-0ED7-48C3-BD71-951DF8AAED7F}" type="pres">
      <dgm:prSet presAssocID="{6973C33B-896A-40D9-9220-FF764AA47860}" presName="connTx" presStyleLbl="parChTrans1D3" presStyleIdx="2" presStyleCnt="4"/>
      <dgm:spPr/>
      <dgm:t>
        <a:bodyPr/>
        <a:lstStyle/>
        <a:p>
          <a:endParaRPr lang="en-IN"/>
        </a:p>
      </dgm:t>
    </dgm:pt>
    <dgm:pt modelId="{D9EE173F-077D-490E-8EF3-B061EBED0142}" type="pres">
      <dgm:prSet presAssocID="{835848FC-F41A-452E-96A1-B691708E42DA}" presName="root2" presStyleCnt="0"/>
      <dgm:spPr/>
    </dgm:pt>
    <dgm:pt modelId="{A2754178-A48E-46ED-B91D-E98426CE5A32}" type="pres">
      <dgm:prSet presAssocID="{835848FC-F41A-452E-96A1-B691708E42DA}" presName="LevelTwoTextNode" presStyleLbl="node3" presStyleIdx="2" presStyleCnt="4">
        <dgm:presLayoutVars>
          <dgm:chPref val="3"/>
        </dgm:presLayoutVars>
      </dgm:prSet>
      <dgm:spPr/>
      <dgm:t>
        <a:bodyPr/>
        <a:lstStyle/>
        <a:p>
          <a:endParaRPr lang="en-IN"/>
        </a:p>
      </dgm:t>
    </dgm:pt>
    <dgm:pt modelId="{E090BD75-8168-429D-A51A-55024645969A}" type="pres">
      <dgm:prSet presAssocID="{835848FC-F41A-452E-96A1-B691708E42DA}" presName="level3hierChild" presStyleCnt="0"/>
      <dgm:spPr/>
    </dgm:pt>
    <dgm:pt modelId="{8BE69076-0640-4BB3-A775-729BB4F5140F}" type="pres">
      <dgm:prSet presAssocID="{53FE96F7-CACB-49DA-A140-CB5746D826FE}" presName="conn2-1" presStyleLbl="parChTrans1D2" presStyleIdx="1" presStyleCnt="2"/>
      <dgm:spPr/>
      <dgm:t>
        <a:bodyPr/>
        <a:lstStyle/>
        <a:p>
          <a:endParaRPr lang="en-IN"/>
        </a:p>
      </dgm:t>
    </dgm:pt>
    <dgm:pt modelId="{DB4E446D-4DFD-44FD-9E92-0C152AD711F9}" type="pres">
      <dgm:prSet presAssocID="{53FE96F7-CACB-49DA-A140-CB5746D826FE}" presName="connTx" presStyleLbl="parChTrans1D2" presStyleIdx="1" presStyleCnt="2"/>
      <dgm:spPr/>
      <dgm:t>
        <a:bodyPr/>
        <a:lstStyle/>
        <a:p>
          <a:endParaRPr lang="en-IN"/>
        </a:p>
      </dgm:t>
    </dgm:pt>
    <dgm:pt modelId="{60F5514B-BBA8-43AA-B04E-E1A87045142F}" type="pres">
      <dgm:prSet presAssocID="{D4D63426-465B-406A-8A08-9AC6C7404BF2}" presName="root2" presStyleCnt="0"/>
      <dgm:spPr/>
    </dgm:pt>
    <dgm:pt modelId="{F4EBD496-4072-48F8-96ED-0EF2B3320325}" type="pres">
      <dgm:prSet presAssocID="{D4D63426-465B-406A-8A08-9AC6C7404BF2}" presName="LevelTwoTextNode" presStyleLbl="node2" presStyleIdx="1" presStyleCnt="2">
        <dgm:presLayoutVars>
          <dgm:chPref val="3"/>
        </dgm:presLayoutVars>
      </dgm:prSet>
      <dgm:spPr/>
      <dgm:t>
        <a:bodyPr/>
        <a:lstStyle/>
        <a:p>
          <a:endParaRPr lang="en-IN"/>
        </a:p>
      </dgm:t>
    </dgm:pt>
    <dgm:pt modelId="{1C5C93A8-1B90-4E45-AD44-B61B757CCEEA}" type="pres">
      <dgm:prSet presAssocID="{D4D63426-465B-406A-8A08-9AC6C7404BF2}" presName="level3hierChild" presStyleCnt="0"/>
      <dgm:spPr/>
    </dgm:pt>
    <dgm:pt modelId="{4387FEAB-0847-4156-A12F-8974E7758DD5}" type="pres">
      <dgm:prSet presAssocID="{85496E36-B6FF-401C-B418-DCD488CC65EC}" presName="conn2-1" presStyleLbl="parChTrans1D3" presStyleIdx="3" presStyleCnt="4"/>
      <dgm:spPr/>
      <dgm:t>
        <a:bodyPr/>
        <a:lstStyle/>
        <a:p>
          <a:endParaRPr lang="en-IN"/>
        </a:p>
      </dgm:t>
    </dgm:pt>
    <dgm:pt modelId="{A854630F-0936-4778-8B23-469ADA2A31B1}" type="pres">
      <dgm:prSet presAssocID="{85496E36-B6FF-401C-B418-DCD488CC65EC}" presName="connTx" presStyleLbl="parChTrans1D3" presStyleIdx="3" presStyleCnt="4"/>
      <dgm:spPr/>
      <dgm:t>
        <a:bodyPr/>
        <a:lstStyle/>
        <a:p>
          <a:endParaRPr lang="en-IN"/>
        </a:p>
      </dgm:t>
    </dgm:pt>
    <dgm:pt modelId="{0115FA78-EC69-410D-8DAE-E4967441590F}" type="pres">
      <dgm:prSet presAssocID="{587B063D-1217-43AD-9BA7-0457B43DEC6F}" presName="root2" presStyleCnt="0"/>
      <dgm:spPr/>
    </dgm:pt>
    <dgm:pt modelId="{274C04D8-E192-42C8-B13A-13E7401DC303}" type="pres">
      <dgm:prSet presAssocID="{587B063D-1217-43AD-9BA7-0457B43DEC6F}" presName="LevelTwoTextNode" presStyleLbl="node3" presStyleIdx="3" presStyleCnt="4">
        <dgm:presLayoutVars>
          <dgm:chPref val="3"/>
        </dgm:presLayoutVars>
      </dgm:prSet>
      <dgm:spPr/>
      <dgm:t>
        <a:bodyPr/>
        <a:lstStyle/>
        <a:p>
          <a:endParaRPr lang="en-IN"/>
        </a:p>
      </dgm:t>
    </dgm:pt>
    <dgm:pt modelId="{59BD5349-2D16-4954-BAAE-AAEDE5F8B8A3}" type="pres">
      <dgm:prSet presAssocID="{587B063D-1217-43AD-9BA7-0457B43DEC6F}" presName="level3hierChild" presStyleCnt="0"/>
      <dgm:spPr/>
    </dgm:pt>
  </dgm:ptLst>
  <dgm:cxnLst>
    <dgm:cxn modelId="{3287767C-E98A-471C-87B0-69F2E691BD16}" type="presOf" srcId="{587B063D-1217-43AD-9BA7-0457B43DEC6F}" destId="{274C04D8-E192-42C8-B13A-13E7401DC303}" srcOrd="0" destOrd="0" presId="urn:microsoft.com/office/officeart/2005/8/layout/hierarchy2"/>
    <dgm:cxn modelId="{0E55E61C-AD9B-4E45-91B0-CAE3E06AF2CC}" type="presOf" srcId="{D4D63426-465B-406A-8A08-9AC6C7404BF2}" destId="{F4EBD496-4072-48F8-96ED-0EF2B3320325}" srcOrd="0" destOrd="0" presId="urn:microsoft.com/office/officeart/2005/8/layout/hierarchy2"/>
    <dgm:cxn modelId="{AD00D6AC-805F-44C0-8152-88582438CC78}" type="presOf" srcId="{42CAA268-04D8-4CC8-9301-FCDF2724140C}" destId="{8F0D3130-E6BB-42AE-A1F8-81F2464D1510}" srcOrd="1" destOrd="0" presId="urn:microsoft.com/office/officeart/2005/8/layout/hierarchy2"/>
    <dgm:cxn modelId="{AA51BAF4-0B84-483B-9B87-C4894C25DDC1}" type="presOf" srcId="{42CAA268-04D8-4CC8-9301-FCDF2724140C}" destId="{169AAE7A-5A0C-4511-AD29-2FDE1B20EC43}" srcOrd="0" destOrd="0" presId="urn:microsoft.com/office/officeart/2005/8/layout/hierarchy2"/>
    <dgm:cxn modelId="{2E53E0FE-3B8F-4A70-8B44-D6CC625C3399}" srcId="{410AFBA4-FA6E-4DED-8A09-5A3B5FFED857}" destId="{E54F1DEE-5A36-473D-83F5-BDACF08D7E65}" srcOrd="0" destOrd="0" parTransId="{119CDA9C-8208-4DD0-A672-F543EAB04615}" sibTransId="{80A06A38-303B-465D-BE83-30359E70B168}"/>
    <dgm:cxn modelId="{793D15AA-D4D5-4E09-9F7F-8373BB7662A6}" srcId="{D4D63426-465B-406A-8A08-9AC6C7404BF2}" destId="{587B063D-1217-43AD-9BA7-0457B43DEC6F}" srcOrd="0" destOrd="0" parTransId="{85496E36-B6FF-401C-B418-DCD488CC65EC}" sibTransId="{9D765CF1-75C5-416F-84F3-BF825A8400B4}"/>
    <dgm:cxn modelId="{8EAE2838-7C1B-498F-9402-B2D7966F77A1}" type="presOf" srcId="{D42D9C05-E4A7-442D-924C-1F4512E0010D}" destId="{34210BAA-6A94-437D-BD9E-8759949B4985}" srcOrd="0" destOrd="0" presId="urn:microsoft.com/office/officeart/2005/8/layout/hierarchy2"/>
    <dgm:cxn modelId="{6F75CD33-79BC-46BE-B27F-93F6653735A9}" srcId="{9245BFC0-983F-499B-98C9-4310F24AB731}" destId="{835848FC-F41A-452E-96A1-B691708E42DA}" srcOrd="2" destOrd="0" parTransId="{6973C33B-896A-40D9-9220-FF764AA47860}" sibTransId="{05770958-3A6C-4C3C-A6D4-545A83AE20F2}"/>
    <dgm:cxn modelId="{095B0A6D-CA3F-4444-A439-DE584683C859}" type="presOf" srcId="{85496E36-B6FF-401C-B418-DCD488CC65EC}" destId="{4387FEAB-0847-4156-A12F-8974E7758DD5}" srcOrd="0" destOrd="0" presId="urn:microsoft.com/office/officeart/2005/8/layout/hierarchy2"/>
    <dgm:cxn modelId="{C7A41ECB-6DEA-4DD7-AAC2-C51F0386B9AC}" type="presOf" srcId="{835848FC-F41A-452E-96A1-B691708E42DA}" destId="{A2754178-A48E-46ED-B91D-E98426CE5A32}" srcOrd="0" destOrd="0" presId="urn:microsoft.com/office/officeart/2005/8/layout/hierarchy2"/>
    <dgm:cxn modelId="{4CE4EE04-9BA2-43B9-B3B4-58C05DEC2422}" type="presOf" srcId="{DF4BE8A4-2295-4ACA-AD63-ABEBFCFC9ECA}" destId="{6997304E-0D69-4D19-B838-581AA91DDA0A}" srcOrd="0" destOrd="0" presId="urn:microsoft.com/office/officeart/2005/8/layout/hierarchy2"/>
    <dgm:cxn modelId="{B2811888-B301-4518-8779-D79E192E44C8}" type="presOf" srcId="{9245BFC0-983F-499B-98C9-4310F24AB731}" destId="{260DDBF2-AAEB-4CB1-8465-58DC83854099}" srcOrd="0" destOrd="0" presId="urn:microsoft.com/office/officeart/2005/8/layout/hierarchy2"/>
    <dgm:cxn modelId="{BA59E935-1BDF-44D0-AEB8-5B4DBFDDD5DB}" srcId="{E54F1DEE-5A36-473D-83F5-BDACF08D7E65}" destId="{9245BFC0-983F-499B-98C9-4310F24AB731}" srcOrd="0" destOrd="0" parTransId="{42CAA268-04D8-4CC8-9301-FCDF2724140C}" sibTransId="{696D16AB-B1CA-4917-A5F4-D95574E60D25}"/>
    <dgm:cxn modelId="{ADD62CFA-02FD-439B-A61D-A0B7A5D85FCC}" type="presOf" srcId="{53FE96F7-CACB-49DA-A140-CB5746D826FE}" destId="{8BE69076-0640-4BB3-A775-729BB4F5140F}" srcOrd="0" destOrd="0" presId="urn:microsoft.com/office/officeart/2005/8/layout/hierarchy2"/>
    <dgm:cxn modelId="{BDE5F09B-EEEC-40B0-88DF-82F46C17B5F8}" type="presOf" srcId="{6973C33B-896A-40D9-9220-FF764AA47860}" destId="{5BCFDB0D-FBB3-4921-94A0-881D1DCB6EE8}" srcOrd="0" destOrd="0" presId="urn:microsoft.com/office/officeart/2005/8/layout/hierarchy2"/>
    <dgm:cxn modelId="{D8EE5F68-9717-4359-9F10-78959147968E}" type="presOf" srcId="{DF4BE8A4-2295-4ACA-AD63-ABEBFCFC9ECA}" destId="{AA08C167-7AA7-4856-8B03-BC46F709A610}" srcOrd="1" destOrd="0" presId="urn:microsoft.com/office/officeart/2005/8/layout/hierarchy2"/>
    <dgm:cxn modelId="{5E13D535-2760-4581-BF05-37B662E8D65D}" type="presOf" srcId="{410AFBA4-FA6E-4DED-8A09-5A3B5FFED857}" destId="{910B71F5-8CDF-4801-9E22-6632A7280C8B}" srcOrd="0" destOrd="0" presId="urn:microsoft.com/office/officeart/2005/8/layout/hierarchy2"/>
    <dgm:cxn modelId="{DCCB673A-2FD7-4F30-BBB0-6A2D71000E3E}" type="presOf" srcId="{6D2E4620-6A22-42BF-8DA6-A3BDCEBBE534}" destId="{EF25EFDE-83AB-4713-8FFF-983B391F85A8}" srcOrd="0" destOrd="0" presId="urn:microsoft.com/office/officeart/2005/8/layout/hierarchy2"/>
    <dgm:cxn modelId="{43710BF3-E4DA-4E83-B451-8F7586A2491E}" type="presOf" srcId="{6973C33B-896A-40D9-9220-FF764AA47860}" destId="{FA78411F-0ED7-48C3-BD71-951DF8AAED7F}" srcOrd="1" destOrd="0" presId="urn:microsoft.com/office/officeart/2005/8/layout/hierarchy2"/>
    <dgm:cxn modelId="{60C4D01A-5576-4EA3-95ED-BCCEB219AFA7}" type="presOf" srcId="{53FE96F7-CACB-49DA-A140-CB5746D826FE}" destId="{DB4E446D-4DFD-44FD-9E92-0C152AD711F9}" srcOrd="1" destOrd="0" presId="urn:microsoft.com/office/officeart/2005/8/layout/hierarchy2"/>
    <dgm:cxn modelId="{080697B9-2C04-4B89-AB75-E6434CD0D8A8}" srcId="{E54F1DEE-5A36-473D-83F5-BDACF08D7E65}" destId="{D4D63426-465B-406A-8A08-9AC6C7404BF2}" srcOrd="1" destOrd="0" parTransId="{53FE96F7-CACB-49DA-A140-CB5746D826FE}" sibTransId="{F81AA57C-417A-4A38-9E0F-05A8624207EA}"/>
    <dgm:cxn modelId="{FC134BEE-F98D-4952-8336-38AC46D51C53}" type="presOf" srcId="{E54F1DEE-5A36-473D-83F5-BDACF08D7E65}" destId="{2BA94B7E-4DD2-4DDC-BC67-D662B327B203}" srcOrd="0" destOrd="0" presId="urn:microsoft.com/office/officeart/2005/8/layout/hierarchy2"/>
    <dgm:cxn modelId="{3D918E8E-6FFF-4280-AC31-5A20968395F1}" srcId="{9245BFC0-983F-499B-98C9-4310F24AB731}" destId="{6D2E4620-6A22-42BF-8DA6-A3BDCEBBE534}" srcOrd="0" destOrd="0" parTransId="{DF4BE8A4-2295-4ACA-AD63-ABEBFCFC9ECA}" sibTransId="{22598A54-9FE2-4943-A479-7D23E72DE3F5}"/>
    <dgm:cxn modelId="{2C0E391C-A6B0-4C91-8389-024883E8F02D}" type="presOf" srcId="{D42D9C05-E4A7-442D-924C-1F4512E0010D}" destId="{BF70F02D-74D9-4E26-A3B4-88BE4F609430}" srcOrd="1" destOrd="0" presId="urn:microsoft.com/office/officeart/2005/8/layout/hierarchy2"/>
    <dgm:cxn modelId="{C19B33F8-86B5-4609-8ACA-6459D983180E}" type="presOf" srcId="{F5293A3C-8ABF-4B32-AD22-1C522A0BD9D8}" destId="{3097F9D0-1D1D-4DC2-A4E9-D051CB7514D6}" srcOrd="0" destOrd="0" presId="urn:microsoft.com/office/officeart/2005/8/layout/hierarchy2"/>
    <dgm:cxn modelId="{5A151F63-B712-4F3A-98DC-60615E4AFDAD}" type="presOf" srcId="{85496E36-B6FF-401C-B418-DCD488CC65EC}" destId="{A854630F-0936-4778-8B23-469ADA2A31B1}" srcOrd="1" destOrd="0" presId="urn:microsoft.com/office/officeart/2005/8/layout/hierarchy2"/>
    <dgm:cxn modelId="{30211ED5-DA2C-4AAE-9FDB-69C1169F78B6}" srcId="{9245BFC0-983F-499B-98C9-4310F24AB731}" destId="{F5293A3C-8ABF-4B32-AD22-1C522A0BD9D8}" srcOrd="1" destOrd="0" parTransId="{D42D9C05-E4A7-442D-924C-1F4512E0010D}" sibTransId="{EB3716D0-FD55-45F5-AC99-7643A4702A02}"/>
    <dgm:cxn modelId="{1394D18C-44B1-4035-83C1-7FD7C5DB3DFC}" type="presParOf" srcId="{910B71F5-8CDF-4801-9E22-6632A7280C8B}" destId="{75C6B10C-09E5-4D9F-8F07-584AFD76692F}" srcOrd="0" destOrd="0" presId="urn:microsoft.com/office/officeart/2005/8/layout/hierarchy2"/>
    <dgm:cxn modelId="{10F2F0BA-7B65-416D-9709-3FF559BEF68B}" type="presParOf" srcId="{75C6B10C-09E5-4D9F-8F07-584AFD76692F}" destId="{2BA94B7E-4DD2-4DDC-BC67-D662B327B203}" srcOrd="0" destOrd="0" presId="urn:microsoft.com/office/officeart/2005/8/layout/hierarchy2"/>
    <dgm:cxn modelId="{CCBAC43D-4EE5-4FF6-B876-48CB5BC5B8DC}" type="presParOf" srcId="{75C6B10C-09E5-4D9F-8F07-584AFD76692F}" destId="{82AEA301-FBE1-4BFF-A943-D60246674561}" srcOrd="1" destOrd="0" presId="urn:microsoft.com/office/officeart/2005/8/layout/hierarchy2"/>
    <dgm:cxn modelId="{ED5ABBE4-D149-4B72-9E49-F003F867D9E1}" type="presParOf" srcId="{82AEA301-FBE1-4BFF-A943-D60246674561}" destId="{169AAE7A-5A0C-4511-AD29-2FDE1B20EC43}" srcOrd="0" destOrd="0" presId="urn:microsoft.com/office/officeart/2005/8/layout/hierarchy2"/>
    <dgm:cxn modelId="{6268E54A-84DE-4990-BD45-44A08E2A8869}" type="presParOf" srcId="{169AAE7A-5A0C-4511-AD29-2FDE1B20EC43}" destId="{8F0D3130-E6BB-42AE-A1F8-81F2464D1510}" srcOrd="0" destOrd="0" presId="urn:microsoft.com/office/officeart/2005/8/layout/hierarchy2"/>
    <dgm:cxn modelId="{F0128342-1647-4519-80E7-0B71DBDB7F38}" type="presParOf" srcId="{82AEA301-FBE1-4BFF-A943-D60246674561}" destId="{D39FDFA7-6D8A-4D89-9B5C-671D80142D83}" srcOrd="1" destOrd="0" presId="urn:microsoft.com/office/officeart/2005/8/layout/hierarchy2"/>
    <dgm:cxn modelId="{1E38C827-D033-4F98-B7BC-9AEE2B53FCC6}" type="presParOf" srcId="{D39FDFA7-6D8A-4D89-9B5C-671D80142D83}" destId="{260DDBF2-AAEB-4CB1-8465-58DC83854099}" srcOrd="0" destOrd="0" presId="urn:microsoft.com/office/officeart/2005/8/layout/hierarchy2"/>
    <dgm:cxn modelId="{8C76815A-EB1E-4E47-AD60-A5EB37B7789C}" type="presParOf" srcId="{D39FDFA7-6D8A-4D89-9B5C-671D80142D83}" destId="{41493F30-CC83-456F-A150-28BC6BD38C23}" srcOrd="1" destOrd="0" presId="urn:microsoft.com/office/officeart/2005/8/layout/hierarchy2"/>
    <dgm:cxn modelId="{E4F39ACC-DB3D-4376-9858-BB52287F4882}" type="presParOf" srcId="{41493F30-CC83-456F-A150-28BC6BD38C23}" destId="{6997304E-0D69-4D19-B838-581AA91DDA0A}" srcOrd="0" destOrd="0" presId="urn:microsoft.com/office/officeart/2005/8/layout/hierarchy2"/>
    <dgm:cxn modelId="{28865878-8596-40BE-9013-3860BFB0D124}" type="presParOf" srcId="{6997304E-0D69-4D19-B838-581AA91DDA0A}" destId="{AA08C167-7AA7-4856-8B03-BC46F709A610}" srcOrd="0" destOrd="0" presId="urn:microsoft.com/office/officeart/2005/8/layout/hierarchy2"/>
    <dgm:cxn modelId="{50B9ADB6-BC89-47CD-9BE7-F47AD9E5C6B3}" type="presParOf" srcId="{41493F30-CC83-456F-A150-28BC6BD38C23}" destId="{71B667F7-16DE-424E-9A14-C3CDA7AF091E}" srcOrd="1" destOrd="0" presId="urn:microsoft.com/office/officeart/2005/8/layout/hierarchy2"/>
    <dgm:cxn modelId="{D1C4F685-960D-460E-A7C8-FB49440F59AB}" type="presParOf" srcId="{71B667F7-16DE-424E-9A14-C3CDA7AF091E}" destId="{EF25EFDE-83AB-4713-8FFF-983B391F85A8}" srcOrd="0" destOrd="0" presId="urn:microsoft.com/office/officeart/2005/8/layout/hierarchy2"/>
    <dgm:cxn modelId="{163418D1-463F-4133-9F2E-4BCE8579D2CC}" type="presParOf" srcId="{71B667F7-16DE-424E-9A14-C3CDA7AF091E}" destId="{43FB783B-7643-4327-ABD8-9B47C2B76F0E}" srcOrd="1" destOrd="0" presId="urn:microsoft.com/office/officeart/2005/8/layout/hierarchy2"/>
    <dgm:cxn modelId="{5E8999EB-49FD-4610-8686-3A887AA6AAD8}" type="presParOf" srcId="{41493F30-CC83-456F-A150-28BC6BD38C23}" destId="{34210BAA-6A94-437D-BD9E-8759949B4985}" srcOrd="2" destOrd="0" presId="urn:microsoft.com/office/officeart/2005/8/layout/hierarchy2"/>
    <dgm:cxn modelId="{6E3F08C2-04D4-4ED4-8628-40CFD7367A30}" type="presParOf" srcId="{34210BAA-6A94-437D-BD9E-8759949B4985}" destId="{BF70F02D-74D9-4E26-A3B4-88BE4F609430}" srcOrd="0" destOrd="0" presId="urn:microsoft.com/office/officeart/2005/8/layout/hierarchy2"/>
    <dgm:cxn modelId="{F52E2D09-F159-48B0-88BA-B96DB55D838F}" type="presParOf" srcId="{41493F30-CC83-456F-A150-28BC6BD38C23}" destId="{21EFB333-CE7E-4F24-80E2-C5038591702E}" srcOrd="3" destOrd="0" presId="urn:microsoft.com/office/officeart/2005/8/layout/hierarchy2"/>
    <dgm:cxn modelId="{3B6549A4-7EA3-4DA1-AAA7-E7FE06C99278}" type="presParOf" srcId="{21EFB333-CE7E-4F24-80E2-C5038591702E}" destId="{3097F9D0-1D1D-4DC2-A4E9-D051CB7514D6}" srcOrd="0" destOrd="0" presId="urn:microsoft.com/office/officeart/2005/8/layout/hierarchy2"/>
    <dgm:cxn modelId="{AB8626DA-1011-47A1-8D5A-57C7573CBBB7}" type="presParOf" srcId="{21EFB333-CE7E-4F24-80E2-C5038591702E}" destId="{A08C3ECA-97D0-4841-80E8-196CFBCAB047}" srcOrd="1" destOrd="0" presId="urn:microsoft.com/office/officeart/2005/8/layout/hierarchy2"/>
    <dgm:cxn modelId="{B653008A-473C-4163-8F33-AAD43559937F}" type="presParOf" srcId="{41493F30-CC83-456F-A150-28BC6BD38C23}" destId="{5BCFDB0D-FBB3-4921-94A0-881D1DCB6EE8}" srcOrd="4" destOrd="0" presId="urn:microsoft.com/office/officeart/2005/8/layout/hierarchy2"/>
    <dgm:cxn modelId="{DB4B0DAC-4B58-47E0-BFED-AF4BC499651D}" type="presParOf" srcId="{5BCFDB0D-FBB3-4921-94A0-881D1DCB6EE8}" destId="{FA78411F-0ED7-48C3-BD71-951DF8AAED7F}" srcOrd="0" destOrd="0" presId="urn:microsoft.com/office/officeart/2005/8/layout/hierarchy2"/>
    <dgm:cxn modelId="{C6C483FC-3598-4526-809E-059542F5ABEB}" type="presParOf" srcId="{41493F30-CC83-456F-A150-28BC6BD38C23}" destId="{D9EE173F-077D-490E-8EF3-B061EBED0142}" srcOrd="5" destOrd="0" presId="urn:microsoft.com/office/officeart/2005/8/layout/hierarchy2"/>
    <dgm:cxn modelId="{6D7E247F-3CF5-431D-9DB8-061546A9D6C9}" type="presParOf" srcId="{D9EE173F-077D-490E-8EF3-B061EBED0142}" destId="{A2754178-A48E-46ED-B91D-E98426CE5A32}" srcOrd="0" destOrd="0" presId="urn:microsoft.com/office/officeart/2005/8/layout/hierarchy2"/>
    <dgm:cxn modelId="{6E09B4C5-BB29-4576-BF49-01AB372C7767}" type="presParOf" srcId="{D9EE173F-077D-490E-8EF3-B061EBED0142}" destId="{E090BD75-8168-429D-A51A-55024645969A}" srcOrd="1" destOrd="0" presId="urn:microsoft.com/office/officeart/2005/8/layout/hierarchy2"/>
    <dgm:cxn modelId="{EB83B76C-72CF-4FD8-B579-63C1CF28D081}" type="presParOf" srcId="{82AEA301-FBE1-4BFF-A943-D60246674561}" destId="{8BE69076-0640-4BB3-A775-729BB4F5140F}" srcOrd="2" destOrd="0" presId="urn:microsoft.com/office/officeart/2005/8/layout/hierarchy2"/>
    <dgm:cxn modelId="{5FEB4409-5311-4F20-A677-7D6C294F27D8}" type="presParOf" srcId="{8BE69076-0640-4BB3-A775-729BB4F5140F}" destId="{DB4E446D-4DFD-44FD-9E92-0C152AD711F9}" srcOrd="0" destOrd="0" presId="urn:microsoft.com/office/officeart/2005/8/layout/hierarchy2"/>
    <dgm:cxn modelId="{E00C70CE-6FA4-4149-977C-62088136EA63}" type="presParOf" srcId="{82AEA301-FBE1-4BFF-A943-D60246674561}" destId="{60F5514B-BBA8-43AA-B04E-E1A87045142F}" srcOrd="3" destOrd="0" presId="urn:microsoft.com/office/officeart/2005/8/layout/hierarchy2"/>
    <dgm:cxn modelId="{80398017-B0C2-4EDD-B2DE-6C87EDF38C89}" type="presParOf" srcId="{60F5514B-BBA8-43AA-B04E-E1A87045142F}" destId="{F4EBD496-4072-48F8-96ED-0EF2B3320325}" srcOrd="0" destOrd="0" presId="urn:microsoft.com/office/officeart/2005/8/layout/hierarchy2"/>
    <dgm:cxn modelId="{05CD7E94-D863-4DEF-B727-0978D20A2C19}" type="presParOf" srcId="{60F5514B-BBA8-43AA-B04E-E1A87045142F}" destId="{1C5C93A8-1B90-4E45-AD44-B61B757CCEEA}" srcOrd="1" destOrd="0" presId="urn:microsoft.com/office/officeart/2005/8/layout/hierarchy2"/>
    <dgm:cxn modelId="{C3569D8A-FA63-4C5C-874A-D4C9D7F3EE58}" type="presParOf" srcId="{1C5C93A8-1B90-4E45-AD44-B61B757CCEEA}" destId="{4387FEAB-0847-4156-A12F-8974E7758DD5}" srcOrd="0" destOrd="0" presId="urn:microsoft.com/office/officeart/2005/8/layout/hierarchy2"/>
    <dgm:cxn modelId="{9AF0F623-1069-4799-BD93-CCEC36AA6ED4}" type="presParOf" srcId="{4387FEAB-0847-4156-A12F-8974E7758DD5}" destId="{A854630F-0936-4778-8B23-469ADA2A31B1}" srcOrd="0" destOrd="0" presId="urn:microsoft.com/office/officeart/2005/8/layout/hierarchy2"/>
    <dgm:cxn modelId="{B235E704-BCDA-4A8D-93F7-A3383F7817DB}" type="presParOf" srcId="{1C5C93A8-1B90-4E45-AD44-B61B757CCEEA}" destId="{0115FA78-EC69-410D-8DAE-E4967441590F}" srcOrd="1" destOrd="0" presId="urn:microsoft.com/office/officeart/2005/8/layout/hierarchy2"/>
    <dgm:cxn modelId="{2D40CAAB-D39A-41FD-9F67-385D09439B09}" type="presParOf" srcId="{0115FA78-EC69-410D-8DAE-E4967441590F}" destId="{274C04D8-E192-42C8-B13A-13E7401DC303}" srcOrd="0" destOrd="0" presId="urn:microsoft.com/office/officeart/2005/8/layout/hierarchy2"/>
    <dgm:cxn modelId="{6F794136-9A5B-4639-B75A-B09D4A31C460}" type="presParOf" srcId="{0115FA78-EC69-410D-8DAE-E4967441590F}" destId="{59BD5349-2D16-4954-BAAE-AAEDE5F8B8A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4D729B-E5D4-4E39-A9CA-3DE746334A3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C1513068-D1F9-45FE-8FE7-427E2E1A504F}">
      <dgm:prSet phldrT="[Text]"/>
      <dgm:spPr/>
      <dgm:t>
        <a:bodyPr/>
        <a:lstStyle/>
        <a:p>
          <a:r>
            <a:rPr lang="en-US" dirty="0" smtClean="0"/>
            <a:t>Specimen</a:t>
          </a:r>
          <a:endParaRPr lang="en-IN" dirty="0"/>
        </a:p>
      </dgm:t>
    </dgm:pt>
    <dgm:pt modelId="{213AA2C8-7DBE-4AA7-BC89-2EF276AA96B7}" type="parTrans" cxnId="{97965BAA-EFBE-4022-AF26-DB98C3955894}">
      <dgm:prSet/>
      <dgm:spPr/>
      <dgm:t>
        <a:bodyPr/>
        <a:lstStyle/>
        <a:p>
          <a:endParaRPr lang="en-IN"/>
        </a:p>
      </dgm:t>
    </dgm:pt>
    <dgm:pt modelId="{3D981348-B6B7-409C-8653-3D378BA4CE9B}" type="sibTrans" cxnId="{97965BAA-EFBE-4022-AF26-DB98C3955894}">
      <dgm:prSet/>
      <dgm:spPr/>
      <dgm:t>
        <a:bodyPr/>
        <a:lstStyle/>
        <a:p>
          <a:endParaRPr lang="en-IN"/>
        </a:p>
      </dgm:t>
    </dgm:pt>
    <dgm:pt modelId="{39A46425-248F-405B-A8E7-561F9F7913B9}">
      <dgm:prSet phldrT="[Text]"/>
      <dgm:spPr/>
      <dgm:t>
        <a:bodyPr/>
        <a:lstStyle/>
        <a:p>
          <a:r>
            <a:rPr lang="en-US" dirty="0" smtClean="0"/>
            <a:t>Chemical</a:t>
          </a:r>
          <a:endParaRPr lang="en-IN" dirty="0"/>
        </a:p>
      </dgm:t>
    </dgm:pt>
    <dgm:pt modelId="{28D96E20-8DB5-4ECF-8F84-73B35104BB00}" type="parTrans" cxnId="{1DEB324A-7A8B-4DAE-9669-2C4F722D1721}">
      <dgm:prSet/>
      <dgm:spPr/>
      <dgm:t>
        <a:bodyPr/>
        <a:lstStyle/>
        <a:p>
          <a:endParaRPr lang="en-IN"/>
        </a:p>
      </dgm:t>
    </dgm:pt>
    <dgm:pt modelId="{1882401C-8A21-4E84-B233-A128617C780D}" type="sibTrans" cxnId="{1DEB324A-7A8B-4DAE-9669-2C4F722D1721}">
      <dgm:prSet/>
      <dgm:spPr/>
      <dgm:t>
        <a:bodyPr/>
        <a:lstStyle/>
        <a:p>
          <a:endParaRPr lang="en-IN"/>
        </a:p>
      </dgm:t>
    </dgm:pt>
    <dgm:pt modelId="{07B68703-00EE-411B-90A3-CDA862EAE0E0}">
      <dgm:prSet phldrT="[Text]"/>
      <dgm:spPr/>
      <dgm:t>
        <a:bodyPr/>
        <a:lstStyle/>
        <a:p>
          <a:r>
            <a:rPr lang="en-US" dirty="0" err="1" smtClean="0"/>
            <a:t>Widmark</a:t>
          </a:r>
          <a:endParaRPr lang="en-IN" dirty="0"/>
        </a:p>
      </dgm:t>
    </dgm:pt>
    <dgm:pt modelId="{681288CB-7F80-400E-ACAC-5DD026426BCA}" type="parTrans" cxnId="{F4965754-FDCE-48CD-B1D5-23D1DF816AC9}">
      <dgm:prSet/>
      <dgm:spPr/>
      <dgm:t>
        <a:bodyPr/>
        <a:lstStyle/>
        <a:p>
          <a:endParaRPr lang="en-IN"/>
        </a:p>
      </dgm:t>
    </dgm:pt>
    <dgm:pt modelId="{589F9A1D-0193-45A1-896B-93022E3A977D}" type="sibTrans" cxnId="{F4965754-FDCE-48CD-B1D5-23D1DF816AC9}">
      <dgm:prSet/>
      <dgm:spPr/>
      <dgm:t>
        <a:bodyPr/>
        <a:lstStyle/>
        <a:p>
          <a:endParaRPr lang="en-IN"/>
        </a:p>
      </dgm:t>
    </dgm:pt>
    <dgm:pt modelId="{1FA7F8DD-3E35-4329-929B-BF1170113C04}">
      <dgm:prSet phldrT="[Text]"/>
      <dgm:spPr/>
      <dgm:t>
        <a:bodyPr/>
        <a:lstStyle/>
        <a:p>
          <a:r>
            <a:rPr lang="en-US" dirty="0" err="1" smtClean="0"/>
            <a:t>Cavett</a:t>
          </a:r>
          <a:endParaRPr lang="en-IN" dirty="0"/>
        </a:p>
      </dgm:t>
    </dgm:pt>
    <dgm:pt modelId="{A1BCDE20-F82D-448F-A101-E7524C63F644}" type="parTrans" cxnId="{DCFD4A0F-F0C7-4081-ABF7-40C93F341643}">
      <dgm:prSet/>
      <dgm:spPr/>
      <dgm:t>
        <a:bodyPr/>
        <a:lstStyle/>
        <a:p>
          <a:endParaRPr lang="en-IN"/>
        </a:p>
      </dgm:t>
    </dgm:pt>
    <dgm:pt modelId="{8CFB3D05-9303-431B-B87B-B5F16C58C5D7}" type="sibTrans" cxnId="{DCFD4A0F-F0C7-4081-ABF7-40C93F341643}">
      <dgm:prSet/>
      <dgm:spPr/>
      <dgm:t>
        <a:bodyPr/>
        <a:lstStyle/>
        <a:p>
          <a:endParaRPr lang="en-IN"/>
        </a:p>
      </dgm:t>
    </dgm:pt>
    <dgm:pt modelId="{8264B150-D34E-4E4F-AFDA-590A05B4D924}">
      <dgm:prSet phldrT="[Text]"/>
      <dgm:spPr/>
      <dgm:t>
        <a:bodyPr/>
        <a:lstStyle/>
        <a:p>
          <a:r>
            <a:rPr lang="en-US" dirty="0" smtClean="0"/>
            <a:t>Biochemical</a:t>
          </a:r>
          <a:endParaRPr lang="en-IN" dirty="0"/>
        </a:p>
      </dgm:t>
    </dgm:pt>
    <dgm:pt modelId="{FB12DF42-8B14-4A07-B8F6-CAEC286BD667}" type="parTrans" cxnId="{F928A760-3908-441F-B01C-2D82CA772448}">
      <dgm:prSet/>
      <dgm:spPr/>
      <dgm:t>
        <a:bodyPr/>
        <a:lstStyle/>
        <a:p>
          <a:endParaRPr lang="en-IN"/>
        </a:p>
      </dgm:t>
    </dgm:pt>
    <dgm:pt modelId="{F4663BDA-A4D8-4889-AA02-0D268BBBC812}" type="sibTrans" cxnId="{F928A760-3908-441F-B01C-2D82CA772448}">
      <dgm:prSet/>
      <dgm:spPr/>
      <dgm:t>
        <a:bodyPr/>
        <a:lstStyle/>
        <a:p>
          <a:endParaRPr lang="en-IN"/>
        </a:p>
      </dgm:t>
    </dgm:pt>
    <dgm:pt modelId="{EBCEB225-2EF4-4FC0-A6F1-B8D51AF58AF0}">
      <dgm:prSet phldrT="[Text]"/>
      <dgm:spPr/>
      <dgm:t>
        <a:bodyPr/>
        <a:lstStyle/>
        <a:p>
          <a:r>
            <a:rPr lang="en-US" dirty="0" smtClean="0"/>
            <a:t>ADH method</a:t>
          </a:r>
          <a:endParaRPr lang="en-IN" dirty="0"/>
        </a:p>
      </dgm:t>
    </dgm:pt>
    <dgm:pt modelId="{F87CEBEC-F483-4F5A-A3BA-6ABA0B01E173}" type="parTrans" cxnId="{A9A0324A-9C30-41C2-B2F3-339D96793E87}">
      <dgm:prSet/>
      <dgm:spPr/>
      <dgm:t>
        <a:bodyPr/>
        <a:lstStyle/>
        <a:p>
          <a:endParaRPr lang="en-IN"/>
        </a:p>
      </dgm:t>
    </dgm:pt>
    <dgm:pt modelId="{7DC3C414-94B4-4857-99CE-307889107C40}" type="sibTrans" cxnId="{A9A0324A-9C30-41C2-B2F3-339D96793E87}">
      <dgm:prSet/>
      <dgm:spPr/>
      <dgm:t>
        <a:bodyPr/>
        <a:lstStyle/>
        <a:p>
          <a:endParaRPr lang="en-IN"/>
        </a:p>
      </dgm:t>
    </dgm:pt>
    <dgm:pt modelId="{3BF10F0D-0659-4C11-9071-9FA4A084F23D}">
      <dgm:prSet/>
      <dgm:spPr/>
      <dgm:t>
        <a:bodyPr/>
        <a:lstStyle/>
        <a:p>
          <a:r>
            <a:rPr lang="en-US" dirty="0" smtClean="0"/>
            <a:t>Physical</a:t>
          </a:r>
          <a:endParaRPr lang="en-IN" dirty="0"/>
        </a:p>
      </dgm:t>
    </dgm:pt>
    <dgm:pt modelId="{8705BB6F-A0D8-4E92-91E5-11D611788462}" type="parTrans" cxnId="{0B0121C2-6BC4-4991-9185-924EF89ABD8E}">
      <dgm:prSet/>
      <dgm:spPr/>
    </dgm:pt>
    <dgm:pt modelId="{03144BA8-A7D1-471F-9133-8918F77B6113}" type="sibTrans" cxnId="{0B0121C2-6BC4-4991-9185-924EF89ABD8E}">
      <dgm:prSet/>
      <dgm:spPr/>
    </dgm:pt>
    <dgm:pt modelId="{E07CAD46-86F1-4CC3-8DA0-D0E24236C537}">
      <dgm:prSet/>
      <dgm:spPr/>
      <dgm:t>
        <a:bodyPr/>
        <a:lstStyle/>
        <a:p>
          <a:r>
            <a:rPr lang="en-US" dirty="0" smtClean="0"/>
            <a:t>GLC</a:t>
          </a:r>
          <a:endParaRPr lang="en-IN" dirty="0"/>
        </a:p>
      </dgm:t>
    </dgm:pt>
    <dgm:pt modelId="{C6B83AA8-B7BA-4508-8C96-67A0DD16D8C9}" type="parTrans" cxnId="{420A6099-1D66-4D8B-AE9B-5C4645CE42E9}">
      <dgm:prSet/>
      <dgm:spPr/>
    </dgm:pt>
    <dgm:pt modelId="{B400D49F-3C17-4943-9133-F8E189909868}" type="sibTrans" cxnId="{420A6099-1D66-4D8B-AE9B-5C4645CE42E9}">
      <dgm:prSet/>
      <dgm:spPr/>
    </dgm:pt>
    <dgm:pt modelId="{B8B40BC3-8430-4652-BFDD-698E15D672F4}" type="pres">
      <dgm:prSet presAssocID="{634D729B-E5D4-4E39-A9CA-3DE746334A3B}" presName="hierChild1" presStyleCnt="0">
        <dgm:presLayoutVars>
          <dgm:chPref val="1"/>
          <dgm:dir/>
          <dgm:animOne val="branch"/>
          <dgm:animLvl val="lvl"/>
          <dgm:resizeHandles/>
        </dgm:presLayoutVars>
      </dgm:prSet>
      <dgm:spPr/>
      <dgm:t>
        <a:bodyPr/>
        <a:lstStyle/>
        <a:p>
          <a:endParaRPr lang="en-IN"/>
        </a:p>
      </dgm:t>
    </dgm:pt>
    <dgm:pt modelId="{B7E55ACB-03EB-437E-8CBC-5DFBEEC35F46}" type="pres">
      <dgm:prSet presAssocID="{C1513068-D1F9-45FE-8FE7-427E2E1A504F}" presName="hierRoot1" presStyleCnt="0"/>
      <dgm:spPr/>
    </dgm:pt>
    <dgm:pt modelId="{8DDEA9B9-A347-4403-8C19-BDBCF1AFCB21}" type="pres">
      <dgm:prSet presAssocID="{C1513068-D1F9-45FE-8FE7-427E2E1A504F}" presName="composite" presStyleCnt="0"/>
      <dgm:spPr/>
    </dgm:pt>
    <dgm:pt modelId="{D2350DE1-B2CF-42B2-A8C1-CC592790116A}" type="pres">
      <dgm:prSet presAssocID="{C1513068-D1F9-45FE-8FE7-427E2E1A504F}" presName="background" presStyleLbl="node0" presStyleIdx="0" presStyleCnt="1"/>
      <dgm:spPr/>
    </dgm:pt>
    <dgm:pt modelId="{3B163107-A6D9-47B4-9AC5-CC13F7D3E36A}" type="pres">
      <dgm:prSet presAssocID="{C1513068-D1F9-45FE-8FE7-427E2E1A504F}" presName="text" presStyleLbl="fgAcc0" presStyleIdx="0" presStyleCnt="1">
        <dgm:presLayoutVars>
          <dgm:chPref val="3"/>
        </dgm:presLayoutVars>
      </dgm:prSet>
      <dgm:spPr/>
      <dgm:t>
        <a:bodyPr/>
        <a:lstStyle/>
        <a:p>
          <a:endParaRPr lang="en-IN"/>
        </a:p>
      </dgm:t>
    </dgm:pt>
    <dgm:pt modelId="{4FBC0FE0-C9AD-4579-950D-0291F0C70C53}" type="pres">
      <dgm:prSet presAssocID="{C1513068-D1F9-45FE-8FE7-427E2E1A504F}" presName="hierChild2" presStyleCnt="0"/>
      <dgm:spPr/>
    </dgm:pt>
    <dgm:pt modelId="{D077A8BB-06BF-47ED-89C9-8FADAC6A4D12}" type="pres">
      <dgm:prSet presAssocID="{28D96E20-8DB5-4ECF-8F84-73B35104BB00}" presName="Name10" presStyleLbl="parChTrans1D2" presStyleIdx="0" presStyleCnt="3"/>
      <dgm:spPr/>
      <dgm:t>
        <a:bodyPr/>
        <a:lstStyle/>
        <a:p>
          <a:endParaRPr lang="en-IN"/>
        </a:p>
      </dgm:t>
    </dgm:pt>
    <dgm:pt modelId="{8F7ECED7-C9E8-4E28-8041-BBC72B79CC09}" type="pres">
      <dgm:prSet presAssocID="{39A46425-248F-405B-A8E7-561F9F7913B9}" presName="hierRoot2" presStyleCnt="0"/>
      <dgm:spPr/>
    </dgm:pt>
    <dgm:pt modelId="{00D2FA67-F370-42D6-9DB9-C048D28D767B}" type="pres">
      <dgm:prSet presAssocID="{39A46425-248F-405B-A8E7-561F9F7913B9}" presName="composite2" presStyleCnt="0"/>
      <dgm:spPr/>
    </dgm:pt>
    <dgm:pt modelId="{D63A5FDD-074F-4ACC-B140-6080380030D5}" type="pres">
      <dgm:prSet presAssocID="{39A46425-248F-405B-A8E7-561F9F7913B9}" presName="background2" presStyleLbl="node2" presStyleIdx="0" presStyleCnt="3"/>
      <dgm:spPr/>
    </dgm:pt>
    <dgm:pt modelId="{EBC4FB36-C623-4B04-9237-C3B331AFF6D2}" type="pres">
      <dgm:prSet presAssocID="{39A46425-248F-405B-A8E7-561F9F7913B9}" presName="text2" presStyleLbl="fgAcc2" presStyleIdx="0" presStyleCnt="3">
        <dgm:presLayoutVars>
          <dgm:chPref val="3"/>
        </dgm:presLayoutVars>
      </dgm:prSet>
      <dgm:spPr/>
      <dgm:t>
        <a:bodyPr/>
        <a:lstStyle/>
        <a:p>
          <a:endParaRPr lang="en-IN"/>
        </a:p>
      </dgm:t>
    </dgm:pt>
    <dgm:pt modelId="{929D5794-02C6-4B6A-9A73-2EAEBCB1C7F6}" type="pres">
      <dgm:prSet presAssocID="{39A46425-248F-405B-A8E7-561F9F7913B9}" presName="hierChild3" presStyleCnt="0"/>
      <dgm:spPr/>
    </dgm:pt>
    <dgm:pt modelId="{6CFD6E59-84C4-41F2-BDF4-41EC28B37AC9}" type="pres">
      <dgm:prSet presAssocID="{681288CB-7F80-400E-ACAC-5DD026426BCA}" presName="Name17" presStyleLbl="parChTrans1D3" presStyleIdx="0" presStyleCnt="4"/>
      <dgm:spPr/>
      <dgm:t>
        <a:bodyPr/>
        <a:lstStyle/>
        <a:p>
          <a:endParaRPr lang="en-IN"/>
        </a:p>
      </dgm:t>
    </dgm:pt>
    <dgm:pt modelId="{51A39CCA-F508-473A-95B1-D627D80544F7}" type="pres">
      <dgm:prSet presAssocID="{07B68703-00EE-411B-90A3-CDA862EAE0E0}" presName="hierRoot3" presStyleCnt="0"/>
      <dgm:spPr/>
    </dgm:pt>
    <dgm:pt modelId="{B821AB7C-A7F8-40F7-B59D-C7E6B83C4BFF}" type="pres">
      <dgm:prSet presAssocID="{07B68703-00EE-411B-90A3-CDA862EAE0E0}" presName="composite3" presStyleCnt="0"/>
      <dgm:spPr/>
    </dgm:pt>
    <dgm:pt modelId="{51386708-6E7C-40AA-B480-78A0221EB624}" type="pres">
      <dgm:prSet presAssocID="{07B68703-00EE-411B-90A3-CDA862EAE0E0}" presName="background3" presStyleLbl="node3" presStyleIdx="0" presStyleCnt="4"/>
      <dgm:spPr/>
    </dgm:pt>
    <dgm:pt modelId="{0610BBD5-6EDF-497A-9DE1-7006512C8229}" type="pres">
      <dgm:prSet presAssocID="{07B68703-00EE-411B-90A3-CDA862EAE0E0}" presName="text3" presStyleLbl="fgAcc3" presStyleIdx="0" presStyleCnt="4">
        <dgm:presLayoutVars>
          <dgm:chPref val="3"/>
        </dgm:presLayoutVars>
      </dgm:prSet>
      <dgm:spPr/>
      <dgm:t>
        <a:bodyPr/>
        <a:lstStyle/>
        <a:p>
          <a:endParaRPr lang="en-IN"/>
        </a:p>
      </dgm:t>
    </dgm:pt>
    <dgm:pt modelId="{737D0077-F315-40E5-AA76-F1F0738C2BE7}" type="pres">
      <dgm:prSet presAssocID="{07B68703-00EE-411B-90A3-CDA862EAE0E0}" presName="hierChild4" presStyleCnt="0"/>
      <dgm:spPr/>
    </dgm:pt>
    <dgm:pt modelId="{CF1E951F-29A0-4830-9542-95EE98B6F8BC}" type="pres">
      <dgm:prSet presAssocID="{A1BCDE20-F82D-448F-A101-E7524C63F644}" presName="Name17" presStyleLbl="parChTrans1D3" presStyleIdx="1" presStyleCnt="4"/>
      <dgm:spPr/>
      <dgm:t>
        <a:bodyPr/>
        <a:lstStyle/>
        <a:p>
          <a:endParaRPr lang="en-IN"/>
        </a:p>
      </dgm:t>
    </dgm:pt>
    <dgm:pt modelId="{B90EBED9-5DDE-422A-ADB8-C6D3861CAB3F}" type="pres">
      <dgm:prSet presAssocID="{1FA7F8DD-3E35-4329-929B-BF1170113C04}" presName="hierRoot3" presStyleCnt="0"/>
      <dgm:spPr/>
    </dgm:pt>
    <dgm:pt modelId="{6823E347-2047-438A-BF89-5FAAFDC89834}" type="pres">
      <dgm:prSet presAssocID="{1FA7F8DD-3E35-4329-929B-BF1170113C04}" presName="composite3" presStyleCnt="0"/>
      <dgm:spPr/>
    </dgm:pt>
    <dgm:pt modelId="{E59D656D-21A5-4764-8742-D3EB6D57F03A}" type="pres">
      <dgm:prSet presAssocID="{1FA7F8DD-3E35-4329-929B-BF1170113C04}" presName="background3" presStyleLbl="node3" presStyleIdx="1" presStyleCnt="4"/>
      <dgm:spPr/>
    </dgm:pt>
    <dgm:pt modelId="{8C8F21BE-3380-4B66-B583-64ABB8CD9B6E}" type="pres">
      <dgm:prSet presAssocID="{1FA7F8DD-3E35-4329-929B-BF1170113C04}" presName="text3" presStyleLbl="fgAcc3" presStyleIdx="1" presStyleCnt="4">
        <dgm:presLayoutVars>
          <dgm:chPref val="3"/>
        </dgm:presLayoutVars>
      </dgm:prSet>
      <dgm:spPr/>
      <dgm:t>
        <a:bodyPr/>
        <a:lstStyle/>
        <a:p>
          <a:endParaRPr lang="en-IN"/>
        </a:p>
      </dgm:t>
    </dgm:pt>
    <dgm:pt modelId="{4DE67089-7038-4C59-85DD-9C7E10AC7EA4}" type="pres">
      <dgm:prSet presAssocID="{1FA7F8DD-3E35-4329-929B-BF1170113C04}" presName="hierChild4" presStyleCnt="0"/>
      <dgm:spPr/>
    </dgm:pt>
    <dgm:pt modelId="{60003213-BB99-4788-8814-12408ACD85AB}" type="pres">
      <dgm:prSet presAssocID="{FB12DF42-8B14-4A07-B8F6-CAEC286BD667}" presName="Name10" presStyleLbl="parChTrans1D2" presStyleIdx="1" presStyleCnt="3"/>
      <dgm:spPr/>
      <dgm:t>
        <a:bodyPr/>
        <a:lstStyle/>
        <a:p>
          <a:endParaRPr lang="en-IN"/>
        </a:p>
      </dgm:t>
    </dgm:pt>
    <dgm:pt modelId="{73C5F54A-CBF5-4C03-B58D-307CB2409445}" type="pres">
      <dgm:prSet presAssocID="{8264B150-D34E-4E4F-AFDA-590A05B4D924}" presName="hierRoot2" presStyleCnt="0"/>
      <dgm:spPr/>
    </dgm:pt>
    <dgm:pt modelId="{84496580-2761-45B6-B4C9-E695FD071AA3}" type="pres">
      <dgm:prSet presAssocID="{8264B150-D34E-4E4F-AFDA-590A05B4D924}" presName="composite2" presStyleCnt="0"/>
      <dgm:spPr/>
    </dgm:pt>
    <dgm:pt modelId="{7AE0A7CD-6C4D-49BB-ADB1-01FD908141B3}" type="pres">
      <dgm:prSet presAssocID="{8264B150-D34E-4E4F-AFDA-590A05B4D924}" presName="background2" presStyleLbl="node2" presStyleIdx="1" presStyleCnt="3"/>
      <dgm:spPr/>
    </dgm:pt>
    <dgm:pt modelId="{89D3BD7E-1C3B-47EB-9C9E-7EFC5270D371}" type="pres">
      <dgm:prSet presAssocID="{8264B150-D34E-4E4F-AFDA-590A05B4D924}" presName="text2" presStyleLbl="fgAcc2" presStyleIdx="1" presStyleCnt="3">
        <dgm:presLayoutVars>
          <dgm:chPref val="3"/>
        </dgm:presLayoutVars>
      </dgm:prSet>
      <dgm:spPr/>
      <dgm:t>
        <a:bodyPr/>
        <a:lstStyle/>
        <a:p>
          <a:endParaRPr lang="en-IN"/>
        </a:p>
      </dgm:t>
    </dgm:pt>
    <dgm:pt modelId="{00FD3C2E-8C3F-4E61-95ED-765A27650F45}" type="pres">
      <dgm:prSet presAssocID="{8264B150-D34E-4E4F-AFDA-590A05B4D924}" presName="hierChild3" presStyleCnt="0"/>
      <dgm:spPr/>
    </dgm:pt>
    <dgm:pt modelId="{61B702B1-44AE-4497-9849-1863D89B5FFA}" type="pres">
      <dgm:prSet presAssocID="{F87CEBEC-F483-4F5A-A3BA-6ABA0B01E173}" presName="Name17" presStyleLbl="parChTrans1D3" presStyleIdx="2" presStyleCnt="4"/>
      <dgm:spPr/>
      <dgm:t>
        <a:bodyPr/>
        <a:lstStyle/>
        <a:p>
          <a:endParaRPr lang="en-IN"/>
        </a:p>
      </dgm:t>
    </dgm:pt>
    <dgm:pt modelId="{AE3251F5-D10A-4DB9-88F3-84710C329726}" type="pres">
      <dgm:prSet presAssocID="{EBCEB225-2EF4-4FC0-A6F1-B8D51AF58AF0}" presName="hierRoot3" presStyleCnt="0"/>
      <dgm:spPr/>
    </dgm:pt>
    <dgm:pt modelId="{30D4B7E9-46F2-4B8C-B2F4-E27EC130530F}" type="pres">
      <dgm:prSet presAssocID="{EBCEB225-2EF4-4FC0-A6F1-B8D51AF58AF0}" presName="composite3" presStyleCnt="0"/>
      <dgm:spPr/>
    </dgm:pt>
    <dgm:pt modelId="{A08B63AE-3B81-4803-887D-4CD4E4C6B5F7}" type="pres">
      <dgm:prSet presAssocID="{EBCEB225-2EF4-4FC0-A6F1-B8D51AF58AF0}" presName="background3" presStyleLbl="node3" presStyleIdx="2" presStyleCnt="4"/>
      <dgm:spPr/>
    </dgm:pt>
    <dgm:pt modelId="{D8DDC24D-96F9-4C26-9579-528EE35D0861}" type="pres">
      <dgm:prSet presAssocID="{EBCEB225-2EF4-4FC0-A6F1-B8D51AF58AF0}" presName="text3" presStyleLbl="fgAcc3" presStyleIdx="2" presStyleCnt="4">
        <dgm:presLayoutVars>
          <dgm:chPref val="3"/>
        </dgm:presLayoutVars>
      </dgm:prSet>
      <dgm:spPr/>
      <dgm:t>
        <a:bodyPr/>
        <a:lstStyle/>
        <a:p>
          <a:endParaRPr lang="en-IN"/>
        </a:p>
      </dgm:t>
    </dgm:pt>
    <dgm:pt modelId="{1B0343CC-C2EA-4946-8A7F-E069126FD8AB}" type="pres">
      <dgm:prSet presAssocID="{EBCEB225-2EF4-4FC0-A6F1-B8D51AF58AF0}" presName="hierChild4" presStyleCnt="0"/>
      <dgm:spPr/>
    </dgm:pt>
    <dgm:pt modelId="{020115CD-68FA-459F-A83E-7EF3A822F7B0}" type="pres">
      <dgm:prSet presAssocID="{8705BB6F-A0D8-4E92-91E5-11D611788462}" presName="Name10" presStyleLbl="parChTrans1D2" presStyleIdx="2" presStyleCnt="3"/>
      <dgm:spPr/>
    </dgm:pt>
    <dgm:pt modelId="{0F9FC1E9-E77F-4CA6-827A-D5F72FD15F26}" type="pres">
      <dgm:prSet presAssocID="{3BF10F0D-0659-4C11-9071-9FA4A084F23D}" presName="hierRoot2" presStyleCnt="0"/>
      <dgm:spPr/>
    </dgm:pt>
    <dgm:pt modelId="{1F6E23E6-C8FC-4E4E-A1F7-54443D109A68}" type="pres">
      <dgm:prSet presAssocID="{3BF10F0D-0659-4C11-9071-9FA4A084F23D}" presName="composite2" presStyleCnt="0"/>
      <dgm:spPr/>
    </dgm:pt>
    <dgm:pt modelId="{1CED10A4-7F58-4BB7-AA99-B2184D9A2F2A}" type="pres">
      <dgm:prSet presAssocID="{3BF10F0D-0659-4C11-9071-9FA4A084F23D}" presName="background2" presStyleLbl="node2" presStyleIdx="2" presStyleCnt="3"/>
      <dgm:spPr/>
    </dgm:pt>
    <dgm:pt modelId="{C1B957AD-C626-43E7-B0C6-9322F52050BC}" type="pres">
      <dgm:prSet presAssocID="{3BF10F0D-0659-4C11-9071-9FA4A084F23D}" presName="text2" presStyleLbl="fgAcc2" presStyleIdx="2" presStyleCnt="3">
        <dgm:presLayoutVars>
          <dgm:chPref val="3"/>
        </dgm:presLayoutVars>
      </dgm:prSet>
      <dgm:spPr/>
      <dgm:t>
        <a:bodyPr/>
        <a:lstStyle/>
        <a:p>
          <a:endParaRPr lang="en-IN"/>
        </a:p>
      </dgm:t>
    </dgm:pt>
    <dgm:pt modelId="{793C6AEA-2651-48ED-B95B-8CDB5FD44A33}" type="pres">
      <dgm:prSet presAssocID="{3BF10F0D-0659-4C11-9071-9FA4A084F23D}" presName="hierChild3" presStyleCnt="0"/>
      <dgm:spPr/>
    </dgm:pt>
    <dgm:pt modelId="{09BF357B-F943-4744-AD9D-3175C97A8A9F}" type="pres">
      <dgm:prSet presAssocID="{C6B83AA8-B7BA-4508-8C96-67A0DD16D8C9}" presName="Name17" presStyleLbl="parChTrans1D3" presStyleIdx="3" presStyleCnt="4"/>
      <dgm:spPr/>
    </dgm:pt>
    <dgm:pt modelId="{C3040DBE-B29C-4B66-8CBA-EAD60F7DE1F5}" type="pres">
      <dgm:prSet presAssocID="{E07CAD46-86F1-4CC3-8DA0-D0E24236C537}" presName="hierRoot3" presStyleCnt="0"/>
      <dgm:spPr/>
    </dgm:pt>
    <dgm:pt modelId="{78668407-D0F4-4D17-88AD-06304F16B440}" type="pres">
      <dgm:prSet presAssocID="{E07CAD46-86F1-4CC3-8DA0-D0E24236C537}" presName="composite3" presStyleCnt="0"/>
      <dgm:spPr/>
    </dgm:pt>
    <dgm:pt modelId="{7A92736F-2991-443B-8D42-2292C544776A}" type="pres">
      <dgm:prSet presAssocID="{E07CAD46-86F1-4CC3-8DA0-D0E24236C537}" presName="background3" presStyleLbl="node3" presStyleIdx="3" presStyleCnt="4"/>
      <dgm:spPr/>
    </dgm:pt>
    <dgm:pt modelId="{5F004410-06EB-461E-97EF-2D83F344C681}" type="pres">
      <dgm:prSet presAssocID="{E07CAD46-86F1-4CC3-8DA0-D0E24236C537}" presName="text3" presStyleLbl="fgAcc3" presStyleIdx="3" presStyleCnt="4">
        <dgm:presLayoutVars>
          <dgm:chPref val="3"/>
        </dgm:presLayoutVars>
      </dgm:prSet>
      <dgm:spPr/>
      <dgm:t>
        <a:bodyPr/>
        <a:lstStyle/>
        <a:p>
          <a:endParaRPr lang="en-IN"/>
        </a:p>
      </dgm:t>
    </dgm:pt>
    <dgm:pt modelId="{902B022E-9E56-4AD3-A041-A20B618AB505}" type="pres">
      <dgm:prSet presAssocID="{E07CAD46-86F1-4CC3-8DA0-D0E24236C537}" presName="hierChild4" presStyleCnt="0"/>
      <dgm:spPr/>
    </dgm:pt>
  </dgm:ptLst>
  <dgm:cxnLst>
    <dgm:cxn modelId="{0B0121C2-6BC4-4991-9185-924EF89ABD8E}" srcId="{C1513068-D1F9-45FE-8FE7-427E2E1A504F}" destId="{3BF10F0D-0659-4C11-9071-9FA4A084F23D}" srcOrd="2" destOrd="0" parTransId="{8705BB6F-A0D8-4E92-91E5-11D611788462}" sibTransId="{03144BA8-A7D1-471F-9133-8918F77B6113}"/>
    <dgm:cxn modelId="{2E4BD876-0FB6-47C3-B438-C5366FCF689A}" type="presOf" srcId="{8264B150-D34E-4E4F-AFDA-590A05B4D924}" destId="{89D3BD7E-1C3B-47EB-9C9E-7EFC5270D371}" srcOrd="0" destOrd="0" presId="urn:microsoft.com/office/officeart/2005/8/layout/hierarchy1"/>
    <dgm:cxn modelId="{420A6099-1D66-4D8B-AE9B-5C4645CE42E9}" srcId="{3BF10F0D-0659-4C11-9071-9FA4A084F23D}" destId="{E07CAD46-86F1-4CC3-8DA0-D0E24236C537}" srcOrd="0" destOrd="0" parTransId="{C6B83AA8-B7BA-4508-8C96-67A0DD16D8C9}" sibTransId="{B400D49F-3C17-4943-9133-F8E189909868}"/>
    <dgm:cxn modelId="{F928A760-3908-441F-B01C-2D82CA772448}" srcId="{C1513068-D1F9-45FE-8FE7-427E2E1A504F}" destId="{8264B150-D34E-4E4F-AFDA-590A05B4D924}" srcOrd="1" destOrd="0" parTransId="{FB12DF42-8B14-4A07-B8F6-CAEC286BD667}" sibTransId="{F4663BDA-A4D8-4889-AA02-0D268BBBC812}"/>
    <dgm:cxn modelId="{DCFD4A0F-F0C7-4081-ABF7-40C93F341643}" srcId="{39A46425-248F-405B-A8E7-561F9F7913B9}" destId="{1FA7F8DD-3E35-4329-929B-BF1170113C04}" srcOrd="1" destOrd="0" parTransId="{A1BCDE20-F82D-448F-A101-E7524C63F644}" sibTransId="{8CFB3D05-9303-431B-B87B-B5F16C58C5D7}"/>
    <dgm:cxn modelId="{A9A0324A-9C30-41C2-B2F3-339D96793E87}" srcId="{8264B150-D34E-4E4F-AFDA-590A05B4D924}" destId="{EBCEB225-2EF4-4FC0-A6F1-B8D51AF58AF0}" srcOrd="0" destOrd="0" parTransId="{F87CEBEC-F483-4F5A-A3BA-6ABA0B01E173}" sibTransId="{7DC3C414-94B4-4857-99CE-307889107C40}"/>
    <dgm:cxn modelId="{61216D6A-26AB-4583-86A5-F472EFA54385}" type="presOf" srcId="{3BF10F0D-0659-4C11-9071-9FA4A084F23D}" destId="{C1B957AD-C626-43E7-B0C6-9322F52050BC}" srcOrd="0" destOrd="0" presId="urn:microsoft.com/office/officeart/2005/8/layout/hierarchy1"/>
    <dgm:cxn modelId="{F9C880CC-4C66-42AD-8CF4-CF38AF4CCB47}" type="presOf" srcId="{EBCEB225-2EF4-4FC0-A6F1-B8D51AF58AF0}" destId="{D8DDC24D-96F9-4C26-9579-528EE35D0861}" srcOrd="0" destOrd="0" presId="urn:microsoft.com/office/officeart/2005/8/layout/hierarchy1"/>
    <dgm:cxn modelId="{F4965754-FDCE-48CD-B1D5-23D1DF816AC9}" srcId="{39A46425-248F-405B-A8E7-561F9F7913B9}" destId="{07B68703-00EE-411B-90A3-CDA862EAE0E0}" srcOrd="0" destOrd="0" parTransId="{681288CB-7F80-400E-ACAC-5DD026426BCA}" sibTransId="{589F9A1D-0193-45A1-896B-93022E3A977D}"/>
    <dgm:cxn modelId="{3D4961AA-9ADB-40C9-B1B3-94B2C8ECE37B}" type="presOf" srcId="{1FA7F8DD-3E35-4329-929B-BF1170113C04}" destId="{8C8F21BE-3380-4B66-B583-64ABB8CD9B6E}" srcOrd="0" destOrd="0" presId="urn:microsoft.com/office/officeart/2005/8/layout/hierarchy1"/>
    <dgm:cxn modelId="{7F4F69D1-C39D-4DB6-BEEB-7D12F13DDA9D}" type="presOf" srcId="{FB12DF42-8B14-4A07-B8F6-CAEC286BD667}" destId="{60003213-BB99-4788-8814-12408ACD85AB}" srcOrd="0" destOrd="0" presId="urn:microsoft.com/office/officeart/2005/8/layout/hierarchy1"/>
    <dgm:cxn modelId="{07083AFB-3DEC-412F-803C-D2E117CF5DFF}" type="presOf" srcId="{8705BB6F-A0D8-4E92-91E5-11D611788462}" destId="{020115CD-68FA-459F-A83E-7EF3A822F7B0}" srcOrd="0" destOrd="0" presId="urn:microsoft.com/office/officeart/2005/8/layout/hierarchy1"/>
    <dgm:cxn modelId="{0ACAD3CA-EF97-4871-B7FA-B8721A4C2486}" type="presOf" srcId="{C1513068-D1F9-45FE-8FE7-427E2E1A504F}" destId="{3B163107-A6D9-47B4-9AC5-CC13F7D3E36A}" srcOrd="0" destOrd="0" presId="urn:microsoft.com/office/officeart/2005/8/layout/hierarchy1"/>
    <dgm:cxn modelId="{1DEB324A-7A8B-4DAE-9669-2C4F722D1721}" srcId="{C1513068-D1F9-45FE-8FE7-427E2E1A504F}" destId="{39A46425-248F-405B-A8E7-561F9F7913B9}" srcOrd="0" destOrd="0" parTransId="{28D96E20-8DB5-4ECF-8F84-73B35104BB00}" sibTransId="{1882401C-8A21-4E84-B233-A128617C780D}"/>
    <dgm:cxn modelId="{9BCA4DCE-22A5-49C4-83CC-0B6625AA10BF}" type="presOf" srcId="{07B68703-00EE-411B-90A3-CDA862EAE0E0}" destId="{0610BBD5-6EDF-497A-9DE1-7006512C8229}" srcOrd="0" destOrd="0" presId="urn:microsoft.com/office/officeart/2005/8/layout/hierarchy1"/>
    <dgm:cxn modelId="{97965BAA-EFBE-4022-AF26-DB98C3955894}" srcId="{634D729B-E5D4-4E39-A9CA-3DE746334A3B}" destId="{C1513068-D1F9-45FE-8FE7-427E2E1A504F}" srcOrd="0" destOrd="0" parTransId="{213AA2C8-7DBE-4AA7-BC89-2EF276AA96B7}" sibTransId="{3D981348-B6B7-409C-8653-3D378BA4CE9B}"/>
    <dgm:cxn modelId="{63123200-F073-4CBF-8AD0-75EB82458F4E}" type="presOf" srcId="{E07CAD46-86F1-4CC3-8DA0-D0E24236C537}" destId="{5F004410-06EB-461E-97EF-2D83F344C681}" srcOrd="0" destOrd="0" presId="urn:microsoft.com/office/officeart/2005/8/layout/hierarchy1"/>
    <dgm:cxn modelId="{E18D4A2B-4896-4E8C-8BB8-4BC886B06669}" type="presOf" srcId="{39A46425-248F-405B-A8E7-561F9F7913B9}" destId="{EBC4FB36-C623-4B04-9237-C3B331AFF6D2}" srcOrd="0" destOrd="0" presId="urn:microsoft.com/office/officeart/2005/8/layout/hierarchy1"/>
    <dgm:cxn modelId="{E2EE7C25-74A7-4290-B99D-7EC6AC2134B3}" type="presOf" srcId="{F87CEBEC-F483-4F5A-A3BA-6ABA0B01E173}" destId="{61B702B1-44AE-4497-9849-1863D89B5FFA}" srcOrd="0" destOrd="0" presId="urn:microsoft.com/office/officeart/2005/8/layout/hierarchy1"/>
    <dgm:cxn modelId="{6F87C9B3-6499-49B5-BB52-4760D0FEECA6}" type="presOf" srcId="{A1BCDE20-F82D-448F-A101-E7524C63F644}" destId="{CF1E951F-29A0-4830-9542-95EE98B6F8BC}" srcOrd="0" destOrd="0" presId="urn:microsoft.com/office/officeart/2005/8/layout/hierarchy1"/>
    <dgm:cxn modelId="{43CED5F9-72A3-42F6-8918-F92E62614893}" type="presOf" srcId="{681288CB-7F80-400E-ACAC-5DD026426BCA}" destId="{6CFD6E59-84C4-41F2-BDF4-41EC28B37AC9}" srcOrd="0" destOrd="0" presId="urn:microsoft.com/office/officeart/2005/8/layout/hierarchy1"/>
    <dgm:cxn modelId="{286C3B64-1264-432B-8F9D-C509F88B98BB}" type="presOf" srcId="{C6B83AA8-B7BA-4508-8C96-67A0DD16D8C9}" destId="{09BF357B-F943-4744-AD9D-3175C97A8A9F}" srcOrd="0" destOrd="0" presId="urn:microsoft.com/office/officeart/2005/8/layout/hierarchy1"/>
    <dgm:cxn modelId="{E777D541-F688-4C48-A6FD-8A4A7F950701}" type="presOf" srcId="{634D729B-E5D4-4E39-A9CA-3DE746334A3B}" destId="{B8B40BC3-8430-4652-BFDD-698E15D672F4}" srcOrd="0" destOrd="0" presId="urn:microsoft.com/office/officeart/2005/8/layout/hierarchy1"/>
    <dgm:cxn modelId="{678793EB-CF46-4F54-B7AD-E2AE9FDF4F1E}" type="presOf" srcId="{28D96E20-8DB5-4ECF-8F84-73B35104BB00}" destId="{D077A8BB-06BF-47ED-89C9-8FADAC6A4D12}" srcOrd="0" destOrd="0" presId="urn:microsoft.com/office/officeart/2005/8/layout/hierarchy1"/>
    <dgm:cxn modelId="{011C3FBA-A44D-46E0-BAC8-F8DDF6E8F9CC}" type="presParOf" srcId="{B8B40BC3-8430-4652-BFDD-698E15D672F4}" destId="{B7E55ACB-03EB-437E-8CBC-5DFBEEC35F46}" srcOrd="0" destOrd="0" presId="urn:microsoft.com/office/officeart/2005/8/layout/hierarchy1"/>
    <dgm:cxn modelId="{C9F5C3CB-37D0-456B-A1CB-8AF7C13F4C8A}" type="presParOf" srcId="{B7E55ACB-03EB-437E-8CBC-5DFBEEC35F46}" destId="{8DDEA9B9-A347-4403-8C19-BDBCF1AFCB21}" srcOrd="0" destOrd="0" presId="urn:microsoft.com/office/officeart/2005/8/layout/hierarchy1"/>
    <dgm:cxn modelId="{1BEC8CE3-F49F-4D73-BEB1-53845124F99F}" type="presParOf" srcId="{8DDEA9B9-A347-4403-8C19-BDBCF1AFCB21}" destId="{D2350DE1-B2CF-42B2-A8C1-CC592790116A}" srcOrd="0" destOrd="0" presId="urn:microsoft.com/office/officeart/2005/8/layout/hierarchy1"/>
    <dgm:cxn modelId="{1B5D0470-8DCB-4660-8707-661FE3547E4F}" type="presParOf" srcId="{8DDEA9B9-A347-4403-8C19-BDBCF1AFCB21}" destId="{3B163107-A6D9-47B4-9AC5-CC13F7D3E36A}" srcOrd="1" destOrd="0" presId="urn:microsoft.com/office/officeart/2005/8/layout/hierarchy1"/>
    <dgm:cxn modelId="{F9DB546B-007D-4B92-A123-FE5D423EB698}" type="presParOf" srcId="{B7E55ACB-03EB-437E-8CBC-5DFBEEC35F46}" destId="{4FBC0FE0-C9AD-4579-950D-0291F0C70C53}" srcOrd="1" destOrd="0" presId="urn:microsoft.com/office/officeart/2005/8/layout/hierarchy1"/>
    <dgm:cxn modelId="{6032444E-268C-47F3-B3C2-6C27ABCD122A}" type="presParOf" srcId="{4FBC0FE0-C9AD-4579-950D-0291F0C70C53}" destId="{D077A8BB-06BF-47ED-89C9-8FADAC6A4D12}" srcOrd="0" destOrd="0" presId="urn:microsoft.com/office/officeart/2005/8/layout/hierarchy1"/>
    <dgm:cxn modelId="{1B0118ED-DE51-4D6A-9A18-9FB613233B5C}" type="presParOf" srcId="{4FBC0FE0-C9AD-4579-950D-0291F0C70C53}" destId="{8F7ECED7-C9E8-4E28-8041-BBC72B79CC09}" srcOrd="1" destOrd="0" presId="urn:microsoft.com/office/officeart/2005/8/layout/hierarchy1"/>
    <dgm:cxn modelId="{2B0C9FA9-09B4-46C0-AFFE-2E766618EBB7}" type="presParOf" srcId="{8F7ECED7-C9E8-4E28-8041-BBC72B79CC09}" destId="{00D2FA67-F370-42D6-9DB9-C048D28D767B}" srcOrd="0" destOrd="0" presId="urn:microsoft.com/office/officeart/2005/8/layout/hierarchy1"/>
    <dgm:cxn modelId="{F96CFAAC-603F-4E67-8488-4A9CD3384C13}" type="presParOf" srcId="{00D2FA67-F370-42D6-9DB9-C048D28D767B}" destId="{D63A5FDD-074F-4ACC-B140-6080380030D5}" srcOrd="0" destOrd="0" presId="urn:microsoft.com/office/officeart/2005/8/layout/hierarchy1"/>
    <dgm:cxn modelId="{A2487449-04DC-4CC6-B484-97EE39FE8297}" type="presParOf" srcId="{00D2FA67-F370-42D6-9DB9-C048D28D767B}" destId="{EBC4FB36-C623-4B04-9237-C3B331AFF6D2}" srcOrd="1" destOrd="0" presId="urn:microsoft.com/office/officeart/2005/8/layout/hierarchy1"/>
    <dgm:cxn modelId="{F664D580-A970-4B11-87A0-A581B29CC95C}" type="presParOf" srcId="{8F7ECED7-C9E8-4E28-8041-BBC72B79CC09}" destId="{929D5794-02C6-4B6A-9A73-2EAEBCB1C7F6}" srcOrd="1" destOrd="0" presId="urn:microsoft.com/office/officeart/2005/8/layout/hierarchy1"/>
    <dgm:cxn modelId="{43263DDC-C3B9-456B-ADB8-AB76FC719E5F}" type="presParOf" srcId="{929D5794-02C6-4B6A-9A73-2EAEBCB1C7F6}" destId="{6CFD6E59-84C4-41F2-BDF4-41EC28B37AC9}" srcOrd="0" destOrd="0" presId="urn:microsoft.com/office/officeart/2005/8/layout/hierarchy1"/>
    <dgm:cxn modelId="{6332CF31-7CD6-46F9-B08D-A2913116E181}" type="presParOf" srcId="{929D5794-02C6-4B6A-9A73-2EAEBCB1C7F6}" destId="{51A39CCA-F508-473A-95B1-D627D80544F7}" srcOrd="1" destOrd="0" presId="urn:microsoft.com/office/officeart/2005/8/layout/hierarchy1"/>
    <dgm:cxn modelId="{1631D84F-B642-429C-9E66-BEFC6040ACCA}" type="presParOf" srcId="{51A39CCA-F508-473A-95B1-D627D80544F7}" destId="{B821AB7C-A7F8-40F7-B59D-C7E6B83C4BFF}" srcOrd="0" destOrd="0" presId="urn:microsoft.com/office/officeart/2005/8/layout/hierarchy1"/>
    <dgm:cxn modelId="{A9C743D1-FC85-4558-B93C-B2EA38A6AB67}" type="presParOf" srcId="{B821AB7C-A7F8-40F7-B59D-C7E6B83C4BFF}" destId="{51386708-6E7C-40AA-B480-78A0221EB624}" srcOrd="0" destOrd="0" presId="urn:microsoft.com/office/officeart/2005/8/layout/hierarchy1"/>
    <dgm:cxn modelId="{0627FAB7-48AA-4C01-B50A-2CC925D21DD5}" type="presParOf" srcId="{B821AB7C-A7F8-40F7-B59D-C7E6B83C4BFF}" destId="{0610BBD5-6EDF-497A-9DE1-7006512C8229}" srcOrd="1" destOrd="0" presId="urn:microsoft.com/office/officeart/2005/8/layout/hierarchy1"/>
    <dgm:cxn modelId="{85BBEFF1-CB37-46E3-B30B-4191901A275D}" type="presParOf" srcId="{51A39CCA-F508-473A-95B1-D627D80544F7}" destId="{737D0077-F315-40E5-AA76-F1F0738C2BE7}" srcOrd="1" destOrd="0" presId="urn:microsoft.com/office/officeart/2005/8/layout/hierarchy1"/>
    <dgm:cxn modelId="{F7FE0548-2389-4FF0-80AB-3417FC3DE2AC}" type="presParOf" srcId="{929D5794-02C6-4B6A-9A73-2EAEBCB1C7F6}" destId="{CF1E951F-29A0-4830-9542-95EE98B6F8BC}" srcOrd="2" destOrd="0" presId="urn:microsoft.com/office/officeart/2005/8/layout/hierarchy1"/>
    <dgm:cxn modelId="{61F57C3A-D6CE-40E7-A8E2-30301C2CFB5D}" type="presParOf" srcId="{929D5794-02C6-4B6A-9A73-2EAEBCB1C7F6}" destId="{B90EBED9-5DDE-422A-ADB8-C6D3861CAB3F}" srcOrd="3" destOrd="0" presId="urn:microsoft.com/office/officeart/2005/8/layout/hierarchy1"/>
    <dgm:cxn modelId="{B42A1F35-BC97-4C2A-9515-0ED6F13123BA}" type="presParOf" srcId="{B90EBED9-5DDE-422A-ADB8-C6D3861CAB3F}" destId="{6823E347-2047-438A-BF89-5FAAFDC89834}" srcOrd="0" destOrd="0" presId="urn:microsoft.com/office/officeart/2005/8/layout/hierarchy1"/>
    <dgm:cxn modelId="{10FDD57F-5268-4790-ADA2-72F115802A4D}" type="presParOf" srcId="{6823E347-2047-438A-BF89-5FAAFDC89834}" destId="{E59D656D-21A5-4764-8742-D3EB6D57F03A}" srcOrd="0" destOrd="0" presId="urn:microsoft.com/office/officeart/2005/8/layout/hierarchy1"/>
    <dgm:cxn modelId="{D5D999DC-415D-44A6-9DD9-D905C02791CF}" type="presParOf" srcId="{6823E347-2047-438A-BF89-5FAAFDC89834}" destId="{8C8F21BE-3380-4B66-B583-64ABB8CD9B6E}" srcOrd="1" destOrd="0" presId="urn:microsoft.com/office/officeart/2005/8/layout/hierarchy1"/>
    <dgm:cxn modelId="{155D76E7-8C74-431F-A781-D34DF783AD42}" type="presParOf" srcId="{B90EBED9-5DDE-422A-ADB8-C6D3861CAB3F}" destId="{4DE67089-7038-4C59-85DD-9C7E10AC7EA4}" srcOrd="1" destOrd="0" presId="urn:microsoft.com/office/officeart/2005/8/layout/hierarchy1"/>
    <dgm:cxn modelId="{B554ADE0-4AC9-4862-AEF7-1DFC612A6D93}" type="presParOf" srcId="{4FBC0FE0-C9AD-4579-950D-0291F0C70C53}" destId="{60003213-BB99-4788-8814-12408ACD85AB}" srcOrd="2" destOrd="0" presId="urn:microsoft.com/office/officeart/2005/8/layout/hierarchy1"/>
    <dgm:cxn modelId="{633B516D-B9C1-418A-B380-402240E3A9EC}" type="presParOf" srcId="{4FBC0FE0-C9AD-4579-950D-0291F0C70C53}" destId="{73C5F54A-CBF5-4C03-B58D-307CB2409445}" srcOrd="3" destOrd="0" presId="urn:microsoft.com/office/officeart/2005/8/layout/hierarchy1"/>
    <dgm:cxn modelId="{BE59D144-0F91-4D3E-BA12-9C903F14E6BC}" type="presParOf" srcId="{73C5F54A-CBF5-4C03-B58D-307CB2409445}" destId="{84496580-2761-45B6-B4C9-E695FD071AA3}" srcOrd="0" destOrd="0" presId="urn:microsoft.com/office/officeart/2005/8/layout/hierarchy1"/>
    <dgm:cxn modelId="{7DAFA7AD-B0E7-4819-B3BA-06ADDC85C219}" type="presParOf" srcId="{84496580-2761-45B6-B4C9-E695FD071AA3}" destId="{7AE0A7CD-6C4D-49BB-ADB1-01FD908141B3}" srcOrd="0" destOrd="0" presId="urn:microsoft.com/office/officeart/2005/8/layout/hierarchy1"/>
    <dgm:cxn modelId="{2D2962E1-827C-4275-BE21-CAE97B0CE228}" type="presParOf" srcId="{84496580-2761-45B6-B4C9-E695FD071AA3}" destId="{89D3BD7E-1C3B-47EB-9C9E-7EFC5270D371}" srcOrd="1" destOrd="0" presId="urn:microsoft.com/office/officeart/2005/8/layout/hierarchy1"/>
    <dgm:cxn modelId="{5B6B09C0-D89C-4A82-93D9-7285D67E70BD}" type="presParOf" srcId="{73C5F54A-CBF5-4C03-B58D-307CB2409445}" destId="{00FD3C2E-8C3F-4E61-95ED-765A27650F45}" srcOrd="1" destOrd="0" presId="urn:microsoft.com/office/officeart/2005/8/layout/hierarchy1"/>
    <dgm:cxn modelId="{FFD780A3-2243-4045-BA48-1F3AF532CA06}" type="presParOf" srcId="{00FD3C2E-8C3F-4E61-95ED-765A27650F45}" destId="{61B702B1-44AE-4497-9849-1863D89B5FFA}" srcOrd="0" destOrd="0" presId="urn:microsoft.com/office/officeart/2005/8/layout/hierarchy1"/>
    <dgm:cxn modelId="{5A269AE1-F662-4982-8CD0-B0E5A62B4967}" type="presParOf" srcId="{00FD3C2E-8C3F-4E61-95ED-765A27650F45}" destId="{AE3251F5-D10A-4DB9-88F3-84710C329726}" srcOrd="1" destOrd="0" presId="urn:microsoft.com/office/officeart/2005/8/layout/hierarchy1"/>
    <dgm:cxn modelId="{11DC1277-E4FD-4721-9FAC-3EE49C2AD91A}" type="presParOf" srcId="{AE3251F5-D10A-4DB9-88F3-84710C329726}" destId="{30D4B7E9-46F2-4B8C-B2F4-E27EC130530F}" srcOrd="0" destOrd="0" presId="urn:microsoft.com/office/officeart/2005/8/layout/hierarchy1"/>
    <dgm:cxn modelId="{535C4CD6-349B-4D20-8694-48C275DCC770}" type="presParOf" srcId="{30D4B7E9-46F2-4B8C-B2F4-E27EC130530F}" destId="{A08B63AE-3B81-4803-887D-4CD4E4C6B5F7}" srcOrd="0" destOrd="0" presId="urn:microsoft.com/office/officeart/2005/8/layout/hierarchy1"/>
    <dgm:cxn modelId="{5140B54F-F9F4-4BCF-8B86-2A610EAC7294}" type="presParOf" srcId="{30D4B7E9-46F2-4B8C-B2F4-E27EC130530F}" destId="{D8DDC24D-96F9-4C26-9579-528EE35D0861}" srcOrd="1" destOrd="0" presId="urn:microsoft.com/office/officeart/2005/8/layout/hierarchy1"/>
    <dgm:cxn modelId="{3CF24D28-B504-48B3-95FA-BD4260EA4BCE}" type="presParOf" srcId="{AE3251F5-D10A-4DB9-88F3-84710C329726}" destId="{1B0343CC-C2EA-4946-8A7F-E069126FD8AB}" srcOrd="1" destOrd="0" presId="urn:microsoft.com/office/officeart/2005/8/layout/hierarchy1"/>
    <dgm:cxn modelId="{7411FADE-C145-4E75-843E-E09A4634B199}" type="presParOf" srcId="{4FBC0FE0-C9AD-4579-950D-0291F0C70C53}" destId="{020115CD-68FA-459F-A83E-7EF3A822F7B0}" srcOrd="4" destOrd="0" presId="urn:microsoft.com/office/officeart/2005/8/layout/hierarchy1"/>
    <dgm:cxn modelId="{52E6AA49-86A5-4F96-9DCF-7B31F2E21777}" type="presParOf" srcId="{4FBC0FE0-C9AD-4579-950D-0291F0C70C53}" destId="{0F9FC1E9-E77F-4CA6-827A-D5F72FD15F26}" srcOrd="5" destOrd="0" presId="urn:microsoft.com/office/officeart/2005/8/layout/hierarchy1"/>
    <dgm:cxn modelId="{5CE5D66C-F02E-49CD-AE7C-5EC608ED5A7C}" type="presParOf" srcId="{0F9FC1E9-E77F-4CA6-827A-D5F72FD15F26}" destId="{1F6E23E6-C8FC-4E4E-A1F7-54443D109A68}" srcOrd="0" destOrd="0" presId="urn:microsoft.com/office/officeart/2005/8/layout/hierarchy1"/>
    <dgm:cxn modelId="{E1BED3C3-71AD-49CF-AFE4-7CD1C37F53EC}" type="presParOf" srcId="{1F6E23E6-C8FC-4E4E-A1F7-54443D109A68}" destId="{1CED10A4-7F58-4BB7-AA99-B2184D9A2F2A}" srcOrd="0" destOrd="0" presId="urn:microsoft.com/office/officeart/2005/8/layout/hierarchy1"/>
    <dgm:cxn modelId="{2EB09CD1-6147-4E4B-BC86-5786C748BF93}" type="presParOf" srcId="{1F6E23E6-C8FC-4E4E-A1F7-54443D109A68}" destId="{C1B957AD-C626-43E7-B0C6-9322F52050BC}" srcOrd="1" destOrd="0" presId="urn:microsoft.com/office/officeart/2005/8/layout/hierarchy1"/>
    <dgm:cxn modelId="{36024D93-BD72-4654-9CAF-AF2CA250D538}" type="presParOf" srcId="{0F9FC1E9-E77F-4CA6-827A-D5F72FD15F26}" destId="{793C6AEA-2651-48ED-B95B-8CDB5FD44A33}" srcOrd="1" destOrd="0" presId="urn:microsoft.com/office/officeart/2005/8/layout/hierarchy1"/>
    <dgm:cxn modelId="{BD72F725-271F-443D-BF7C-523E627B6F94}" type="presParOf" srcId="{793C6AEA-2651-48ED-B95B-8CDB5FD44A33}" destId="{09BF357B-F943-4744-AD9D-3175C97A8A9F}" srcOrd="0" destOrd="0" presId="urn:microsoft.com/office/officeart/2005/8/layout/hierarchy1"/>
    <dgm:cxn modelId="{2EDBC52D-9A06-4E64-8429-A60A9C1A55E5}" type="presParOf" srcId="{793C6AEA-2651-48ED-B95B-8CDB5FD44A33}" destId="{C3040DBE-B29C-4B66-8CBA-EAD60F7DE1F5}" srcOrd="1" destOrd="0" presId="urn:microsoft.com/office/officeart/2005/8/layout/hierarchy1"/>
    <dgm:cxn modelId="{C0EDF01C-EE4F-4D6C-A551-71AFE37F23CA}" type="presParOf" srcId="{C3040DBE-B29C-4B66-8CBA-EAD60F7DE1F5}" destId="{78668407-D0F4-4D17-88AD-06304F16B440}" srcOrd="0" destOrd="0" presId="urn:microsoft.com/office/officeart/2005/8/layout/hierarchy1"/>
    <dgm:cxn modelId="{DEAB0FB1-7688-4A5E-9089-9FEB737B897B}" type="presParOf" srcId="{78668407-D0F4-4D17-88AD-06304F16B440}" destId="{7A92736F-2991-443B-8D42-2292C544776A}" srcOrd="0" destOrd="0" presId="urn:microsoft.com/office/officeart/2005/8/layout/hierarchy1"/>
    <dgm:cxn modelId="{FCC0B318-699E-499D-91BA-75A86D5DA78E}" type="presParOf" srcId="{78668407-D0F4-4D17-88AD-06304F16B440}" destId="{5F004410-06EB-461E-97EF-2D83F344C681}" srcOrd="1" destOrd="0" presId="urn:microsoft.com/office/officeart/2005/8/layout/hierarchy1"/>
    <dgm:cxn modelId="{B5067F93-58EE-4774-97C7-63FB5C8FE8AA}" type="presParOf" srcId="{C3040DBE-B29C-4B66-8CBA-EAD60F7DE1F5}" destId="{902B022E-9E56-4AD3-A041-A20B618AB50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56E2D-6816-495E-9BEA-AF5E383BD4AC}">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BD81F-72C7-45FE-9713-2E2E70318AF8}">
      <dsp:nvSpPr>
        <dsp:cNvPr id="0" name=""/>
        <dsp:cNvSpPr/>
      </dsp:nvSpPr>
      <dsp:spPr>
        <a:xfrm>
          <a:off x="646" y="1066805"/>
          <a:ext cx="3187950" cy="23923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Preliminary data:- name, age, sex, address, time of examination, two identification marks and person escorting the patient.</a:t>
          </a:r>
          <a:endParaRPr lang="en-IN" sz="2000" kern="1200" dirty="0"/>
        </a:p>
      </dsp:txBody>
      <dsp:txXfrm>
        <a:off x="117431" y="1183590"/>
        <a:ext cx="2954380" cy="2158781"/>
      </dsp:txXfrm>
    </dsp:sp>
    <dsp:sp modelId="{74F03DB5-AB9B-4993-884D-26368E4FDDAD}">
      <dsp:nvSpPr>
        <dsp:cNvPr id="0" name=""/>
        <dsp:cNvSpPr/>
      </dsp:nvSpPr>
      <dsp:spPr>
        <a:xfrm>
          <a:off x="3307942" y="1066805"/>
          <a:ext cx="2414760" cy="23923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History:- Past illness and drug treatment.</a:t>
          </a:r>
          <a:endParaRPr lang="en-IN" sz="2200" kern="1200" dirty="0"/>
        </a:p>
      </dsp:txBody>
      <dsp:txXfrm>
        <a:off x="3424727" y="1183590"/>
        <a:ext cx="2181190" cy="2158781"/>
      </dsp:txXfrm>
    </dsp:sp>
    <dsp:sp modelId="{487EF855-A378-477A-B375-C9D760E45461}">
      <dsp:nvSpPr>
        <dsp:cNvPr id="0" name=""/>
        <dsp:cNvSpPr/>
      </dsp:nvSpPr>
      <dsp:spPr>
        <a:xfrm>
          <a:off x="5842048" y="1066805"/>
          <a:ext cx="2386905" cy="23923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If he admits having taken alcohol- nature, quantity and time of consumption.</a:t>
          </a:r>
          <a:endParaRPr lang="en-IN" sz="2200" kern="1200" dirty="0"/>
        </a:p>
      </dsp:txBody>
      <dsp:txXfrm>
        <a:off x="5958567" y="1183324"/>
        <a:ext cx="2153867" cy="2159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A740F-D989-4CFD-8419-9CC4AADA78B7}">
      <dsp:nvSpPr>
        <dsp:cNvPr id="0" name=""/>
        <dsp:cNvSpPr/>
      </dsp:nvSpPr>
      <dsp:spPr>
        <a:xfrm>
          <a:off x="4114800" y="1887564"/>
          <a:ext cx="2835279" cy="492073"/>
        </a:xfrm>
        <a:custGeom>
          <a:avLst/>
          <a:gdLst/>
          <a:ahLst/>
          <a:cxnLst/>
          <a:rect l="0" t="0" r="0" b="0"/>
          <a:pathLst>
            <a:path>
              <a:moveTo>
                <a:pt x="0" y="0"/>
              </a:moveTo>
              <a:lnTo>
                <a:pt x="0" y="246036"/>
              </a:lnTo>
              <a:lnTo>
                <a:pt x="2835279" y="246036"/>
              </a:lnTo>
              <a:lnTo>
                <a:pt x="2835279" y="492073"/>
              </a:lnTo>
            </a:path>
          </a:pathLst>
        </a:custGeom>
        <a:noFill/>
        <a:ln w="25400" cap="flat" cmpd="sng" algn="ctr">
          <a:solidFill>
            <a:schemeClr val="accent1">
              <a:shade val="60000"/>
              <a:hueOff val="0"/>
              <a:satOff val="0"/>
              <a:lumOff val="0"/>
              <a:alphaOff val="0"/>
            </a:schemeClr>
          </a:solidFill>
          <a:prstDash val="solid"/>
        </a:ln>
        <a:effectLst/>
        <a:scene3d>
          <a:camera prst="obliqueTopLeft"/>
          <a:lightRig rig="soft" dir="t"/>
          <a:backdrop>
            <a:anchor x="0" y="0" z="-210000"/>
            <a:norm dx="0" dy="0" dz="914400"/>
            <a:up dx="0" dy="914400" dz="0"/>
          </a:backdrop>
        </a:scene3d>
        <a:sp3d z="-227350" prstMaterial="matte">
          <a:bevelT w="152400" h="50800" prst="softRound"/>
        </a:sp3d>
      </dsp:spPr>
      <dsp:style>
        <a:lnRef idx="2">
          <a:scrgbClr r="0" g="0" b="0"/>
        </a:lnRef>
        <a:fillRef idx="0">
          <a:scrgbClr r="0" g="0" b="0"/>
        </a:fillRef>
        <a:effectRef idx="0">
          <a:scrgbClr r="0" g="0" b="0"/>
        </a:effectRef>
        <a:fontRef idx="minor"/>
      </dsp:style>
    </dsp:sp>
    <dsp:sp modelId="{597170B5-C9FA-4C93-9A49-98E7CA0770C2}">
      <dsp:nvSpPr>
        <dsp:cNvPr id="0" name=""/>
        <dsp:cNvSpPr/>
      </dsp:nvSpPr>
      <dsp:spPr>
        <a:xfrm>
          <a:off x="4009566" y="1887564"/>
          <a:ext cx="105233" cy="492073"/>
        </a:xfrm>
        <a:custGeom>
          <a:avLst/>
          <a:gdLst/>
          <a:ahLst/>
          <a:cxnLst/>
          <a:rect l="0" t="0" r="0" b="0"/>
          <a:pathLst>
            <a:path>
              <a:moveTo>
                <a:pt x="105233" y="0"/>
              </a:moveTo>
              <a:lnTo>
                <a:pt x="105233" y="246036"/>
              </a:lnTo>
              <a:lnTo>
                <a:pt x="0" y="246036"/>
              </a:lnTo>
              <a:lnTo>
                <a:pt x="0" y="492073"/>
              </a:lnTo>
            </a:path>
          </a:pathLst>
        </a:custGeom>
        <a:noFill/>
        <a:ln w="25400" cap="flat" cmpd="sng" algn="ctr">
          <a:solidFill>
            <a:schemeClr val="accent1">
              <a:shade val="60000"/>
              <a:hueOff val="0"/>
              <a:satOff val="0"/>
              <a:lumOff val="0"/>
              <a:alphaOff val="0"/>
            </a:schemeClr>
          </a:solidFill>
          <a:prstDash val="solid"/>
        </a:ln>
        <a:effectLst/>
        <a:scene3d>
          <a:camera prst="obliqueTopLeft"/>
          <a:lightRig rig="soft" dir="t"/>
          <a:backdrop>
            <a:anchor x="0" y="0" z="-210000"/>
            <a:norm dx="0" dy="0" dz="914400"/>
            <a:up dx="0" dy="914400" dz="0"/>
          </a:backdrop>
        </a:scene3d>
        <a:sp3d z="-227350" prstMaterial="matte">
          <a:bevelT w="152400" h="50800" prst="softRound"/>
        </a:sp3d>
      </dsp:spPr>
      <dsp:style>
        <a:lnRef idx="2">
          <a:scrgbClr r="0" g="0" b="0"/>
        </a:lnRef>
        <a:fillRef idx="0">
          <a:scrgbClr r="0" g="0" b="0"/>
        </a:fillRef>
        <a:effectRef idx="0">
          <a:scrgbClr r="0" g="0" b="0"/>
        </a:effectRef>
        <a:fontRef idx="minor"/>
      </dsp:style>
    </dsp:sp>
    <dsp:sp modelId="{7E6DEDD2-E151-4F37-BC4E-5DD84CFF506A}">
      <dsp:nvSpPr>
        <dsp:cNvPr id="0" name=""/>
        <dsp:cNvSpPr/>
      </dsp:nvSpPr>
      <dsp:spPr>
        <a:xfrm>
          <a:off x="1174287" y="1887564"/>
          <a:ext cx="2940512" cy="492073"/>
        </a:xfrm>
        <a:custGeom>
          <a:avLst/>
          <a:gdLst/>
          <a:ahLst/>
          <a:cxnLst/>
          <a:rect l="0" t="0" r="0" b="0"/>
          <a:pathLst>
            <a:path>
              <a:moveTo>
                <a:pt x="2940512" y="0"/>
              </a:moveTo>
              <a:lnTo>
                <a:pt x="2940512" y="246036"/>
              </a:lnTo>
              <a:lnTo>
                <a:pt x="0" y="246036"/>
              </a:lnTo>
              <a:lnTo>
                <a:pt x="0" y="492073"/>
              </a:lnTo>
            </a:path>
          </a:pathLst>
        </a:custGeom>
        <a:noFill/>
        <a:ln w="25400" cap="flat" cmpd="sng" algn="ctr">
          <a:solidFill>
            <a:schemeClr val="accent1">
              <a:shade val="60000"/>
              <a:hueOff val="0"/>
              <a:satOff val="0"/>
              <a:lumOff val="0"/>
              <a:alphaOff val="0"/>
            </a:schemeClr>
          </a:solidFill>
          <a:prstDash val="solid"/>
        </a:ln>
        <a:effectLst/>
        <a:scene3d>
          <a:camera prst="obliqueTopLeft"/>
          <a:lightRig rig="soft" dir="t"/>
          <a:backdrop>
            <a:anchor x="0" y="0" z="-210000"/>
            <a:norm dx="0" dy="0" dz="914400"/>
            <a:up dx="0" dy="914400" dz="0"/>
          </a:backdrop>
        </a:scene3d>
        <a:sp3d z="-227350" prstMaterial="matte">
          <a:bevelT w="152400" h="50800" prst="softRound"/>
        </a:sp3d>
      </dsp:spPr>
      <dsp:style>
        <a:lnRef idx="2">
          <a:scrgbClr r="0" g="0" b="0"/>
        </a:lnRef>
        <a:fillRef idx="0">
          <a:scrgbClr r="0" g="0" b="0"/>
        </a:fillRef>
        <a:effectRef idx="0">
          <a:scrgbClr r="0" g="0" b="0"/>
        </a:effectRef>
        <a:fontRef idx="minor"/>
      </dsp:style>
    </dsp:sp>
    <dsp:sp modelId="{300FB805-75D2-412D-9991-52BB957D5AD1}">
      <dsp:nvSpPr>
        <dsp:cNvPr id="0" name=""/>
        <dsp:cNvSpPr/>
      </dsp:nvSpPr>
      <dsp:spPr>
        <a:xfrm>
          <a:off x="2259508" y="715961"/>
          <a:ext cx="3710583" cy="117160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bliqueTopLeft"/>
          <a:lightRig rig="soft" dir="t"/>
          <a:backdrop>
            <a:anchor x="0" y="0" z="-210000"/>
            <a:norm dx="0" dy="0" dz="914400"/>
            <a:up dx="0" dy="914400" dz="0"/>
          </a:backdrop>
        </a:scene3d>
        <a:sp3d extrusionH="152250" prstMaterial="matte">
          <a:bevelT w="152400" h="50800" prst="softRound"/>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Clinical Examination</a:t>
          </a:r>
          <a:endParaRPr lang="en-IN" sz="3300" kern="1200" dirty="0"/>
        </a:p>
      </dsp:txBody>
      <dsp:txXfrm>
        <a:off x="2259508" y="715961"/>
        <a:ext cx="3710583" cy="1171602"/>
      </dsp:txXfrm>
    </dsp:sp>
    <dsp:sp modelId="{849F29E4-FC2E-45F7-97EB-B0C766C8C10C}">
      <dsp:nvSpPr>
        <dsp:cNvPr id="0" name=""/>
        <dsp:cNvSpPr/>
      </dsp:nvSpPr>
      <dsp:spPr>
        <a:xfrm>
          <a:off x="2684" y="2379638"/>
          <a:ext cx="2343205" cy="117160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bliqueTopLeft"/>
          <a:lightRig rig="soft" dir="t"/>
          <a:backdrop>
            <a:anchor x="0" y="0" z="-210000"/>
            <a:norm dx="0" dy="0" dz="914400"/>
            <a:up dx="0" dy="914400" dz="0"/>
          </a:backdrop>
        </a:scene3d>
        <a:sp3d extrusionH="152250" prstMaterial="matte">
          <a:bevelT w="152400" h="50800" prst="softRound"/>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General appearance</a:t>
          </a:r>
          <a:endParaRPr lang="en-IN" sz="3300" kern="1200" dirty="0"/>
        </a:p>
      </dsp:txBody>
      <dsp:txXfrm>
        <a:off x="2684" y="2379638"/>
        <a:ext cx="2343205" cy="1171602"/>
      </dsp:txXfrm>
    </dsp:sp>
    <dsp:sp modelId="{61431F6E-FED7-4463-B621-0A0F303FAAD5}">
      <dsp:nvSpPr>
        <dsp:cNvPr id="0" name=""/>
        <dsp:cNvSpPr/>
      </dsp:nvSpPr>
      <dsp:spPr>
        <a:xfrm>
          <a:off x="2837963" y="2379638"/>
          <a:ext cx="2343205" cy="117160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bliqueTopLeft"/>
          <a:lightRig rig="soft" dir="t"/>
          <a:backdrop>
            <a:anchor x="0" y="0" z="-210000"/>
            <a:norm dx="0" dy="0" dz="914400"/>
            <a:up dx="0" dy="914400" dz="0"/>
          </a:backdrop>
        </a:scene3d>
        <a:sp3d extrusionH="152250" prstMaterial="matte">
          <a:bevelT w="152400" h="50800" prst="softRound"/>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General Examination</a:t>
          </a:r>
          <a:endParaRPr lang="en-IN" sz="3300" kern="1200" dirty="0"/>
        </a:p>
      </dsp:txBody>
      <dsp:txXfrm>
        <a:off x="2837963" y="2379638"/>
        <a:ext cx="2343205" cy="1171602"/>
      </dsp:txXfrm>
    </dsp:sp>
    <dsp:sp modelId="{79347347-CECE-454A-A02E-D748717A7171}">
      <dsp:nvSpPr>
        <dsp:cNvPr id="0" name=""/>
        <dsp:cNvSpPr/>
      </dsp:nvSpPr>
      <dsp:spPr>
        <a:xfrm>
          <a:off x="5673242" y="2379638"/>
          <a:ext cx="2553672" cy="143036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bliqueTopLeft"/>
          <a:lightRig rig="soft" dir="t"/>
          <a:backdrop>
            <a:anchor x="0" y="0" z="-210000"/>
            <a:norm dx="0" dy="0" dz="914400"/>
            <a:up dx="0" dy="914400" dz="0"/>
          </a:backdrop>
        </a:scene3d>
        <a:sp3d extrusionH="152250" prstMaterial="matte">
          <a:bevelT w="152400" h="50800" prst="softRound"/>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Specific physical examination</a:t>
          </a:r>
          <a:endParaRPr lang="en-IN" sz="3300" kern="1200" dirty="0"/>
        </a:p>
      </dsp:txBody>
      <dsp:txXfrm>
        <a:off x="5673242" y="2379638"/>
        <a:ext cx="2553672" cy="1430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94B7E-4DD2-4DDC-BC67-D662B327B203}">
      <dsp:nvSpPr>
        <dsp:cNvPr id="0" name=""/>
        <dsp:cNvSpPr/>
      </dsp:nvSpPr>
      <dsp:spPr>
        <a:xfrm>
          <a:off x="0" y="2895599"/>
          <a:ext cx="2163113" cy="1081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Sample collection </a:t>
          </a:r>
          <a:endParaRPr lang="en-IN" sz="2400" kern="1200" dirty="0">
            <a:solidFill>
              <a:srgbClr val="FF0000"/>
            </a:solidFill>
          </a:endParaRPr>
        </a:p>
      </dsp:txBody>
      <dsp:txXfrm>
        <a:off x="31678" y="2927277"/>
        <a:ext cx="2099757" cy="1018200"/>
      </dsp:txXfrm>
    </dsp:sp>
    <dsp:sp modelId="{169AAE7A-5A0C-4511-AD29-2FDE1B20EC43}">
      <dsp:nvSpPr>
        <dsp:cNvPr id="0" name=""/>
        <dsp:cNvSpPr/>
      </dsp:nvSpPr>
      <dsp:spPr>
        <a:xfrm rot="18430213">
          <a:off x="1878093" y="2845860"/>
          <a:ext cx="1440170" cy="33442"/>
        </a:xfrm>
        <a:custGeom>
          <a:avLst/>
          <a:gdLst/>
          <a:ahLst/>
          <a:cxnLst/>
          <a:rect l="0" t="0" r="0" b="0"/>
          <a:pathLst>
            <a:path>
              <a:moveTo>
                <a:pt x="0" y="16721"/>
              </a:moveTo>
              <a:lnTo>
                <a:pt x="1440170" y="16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562174" y="2826577"/>
        <a:ext cx="72008" cy="72008"/>
      </dsp:txXfrm>
    </dsp:sp>
    <dsp:sp modelId="{260DDBF2-AAEB-4CB1-8465-58DC83854099}">
      <dsp:nvSpPr>
        <dsp:cNvPr id="0" name=""/>
        <dsp:cNvSpPr/>
      </dsp:nvSpPr>
      <dsp:spPr>
        <a:xfrm>
          <a:off x="3033243" y="1748007"/>
          <a:ext cx="2163113" cy="1081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 Living</a:t>
          </a:r>
          <a:endParaRPr lang="en-IN" sz="2400" kern="1200" dirty="0"/>
        </a:p>
      </dsp:txBody>
      <dsp:txXfrm>
        <a:off x="3064921" y="1779685"/>
        <a:ext cx="2099757" cy="1018200"/>
      </dsp:txXfrm>
    </dsp:sp>
    <dsp:sp modelId="{6997304E-0D69-4D19-B838-581AA91DDA0A}">
      <dsp:nvSpPr>
        <dsp:cNvPr id="0" name=""/>
        <dsp:cNvSpPr/>
      </dsp:nvSpPr>
      <dsp:spPr>
        <a:xfrm rot="18289469">
          <a:off x="4871407" y="1650169"/>
          <a:ext cx="1515145" cy="33442"/>
        </a:xfrm>
        <a:custGeom>
          <a:avLst/>
          <a:gdLst/>
          <a:ahLst/>
          <a:cxnLst/>
          <a:rect l="0" t="0" r="0" b="0"/>
          <a:pathLst>
            <a:path>
              <a:moveTo>
                <a:pt x="0" y="16721"/>
              </a:moveTo>
              <a:lnTo>
                <a:pt x="1515145"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591101" y="1629012"/>
        <a:ext cx="75757" cy="75757"/>
      </dsp:txXfrm>
    </dsp:sp>
    <dsp:sp modelId="{EF25EFDE-83AB-4713-8FFF-983B391F85A8}">
      <dsp:nvSpPr>
        <dsp:cNvPr id="0" name=""/>
        <dsp:cNvSpPr/>
      </dsp:nvSpPr>
      <dsp:spPr>
        <a:xfrm>
          <a:off x="6061602" y="559538"/>
          <a:ext cx="2163113" cy="970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Blood</a:t>
          </a:r>
          <a:endParaRPr lang="en-IN" sz="2400" kern="1200" dirty="0"/>
        </a:p>
      </dsp:txBody>
      <dsp:txXfrm>
        <a:off x="6090039" y="587975"/>
        <a:ext cx="2106239" cy="914039"/>
      </dsp:txXfrm>
    </dsp:sp>
    <dsp:sp modelId="{34210BAA-6A94-437D-BD9E-8759949B4985}">
      <dsp:nvSpPr>
        <dsp:cNvPr id="0" name=""/>
        <dsp:cNvSpPr/>
      </dsp:nvSpPr>
      <dsp:spPr>
        <a:xfrm rot="21380498">
          <a:off x="5195473" y="2244404"/>
          <a:ext cx="867012" cy="33442"/>
        </a:xfrm>
        <a:custGeom>
          <a:avLst/>
          <a:gdLst/>
          <a:ahLst/>
          <a:cxnLst/>
          <a:rect l="0" t="0" r="0" b="0"/>
          <a:pathLst>
            <a:path>
              <a:moveTo>
                <a:pt x="0" y="16721"/>
              </a:moveTo>
              <a:lnTo>
                <a:pt x="867012"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607304" y="2239450"/>
        <a:ext cx="43350" cy="43350"/>
      </dsp:txXfrm>
    </dsp:sp>
    <dsp:sp modelId="{3097F9D0-1D1D-4DC2-A4E9-D051CB7514D6}">
      <dsp:nvSpPr>
        <dsp:cNvPr id="0" name=""/>
        <dsp:cNvSpPr/>
      </dsp:nvSpPr>
      <dsp:spPr>
        <a:xfrm>
          <a:off x="6061602" y="1692686"/>
          <a:ext cx="2163113" cy="1081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Urine</a:t>
          </a:r>
          <a:endParaRPr lang="en-IN" sz="2400" kern="1200" dirty="0"/>
        </a:p>
      </dsp:txBody>
      <dsp:txXfrm>
        <a:off x="6093280" y="1724364"/>
        <a:ext cx="2099757" cy="1018200"/>
      </dsp:txXfrm>
    </dsp:sp>
    <dsp:sp modelId="{5BCFDB0D-FBB3-4921-94A0-881D1DCB6EE8}">
      <dsp:nvSpPr>
        <dsp:cNvPr id="0" name=""/>
        <dsp:cNvSpPr/>
      </dsp:nvSpPr>
      <dsp:spPr>
        <a:xfrm rot="3236647">
          <a:off x="4893944" y="2866299"/>
          <a:ext cx="1470070" cy="33442"/>
        </a:xfrm>
        <a:custGeom>
          <a:avLst/>
          <a:gdLst/>
          <a:ahLst/>
          <a:cxnLst/>
          <a:rect l="0" t="0" r="0" b="0"/>
          <a:pathLst>
            <a:path>
              <a:moveTo>
                <a:pt x="0" y="16721"/>
              </a:moveTo>
              <a:lnTo>
                <a:pt x="1470070"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592227" y="2846268"/>
        <a:ext cx="73503" cy="73503"/>
      </dsp:txXfrm>
    </dsp:sp>
    <dsp:sp modelId="{A2754178-A48E-46ED-B91D-E98426CE5A32}">
      <dsp:nvSpPr>
        <dsp:cNvPr id="0" name=""/>
        <dsp:cNvSpPr/>
      </dsp:nvSpPr>
      <dsp:spPr>
        <a:xfrm>
          <a:off x="6061602" y="2936476"/>
          <a:ext cx="2163113" cy="1081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Breath</a:t>
          </a:r>
          <a:endParaRPr lang="en-IN" sz="2400" kern="1200" dirty="0"/>
        </a:p>
      </dsp:txBody>
      <dsp:txXfrm>
        <a:off x="6093280" y="2968154"/>
        <a:ext cx="2099757" cy="1018200"/>
      </dsp:txXfrm>
    </dsp:sp>
    <dsp:sp modelId="{8BE69076-0640-4BB3-A775-729BB4F5140F}">
      <dsp:nvSpPr>
        <dsp:cNvPr id="0" name=""/>
        <dsp:cNvSpPr/>
      </dsp:nvSpPr>
      <dsp:spPr>
        <a:xfrm rot="3353370">
          <a:off x="1822373" y="4061990"/>
          <a:ext cx="1551610" cy="33442"/>
        </a:xfrm>
        <a:custGeom>
          <a:avLst/>
          <a:gdLst/>
          <a:ahLst/>
          <a:cxnLst/>
          <a:rect l="0" t="0" r="0" b="0"/>
          <a:pathLst>
            <a:path>
              <a:moveTo>
                <a:pt x="0" y="16721"/>
              </a:moveTo>
              <a:lnTo>
                <a:pt x="1551610" y="16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559388" y="4039921"/>
        <a:ext cx="77580" cy="77580"/>
      </dsp:txXfrm>
    </dsp:sp>
    <dsp:sp modelId="{F4EBD496-4072-48F8-96ED-0EF2B3320325}">
      <dsp:nvSpPr>
        <dsp:cNvPr id="0" name=""/>
        <dsp:cNvSpPr/>
      </dsp:nvSpPr>
      <dsp:spPr>
        <a:xfrm>
          <a:off x="3033243" y="4180267"/>
          <a:ext cx="2163113" cy="1081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Postmortem samples</a:t>
          </a:r>
          <a:endParaRPr lang="en-IN" sz="2400" kern="1200" dirty="0"/>
        </a:p>
      </dsp:txBody>
      <dsp:txXfrm>
        <a:off x="3064921" y="4211945"/>
        <a:ext cx="2099757" cy="1018200"/>
      </dsp:txXfrm>
    </dsp:sp>
    <dsp:sp modelId="{4387FEAB-0847-4156-A12F-8974E7758DD5}">
      <dsp:nvSpPr>
        <dsp:cNvPr id="0" name=""/>
        <dsp:cNvSpPr/>
      </dsp:nvSpPr>
      <dsp:spPr>
        <a:xfrm>
          <a:off x="5196356" y="4704324"/>
          <a:ext cx="865245" cy="33442"/>
        </a:xfrm>
        <a:custGeom>
          <a:avLst/>
          <a:gdLst/>
          <a:ahLst/>
          <a:cxnLst/>
          <a:rect l="0" t="0" r="0" b="0"/>
          <a:pathLst>
            <a:path>
              <a:moveTo>
                <a:pt x="0" y="16721"/>
              </a:moveTo>
              <a:lnTo>
                <a:pt x="865245" y="1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607348" y="4699414"/>
        <a:ext cx="43262" cy="43262"/>
      </dsp:txXfrm>
    </dsp:sp>
    <dsp:sp modelId="{274C04D8-E192-42C8-B13A-13E7401DC303}">
      <dsp:nvSpPr>
        <dsp:cNvPr id="0" name=""/>
        <dsp:cNvSpPr/>
      </dsp:nvSpPr>
      <dsp:spPr>
        <a:xfrm>
          <a:off x="6061602" y="4180267"/>
          <a:ext cx="2163113" cy="1081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Blood/ Vitreous/ Muscle</a:t>
          </a:r>
          <a:endParaRPr lang="en-IN" sz="2400" kern="1200" dirty="0"/>
        </a:p>
      </dsp:txBody>
      <dsp:txXfrm>
        <a:off x="6093280" y="4211945"/>
        <a:ext cx="2099757" cy="1018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F357B-F943-4744-AD9D-3175C97A8A9F}">
      <dsp:nvSpPr>
        <dsp:cNvPr id="0" name=""/>
        <dsp:cNvSpPr/>
      </dsp:nvSpPr>
      <dsp:spPr>
        <a:xfrm>
          <a:off x="7129462" y="2718691"/>
          <a:ext cx="91440" cy="500659"/>
        </a:xfrm>
        <a:custGeom>
          <a:avLst/>
          <a:gdLst/>
          <a:ahLst/>
          <a:cxnLst/>
          <a:rect l="0" t="0" r="0" b="0"/>
          <a:pathLst>
            <a:path>
              <a:moveTo>
                <a:pt x="45720" y="0"/>
              </a:moveTo>
              <a:lnTo>
                <a:pt x="45720" y="5006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115CD-68FA-459F-A83E-7EF3A822F7B0}">
      <dsp:nvSpPr>
        <dsp:cNvPr id="0" name=""/>
        <dsp:cNvSpPr/>
      </dsp:nvSpPr>
      <dsp:spPr>
        <a:xfrm>
          <a:off x="4545166" y="1124901"/>
          <a:ext cx="2630016" cy="500659"/>
        </a:xfrm>
        <a:custGeom>
          <a:avLst/>
          <a:gdLst/>
          <a:ahLst/>
          <a:cxnLst/>
          <a:rect l="0" t="0" r="0" b="0"/>
          <a:pathLst>
            <a:path>
              <a:moveTo>
                <a:pt x="0" y="0"/>
              </a:moveTo>
              <a:lnTo>
                <a:pt x="0" y="341184"/>
              </a:lnTo>
              <a:lnTo>
                <a:pt x="2630016" y="341184"/>
              </a:lnTo>
              <a:lnTo>
                <a:pt x="2630016"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702B1-44AE-4497-9849-1863D89B5FFA}">
      <dsp:nvSpPr>
        <dsp:cNvPr id="0" name=""/>
        <dsp:cNvSpPr/>
      </dsp:nvSpPr>
      <dsp:spPr>
        <a:xfrm>
          <a:off x="5025449" y="2718691"/>
          <a:ext cx="91440" cy="500659"/>
        </a:xfrm>
        <a:custGeom>
          <a:avLst/>
          <a:gdLst/>
          <a:ahLst/>
          <a:cxnLst/>
          <a:rect l="0" t="0" r="0" b="0"/>
          <a:pathLst>
            <a:path>
              <a:moveTo>
                <a:pt x="45720" y="0"/>
              </a:moveTo>
              <a:lnTo>
                <a:pt x="45720" y="5006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003213-BB99-4788-8814-12408ACD85AB}">
      <dsp:nvSpPr>
        <dsp:cNvPr id="0" name=""/>
        <dsp:cNvSpPr/>
      </dsp:nvSpPr>
      <dsp:spPr>
        <a:xfrm>
          <a:off x="4545166" y="1124901"/>
          <a:ext cx="526003" cy="500659"/>
        </a:xfrm>
        <a:custGeom>
          <a:avLst/>
          <a:gdLst/>
          <a:ahLst/>
          <a:cxnLst/>
          <a:rect l="0" t="0" r="0" b="0"/>
          <a:pathLst>
            <a:path>
              <a:moveTo>
                <a:pt x="0" y="0"/>
              </a:moveTo>
              <a:lnTo>
                <a:pt x="0" y="341184"/>
              </a:lnTo>
              <a:lnTo>
                <a:pt x="526003" y="341184"/>
              </a:lnTo>
              <a:lnTo>
                <a:pt x="526003"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E951F-29A0-4830-9542-95EE98B6F8BC}">
      <dsp:nvSpPr>
        <dsp:cNvPr id="0" name=""/>
        <dsp:cNvSpPr/>
      </dsp:nvSpPr>
      <dsp:spPr>
        <a:xfrm>
          <a:off x="1915150" y="2718691"/>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FD6E59-84C4-41F2-BDF4-41EC28B37AC9}">
      <dsp:nvSpPr>
        <dsp:cNvPr id="0" name=""/>
        <dsp:cNvSpPr/>
      </dsp:nvSpPr>
      <dsp:spPr>
        <a:xfrm>
          <a:off x="863143" y="2718691"/>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77A8BB-06BF-47ED-89C9-8FADAC6A4D12}">
      <dsp:nvSpPr>
        <dsp:cNvPr id="0" name=""/>
        <dsp:cNvSpPr/>
      </dsp:nvSpPr>
      <dsp:spPr>
        <a:xfrm>
          <a:off x="1915150" y="1124901"/>
          <a:ext cx="2630016" cy="500659"/>
        </a:xfrm>
        <a:custGeom>
          <a:avLst/>
          <a:gdLst/>
          <a:ahLst/>
          <a:cxnLst/>
          <a:rect l="0" t="0" r="0" b="0"/>
          <a:pathLst>
            <a:path>
              <a:moveTo>
                <a:pt x="2630016" y="0"/>
              </a:moveTo>
              <a:lnTo>
                <a:pt x="2630016" y="341184"/>
              </a:lnTo>
              <a:lnTo>
                <a:pt x="0" y="341184"/>
              </a:lnTo>
              <a:lnTo>
                <a:pt x="0"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350DE1-B2CF-42B2-A8C1-CC592790116A}">
      <dsp:nvSpPr>
        <dsp:cNvPr id="0" name=""/>
        <dsp:cNvSpPr/>
      </dsp:nvSpPr>
      <dsp:spPr>
        <a:xfrm>
          <a:off x="3684433" y="3177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163107-A6D9-47B4-9AC5-CC13F7D3E36A}">
      <dsp:nvSpPr>
        <dsp:cNvPr id="0" name=""/>
        <dsp:cNvSpPr/>
      </dsp:nvSpPr>
      <dsp:spPr>
        <a:xfrm>
          <a:off x="3875707" y="21348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Specimen</a:t>
          </a:r>
          <a:endParaRPr lang="en-IN" sz="2300" kern="1200" dirty="0"/>
        </a:p>
      </dsp:txBody>
      <dsp:txXfrm>
        <a:off x="3907724" y="245498"/>
        <a:ext cx="1657431" cy="1029096"/>
      </dsp:txXfrm>
    </dsp:sp>
    <dsp:sp modelId="{D63A5FDD-074F-4ACC-B140-6080380030D5}">
      <dsp:nvSpPr>
        <dsp:cNvPr id="0" name=""/>
        <dsp:cNvSpPr/>
      </dsp:nvSpPr>
      <dsp:spPr>
        <a:xfrm>
          <a:off x="1054417" y="16255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4FB36-C623-4B04-9237-C3B331AFF6D2}">
      <dsp:nvSpPr>
        <dsp:cNvPr id="0" name=""/>
        <dsp:cNvSpPr/>
      </dsp:nvSpPr>
      <dsp:spPr>
        <a:xfrm>
          <a:off x="1245691"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Chemical</a:t>
          </a:r>
          <a:endParaRPr lang="en-IN" sz="2300" kern="1200" dirty="0"/>
        </a:p>
      </dsp:txBody>
      <dsp:txXfrm>
        <a:off x="1277708" y="1839288"/>
        <a:ext cx="1657431" cy="1029096"/>
      </dsp:txXfrm>
    </dsp:sp>
    <dsp:sp modelId="{51386708-6E7C-40AA-B480-78A0221EB624}">
      <dsp:nvSpPr>
        <dsp:cNvPr id="0" name=""/>
        <dsp:cNvSpPr/>
      </dsp:nvSpPr>
      <dsp:spPr>
        <a:xfrm>
          <a:off x="2411" y="321935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0BBD5-6EDF-497A-9DE1-7006512C8229}">
      <dsp:nvSpPr>
        <dsp:cNvPr id="0" name=""/>
        <dsp:cNvSpPr/>
      </dsp:nvSpPr>
      <dsp:spPr>
        <a:xfrm>
          <a:off x="193684"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Widmark</a:t>
          </a:r>
          <a:endParaRPr lang="en-IN" sz="2300" kern="1200" dirty="0"/>
        </a:p>
      </dsp:txBody>
      <dsp:txXfrm>
        <a:off x="225701" y="3433078"/>
        <a:ext cx="1657431" cy="1029096"/>
      </dsp:txXfrm>
    </dsp:sp>
    <dsp:sp modelId="{E59D656D-21A5-4764-8742-D3EB6D57F03A}">
      <dsp:nvSpPr>
        <dsp:cNvPr id="0" name=""/>
        <dsp:cNvSpPr/>
      </dsp:nvSpPr>
      <dsp:spPr>
        <a:xfrm>
          <a:off x="2106423" y="321935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F21BE-3380-4B66-B583-64ABB8CD9B6E}">
      <dsp:nvSpPr>
        <dsp:cNvPr id="0" name=""/>
        <dsp:cNvSpPr/>
      </dsp:nvSpPr>
      <dsp:spPr>
        <a:xfrm>
          <a:off x="2297697"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Cavett</a:t>
          </a:r>
          <a:endParaRPr lang="en-IN" sz="2300" kern="1200" dirty="0"/>
        </a:p>
      </dsp:txBody>
      <dsp:txXfrm>
        <a:off x="2329714" y="3433078"/>
        <a:ext cx="1657431" cy="1029096"/>
      </dsp:txXfrm>
    </dsp:sp>
    <dsp:sp modelId="{7AE0A7CD-6C4D-49BB-ADB1-01FD908141B3}">
      <dsp:nvSpPr>
        <dsp:cNvPr id="0" name=""/>
        <dsp:cNvSpPr/>
      </dsp:nvSpPr>
      <dsp:spPr>
        <a:xfrm>
          <a:off x="4210436" y="16255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3BD7E-1C3B-47EB-9C9E-7EFC5270D371}">
      <dsp:nvSpPr>
        <dsp:cNvPr id="0" name=""/>
        <dsp:cNvSpPr/>
      </dsp:nvSpPr>
      <dsp:spPr>
        <a:xfrm>
          <a:off x="4401710"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Biochemical</a:t>
          </a:r>
          <a:endParaRPr lang="en-IN" sz="2300" kern="1200" dirty="0"/>
        </a:p>
      </dsp:txBody>
      <dsp:txXfrm>
        <a:off x="4433727" y="1839288"/>
        <a:ext cx="1657431" cy="1029096"/>
      </dsp:txXfrm>
    </dsp:sp>
    <dsp:sp modelId="{A08B63AE-3B81-4803-887D-4CD4E4C6B5F7}">
      <dsp:nvSpPr>
        <dsp:cNvPr id="0" name=""/>
        <dsp:cNvSpPr/>
      </dsp:nvSpPr>
      <dsp:spPr>
        <a:xfrm>
          <a:off x="4210436" y="321935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DDC24D-96F9-4C26-9579-528EE35D0861}">
      <dsp:nvSpPr>
        <dsp:cNvPr id="0" name=""/>
        <dsp:cNvSpPr/>
      </dsp:nvSpPr>
      <dsp:spPr>
        <a:xfrm>
          <a:off x="4401710"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ADH method</a:t>
          </a:r>
          <a:endParaRPr lang="en-IN" sz="2300" kern="1200" dirty="0"/>
        </a:p>
      </dsp:txBody>
      <dsp:txXfrm>
        <a:off x="4433727" y="3433078"/>
        <a:ext cx="1657431" cy="1029096"/>
      </dsp:txXfrm>
    </dsp:sp>
    <dsp:sp modelId="{1CED10A4-7F58-4BB7-AA99-B2184D9A2F2A}">
      <dsp:nvSpPr>
        <dsp:cNvPr id="0" name=""/>
        <dsp:cNvSpPr/>
      </dsp:nvSpPr>
      <dsp:spPr>
        <a:xfrm>
          <a:off x="6314449" y="16255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B957AD-C626-43E7-B0C6-9322F52050BC}">
      <dsp:nvSpPr>
        <dsp:cNvPr id="0" name=""/>
        <dsp:cNvSpPr/>
      </dsp:nvSpPr>
      <dsp:spPr>
        <a:xfrm>
          <a:off x="6505723"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Physical</a:t>
          </a:r>
          <a:endParaRPr lang="en-IN" sz="2300" kern="1200" dirty="0"/>
        </a:p>
      </dsp:txBody>
      <dsp:txXfrm>
        <a:off x="6537740" y="1839288"/>
        <a:ext cx="1657431" cy="1029096"/>
      </dsp:txXfrm>
    </dsp:sp>
    <dsp:sp modelId="{7A92736F-2991-443B-8D42-2292C544776A}">
      <dsp:nvSpPr>
        <dsp:cNvPr id="0" name=""/>
        <dsp:cNvSpPr/>
      </dsp:nvSpPr>
      <dsp:spPr>
        <a:xfrm>
          <a:off x="6314449" y="321935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04410-06EB-461E-97EF-2D83F344C681}">
      <dsp:nvSpPr>
        <dsp:cNvPr id="0" name=""/>
        <dsp:cNvSpPr/>
      </dsp:nvSpPr>
      <dsp:spPr>
        <a:xfrm>
          <a:off x="6505723"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GLC</a:t>
          </a:r>
          <a:endParaRPr lang="en-IN" sz="2300" kern="1200" dirty="0"/>
        </a:p>
      </dsp:txBody>
      <dsp:txXfrm>
        <a:off x="6537740" y="3433078"/>
        <a:ext cx="1657431" cy="10290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1981200"/>
            <a:ext cx="3810000" cy="4114800"/>
          </a:xfrm>
        </p:spPr>
        <p:txBody>
          <a:bodyPr/>
          <a:lstStyle/>
          <a:p>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CBE6862-3C23-490B-8455-F4A3034A7E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Alcohol_withdrawal_syndrome" TargetMode="External"/><Relationship Id="rId2" Type="http://schemas.openxmlformats.org/officeDocument/2006/relationships/hyperlink" Target="http://en.wikipedia.org/wiki/DSM-I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en.wikipedia.org/wiki/Severity_of_Alcohol_Dependence_Questionnair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1523999"/>
          </a:xfrm>
        </p:spPr>
        <p:txBody>
          <a:bodyPr/>
          <a:lstStyle/>
          <a:p>
            <a:pPr algn="l"/>
            <a:r>
              <a:rPr lang="en-US" b="1" i="1" u="sng" dirty="0" smtClean="0">
                <a:solidFill>
                  <a:srgbClr val="FF0000"/>
                </a:solidFill>
              </a:rPr>
              <a:t>Drunkenness</a:t>
            </a:r>
            <a:r>
              <a:rPr lang="en-US" b="1" i="1" u="sng" dirty="0" smtClean="0">
                <a:solidFill>
                  <a:srgbClr val="FF0000"/>
                </a:solidFill>
              </a:rPr>
              <a:t/>
            </a:r>
            <a:br>
              <a:rPr lang="en-US" b="1" i="1" u="sng" dirty="0" smtClean="0">
                <a:solidFill>
                  <a:srgbClr val="FF0000"/>
                </a:solidFill>
              </a:rPr>
            </a:br>
            <a:endParaRPr lang="en-IN" b="1" i="1" u="sng" dirty="0">
              <a:solidFill>
                <a:srgbClr val="FF0000"/>
              </a:solidFill>
            </a:endParaRPr>
          </a:p>
        </p:txBody>
      </p:sp>
      <p:sp>
        <p:nvSpPr>
          <p:cNvPr id="3" name="Subtitle 2"/>
          <p:cNvSpPr>
            <a:spLocks noGrp="1"/>
          </p:cNvSpPr>
          <p:nvPr>
            <p:ph type="subTitle" idx="1"/>
          </p:nvPr>
        </p:nvSpPr>
        <p:spPr/>
        <p:txBody>
          <a:bodyPr/>
          <a:lstStyle/>
          <a:p>
            <a:pPr algn="r"/>
            <a:r>
              <a:rPr lang="en-US" b="1" i="1" u="sng" dirty="0" smtClean="0"/>
              <a:t>Dr. </a:t>
            </a:r>
            <a:r>
              <a:rPr lang="en-US" b="1" i="1" u="sng" dirty="0" smtClean="0"/>
              <a:t>Kalpesh Zanzrukiya</a:t>
            </a:r>
            <a:endParaRPr lang="en-IN" b="1" i="1" u="sng" dirty="0"/>
          </a:p>
        </p:txBody>
      </p:sp>
      <p:pic>
        <p:nvPicPr>
          <p:cNvPr id="5" name="Picture 5" descr="etoh"/>
          <p:cNvPicPr>
            <a:picLocks noChangeAspect="1" noChangeArrowheads="1"/>
          </p:cNvPicPr>
          <p:nvPr/>
        </p:nvPicPr>
        <p:blipFill>
          <a:blip r:embed="rId2"/>
          <a:srcRect/>
          <a:stretch>
            <a:fillRect/>
          </a:stretch>
        </p:blipFill>
        <p:spPr bwMode="auto">
          <a:xfrm>
            <a:off x="4724400" y="1371600"/>
            <a:ext cx="3200399" cy="1981199"/>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pic>
        <p:nvPicPr>
          <p:cNvPr id="1026" name="Picture 2" descr="C:\Users\GMCS2\Desktop\images.jpg"/>
          <p:cNvPicPr>
            <a:picLocks noChangeAspect="1" noChangeArrowheads="1"/>
          </p:cNvPicPr>
          <p:nvPr/>
        </p:nvPicPr>
        <p:blipFill>
          <a:blip r:embed="rId3"/>
          <a:srcRect/>
          <a:stretch>
            <a:fillRect/>
          </a:stretch>
        </p:blipFill>
        <p:spPr bwMode="auto">
          <a:xfrm>
            <a:off x="428596" y="2438400"/>
            <a:ext cx="3429000" cy="4114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Examination</a:t>
            </a:r>
            <a:endParaRPr lang="en-IN" dirty="0"/>
          </a:p>
        </p:txBody>
      </p:sp>
      <p:sp>
        <p:nvSpPr>
          <p:cNvPr id="3" name="Content Placeholder 2"/>
          <p:cNvSpPr>
            <a:spLocks noGrp="1"/>
          </p:cNvSpPr>
          <p:nvPr>
            <p:ph idx="1"/>
          </p:nvPr>
        </p:nvSpPr>
        <p:spPr/>
        <p:txBody>
          <a:bodyPr/>
          <a:lstStyle/>
          <a:p>
            <a:r>
              <a:rPr lang="en-US" dirty="0" smtClean="0"/>
              <a:t>For “head injury” – Scalp injury</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Specific physical examination</a:t>
            </a:r>
            <a:endParaRPr lang="en-IN" dirty="0"/>
          </a:p>
        </p:txBody>
      </p:sp>
      <p:sp>
        <p:nvSpPr>
          <p:cNvPr id="3" name="Content Placeholder 2"/>
          <p:cNvSpPr>
            <a:spLocks noGrp="1"/>
          </p:cNvSpPr>
          <p:nvPr>
            <p:ph idx="1"/>
          </p:nvPr>
        </p:nvSpPr>
        <p:spPr/>
        <p:txBody>
          <a:bodyPr/>
          <a:lstStyle/>
          <a:p>
            <a:r>
              <a:rPr lang="en-US" dirty="0" smtClean="0"/>
              <a:t>Gait - staggering or normal</a:t>
            </a:r>
          </a:p>
          <a:p>
            <a:r>
              <a:rPr lang="en-US" dirty="0" smtClean="0"/>
              <a:t>Stance – whether he can stand easily with eyes closed and feet close together.</a:t>
            </a:r>
          </a:p>
          <a:p>
            <a:r>
              <a:rPr lang="en-US" dirty="0" smtClean="0"/>
              <a:t>Smell – Breath may confirmed that alcohol has been taken.</a:t>
            </a:r>
          </a:p>
          <a:p>
            <a:r>
              <a:rPr lang="en-US" dirty="0" smtClean="0"/>
              <a:t>Handwriting – The  examinee should be asked to copy a few lines from a newspaper or book and compare his sign with driving license. </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MY DOCUMENT\Desktop\CCI28112013_00001.jpg"/>
          <p:cNvPicPr>
            <a:picLocks noChangeAspect="1" noChangeArrowheads="1"/>
          </p:cNvPicPr>
          <p:nvPr/>
        </p:nvPicPr>
        <p:blipFill>
          <a:blip r:embed="rId2"/>
          <a:srcRect/>
          <a:stretch>
            <a:fillRect/>
          </a:stretch>
        </p:blipFill>
        <p:spPr bwMode="auto">
          <a:xfrm>
            <a:off x="1524000" y="304800"/>
            <a:ext cx="6248400" cy="6172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MY DOCUMENT\Desktop\CCI28112013_00001 - Copy.jpg"/>
          <p:cNvPicPr>
            <a:picLocks noChangeAspect="1" noChangeArrowheads="1"/>
          </p:cNvPicPr>
          <p:nvPr/>
        </p:nvPicPr>
        <p:blipFill>
          <a:blip r:embed="rId2"/>
          <a:srcRect/>
          <a:stretch>
            <a:fillRect/>
          </a:stretch>
        </p:blipFill>
        <p:spPr bwMode="auto">
          <a:xfrm>
            <a:off x="1447800" y="685800"/>
            <a:ext cx="6629400" cy="54863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Speech – Slurred, thick or over precise. Content, articulation and clarity is noted.</a:t>
            </a:r>
          </a:p>
          <a:p>
            <a:r>
              <a:rPr lang="en-US" dirty="0" smtClean="0"/>
              <a:t>Memory – Recent and past events.</a:t>
            </a:r>
          </a:p>
          <a:p>
            <a:r>
              <a:rPr lang="en-US" dirty="0" smtClean="0"/>
              <a:t>Muscle coordination –</a:t>
            </a:r>
          </a:p>
          <a:p>
            <a:r>
              <a:rPr lang="en-US" dirty="0" smtClean="0"/>
              <a:t>1) Finger nose test.</a:t>
            </a:r>
          </a:p>
          <a:p>
            <a:r>
              <a:rPr lang="en-US" dirty="0" smtClean="0"/>
              <a:t>2) Finger finger test</a:t>
            </a:r>
          </a:p>
          <a:p>
            <a:r>
              <a:rPr lang="en-US" dirty="0" smtClean="0"/>
              <a:t>3) Test of dexterity</a:t>
            </a:r>
          </a:p>
          <a:p>
            <a:r>
              <a:rPr lang="en-US" dirty="0" smtClean="0"/>
              <a:t>4) When undressing for examination, the ability to undo buttons or any fumbling with zips should be noted.,</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MY DOCUMENT\Desktop\CCI28112013_00000.jpg"/>
          <p:cNvPicPr>
            <a:picLocks noChangeAspect="1" noChangeArrowheads="1"/>
          </p:cNvPicPr>
          <p:nvPr/>
        </p:nvPicPr>
        <p:blipFill>
          <a:blip r:embed="rId2"/>
          <a:srcRect/>
          <a:stretch>
            <a:fillRect/>
          </a:stretch>
        </p:blipFill>
        <p:spPr bwMode="auto">
          <a:xfrm>
            <a:off x="1834896" y="1219200"/>
            <a:ext cx="5474208" cy="4648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smtClean="0"/>
              <a:t>Eyes:-</a:t>
            </a:r>
          </a:p>
          <a:p>
            <a:r>
              <a:rPr lang="en-US" dirty="0" smtClean="0"/>
              <a:t>1) Drooping and swollen eyelids and congestion of conjunctiva.</a:t>
            </a:r>
          </a:p>
          <a:p>
            <a:r>
              <a:rPr lang="en-US" dirty="0" smtClean="0"/>
              <a:t>2) Visual acuity</a:t>
            </a:r>
          </a:p>
          <a:p>
            <a:r>
              <a:rPr lang="en-US" dirty="0" smtClean="0"/>
              <a:t>3) Pupils</a:t>
            </a:r>
          </a:p>
          <a:p>
            <a:r>
              <a:rPr lang="en-US" dirty="0" smtClean="0"/>
              <a:t>4) Convergence test</a:t>
            </a:r>
          </a:p>
          <a:p>
            <a:r>
              <a:rPr lang="en-US" dirty="0" smtClean="0"/>
              <a:t>5) reaction to light</a:t>
            </a:r>
          </a:p>
          <a:p>
            <a:r>
              <a:rPr lang="en-US" dirty="0" smtClean="0"/>
              <a:t>6) Strabismus and Nystagmus</a:t>
            </a: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MY DOCUMENT\Desktop\CCI28112013_00001 - Copy (2).jpg"/>
          <p:cNvPicPr>
            <a:picLocks noChangeAspect="1" noChangeArrowheads="1"/>
          </p:cNvPicPr>
          <p:nvPr/>
        </p:nvPicPr>
        <p:blipFill>
          <a:blip r:embed="rId2"/>
          <a:srcRect/>
          <a:stretch>
            <a:fillRect/>
          </a:stretch>
        </p:blipFill>
        <p:spPr bwMode="auto">
          <a:xfrm>
            <a:off x="762000" y="1066800"/>
            <a:ext cx="7924799" cy="5181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Ears:-  Gross impairment and abnormality of ear drums.</a:t>
            </a:r>
          </a:p>
          <a:p>
            <a:r>
              <a:rPr lang="en-US" dirty="0" smtClean="0"/>
              <a:t>Skin:- Dry, warm and flushed </a:t>
            </a:r>
          </a:p>
          <a:p>
            <a:r>
              <a:rPr lang="en-US" dirty="0" smtClean="0"/>
              <a:t>Mouth:- General state of mouth, teeth, tongue.</a:t>
            </a:r>
          </a:p>
          <a:p>
            <a:r>
              <a:rPr lang="en-US" dirty="0" smtClean="0"/>
              <a:t>Pulse:- rapid, full and bounding</a:t>
            </a:r>
          </a:p>
          <a:p>
            <a:r>
              <a:rPr lang="en-US" dirty="0" smtClean="0"/>
              <a:t>Blood Pressure:- Slight rise in systolic B.P.</a:t>
            </a:r>
          </a:p>
          <a:p>
            <a:r>
              <a:rPr lang="en-US" dirty="0" smtClean="0"/>
              <a:t>Respiration:- Hurried, shallow, </a:t>
            </a:r>
            <a:r>
              <a:rPr lang="en-US" dirty="0" err="1" smtClean="0"/>
              <a:t>stertorous</a:t>
            </a:r>
            <a:r>
              <a:rPr lang="en-US" dirty="0" smtClean="0"/>
              <a:t>. </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Reflex:- Knee and Ankle reflex sluggish and delayed, plantar extensor/ flexor.</a:t>
            </a:r>
          </a:p>
          <a:p>
            <a:r>
              <a:rPr lang="en-US" dirty="0" smtClean="0"/>
              <a:t>Systemic:-  Liver cirrhosis , ascites edema.</a:t>
            </a: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Definition</a:t>
            </a:r>
            <a:endParaRPr lang="en-IN" dirty="0"/>
          </a:p>
        </p:txBody>
      </p:sp>
      <p:sp>
        <p:nvSpPr>
          <p:cNvPr id="3" name="Content Placeholder 2"/>
          <p:cNvSpPr>
            <a:spLocks noGrp="1"/>
          </p:cNvSpPr>
          <p:nvPr>
            <p:ph idx="1"/>
          </p:nvPr>
        </p:nvSpPr>
        <p:spPr/>
        <p:txBody>
          <a:bodyPr/>
          <a:lstStyle/>
          <a:p>
            <a:r>
              <a:rPr lang="en-US" dirty="0" smtClean="0"/>
              <a:t>It is a condition which results from excessive intake of alcohol.    </a:t>
            </a:r>
          </a:p>
          <a:p>
            <a:pPr>
              <a:buNone/>
            </a:pPr>
            <a:r>
              <a:rPr lang="en-US" dirty="0" smtClean="0"/>
              <a:t>   </a:t>
            </a:r>
            <a:r>
              <a:rPr lang="en-US" dirty="0" smtClean="0">
                <a:solidFill>
                  <a:srgbClr val="FF0000"/>
                </a:solidFill>
              </a:rPr>
              <a:t>SHOWS</a:t>
            </a:r>
          </a:p>
          <a:p>
            <a:r>
              <a:rPr lang="en-US" dirty="0" smtClean="0"/>
              <a:t>Loss of control over his mental faculties.</a:t>
            </a:r>
          </a:p>
          <a:p>
            <a:r>
              <a:rPr lang="en-US" dirty="0" smtClean="0"/>
              <a:t>Inability to perform the duties.</a:t>
            </a:r>
          </a:p>
          <a:p>
            <a:r>
              <a:rPr lang="en-US" dirty="0" smtClean="0"/>
              <a:t>Dangerous to himself or others.</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0"/>
            <a:ext cx="7772400" cy="1143000"/>
          </a:xfrm>
        </p:spPr>
        <p:txBody>
          <a:bodyPr/>
          <a:lstStyle/>
          <a:p>
            <a:r>
              <a:rPr lang="en-US"/>
              <a:t>Alcohol &amp; the Liver</a:t>
            </a:r>
          </a:p>
        </p:txBody>
      </p:sp>
      <p:pic>
        <p:nvPicPr>
          <p:cNvPr id="46083" name="Picture 3" descr="cirrhosis ii"/>
          <p:cNvPicPr>
            <a:picLocks noGrp="1" noChangeAspect="1" noChangeArrowheads="1"/>
          </p:cNvPicPr>
          <p:nvPr>
            <p:ph type="clipArt" sz="half" idx="2"/>
          </p:nvPr>
        </p:nvPicPr>
        <p:blipFill>
          <a:blip r:embed="rId2"/>
          <a:srcRect l="12572" r="5710"/>
          <a:stretch>
            <a:fillRect/>
          </a:stretch>
        </p:blipFill>
        <p:spPr>
          <a:xfrm>
            <a:off x="2209800" y="1371600"/>
            <a:ext cx="4953000" cy="3941763"/>
          </a:xfrm>
          <a:noFill/>
          <a:ln/>
        </p:spPr>
      </p:pic>
      <p:sp>
        <p:nvSpPr>
          <p:cNvPr id="46084" name="Rectangle 4"/>
          <p:cNvSpPr>
            <a:spLocks noGrp="1" noChangeArrowheads="1"/>
          </p:cNvSpPr>
          <p:nvPr>
            <p:ph type="body" sz="half" idx="1"/>
          </p:nvPr>
        </p:nvSpPr>
        <p:spPr>
          <a:xfrm>
            <a:off x="609600" y="5257800"/>
            <a:ext cx="8001000" cy="1066800"/>
          </a:xfrm>
        </p:spPr>
        <p:txBody>
          <a:bodyPr/>
          <a:lstStyle/>
          <a:p>
            <a:pPr algn="ctr">
              <a:buFontTx/>
              <a:buNone/>
            </a:pPr>
            <a:r>
              <a:rPr lang="en-US" sz="2800" u="sng"/>
              <a:t>Cirrhosis</a:t>
            </a:r>
          </a:p>
          <a:p>
            <a:pPr algn="ctr">
              <a:buFontTx/>
              <a:buNone/>
            </a:pPr>
            <a:r>
              <a:rPr lang="en-US" sz="2800"/>
              <a:t>Micronodular cirrhosis, solid, scarred, yellow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p:cNvSpPr>
            <a:spLocks noGrp="1" noChangeArrowheads="1"/>
          </p:cNvSpPr>
          <p:nvPr>
            <p:ph type="title"/>
          </p:nvPr>
        </p:nvSpPr>
        <p:spPr/>
        <p:txBody>
          <a:bodyPr/>
          <a:lstStyle/>
          <a:p>
            <a:pPr algn="ctr" eaLnBrk="1" hangingPunct="1"/>
            <a:r>
              <a:rPr lang="en-US" smtClean="0"/>
              <a:t>Effects on Liver</a:t>
            </a:r>
          </a:p>
        </p:txBody>
      </p:sp>
      <p:pic>
        <p:nvPicPr>
          <p:cNvPr id="15363" name="Picture 12" descr="cirrhosis-liver"/>
          <p:cNvPicPr>
            <a:picLocks noGrp="1" noChangeAspect="1" noChangeArrowheads="1"/>
          </p:cNvPicPr>
          <p:nvPr>
            <p:ph sz="half" idx="2"/>
          </p:nvPr>
        </p:nvPicPr>
        <p:blipFill>
          <a:blip r:embed="rId2"/>
          <a:srcRect/>
          <a:stretch>
            <a:fillRect/>
          </a:stretch>
        </p:blipFill>
        <p:spPr>
          <a:xfrm>
            <a:off x="868363" y="1524000"/>
            <a:ext cx="4694237" cy="4876800"/>
          </a:xfrm>
          <a:noFill/>
        </p:spPr>
      </p:pic>
      <p:pic>
        <p:nvPicPr>
          <p:cNvPr id="15364" name="Picture 4" descr="cirrhosis"/>
          <p:cNvPicPr>
            <a:picLocks noChangeAspect="1" noChangeArrowheads="1"/>
          </p:cNvPicPr>
          <p:nvPr/>
        </p:nvPicPr>
        <p:blipFill>
          <a:blip r:embed="rId3"/>
          <a:srcRect/>
          <a:stretch>
            <a:fillRect/>
          </a:stretch>
        </p:blipFill>
        <p:spPr bwMode="auto">
          <a:xfrm>
            <a:off x="5429250" y="1676400"/>
            <a:ext cx="3486150" cy="2366963"/>
          </a:xfrm>
          <a:prstGeom prst="rect">
            <a:avLst/>
          </a:prstGeom>
          <a:noFill/>
          <a:ln w="9525">
            <a:noFill/>
            <a:miter lim="800000"/>
            <a:headEnd/>
            <a:tailEnd/>
          </a:ln>
        </p:spPr>
      </p:pic>
      <p:sp>
        <p:nvSpPr>
          <p:cNvPr id="15365" name="AutoShape 6" descr="Horrors-Cirrhosis-l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5366" name="Picture 17" descr="3"/>
          <p:cNvPicPr>
            <a:picLocks noGrp="1" noChangeAspect="1" noChangeArrowheads="1"/>
          </p:cNvPicPr>
          <p:nvPr>
            <p:ph sz="half" idx="1"/>
          </p:nvPr>
        </p:nvPicPr>
        <p:blipFill>
          <a:blip r:embed="rId4"/>
          <a:srcRect/>
          <a:stretch>
            <a:fillRect/>
          </a:stretch>
        </p:blipFill>
        <p:spPr>
          <a:xfrm>
            <a:off x="5257800" y="4121150"/>
            <a:ext cx="3810000" cy="250825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p:txBody>
          <a:bodyPr/>
          <a:lstStyle/>
          <a:p>
            <a:pPr algn="ctr" eaLnBrk="1" hangingPunct="1"/>
            <a:r>
              <a:rPr lang="en-US" smtClean="0"/>
              <a:t>Effects on Kidneys and Brain</a:t>
            </a:r>
          </a:p>
        </p:txBody>
      </p:sp>
      <p:pic>
        <p:nvPicPr>
          <p:cNvPr id="16387" name="Picture 5" descr="kidney"/>
          <p:cNvPicPr>
            <a:picLocks noGrp="1" noChangeAspect="1" noChangeArrowheads="1"/>
          </p:cNvPicPr>
          <p:nvPr>
            <p:ph idx="1"/>
          </p:nvPr>
        </p:nvPicPr>
        <p:blipFill>
          <a:blip r:embed="rId2"/>
          <a:srcRect/>
          <a:stretch>
            <a:fillRect/>
          </a:stretch>
        </p:blipFill>
        <p:spPr>
          <a:xfrm>
            <a:off x="685800" y="1600200"/>
            <a:ext cx="3016250" cy="4530725"/>
          </a:xfrm>
          <a:noFill/>
        </p:spPr>
      </p:pic>
      <p:sp>
        <p:nvSpPr>
          <p:cNvPr id="16388" name="Rectangle 8"/>
          <p:cNvSpPr>
            <a:spLocks noChangeArrowheads="1"/>
          </p:cNvSpPr>
          <p:nvPr/>
        </p:nvSpPr>
        <p:spPr bwMode="auto">
          <a:xfrm>
            <a:off x="4243388" y="6110288"/>
            <a:ext cx="4824412" cy="641350"/>
          </a:xfrm>
          <a:prstGeom prst="rect">
            <a:avLst/>
          </a:prstGeom>
          <a:noFill/>
          <a:ln w="9525">
            <a:noFill/>
            <a:miter lim="800000"/>
            <a:headEnd/>
            <a:tailEnd/>
          </a:ln>
        </p:spPr>
        <p:txBody>
          <a:bodyPr anchor="ctr">
            <a:spAutoFit/>
          </a:bodyPr>
          <a:lstStyle/>
          <a:p>
            <a:pPr algn="ctr"/>
            <a:r>
              <a:rPr lang="en-US" sz="1800"/>
              <a:t>Photo courtesy of Sterling Clarren, MD</a:t>
            </a:r>
          </a:p>
          <a:p>
            <a:pPr algn="ctr" eaLnBrk="0" hangingPunct="0"/>
            <a:endParaRPr lang="en-US" sz="1800"/>
          </a:p>
        </p:txBody>
      </p:sp>
      <p:pic>
        <p:nvPicPr>
          <p:cNvPr id="16389" name="Picture 9" descr="Brain of normal baby and brain of baby with FAS"/>
          <p:cNvPicPr>
            <a:picLocks noChangeAspect="1" noChangeArrowheads="1"/>
          </p:cNvPicPr>
          <p:nvPr/>
        </p:nvPicPr>
        <p:blipFill>
          <a:blip r:embed="rId3"/>
          <a:srcRect/>
          <a:stretch>
            <a:fillRect/>
          </a:stretch>
        </p:blipFill>
        <p:spPr bwMode="auto">
          <a:xfrm>
            <a:off x="3962400" y="3276600"/>
            <a:ext cx="5038725" cy="2792413"/>
          </a:xfrm>
          <a:prstGeom prst="rect">
            <a:avLst/>
          </a:prstGeom>
          <a:noFill/>
          <a:ln w="9525">
            <a:noFill/>
            <a:miter lim="800000"/>
            <a:headEnd/>
            <a:tailEnd/>
          </a:ln>
        </p:spPr>
      </p:pic>
      <p:sp>
        <p:nvSpPr>
          <p:cNvPr id="16390" name="Text Box 10"/>
          <p:cNvSpPr txBox="1">
            <a:spLocks noChangeArrowheads="1"/>
          </p:cNvSpPr>
          <p:nvPr/>
        </p:nvSpPr>
        <p:spPr bwMode="auto">
          <a:xfrm>
            <a:off x="4038600" y="1966913"/>
            <a:ext cx="2286000" cy="822325"/>
          </a:xfrm>
          <a:prstGeom prst="rect">
            <a:avLst/>
          </a:prstGeom>
          <a:noFill/>
          <a:ln w="9525">
            <a:noFill/>
            <a:miter lim="800000"/>
            <a:headEnd/>
            <a:tailEnd/>
          </a:ln>
        </p:spPr>
        <p:txBody>
          <a:bodyPr>
            <a:spAutoFit/>
          </a:bodyPr>
          <a:lstStyle/>
          <a:p>
            <a:pPr algn="ctr">
              <a:spcBef>
                <a:spcPct val="50000"/>
              </a:spcBef>
            </a:pPr>
            <a:r>
              <a:rPr lang="en-US" sz="2400"/>
              <a:t>No exposure  to alcohol</a:t>
            </a:r>
          </a:p>
        </p:txBody>
      </p:sp>
      <p:sp>
        <p:nvSpPr>
          <p:cNvPr id="16391" name="Text Box 11"/>
          <p:cNvSpPr txBox="1">
            <a:spLocks noChangeArrowheads="1"/>
          </p:cNvSpPr>
          <p:nvPr/>
        </p:nvSpPr>
        <p:spPr bwMode="auto">
          <a:xfrm>
            <a:off x="6553200" y="1981200"/>
            <a:ext cx="2590800" cy="1462088"/>
          </a:xfrm>
          <a:prstGeom prst="rect">
            <a:avLst/>
          </a:prstGeom>
          <a:noFill/>
          <a:ln w="9525">
            <a:noFill/>
            <a:miter lim="800000"/>
            <a:headEnd/>
            <a:tailEnd/>
          </a:ln>
        </p:spPr>
        <p:txBody>
          <a:bodyPr>
            <a:spAutoFit/>
          </a:bodyPr>
          <a:lstStyle/>
          <a:p>
            <a:pPr>
              <a:spcBef>
                <a:spcPct val="50000"/>
              </a:spcBef>
            </a:pPr>
            <a:r>
              <a:rPr lang="en-US" sz="2400"/>
              <a:t>Heavy prenatal exposure to alcohol</a:t>
            </a:r>
            <a:r>
              <a:rPr lang="en-US" sz="1800"/>
              <a:t/>
            </a:r>
            <a:br>
              <a:rPr lang="en-US" sz="1800"/>
            </a:br>
            <a:endParaRPr 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Alcohol &amp; the Liver</a:t>
            </a:r>
          </a:p>
        </p:txBody>
      </p:sp>
      <p:sp>
        <p:nvSpPr>
          <p:cNvPr id="47110" name="Rectangle 6"/>
          <p:cNvSpPr>
            <a:spLocks noGrp="1" noChangeArrowheads="1"/>
          </p:cNvSpPr>
          <p:nvPr>
            <p:ph type="body" sz="half" idx="1"/>
          </p:nvPr>
        </p:nvSpPr>
        <p:spPr/>
        <p:txBody>
          <a:bodyPr/>
          <a:lstStyle/>
          <a:p>
            <a:r>
              <a:rPr lang="en-US" sz="2800"/>
              <a:t>Portal Hypertension</a:t>
            </a:r>
          </a:p>
          <a:p>
            <a:endParaRPr lang="en-US" sz="2800"/>
          </a:p>
        </p:txBody>
      </p:sp>
      <p:pic>
        <p:nvPicPr>
          <p:cNvPr id="47112" name="Picture 8" descr="Caput medusa"/>
          <p:cNvPicPr>
            <a:picLocks noGrp="1" noChangeAspect="1" noChangeArrowheads="1"/>
          </p:cNvPicPr>
          <p:nvPr>
            <p:ph type="clipArt" sz="half" idx="2"/>
          </p:nvPr>
        </p:nvPicPr>
        <p:blipFill>
          <a:blip r:embed="rId2"/>
          <a:srcRect l="5235" t="3999" r="5235" b="3999"/>
          <a:stretch>
            <a:fillRect/>
          </a:stretch>
        </p:blipFill>
        <p:spPr>
          <a:xfrm>
            <a:off x="5257800" y="1600200"/>
            <a:ext cx="3436938" cy="4068763"/>
          </a:xfrm>
          <a:noFill/>
          <a:ln/>
        </p:spPr>
      </p:pic>
      <p:sp>
        <p:nvSpPr>
          <p:cNvPr id="47113" name="Text Box 9"/>
          <p:cNvSpPr txBox="1">
            <a:spLocks noChangeArrowheads="1"/>
          </p:cNvSpPr>
          <p:nvPr/>
        </p:nvSpPr>
        <p:spPr bwMode="auto">
          <a:xfrm>
            <a:off x="4800600" y="5791200"/>
            <a:ext cx="4343400" cy="519113"/>
          </a:xfrm>
          <a:prstGeom prst="rect">
            <a:avLst/>
          </a:prstGeom>
          <a:noFill/>
          <a:ln w="9525">
            <a:noFill/>
            <a:miter lim="800000"/>
            <a:headEnd/>
            <a:tailEnd/>
          </a:ln>
          <a:effectLst/>
        </p:spPr>
        <p:txBody>
          <a:bodyPr>
            <a:spAutoFit/>
          </a:bodyPr>
          <a:lstStyle/>
          <a:p>
            <a:pPr algn="ctr">
              <a:spcBef>
                <a:spcPct val="20000"/>
              </a:spcBef>
            </a:pPr>
            <a:r>
              <a:rPr lang="en-US" sz="2800"/>
              <a:t>“Caput Medusa”</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Alcohol &amp; the Skin</a:t>
            </a:r>
          </a:p>
        </p:txBody>
      </p:sp>
      <p:sp>
        <p:nvSpPr>
          <p:cNvPr id="48131" name="Rectangle 3"/>
          <p:cNvSpPr>
            <a:spLocks noGrp="1" noChangeArrowheads="1"/>
          </p:cNvSpPr>
          <p:nvPr>
            <p:ph type="body" sz="half" idx="1"/>
          </p:nvPr>
        </p:nvSpPr>
        <p:spPr>
          <a:xfrm>
            <a:off x="457200" y="2743200"/>
            <a:ext cx="4038600" cy="4114800"/>
          </a:xfrm>
        </p:spPr>
        <p:txBody>
          <a:bodyPr/>
          <a:lstStyle/>
          <a:p>
            <a:r>
              <a:rPr lang="en-US" sz="2800"/>
              <a:t>“Spider Angiomas”</a:t>
            </a:r>
          </a:p>
          <a:p>
            <a:pPr>
              <a:buFontTx/>
              <a:buNone/>
            </a:pPr>
            <a:endParaRPr lang="en-US" sz="2800"/>
          </a:p>
        </p:txBody>
      </p:sp>
      <p:pic>
        <p:nvPicPr>
          <p:cNvPr id="48135" name="Picture 7" descr="spider nevus"/>
          <p:cNvPicPr>
            <a:picLocks noGrp="1" noChangeAspect="1" noChangeArrowheads="1"/>
          </p:cNvPicPr>
          <p:nvPr>
            <p:ph type="clipArt" sz="half" idx="2"/>
          </p:nvPr>
        </p:nvPicPr>
        <p:blipFill>
          <a:blip r:embed="rId2"/>
          <a:srcRect/>
          <a:stretch>
            <a:fillRect/>
          </a:stretch>
        </p:blipFill>
        <p:spPr>
          <a:xfrm>
            <a:off x="4572000" y="1981200"/>
            <a:ext cx="4332288" cy="3819525"/>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Alcohol &amp; the Skin</a:t>
            </a:r>
          </a:p>
        </p:txBody>
      </p:sp>
      <p:sp>
        <p:nvSpPr>
          <p:cNvPr id="43011" name="Rectangle 3"/>
          <p:cNvSpPr>
            <a:spLocks noGrp="1" noChangeArrowheads="1"/>
          </p:cNvSpPr>
          <p:nvPr>
            <p:ph type="body" sz="half" idx="1"/>
          </p:nvPr>
        </p:nvSpPr>
        <p:spPr/>
        <p:txBody>
          <a:bodyPr/>
          <a:lstStyle/>
          <a:p>
            <a:r>
              <a:rPr lang="en-US" sz="2800" dirty="0" err="1"/>
              <a:t>Rhynophyma</a:t>
            </a:r>
            <a:endParaRPr lang="en-US" sz="2800" dirty="0"/>
          </a:p>
          <a:p>
            <a:pPr>
              <a:buFontTx/>
              <a:buNone/>
            </a:pPr>
            <a:r>
              <a:rPr lang="en-US" sz="2800" dirty="0"/>
              <a:t>	(Acne </a:t>
            </a:r>
            <a:r>
              <a:rPr lang="en-US" sz="2800" dirty="0" err="1"/>
              <a:t>rosacea</a:t>
            </a:r>
            <a:r>
              <a:rPr lang="en-US" sz="2800" dirty="0"/>
              <a:t> variant)</a:t>
            </a:r>
          </a:p>
          <a:p>
            <a:pPr>
              <a:buFontTx/>
              <a:buNone/>
            </a:pPr>
            <a:endParaRPr lang="en-US" sz="2800" dirty="0"/>
          </a:p>
          <a:p>
            <a:pPr>
              <a:buFontTx/>
              <a:buNone/>
            </a:pPr>
            <a:r>
              <a:rPr lang="en-US" sz="2800" dirty="0"/>
              <a:t>	Seen with </a:t>
            </a:r>
            <a:r>
              <a:rPr lang="en-US" sz="2800" dirty="0" err="1"/>
              <a:t>EtOH</a:t>
            </a:r>
            <a:r>
              <a:rPr lang="en-US" sz="2800" dirty="0"/>
              <a:t> &amp; other </a:t>
            </a:r>
            <a:r>
              <a:rPr lang="en-US" sz="2800" dirty="0" err="1"/>
              <a:t>vasodilatory</a:t>
            </a:r>
            <a:r>
              <a:rPr lang="en-US" sz="2800" dirty="0"/>
              <a:t> substances</a:t>
            </a:r>
          </a:p>
        </p:txBody>
      </p:sp>
      <p:pic>
        <p:nvPicPr>
          <p:cNvPr id="43014" name="Picture 6" descr="Rhinophyma-cecils"/>
          <p:cNvPicPr>
            <a:picLocks noGrp="1" noChangeAspect="1" noChangeArrowheads="1"/>
          </p:cNvPicPr>
          <p:nvPr>
            <p:ph type="clipArt" sz="half" idx="2"/>
          </p:nvPr>
        </p:nvPicPr>
        <p:blipFill>
          <a:blip r:embed="rId2"/>
          <a:srcRect l="2892" t="1852" b="1852"/>
          <a:stretch>
            <a:fillRect/>
          </a:stretch>
        </p:blipFill>
        <p:spPr>
          <a:xfrm>
            <a:off x="5257800" y="1828800"/>
            <a:ext cx="2825750" cy="39624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a:t>
            </a:r>
            <a:endParaRPr lang="en-IN" dirty="0"/>
          </a:p>
        </p:txBody>
      </p:sp>
      <p:sp>
        <p:nvSpPr>
          <p:cNvPr id="3" name="Content Placeholder 2"/>
          <p:cNvSpPr>
            <a:spLocks noGrp="1"/>
          </p:cNvSpPr>
          <p:nvPr>
            <p:ph idx="1"/>
          </p:nvPr>
        </p:nvSpPr>
        <p:spPr/>
        <p:txBody>
          <a:bodyPr/>
          <a:lstStyle/>
          <a:p>
            <a:r>
              <a:rPr lang="en-US" dirty="0" smtClean="0"/>
              <a:t>The report should be written at that time with following statements.</a:t>
            </a:r>
          </a:p>
          <a:p>
            <a:pPr>
              <a:buNone/>
            </a:pPr>
            <a:r>
              <a:rPr lang="en-US" dirty="0" smtClean="0"/>
              <a:t> 1- He/ She has not consumed alcohol.</a:t>
            </a:r>
          </a:p>
          <a:p>
            <a:pPr>
              <a:buNone/>
            </a:pPr>
            <a:r>
              <a:rPr lang="en-US" dirty="0" smtClean="0"/>
              <a:t> 2- He/ She has consumed alcohol, but is not under the influence of it.</a:t>
            </a:r>
          </a:p>
          <a:p>
            <a:pPr>
              <a:buNone/>
            </a:pPr>
            <a:r>
              <a:rPr lang="en-US" dirty="0" smtClean="0"/>
              <a:t> 3- He/ She has consumed alcohol, and is under the influence of it.</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buNone/>
            </a:pPr>
            <a:r>
              <a:rPr lang="en-US" b="1" i="1" u="sng" dirty="0" smtClean="0"/>
              <a:t>Erroneous BAC results can be obtained due to:</a:t>
            </a:r>
          </a:p>
          <a:p>
            <a:r>
              <a:rPr lang="en-US" dirty="0" smtClean="0"/>
              <a:t>P.M. diffusion from other body fluids and tissues.</a:t>
            </a:r>
          </a:p>
          <a:p>
            <a:r>
              <a:rPr lang="en-US" dirty="0" smtClean="0"/>
              <a:t>Sample stored at room temperature for more than a week.</a:t>
            </a:r>
          </a:p>
          <a:p>
            <a:r>
              <a:rPr lang="en-US" dirty="0" smtClean="0"/>
              <a:t>Improperly preserved sample.</a:t>
            </a:r>
          </a:p>
          <a:p>
            <a:r>
              <a:rPr lang="en-US" dirty="0" smtClean="0"/>
              <a:t>Hemolysis</a:t>
            </a:r>
          </a:p>
          <a:p>
            <a:r>
              <a:rPr lang="en-US" dirty="0" smtClean="0"/>
              <a:t>Clot formation</a:t>
            </a:r>
          </a:p>
          <a:p>
            <a:r>
              <a:rPr lang="en-US" dirty="0" smtClean="0"/>
              <a:t>Putrefaction</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Investigations</a:t>
            </a:r>
            <a:endParaRPr lang="en-IN" dirty="0"/>
          </a:p>
        </p:txBody>
      </p:sp>
      <p:sp>
        <p:nvSpPr>
          <p:cNvPr id="3" name="Content Placeholder 2"/>
          <p:cNvSpPr>
            <a:spLocks noGrp="1"/>
          </p:cNvSpPr>
          <p:nvPr>
            <p:ph idx="1"/>
          </p:nvPr>
        </p:nvSpPr>
        <p:spPr/>
        <p:txBody>
          <a:bodyPr/>
          <a:lstStyle/>
          <a:p>
            <a:r>
              <a:rPr lang="en-US" dirty="0" smtClean="0"/>
              <a:t>Estimation of alcohol from,</a:t>
            </a:r>
            <a:endParaRPr lang="en-IN" dirty="0" smtClean="0"/>
          </a:p>
          <a:p>
            <a:pPr>
              <a:buNone/>
            </a:pPr>
            <a:r>
              <a:rPr lang="en-US" dirty="0" smtClean="0"/>
              <a:t>    1) Blood</a:t>
            </a:r>
          </a:p>
          <a:p>
            <a:pPr>
              <a:buNone/>
            </a:pPr>
            <a:r>
              <a:rPr lang="en-US" dirty="0" smtClean="0"/>
              <a:t>    2) Urine</a:t>
            </a:r>
          </a:p>
          <a:p>
            <a:pPr>
              <a:buNone/>
            </a:pPr>
            <a:r>
              <a:rPr lang="en-US" dirty="0" smtClean="0"/>
              <a:t>    3) Breath</a:t>
            </a:r>
          </a:p>
          <a:p>
            <a:pPr>
              <a:buNone/>
            </a:pPr>
            <a:r>
              <a:rPr lang="en-US" dirty="0" smtClean="0"/>
              <a:t>    4) Vitreous fluid, bile and other tissue.</a:t>
            </a: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for Examination</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The detained person should not be examined without his written consent.</a:t>
            </a:r>
          </a:p>
          <a:p>
            <a:r>
              <a:rPr lang="en-US" dirty="0" smtClean="0"/>
              <a:t>If the person becomes unconscious or incapable of giving consent, examination and treatment can be carried out, but the doctor should not disclose any information and wait for his consent, till he regains consciousness.</a:t>
            </a:r>
          </a:p>
          <a:p>
            <a:r>
              <a:rPr lang="en-US" dirty="0" smtClean="0"/>
              <a:t>Under </a:t>
            </a:r>
            <a:r>
              <a:rPr lang="en-US" dirty="0" smtClean="0">
                <a:solidFill>
                  <a:srgbClr val="FF0000"/>
                </a:solidFill>
              </a:rPr>
              <a:t>Sec. 53 (1) </a:t>
            </a:r>
            <a:r>
              <a:rPr lang="en-US" dirty="0" err="1" smtClean="0">
                <a:solidFill>
                  <a:srgbClr val="FF0000"/>
                </a:solidFill>
              </a:rPr>
              <a:t>CrPC</a:t>
            </a:r>
            <a:r>
              <a:rPr lang="en-US" dirty="0" smtClean="0"/>
              <a:t>, examination of an accused can be carried out by a doctor at the request of police, even without his consent and by use of force if necessary.</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Blood Alcohol</a:t>
            </a:r>
            <a:endParaRPr lang="en-IN" dirty="0"/>
          </a:p>
        </p:txBody>
      </p:sp>
      <p:sp>
        <p:nvSpPr>
          <p:cNvPr id="3" name="Content Placeholder 2"/>
          <p:cNvSpPr>
            <a:spLocks noGrp="1"/>
          </p:cNvSpPr>
          <p:nvPr>
            <p:ph idx="1"/>
          </p:nvPr>
        </p:nvSpPr>
        <p:spPr/>
        <p:txBody>
          <a:bodyPr/>
          <a:lstStyle/>
          <a:p>
            <a:r>
              <a:rPr lang="en-US" dirty="0" smtClean="0"/>
              <a:t>The BAC is the most useful measure, as there is rapid equilibration across the blood- brain barrier, therefore BAC reflects the concentration of alcohol currently affecting the brain.</a:t>
            </a:r>
          </a:p>
          <a:p>
            <a:pPr>
              <a:buNone/>
            </a:pP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nvPr>
        </p:nvGraphicFramePr>
        <p:xfrm>
          <a:off x="457200" y="1524001"/>
          <a:ext cx="8229600" cy="4343400"/>
        </p:xfrm>
        <a:graphic>
          <a:graphicData uri="http://schemas.openxmlformats.org/drawingml/2006/table">
            <a:tbl>
              <a:tblPr firstRow="1" bandRow="1">
                <a:tableStyleId>{5C22544A-7EE6-4342-B048-85BDC9FD1C3A}</a:tableStyleId>
              </a:tblPr>
              <a:tblGrid>
                <a:gridCol w="4114800"/>
                <a:gridCol w="4114800"/>
              </a:tblGrid>
              <a:tr h="574399">
                <a:tc>
                  <a:txBody>
                    <a:bodyPr/>
                    <a:lstStyle/>
                    <a:p>
                      <a:pPr algn="ctr"/>
                      <a:r>
                        <a:rPr lang="en-US" dirty="0" smtClean="0"/>
                        <a:t>Permissible BAC  (mg/dl)</a:t>
                      </a:r>
                      <a:endParaRPr lang="en-IN" dirty="0"/>
                    </a:p>
                  </a:txBody>
                  <a:tcPr/>
                </a:tc>
                <a:tc>
                  <a:txBody>
                    <a:bodyPr/>
                    <a:lstStyle/>
                    <a:p>
                      <a:pPr algn="ctr"/>
                      <a:r>
                        <a:rPr lang="en-US" dirty="0" smtClean="0"/>
                        <a:t>Countries</a:t>
                      </a:r>
                      <a:endParaRPr lang="en-IN" dirty="0"/>
                    </a:p>
                  </a:txBody>
                  <a:tcPr/>
                </a:tc>
              </a:tr>
              <a:tr h="574399">
                <a:tc>
                  <a:txBody>
                    <a:bodyPr/>
                    <a:lstStyle/>
                    <a:p>
                      <a:pPr algn="ctr"/>
                      <a:r>
                        <a:rPr lang="en-US" dirty="0" smtClean="0"/>
                        <a:t>0</a:t>
                      </a:r>
                      <a:endParaRPr lang="en-IN" dirty="0"/>
                    </a:p>
                  </a:txBody>
                  <a:tcPr/>
                </a:tc>
                <a:tc>
                  <a:txBody>
                    <a:bodyPr/>
                    <a:lstStyle/>
                    <a:p>
                      <a:r>
                        <a:rPr lang="en-US" dirty="0" smtClean="0"/>
                        <a:t>Hungry,</a:t>
                      </a:r>
                      <a:r>
                        <a:rPr lang="en-US" baseline="0" dirty="0" smtClean="0"/>
                        <a:t> Pakistan, Saudi Arabia, UAE</a:t>
                      </a:r>
                      <a:endParaRPr lang="en-IN" dirty="0"/>
                    </a:p>
                  </a:txBody>
                  <a:tcPr/>
                </a:tc>
              </a:tr>
              <a:tr h="574399">
                <a:tc>
                  <a:txBody>
                    <a:bodyPr/>
                    <a:lstStyle/>
                    <a:p>
                      <a:pPr algn="ctr"/>
                      <a:r>
                        <a:rPr lang="en-US" dirty="0" smtClean="0"/>
                        <a:t>20</a:t>
                      </a:r>
                      <a:endParaRPr lang="en-IN" dirty="0"/>
                    </a:p>
                  </a:txBody>
                  <a:tcPr/>
                </a:tc>
                <a:tc>
                  <a:txBody>
                    <a:bodyPr/>
                    <a:lstStyle/>
                    <a:p>
                      <a:r>
                        <a:rPr lang="en-US" dirty="0" smtClean="0"/>
                        <a:t>Norway, Poland, Sweden</a:t>
                      </a:r>
                      <a:endParaRPr lang="en-IN" dirty="0"/>
                    </a:p>
                  </a:txBody>
                  <a:tcPr/>
                </a:tc>
              </a:tr>
              <a:tr h="637347">
                <a:tc>
                  <a:txBody>
                    <a:bodyPr/>
                    <a:lstStyle/>
                    <a:p>
                      <a:pPr algn="ctr"/>
                      <a:r>
                        <a:rPr lang="en-US" dirty="0" smtClean="0"/>
                        <a:t>30</a:t>
                      </a:r>
                      <a:endParaRPr lang="en-IN" dirty="0"/>
                    </a:p>
                  </a:txBody>
                  <a:tcPr/>
                </a:tc>
                <a:tc>
                  <a:txBody>
                    <a:bodyPr/>
                    <a:lstStyle/>
                    <a:p>
                      <a:r>
                        <a:rPr lang="en-US" dirty="0" smtClean="0">
                          <a:solidFill>
                            <a:srgbClr val="FF0000"/>
                          </a:solidFill>
                        </a:rPr>
                        <a:t>India</a:t>
                      </a:r>
                      <a:r>
                        <a:rPr lang="en-US" dirty="0" smtClean="0"/>
                        <a:t>, China, Japan</a:t>
                      </a:r>
                      <a:endParaRPr lang="en-IN" dirty="0"/>
                    </a:p>
                  </a:txBody>
                  <a:tcPr/>
                </a:tc>
              </a:tr>
              <a:tr h="991428">
                <a:tc>
                  <a:txBody>
                    <a:bodyPr/>
                    <a:lstStyle/>
                    <a:p>
                      <a:pPr algn="ctr"/>
                      <a:r>
                        <a:rPr lang="en-US" dirty="0" smtClean="0"/>
                        <a:t>50</a:t>
                      </a:r>
                      <a:endParaRPr lang="en-IN" dirty="0"/>
                    </a:p>
                  </a:txBody>
                  <a:tcPr/>
                </a:tc>
                <a:tc>
                  <a:txBody>
                    <a:bodyPr/>
                    <a:lstStyle/>
                    <a:p>
                      <a:r>
                        <a:rPr lang="en-US" dirty="0" smtClean="0"/>
                        <a:t>Australia, France, Germany, Italy, Spain, Netherlands, Russia, Denmark</a:t>
                      </a:r>
                      <a:endParaRPr lang="en-IN" dirty="0"/>
                    </a:p>
                  </a:txBody>
                  <a:tcPr/>
                </a:tc>
              </a:tr>
              <a:tr h="991428">
                <a:tc>
                  <a:txBody>
                    <a:bodyPr/>
                    <a:lstStyle/>
                    <a:p>
                      <a:pPr algn="ctr"/>
                      <a:r>
                        <a:rPr lang="en-US" dirty="0" smtClean="0"/>
                        <a:t>80</a:t>
                      </a:r>
                      <a:endParaRPr lang="en-IN" dirty="0"/>
                    </a:p>
                  </a:txBody>
                  <a:tcPr/>
                </a:tc>
                <a:tc>
                  <a:txBody>
                    <a:bodyPr/>
                    <a:lstStyle/>
                    <a:p>
                      <a:r>
                        <a:rPr lang="en-US" dirty="0" smtClean="0"/>
                        <a:t>Canada, UK, US (100 mg/dl in some states)</a:t>
                      </a:r>
                      <a:endParaRPr lang="en-IN"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a:t>
            </a:r>
            <a:endParaRPr lang="en-IN" dirty="0"/>
          </a:p>
        </p:txBody>
      </p:sp>
      <p:sp>
        <p:nvSpPr>
          <p:cNvPr id="3" name="Content Placeholder 2"/>
          <p:cNvSpPr>
            <a:spLocks noGrp="1"/>
          </p:cNvSpPr>
          <p:nvPr>
            <p:ph idx="1"/>
          </p:nvPr>
        </p:nvSpPr>
        <p:spPr/>
        <p:txBody>
          <a:bodyPr>
            <a:normAutofit lnSpcReduction="10000"/>
          </a:bodyPr>
          <a:lstStyle/>
          <a:p>
            <a:r>
              <a:rPr lang="en-US" dirty="0" smtClean="0"/>
              <a:t>The Urine alcohol is more concentrated than blood level, due to tubular resorption of water in the ratio of 1.3:1.</a:t>
            </a:r>
          </a:p>
          <a:p>
            <a:r>
              <a:rPr lang="en-US" dirty="0" smtClean="0"/>
              <a:t> But it is less useful, as the ureteric urine conc. varies with rising or falling BAC and as all the urine from the kidney is pooled in the bladder, that obtained from later micturation can only give a mean value over the period of excretion.</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 alcohol</a:t>
            </a:r>
            <a:endParaRPr lang="en-IN" dirty="0"/>
          </a:p>
        </p:txBody>
      </p:sp>
      <p:sp>
        <p:nvSpPr>
          <p:cNvPr id="3" name="Content Placeholder 2"/>
          <p:cNvSpPr>
            <a:spLocks noGrp="1"/>
          </p:cNvSpPr>
          <p:nvPr>
            <p:ph idx="1"/>
          </p:nvPr>
        </p:nvSpPr>
        <p:spPr/>
        <p:txBody>
          <a:bodyPr/>
          <a:lstStyle/>
          <a:p>
            <a:r>
              <a:rPr lang="en-US" dirty="0" smtClean="0"/>
              <a:t>It is in equilibrium with blood, even through in a very small conc. of about 1:2300</a:t>
            </a:r>
            <a:r>
              <a:rPr lang="en-US" dirty="0" smtClean="0">
                <a:solidFill>
                  <a:srgbClr val="FF0000"/>
                </a:solidFill>
              </a:rPr>
              <a:t>. ( based on Henry’s law )</a:t>
            </a:r>
          </a:p>
          <a:p>
            <a:r>
              <a:rPr lang="en-US" dirty="0" smtClean="0"/>
              <a:t>At 37’ C , a level of 1 mg/dl in blood will be equivalent to 0.43 microgram/dl in breath.</a:t>
            </a:r>
          </a:p>
          <a:p>
            <a:r>
              <a:rPr lang="en-US" dirty="0" smtClean="0"/>
              <a:t>The ratio is temperature dependant and varies slightly with depth of respiration and concentration of alcohol.</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pPr lvl="0"/>
            <a:r>
              <a:rPr lang="en-US" dirty="0" smtClean="0"/>
              <a:t>Methods to determine  Ethanol</a:t>
            </a:r>
            <a:br>
              <a:rPr lang="en-US" dirty="0" smtClean="0"/>
            </a:br>
            <a:r>
              <a:rPr lang="en-US" dirty="0" smtClean="0"/>
              <a:t>1) Macro ( require 1-2 ml)</a:t>
            </a:r>
            <a:br>
              <a:rPr lang="en-US" dirty="0" smtClean="0"/>
            </a:br>
            <a:r>
              <a:rPr lang="en-US" dirty="0" smtClean="0"/>
              <a:t>2) Micro ( require 0.1 to 0.2 ml)</a:t>
            </a:r>
            <a:r>
              <a:rPr lang="en-IN" dirty="0" smtClean="0"/>
              <a:t/>
            </a:r>
            <a:br>
              <a:rPr lang="en-IN" dirty="0" smtClean="0"/>
            </a:br>
            <a:r>
              <a:rPr lang="en-US" dirty="0" smtClean="0"/>
              <a:t> </a:t>
            </a:r>
            <a:endParaRPr lang="en-IN"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for estimation of alcohol</a:t>
            </a:r>
            <a:endParaRPr lang="en-IN" dirty="0"/>
          </a:p>
        </p:txBody>
      </p:sp>
      <p:sp>
        <p:nvSpPr>
          <p:cNvPr id="3" name="Content Placeholder 2"/>
          <p:cNvSpPr>
            <a:spLocks noGrp="1"/>
          </p:cNvSpPr>
          <p:nvPr>
            <p:ph idx="1"/>
          </p:nvPr>
        </p:nvSpPr>
        <p:spPr/>
        <p:txBody>
          <a:bodyPr/>
          <a:lstStyle/>
          <a:p>
            <a:r>
              <a:rPr lang="en-US" dirty="0" smtClean="0"/>
              <a:t>1) Widmark’s formula:- for blood alcohol level</a:t>
            </a:r>
          </a:p>
          <a:p>
            <a:pPr>
              <a:buNone/>
            </a:pPr>
            <a:r>
              <a:rPr lang="en-US" dirty="0" smtClean="0">
                <a:solidFill>
                  <a:srgbClr val="FF0000"/>
                </a:solidFill>
              </a:rPr>
              <a:t>                  </a:t>
            </a:r>
            <a:r>
              <a:rPr lang="en-US" sz="4000" dirty="0" smtClean="0">
                <a:solidFill>
                  <a:srgbClr val="FF0000"/>
                </a:solidFill>
              </a:rPr>
              <a:t>a = </a:t>
            </a:r>
            <a:r>
              <a:rPr lang="en-US" sz="4000" dirty="0" err="1" smtClean="0">
                <a:solidFill>
                  <a:srgbClr val="FF0000"/>
                </a:solidFill>
              </a:rPr>
              <a:t>pcr</a:t>
            </a:r>
            <a:endParaRPr lang="en-US" sz="4000" dirty="0" smtClean="0">
              <a:solidFill>
                <a:srgbClr val="FF0000"/>
              </a:solidFill>
            </a:endParaRPr>
          </a:p>
          <a:p>
            <a:pPr>
              <a:buNone/>
            </a:pPr>
            <a:r>
              <a:rPr lang="en-US" dirty="0" smtClean="0"/>
              <a:t>       where    a – total amount of alcohol (in 			       grams) absorbed in the body</a:t>
            </a:r>
          </a:p>
          <a:p>
            <a:pPr>
              <a:buNone/>
            </a:pPr>
            <a:r>
              <a:rPr lang="en-US" dirty="0" smtClean="0">
                <a:solidFill>
                  <a:srgbClr val="FF0000"/>
                </a:solidFill>
              </a:rPr>
              <a:t>                      </a:t>
            </a:r>
            <a:r>
              <a:rPr lang="en-US" dirty="0" smtClean="0"/>
              <a:t>p – weight of person (in kg)</a:t>
            </a:r>
          </a:p>
          <a:p>
            <a:pPr>
              <a:buNone/>
            </a:pPr>
            <a:r>
              <a:rPr lang="en-US" dirty="0" smtClean="0">
                <a:solidFill>
                  <a:srgbClr val="FF0000"/>
                </a:solidFill>
              </a:rPr>
              <a:t>                      </a:t>
            </a:r>
            <a:r>
              <a:rPr lang="en-US" dirty="0" smtClean="0"/>
              <a:t>c – </a:t>
            </a:r>
            <a:r>
              <a:rPr lang="en-US" dirty="0" err="1" smtClean="0"/>
              <a:t>conc</a:t>
            </a:r>
            <a:r>
              <a:rPr lang="en-US" dirty="0" smtClean="0"/>
              <a:t> of alcohol in blood( gm/kg)</a:t>
            </a:r>
          </a:p>
          <a:p>
            <a:pPr>
              <a:buNone/>
            </a:pPr>
            <a:r>
              <a:rPr lang="en-US" dirty="0" smtClean="0">
                <a:solidFill>
                  <a:srgbClr val="FF0000"/>
                </a:solidFill>
              </a:rPr>
              <a:t>                      </a:t>
            </a:r>
            <a:r>
              <a:rPr lang="en-US" dirty="0" smtClean="0"/>
              <a:t>r – constant ( M- 0.68, F- 0.5)</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  Alcohol level from urine by,,,                                                                 		   a = ¾ </a:t>
            </a:r>
            <a:r>
              <a:rPr lang="en-US" dirty="0" err="1" smtClean="0"/>
              <a:t>pqr</a:t>
            </a:r>
            <a:endParaRPr lang="en-US" dirty="0" smtClean="0"/>
          </a:p>
          <a:p>
            <a:r>
              <a:rPr lang="en-US" dirty="0" smtClean="0"/>
              <a:t>    where    q – </a:t>
            </a:r>
            <a:r>
              <a:rPr lang="en-US" dirty="0" err="1" smtClean="0"/>
              <a:t>conc</a:t>
            </a:r>
            <a:r>
              <a:rPr lang="en-US" dirty="0" smtClean="0"/>
              <a:t> of alcohol in urine ( gm/ l)</a:t>
            </a:r>
          </a:p>
          <a:p>
            <a:r>
              <a:rPr lang="en-US" dirty="0" smtClean="0"/>
              <a:t>                     and a, p, r are same as above.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Kozelka</a:t>
            </a:r>
            <a:r>
              <a:rPr lang="en-US" dirty="0" smtClean="0"/>
              <a:t> and Hine method or </a:t>
            </a:r>
            <a:r>
              <a:rPr lang="en-US" dirty="0" err="1" smtClean="0"/>
              <a:t>Cavett</a:t>
            </a:r>
            <a:r>
              <a:rPr lang="en-US" dirty="0" smtClean="0"/>
              <a:t> method</a:t>
            </a:r>
            <a:endParaRPr lang="en-IN" dirty="0"/>
          </a:p>
        </p:txBody>
      </p:sp>
      <p:sp>
        <p:nvSpPr>
          <p:cNvPr id="3" name="Content Placeholder 2"/>
          <p:cNvSpPr>
            <a:spLocks noGrp="1"/>
          </p:cNvSpPr>
          <p:nvPr>
            <p:ph idx="1"/>
          </p:nvPr>
        </p:nvSpPr>
        <p:spPr/>
        <p:txBody>
          <a:bodyPr>
            <a:normAutofit fontScale="85000" lnSpcReduction="10000"/>
          </a:bodyPr>
          <a:lstStyle/>
          <a:p>
            <a:r>
              <a:rPr lang="en-US" dirty="0" smtClean="0"/>
              <a:t>It involves distillation or diffusion under low pressure.</a:t>
            </a:r>
          </a:p>
          <a:p>
            <a:r>
              <a:rPr lang="en-US" dirty="0" smtClean="0"/>
              <a:t>It’s principle that alcohol oxidized to acetic acid by oxidizing agent, potassium dichromate and sulphuric acid.</a:t>
            </a:r>
          </a:p>
          <a:p>
            <a:r>
              <a:rPr lang="en-US" dirty="0" err="1" smtClean="0">
                <a:solidFill>
                  <a:srgbClr val="002060"/>
                </a:solidFill>
              </a:rPr>
              <a:t>Nickolls</a:t>
            </a:r>
            <a:r>
              <a:rPr lang="en-US" dirty="0" smtClean="0">
                <a:solidFill>
                  <a:srgbClr val="002060"/>
                </a:solidFill>
              </a:rPr>
              <a:t> method</a:t>
            </a:r>
            <a:r>
              <a:rPr lang="en-US" dirty="0" smtClean="0"/>
              <a:t>:- macro method, similar to </a:t>
            </a:r>
            <a:r>
              <a:rPr lang="en-US" dirty="0" err="1" smtClean="0"/>
              <a:t>cavett</a:t>
            </a:r>
            <a:r>
              <a:rPr lang="en-US" dirty="0" smtClean="0"/>
              <a:t>.</a:t>
            </a:r>
            <a:endParaRPr lang="en-IN" dirty="0" smtClean="0"/>
          </a:p>
          <a:p>
            <a:r>
              <a:rPr lang="en-US" dirty="0" smtClean="0">
                <a:solidFill>
                  <a:srgbClr val="002060"/>
                </a:solidFill>
              </a:rPr>
              <a:t>Southgate and carter </a:t>
            </a:r>
            <a:r>
              <a:rPr lang="en-US" dirty="0" err="1" smtClean="0">
                <a:solidFill>
                  <a:srgbClr val="002060"/>
                </a:solidFill>
              </a:rPr>
              <a:t>mathod</a:t>
            </a:r>
            <a:r>
              <a:rPr lang="en-US" dirty="0" smtClean="0">
                <a:solidFill>
                  <a:srgbClr val="002060"/>
                </a:solidFill>
              </a:rPr>
              <a:t>:- </a:t>
            </a:r>
            <a:r>
              <a:rPr lang="en-US" dirty="0" smtClean="0"/>
              <a:t>:- macro method.</a:t>
            </a:r>
            <a:endParaRPr lang="en-US" dirty="0" smtClean="0">
              <a:solidFill>
                <a:srgbClr val="002060"/>
              </a:solidFill>
            </a:endParaRPr>
          </a:p>
          <a:p>
            <a:r>
              <a:rPr lang="en-US" dirty="0" smtClean="0">
                <a:solidFill>
                  <a:srgbClr val="FF0000"/>
                </a:solidFill>
              </a:rPr>
              <a:t>Other methods:-</a:t>
            </a:r>
            <a:r>
              <a:rPr lang="en-US" dirty="0" smtClean="0"/>
              <a:t> </a:t>
            </a:r>
          </a:p>
          <a:p>
            <a:r>
              <a:rPr lang="en-US" dirty="0" smtClean="0"/>
              <a:t>1) Gas liquid chromatography:- most reliable and most sensitive method produce accurate quantitative results.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smtClean="0"/>
              <a:t>Breath analyzer is a device for estimating BAC from breath sample. In 1954, Dr. Robert Borkenstein invented it.</a:t>
            </a:r>
          </a:p>
          <a:p>
            <a:r>
              <a:rPr lang="en-US" dirty="0" smtClean="0"/>
              <a:t>As per sec. 185 of Motor Vehicle Act, 1988  traffic police used to </a:t>
            </a:r>
            <a:r>
              <a:rPr lang="en-US" smtClean="0"/>
              <a:t>measure BAC from breath sample.</a:t>
            </a:r>
            <a:endParaRPr lang="en-US" dirty="0" smtClean="0"/>
          </a:p>
          <a:p>
            <a:r>
              <a:rPr lang="en-US" dirty="0" smtClean="0"/>
              <a:t>It is used for chemical oxidation and photometry to determine alcohol conc.</a:t>
            </a:r>
          </a:p>
          <a:p>
            <a:r>
              <a:rPr lang="en-US" dirty="0" smtClean="0"/>
              <a:t>It is a non invasive test with Immediate result.</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MY DOCUMENT\Desktop\CCI28112013_00002.jpg"/>
          <p:cNvPicPr>
            <a:picLocks noChangeAspect="1" noChangeArrowheads="1"/>
          </p:cNvPicPr>
          <p:nvPr/>
        </p:nvPicPr>
        <p:blipFill>
          <a:blip r:embed="rId2"/>
          <a:srcRect/>
          <a:stretch>
            <a:fillRect/>
          </a:stretch>
        </p:blipFill>
        <p:spPr bwMode="auto">
          <a:xfrm>
            <a:off x="1524000" y="1066800"/>
            <a:ext cx="5943599" cy="5105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of Drunkenness</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able_09"/>
          <p:cNvPicPr>
            <a:picLocks noChangeAspect="1" noChangeArrowheads="1"/>
          </p:cNvPicPr>
          <p:nvPr/>
        </p:nvPicPr>
        <p:blipFill>
          <a:blip r:embed="rId2"/>
          <a:srcRect/>
          <a:stretch>
            <a:fillRect/>
          </a:stretch>
        </p:blipFill>
        <p:spPr bwMode="auto">
          <a:xfrm>
            <a:off x="0" y="12700"/>
            <a:ext cx="9144000" cy="684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and Pregnancy</a:t>
            </a:r>
            <a:endParaRPr lang="en-IN" dirty="0"/>
          </a:p>
        </p:txBody>
      </p:sp>
      <p:sp>
        <p:nvSpPr>
          <p:cNvPr id="3" name="Content Placeholder 2"/>
          <p:cNvSpPr>
            <a:spLocks noGrp="1"/>
          </p:cNvSpPr>
          <p:nvPr>
            <p:ph idx="1"/>
          </p:nvPr>
        </p:nvSpPr>
        <p:spPr/>
        <p:txBody>
          <a:bodyPr/>
          <a:lstStyle/>
          <a:p>
            <a:r>
              <a:rPr lang="en-US" dirty="0" smtClean="0">
                <a:ea typeface="ＭＳ Ｐゴシック" pitchFamily="-1" charset="-128"/>
              </a:rPr>
              <a:t>A particular concern is the development of fetal alcohol syndrome (FAS) in the offspring of alcoholic mothers.</a:t>
            </a:r>
          </a:p>
          <a:p>
            <a:pPr>
              <a:spcBef>
                <a:spcPts val="1200"/>
              </a:spcBef>
              <a:defRPr/>
            </a:pPr>
            <a:r>
              <a:rPr lang="en-US" dirty="0" smtClean="0">
                <a:ea typeface="ＭＳ Ｐゴシック" pitchFamily="-1" charset="-128"/>
              </a:rPr>
              <a:t>There is no amount of alcohol that is known to be safe</a:t>
            </a:r>
          </a:p>
          <a:p>
            <a:pPr>
              <a:spcBef>
                <a:spcPts val="1200"/>
              </a:spcBef>
              <a:defRPr/>
            </a:pPr>
            <a:r>
              <a:rPr lang="en-US" dirty="0" smtClean="0">
                <a:ea typeface="ＭＳ Ｐゴシック" pitchFamily="-1" charset="-128"/>
              </a:rPr>
              <a:t>Total abstinence during pregnancy is ideal, and FAS is 100% preventable.</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libri" pitchFamily="34" charset="0"/>
              </a:rPr>
              <a:t>Fetal Alcohol Syndrome </a:t>
            </a:r>
            <a:endParaRPr lang="en-IN" dirty="0"/>
          </a:p>
        </p:txBody>
      </p:sp>
      <p:pic>
        <p:nvPicPr>
          <p:cNvPr id="4" name="Picture 2" descr="File:Photo of baby with FAS.jpg"/>
          <p:cNvPicPr>
            <a:picLocks noGrp="1" noChangeAspect="1" noChangeArrowheads="1"/>
          </p:cNvPicPr>
          <p:nvPr>
            <p:ph idx="1"/>
          </p:nvPr>
        </p:nvPicPr>
        <p:blipFill>
          <a:blip r:embed="rId2"/>
          <a:srcRect/>
          <a:stretch>
            <a:fillRect/>
          </a:stretch>
        </p:blipFill>
        <p:spPr bwMode="auto">
          <a:xfrm>
            <a:off x="5105400" y="1752600"/>
            <a:ext cx="3760031" cy="4525963"/>
          </a:xfrm>
          <a:prstGeom prst="rect">
            <a:avLst/>
          </a:prstGeom>
          <a:noFill/>
          <a:ln w="9525">
            <a:noFill/>
            <a:miter lim="800000"/>
            <a:headEnd/>
            <a:tailEnd/>
          </a:ln>
        </p:spPr>
      </p:pic>
      <p:sp>
        <p:nvSpPr>
          <p:cNvPr id="5" name="Rectangle 4"/>
          <p:cNvSpPr/>
          <p:nvPr/>
        </p:nvSpPr>
        <p:spPr>
          <a:xfrm>
            <a:off x="457200" y="1828800"/>
            <a:ext cx="4572000" cy="4462760"/>
          </a:xfrm>
          <a:prstGeom prst="rect">
            <a:avLst/>
          </a:prstGeom>
        </p:spPr>
        <p:txBody>
          <a:bodyPr wrap="square">
            <a:spAutoFit/>
          </a:bodyPr>
          <a:lstStyle/>
          <a:p>
            <a:pPr>
              <a:spcBef>
                <a:spcPts val="1200"/>
              </a:spcBef>
              <a:defRPr/>
            </a:pPr>
            <a:r>
              <a:rPr lang="en-US" sz="2400" dirty="0" smtClean="0">
                <a:ea typeface="ＭＳ Ｐゴシック" pitchFamily="-1" charset="-128"/>
              </a:rPr>
              <a:t>Facial features are a good diagnostic for underlying brain damage.</a:t>
            </a:r>
          </a:p>
          <a:p>
            <a:pPr>
              <a:spcBef>
                <a:spcPts val="1200"/>
              </a:spcBef>
              <a:defRPr/>
            </a:pPr>
            <a:r>
              <a:rPr lang="en-US" sz="2400" dirty="0" smtClean="0">
                <a:ea typeface="ＭＳ Ｐゴシック" pitchFamily="-1" charset="-128"/>
              </a:rPr>
              <a:t>The greater the facial abnormalities, the greater the underlying damage.</a:t>
            </a:r>
          </a:p>
          <a:p>
            <a:pPr>
              <a:spcBef>
                <a:spcPts val="1200"/>
              </a:spcBef>
              <a:defRPr/>
            </a:pPr>
            <a:r>
              <a:rPr lang="en-US" sz="2400" dirty="0" smtClean="0">
                <a:ea typeface="ＭＳ Ｐゴシック" pitchFamily="-1" charset="-128"/>
              </a:rPr>
              <a:t>The exact degree and nature of deficits depends on timing, length and severity of exposure, in addition to individual differences in fetal sensitivity to alcohol.</a:t>
            </a:r>
            <a:endParaRPr lang="en-US" sz="2400" dirty="0">
              <a:ea typeface="ＭＳ Ｐゴシック" pitchFamily="-1"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55000" lnSpcReduction="20000"/>
          </a:bodyPr>
          <a:lstStyle/>
          <a:p>
            <a:pPr>
              <a:defRPr/>
            </a:pPr>
            <a:r>
              <a:rPr lang="en-US" dirty="0" smtClean="0">
                <a:ea typeface="ＭＳ Ｐゴシック" pitchFamily="-1" charset="-128"/>
              </a:rPr>
              <a:t>Shorter-than-average height</a:t>
            </a:r>
          </a:p>
          <a:p>
            <a:pPr>
              <a:defRPr/>
            </a:pPr>
            <a:r>
              <a:rPr lang="en-US" dirty="0" smtClean="0">
                <a:ea typeface="ＭＳ Ｐゴシック" pitchFamily="-1" charset="-128"/>
              </a:rPr>
              <a:t>Low body weight</a:t>
            </a:r>
          </a:p>
          <a:p>
            <a:pPr>
              <a:defRPr/>
            </a:pPr>
            <a:r>
              <a:rPr lang="en-US" dirty="0" smtClean="0">
                <a:ea typeface="ＭＳ Ｐゴシック" pitchFamily="-1" charset="-128"/>
              </a:rPr>
              <a:t>Poor coordination</a:t>
            </a:r>
          </a:p>
          <a:p>
            <a:pPr>
              <a:defRPr/>
            </a:pPr>
            <a:r>
              <a:rPr lang="en-US" dirty="0" smtClean="0">
                <a:ea typeface="ＭＳ Ｐゴシック" pitchFamily="-1" charset="-128"/>
              </a:rPr>
              <a:t>Small head size</a:t>
            </a:r>
          </a:p>
          <a:p>
            <a:pPr>
              <a:defRPr/>
            </a:pPr>
            <a:r>
              <a:rPr lang="en-US" dirty="0" smtClean="0">
                <a:ea typeface="ＭＳ Ｐゴシック" pitchFamily="-1" charset="-128"/>
              </a:rPr>
              <a:t>Hyperactive behavior</a:t>
            </a:r>
          </a:p>
          <a:p>
            <a:pPr>
              <a:defRPr/>
            </a:pPr>
            <a:r>
              <a:rPr lang="en-US" dirty="0" smtClean="0">
                <a:ea typeface="ＭＳ Ｐゴシック" pitchFamily="-1" charset="-128"/>
              </a:rPr>
              <a:t>Difficulty paying attention</a:t>
            </a:r>
          </a:p>
          <a:p>
            <a:pPr>
              <a:defRPr/>
            </a:pPr>
            <a:r>
              <a:rPr lang="en-US" dirty="0" smtClean="0">
                <a:ea typeface="ＭＳ Ｐゴシック" pitchFamily="-1" charset="-128"/>
              </a:rPr>
              <a:t>Poor memory</a:t>
            </a:r>
          </a:p>
          <a:p>
            <a:pPr>
              <a:defRPr/>
            </a:pPr>
            <a:r>
              <a:rPr lang="en-US" dirty="0" smtClean="0">
                <a:ea typeface="ＭＳ Ｐゴシック" pitchFamily="-1" charset="-128"/>
              </a:rPr>
              <a:t>Difficulty in school (especially with math)</a:t>
            </a:r>
          </a:p>
          <a:p>
            <a:pPr>
              <a:defRPr/>
            </a:pPr>
            <a:r>
              <a:rPr lang="en-US" dirty="0" smtClean="0">
                <a:ea typeface="ＭＳ Ｐゴシック" pitchFamily="-1" charset="-128"/>
              </a:rPr>
              <a:t>Learning disabilities</a:t>
            </a:r>
          </a:p>
          <a:p>
            <a:pPr>
              <a:defRPr/>
            </a:pPr>
            <a:r>
              <a:rPr lang="en-US" dirty="0" smtClean="0">
                <a:ea typeface="ＭＳ Ｐゴシック" pitchFamily="-1" charset="-128"/>
              </a:rPr>
              <a:t>Speech and language delays</a:t>
            </a:r>
          </a:p>
          <a:p>
            <a:pPr>
              <a:defRPr/>
            </a:pPr>
            <a:r>
              <a:rPr lang="en-US" dirty="0" smtClean="0">
                <a:ea typeface="ＭＳ Ｐゴシック" pitchFamily="-1" charset="-128"/>
              </a:rPr>
              <a:t>Intellectual disability or low IQ</a:t>
            </a:r>
          </a:p>
          <a:p>
            <a:pPr>
              <a:defRPr/>
            </a:pPr>
            <a:r>
              <a:rPr lang="en-US" dirty="0" smtClean="0">
                <a:ea typeface="ＭＳ Ｐゴシック" pitchFamily="-1" charset="-128"/>
              </a:rPr>
              <a:t>Poor reasoning and judgment skills</a:t>
            </a:r>
          </a:p>
          <a:p>
            <a:pPr>
              <a:defRPr/>
            </a:pPr>
            <a:r>
              <a:rPr lang="en-US" dirty="0" smtClean="0">
                <a:ea typeface="ＭＳ Ｐゴシック" pitchFamily="-1" charset="-128"/>
              </a:rPr>
              <a:t>Sleep and sucking problems as a baby</a:t>
            </a:r>
          </a:p>
          <a:p>
            <a:pPr>
              <a:defRPr/>
            </a:pPr>
            <a:r>
              <a:rPr lang="en-US" dirty="0" smtClean="0">
                <a:ea typeface="ＭＳ Ｐゴシック" pitchFamily="-1" charset="-128"/>
              </a:rPr>
              <a:t>Vision or hearing problems</a:t>
            </a:r>
          </a:p>
          <a:p>
            <a:pPr>
              <a:defRPr/>
            </a:pPr>
            <a:r>
              <a:rPr lang="en-US" dirty="0" smtClean="0">
                <a:ea typeface="ＭＳ Ｐゴシック" pitchFamily="-1" charset="-128"/>
              </a:rPr>
              <a:t>Problems with the heart, kidney, or bones. </a:t>
            </a:r>
            <a:endParaRPr lang="en-US" dirty="0">
              <a:ea typeface="ＭＳ Ｐゴシック" pitchFamily="-1"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pPr>
              <a:defRPr/>
            </a:pPr>
            <a:r>
              <a:rPr lang="en-US" dirty="0" smtClean="0">
                <a:ea typeface="ＭＳ Ｐゴシック" pitchFamily="-1" charset="-128"/>
              </a:rPr>
              <a:t>Anatomical Changes in the Brain</a:t>
            </a:r>
          </a:p>
          <a:p>
            <a:pPr>
              <a:defRPr/>
            </a:pPr>
            <a:r>
              <a:rPr lang="en-US" dirty="0" smtClean="0">
                <a:ea typeface="ＭＳ Ｐゴシック" pitchFamily="-1" charset="-128"/>
              </a:rPr>
              <a:t>	reduction in gross brain size</a:t>
            </a:r>
          </a:p>
          <a:p>
            <a:pPr>
              <a:defRPr/>
            </a:pPr>
            <a:r>
              <a:rPr lang="en-US" dirty="0" smtClean="0">
                <a:ea typeface="ＭＳ Ｐゴシック" pitchFamily="-1" charset="-128"/>
              </a:rPr>
              <a:t>		especially frontal and parietal lobes</a:t>
            </a:r>
          </a:p>
          <a:p>
            <a:pPr>
              <a:defRPr/>
            </a:pPr>
            <a:r>
              <a:rPr lang="en-US" dirty="0" smtClean="0">
                <a:ea typeface="ＭＳ Ｐゴシック" pitchFamily="-1" charset="-128"/>
              </a:rPr>
              <a:t>	agenesis of the corpus </a:t>
            </a:r>
            <a:r>
              <a:rPr lang="en-US" dirty="0" err="1" smtClean="0">
                <a:ea typeface="ＭＳ Ｐゴシック" pitchFamily="-1" charset="-128"/>
              </a:rPr>
              <a:t>callosum</a:t>
            </a:r>
            <a:endParaRPr lang="en-US" dirty="0" smtClean="0">
              <a:ea typeface="ＭＳ Ｐゴシック" pitchFamily="-1" charset="-128"/>
            </a:endParaRPr>
          </a:p>
          <a:p>
            <a:pPr>
              <a:defRPr/>
            </a:pPr>
            <a:r>
              <a:rPr lang="en-US" dirty="0" smtClean="0">
                <a:ea typeface="ＭＳ Ｐゴシック" pitchFamily="-1" charset="-128"/>
              </a:rPr>
              <a:t>	abnormal </a:t>
            </a:r>
            <a:r>
              <a:rPr lang="en-US" dirty="0" err="1" smtClean="0">
                <a:ea typeface="ＭＳ Ｐゴシック" pitchFamily="-1" charset="-128"/>
              </a:rPr>
              <a:t>cerebellar</a:t>
            </a:r>
            <a:r>
              <a:rPr lang="en-US" dirty="0" smtClean="0">
                <a:ea typeface="ＭＳ Ｐゴシック" pitchFamily="-1" charset="-128"/>
              </a:rPr>
              <a:t> development</a:t>
            </a:r>
          </a:p>
          <a:p>
            <a:pPr>
              <a:defRPr/>
            </a:pPr>
            <a:r>
              <a:rPr lang="en-US" dirty="0" smtClean="0">
                <a:ea typeface="ＭＳ Ｐゴシック" pitchFamily="-1" charset="-128"/>
              </a:rPr>
              <a:t>	reduced size of the caudate nucleus</a:t>
            </a:r>
          </a:p>
          <a:p>
            <a:pPr>
              <a:defRPr/>
            </a:pPr>
            <a:endParaRPr lang="en-US" dirty="0" smtClean="0">
              <a:ea typeface="ＭＳ Ｐゴシック" pitchFamily="-1" charset="-128"/>
            </a:endParaRPr>
          </a:p>
          <a:p>
            <a:pPr>
              <a:defRPr/>
            </a:pPr>
            <a:r>
              <a:rPr lang="en-US" dirty="0" smtClean="0">
                <a:ea typeface="ＭＳ Ｐゴシック" pitchFamily="-1" charset="-128"/>
              </a:rPr>
              <a:t>Functionally</a:t>
            </a:r>
          </a:p>
          <a:p>
            <a:pPr>
              <a:defRPr/>
            </a:pPr>
            <a:r>
              <a:rPr lang="en-US" dirty="0" smtClean="0">
                <a:ea typeface="ＭＳ Ｐゴシック" pitchFamily="-1" charset="-128"/>
              </a:rPr>
              <a:t>	lower cerebral blood flow</a:t>
            </a:r>
          </a:p>
          <a:p>
            <a:pPr>
              <a:defRPr/>
            </a:pPr>
            <a:r>
              <a:rPr lang="en-US" dirty="0" smtClean="0">
                <a:ea typeface="ＭＳ Ｐゴシック" pitchFamily="-1" charset="-128"/>
              </a:rPr>
              <a:t>	reduced glucose utilization</a:t>
            </a:r>
          </a:p>
          <a:p>
            <a:pPr>
              <a:defRPr/>
            </a:pPr>
            <a:r>
              <a:rPr lang="en-US" dirty="0" smtClean="0">
                <a:ea typeface="ＭＳ Ｐゴシック" pitchFamily="-1" charset="-128"/>
              </a:rPr>
              <a:t>	reduced caudate and frontal lobe activation on</a:t>
            </a:r>
          </a:p>
          <a:p>
            <a:pPr>
              <a:defRPr/>
            </a:pPr>
            <a:r>
              <a:rPr lang="en-US" dirty="0" smtClean="0">
                <a:ea typeface="ＭＳ Ｐゴシック" pitchFamily="-1" charset="-128"/>
              </a:rPr>
              <a:t>		spatial memory tasks</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6" name="TextBox 1"/>
          <p:cNvSpPr txBox="1">
            <a:spLocks noChangeArrowheads="1"/>
          </p:cNvSpPr>
          <p:nvPr/>
        </p:nvSpPr>
        <p:spPr bwMode="auto">
          <a:xfrm>
            <a:off x="914400" y="1524000"/>
            <a:ext cx="6629400" cy="4124206"/>
          </a:xfrm>
          <a:prstGeom prst="rect">
            <a:avLst/>
          </a:prstGeom>
          <a:noFill/>
          <a:ln w="9525">
            <a:noFill/>
            <a:miter lim="800000"/>
            <a:headEnd/>
            <a:tailEnd/>
          </a:ln>
        </p:spPr>
        <p:txBody>
          <a:bodyPr wrap="square">
            <a:spAutoFit/>
          </a:bodyPr>
          <a:lstStyle/>
          <a:p>
            <a:r>
              <a:rPr lang="en-US" sz="3200" dirty="0"/>
              <a:t>Fetal alcohol syndrome</a:t>
            </a:r>
          </a:p>
          <a:p>
            <a:pPr>
              <a:spcBef>
                <a:spcPts val="1200"/>
              </a:spcBef>
            </a:pPr>
            <a:r>
              <a:rPr lang="en-US" sz="2000" dirty="0"/>
              <a:t>	A.  is not a concern unless the mother is an alcoholic</a:t>
            </a:r>
          </a:p>
          <a:p>
            <a:pPr>
              <a:spcBef>
                <a:spcPts val="1200"/>
              </a:spcBef>
            </a:pPr>
            <a:r>
              <a:rPr lang="en-US" sz="2000" dirty="0"/>
              <a:t>	B.  is unavoidable because it results from abnormal 		metabolic activity of the fetus</a:t>
            </a:r>
          </a:p>
          <a:p>
            <a:pPr>
              <a:spcBef>
                <a:spcPts val="1200"/>
              </a:spcBef>
            </a:pPr>
            <a:r>
              <a:rPr lang="en-US" sz="2000" dirty="0"/>
              <a:t>	C.  can be avoided by drinking only beer and wine 		during pregnancy</a:t>
            </a:r>
          </a:p>
          <a:p>
            <a:pPr>
              <a:spcBef>
                <a:spcPts val="1200"/>
              </a:spcBef>
            </a:pPr>
            <a:r>
              <a:rPr lang="en-US" sz="2000" dirty="0"/>
              <a:t>	D.  can be a product of changes in sperm of an 		alcoholic father</a:t>
            </a:r>
          </a:p>
          <a:p>
            <a:pPr>
              <a:spcBef>
                <a:spcPts val="1200"/>
              </a:spcBef>
            </a:pPr>
            <a:r>
              <a:rPr lang="en-US" sz="2000" dirty="0"/>
              <a:t>	E.  can only be avoided with certainty if the mother 	abstains from alcohol completely</a:t>
            </a:r>
          </a:p>
        </p:txBody>
      </p:sp>
      <p:pic>
        <p:nvPicPr>
          <p:cNvPr id="7" name="Picture 2"/>
          <p:cNvPicPr>
            <a:picLocks noChangeAspect="1"/>
          </p:cNvPicPr>
          <p:nvPr/>
        </p:nvPicPr>
        <p:blipFill>
          <a:blip r:embed="rId2"/>
          <a:srcRect/>
          <a:stretch>
            <a:fillRect/>
          </a:stretch>
        </p:blipFill>
        <p:spPr bwMode="auto">
          <a:xfrm>
            <a:off x="1143000" y="2286000"/>
            <a:ext cx="586673" cy="3009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effects of alcohol</a:t>
            </a:r>
            <a:endParaRPr lang="en-IN" dirty="0"/>
          </a:p>
        </p:txBody>
      </p:sp>
      <p:sp>
        <p:nvSpPr>
          <p:cNvPr id="3" name="Content Placeholder 2"/>
          <p:cNvSpPr>
            <a:spLocks noGrp="1"/>
          </p:cNvSpPr>
          <p:nvPr>
            <p:ph idx="1"/>
          </p:nvPr>
        </p:nvSpPr>
        <p:spPr/>
        <p:txBody>
          <a:bodyPr/>
          <a:lstStyle/>
          <a:p>
            <a:r>
              <a:rPr lang="en-US" dirty="0" smtClean="0"/>
              <a:t>After prolong intake of large quantity of alcohol it causes,</a:t>
            </a:r>
          </a:p>
          <a:p>
            <a:r>
              <a:rPr lang="en-US" dirty="0" smtClean="0">
                <a:solidFill>
                  <a:srgbClr val="FF0000"/>
                </a:solidFill>
              </a:rPr>
              <a:t>Alcoholic hallucination</a:t>
            </a:r>
          </a:p>
          <a:p>
            <a:r>
              <a:rPr lang="en-US" dirty="0" smtClean="0">
                <a:solidFill>
                  <a:srgbClr val="FF0000"/>
                </a:solidFill>
              </a:rPr>
              <a:t>Wernicke’s encephalopathy</a:t>
            </a:r>
          </a:p>
          <a:p>
            <a:r>
              <a:rPr lang="en-US" dirty="0" err="1" smtClean="0">
                <a:solidFill>
                  <a:srgbClr val="FF0000"/>
                </a:solidFill>
              </a:rPr>
              <a:t>Korsakoff’s</a:t>
            </a:r>
            <a:r>
              <a:rPr lang="en-US" dirty="0" smtClean="0">
                <a:solidFill>
                  <a:srgbClr val="FF0000"/>
                </a:solidFill>
              </a:rPr>
              <a:t> psychosis</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Alcoholic hallucination</a:t>
            </a: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Its mainly auditory with systematized delusions of persecution lasting from weeks to months.</a:t>
            </a:r>
          </a:p>
          <a:p>
            <a:r>
              <a:rPr lang="en-US" dirty="0" smtClean="0"/>
              <a:t>It is psychiatry emergency needs of hospitalization, sedation and close monitoring.</a:t>
            </a:r>
          </a:p>
          <a:p>
            <a:r>
              <a:rPr lang="en-US" dirty="0" smtClean="0"/>
              <a:t>Recovery occurs in a month.</a:t>
            </a:r>
          </a:p>
          <a:p>
            <a:r>
              <a:rPr lang="en-US" dirty="0" smtClean="0"/>
              <a:t>Patient may become suicidal or homicidal in response to hallucination.</a:t>
            </a:r>
          </a:p>
          <a:p>
            <a:r>
              <a:rPr lang="en-US" dirty="0" err="1" smtClean="0"/>
              <a:t>Treamant</a:t>
            </a:r>
            <a:r>
              <a:rPr lang="en-US" dirty="0" smtClean="0"/>
              <a:t> – </a:t>
            </a:r>
            <a:r>
              <a:rPr lang="en-US" dirty="0" err="1" smtClean="0"/>
              <a:t>Diazapam</a:t>
            </a:r>
            <a:r>
              <a:rPr lang="en-US" dirty="0" smtClean="0"/>
              <a:t> 40 – 80 mg/day.</a:t>
            </a:r>
          </a:p>
          <a:p>
            <a:r>
              <a:rPr lang="en-US" dirty="0" smtClean="0"/>
              <a:t>                      Oral multi – B vitamins, thiamine 50-  			               100 mg daily for week.</a:t>
            </a:r>
          </a:p>
          <a:p>
            <a:r>
              <a:rPr lang="en-US" dirty="0" smtClean="0"/>
              <a:t>                     Haloperidol 20 mg or more per day.</a:t>
            </a:r>
          </a:p>
          <a:p>
            <a:r>
              <a:rPr lang="en-US" dirty="0" smtClean="0"/>
              <a:t>                     Adequate I.V. fluids.</a:t>
            </a:r>
          </a:p>
          <a:p>
            <a:r>
              <a:rPr lang="en-US" dirty="0" smtClean="0"/>
              <a:t>                     Symptomatic treatment</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1" descr="D:\Staff of FMTD\umang\drunk.jpg"/>
          <p:cNvPicPr>
            <a:picLocks noGrp="1" noChangeAspect="1" noChangeArrowheads="1"/>
          </p:cNvPicPr>
          <p:nvPr>
            <p:ph idx="1"/>
          </p:nvPr>
        </p:nvPicPr>
        <p:blipFill>
          <a:blip r:embed="rId2"/>
          <a:srcRect/>
          <a:stretch>
            <a:fillRect/>
          </a:stretch>
        </p:blipFill>
        <p:spPr bwMode="auto">
          <a:xfrm>
            <a:off x="1828800" y="533400"/>
            <a:ext cx="5562600" cy="559276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Wernicke’s encephalopathy</a:t>
            </a:r>
            <a:br>
              <a:rPr lang="en-US" dirty="0" smtClean="0">
                <a:solidFill>
                  <a:srgbClr val="FF0000"/>
                </a:solidFill>
              </a:rPr>
            </a:br>
            <a:endParaRPr lang="en-IN"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Due to severe thiamine deficiency ,, characteristically the onset occurs after period persisting of vomiting.</a:t>
            </a:r>
          </a:p>
          <a:p>
            <a:r>
              <a:rPr lang="en-US" dirty="0" smtClean="0"/>
              <a:t>Signs and symptoms- </a:t>
            </a:r>
          </a:p>
          <a:p>
            <a:r>
              <a:rPr lang="en-US" dirty="0" smtClean="0"/>
              <a:t>Ocular: coarse nystagmus, opthalmoparesis by 6</a:t>
            </a:r>
            <a:r>
              <a:rPr lang="en-US" baseline="30000" dirty="0" smtClean="0"/>
              <a:t>th</a:t>
            </a:r>
            <a:r>
              <a:rPr lang="en-US" dirty="0" smtClean="0"/>
              <a:t> cranial nerve involvement, retinal hemorrhage, papilloedema.</a:t>
            </a:r>
          </a:p>
          <a:p>
            <a:r>
              <a:rPr lang="en-US" dirty="0" smtClean="0"/>
              <a:t> CNS: Disorientation, confusion, recent memory disturbance. Apathy and ataxia early symptom.</a:t>
            </a:r>
          </a:p>
          <a:p>
            <a:r>
              <a:rPr lang="en-US" dirty="0" smtClean="0"/>
              <a:t>Pathologically neuronal degeneration and hemorrhage is seen in thalamus, hypothalamus and mid brain. </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Exclusion of Injuries and Pathological Conditions</a:t>
            </a:r>
            <a:endParaRPr lang="en-IN"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Head injury</a:t>
            </a:r>
          </a:p>
          <a:p>
            <a:r>
              <a:rPr lang="en-US" dirty="0" smtClean="0"/>
              <a:t>Metabolic disorders:- Hypoglycemia, Diabetic pre-coma, uremia, hyperthyroidism.</a:t>
            </a:r>
          </a:p>
          <a:p>
            <a:r>
              <a:rPr lang="en-US" dirty="0" smtClean="0"/>
              <a:t>Neurological conditions:- Intracranial tumors, epilepsy, parkinsonism, disseminated sclerosis.</a:t>
            </a:r>
          </a:p>
          <a:p>
            <a:r>
              <a:rPr lang="en-US" dirty="0" smtClean="0"/>
              <a:t>Drug overdose:- Insulin, barbiturates, antihistamines, morphine, atropine, hyoscine.</a:t>
            </a:r>
          </a:p>
          <a:p>
            <a:r>
              <a:rPr lang="en-US" dirty="0" smtClean="0"/>
              <a:t>Psychological disorders.</a:t>
            </a:r>
          </a:p>
          <a:p>
            <a:r>
              <a:rPr lang="en-US" dirty="0" smtClean="0"/>
              <a:t>Exposure to CO.</a:t>
            </a:r>
          </a:p>
          <a:p>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Korsakoff’s</a:t>
            </a:r>
            <a:r>
              <a:rPr lang="en-US" dirty="0" smtClean="0">
                <a:solidFill>
                  <a:srgbClr val="FF0000"/>
                </a:solidFill>
              </a:rPr>
              <a:t> psychosis</a:t>
            </a:r>
            <a:endParaRPr lang="en-IN"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Korsakoff first identified this condition in 1887. it often follows Wernicke’s encephalopathy, so they are referred to as Wernicke-Korsakoff syndrome.</a:t>
            </a:r>
          </a:p>
          <a:p>
            <a:r>
              <a:rPr lang="en-US" u="sng" dirty="0" smtClean="0"/>
              <a:t>Cause</a:t>
            </a:r>
            <a:r>
              <a:rPr lang="en-US" dirty="0" smtClean="0"/>
              <a:t> – severe untreated thiamine deficiency, secondary to chronic alcohol abuse.</a:t>
            </a:r>
          </a:p>
          <a:p>
            <a:r>
              <a:rPr lang="en-US" dirty="0" smtClean="0"/>
              <a:t>Signs and symptoms – “organic </a:t>
            </a:r>
            <a:r>
              <a:rPr lang="en-US" dirty="0" err="1" smtClean="0"/>
              <a:t>amnestic</a:t>
            </a:r>
            <a:r>
              <a:rPr lang="en-US" dirty="0" smtClean="0"/>
              <a:t> syndrome” characterized by inability to learn new information, impairment of short term memory, impaired insight.</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Pathological lesion seen in bilateral dorsomedial nuclei of thalamus and mamillary bodies, periventricular and periaqueductal grey matter, cerebellum. </a:t>
            </a:r>
          </a:p>
          <a:p>
            <a:r>
              <a:rPr lang="en-US" dirty="0" smtClean="0"/>
              <a:t>Treatment: </a:t>
            </a:r>
          </a:p>
          <a:p>
            <a:r>
              <a:rPr lang="en-US" dirty="0" smtClean="0"/>
              <a:t>1) I.V. thiamine ( </a:t>
            </a:r>
            <a:r>
              <a:rPr lang="en-US" dirty="0" err="1" smtClean="0"/>
              <a:t>pabrinex</a:t>
            </a:r>
            <a:r>
              <a:rPr lang="en-US" dirty="0" smtClean="0"/>
              <a:t>), 2 vials 8 </a:t>
            </a:r>
            <a:r>
              <a:rPr lang="en-US" dirty="0" err="1" smtClean="0"/>
              <a:t>hrly</a:t>
            </a:r>
            <a:r>
              <a:rPr lang="en-US" dirty="0" smtClean="0"/>
              <a:t> for 48 hr, followed by oral 100 mg 8 </a:t>
            </a:r>
            <a:r>
              <a:rPr lang="en-US" dirty="0" err="1" smtClean="0"/>
              <a:t>hrly</a:t>
            </a:r>
            <a:r>
              <a:rPr lang="en-US" dirty="0" smtClean="0"/>
              <a:t>.</a:t>
            </a:r>
          </a:p>
          <a:p>
            <a:r>
              <a:rPr lang="en-US" dirty="0" smtClean="0"/>
              <a:t>2) supplementation of electrolyte( Mg, K)</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Alcoholic peripheral neuropathy:- weakness, pain in extremities, wrist and foot drop, unsteady gait, loss of deep reflex seen.</a:t>
            </a:r>
          </a:p>
          <a:p>
            <a:endParaRPr lang="en-US" dirty="0" smtClean="0"/>
          </a:p>
          <a:p>
            <a:r>
              <a:rPr lang="en-US" dirty="0" smtClean="0"/>
              <a:t>Alcoholic paranoia:- fixed delusion, but no hallucination. Pt becomes suspicious of the motives and actions of those he meets and of his family members.</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81000"/>
            <a:ext cx="7772400" cy="1143000"/>
          </a:xfrm>
        </p:spPr>
        <p:txBody>
          <a:bodyPr>
            <a:normAutofit fontScale="90000"/>
          </a:bodyPr>
          <a:lstStyle/>
          <a:p>
            <a:r>
              <a:rPr lang="en-US"/>
              <a:t>Alcohol &amp; The Nervous System</a:t>
            </a:r>
            <a:br>
              <a:rPr lang="en-US"/>
            </a:br>
            <a:endParaRPr lang="en-US" sz="2800"/>
          </a:p>
        </p:txBody>
      </p:sp>
      <p:sp>
        <p:nvSpPr>
          <p:cNvPr id="52227" name="Rectangle 3"/>
          <p:cNvSpPr>
            <a:spLocks noGrp="1" noChangeArrowheads="1"/>
          </p:cNvSpPr>
          <p:nvPr>
            <p:ph type="body" sz="half" idx="1"/>
          </p:nvPr>
        </p:nvSpPr>
        <p:spPr>
          <a:xfrm>
            <a:off x="381000" y="1981200"/>
            <a:ext cx="5181600" cy="4114800"/>
          </a:xfrm>
        </p:spPr>
        <p:txBody>
          <a:bodyPr/>
          <a:lstStyle/>
          <a:p>
            <a:pPr>
              <a:buFontTx/>
              <a:buNone/>
            </a:pPr>
            <a:r>
              <a:rPr lang="en-US" sz="2800">
                <a:sym typeface="Symbol" pitchFamily="-124" charset="2"/>
              </a:rPr>
              <a:t></a:t>
            </a:r>
            <a:r>
              <a:rPr lang="en-US" sz="2800"/>
              <a:t>Alcoholic Peripheral Neuropathy</a:t>
            </a:r>
          </a:p>
          <a:p>
            <a:r>
              <a:rPr lang="en-US" sz="2400"/>
              <a:t>Associated Myopathy</a:t>
            </a:r>
          </a:p>
          <a:p>
            <a:r>
              <a:rPr lang="en-US" sz="2400"/>
              <a:t>Myelin degeneration of nerve sheaths</a:t>
            </a:r>
            <a:r>
              <a:rPr lang="en-US" sz="2800"/>
              <a:t>. </a:t>
            </a:r>
          </a:p>
        </p:txBody>
      </p:sp>
      <p:graphicFrame>
        <p:nvGraphicFramePr>
          <p:cNvPr id="52228" name="Object 4"/>
          <p:cNvGraphicFramePr>
            <a:graphicFrameLocks noChangeAspect="1"/>
          </p:cNvGraphicFramePr>
          <p:nvPr/>
        </p:nvGraphicFramePr>
        <p:xfrm>
          <a:off x="5791200" y="1371600"/>
          <a:ext cx="2971800" cy="5019675"/>
        </p:xfrm>
        <a:graphic>
          <a:graphicData uri="http://schemas.openxmlformats.org/presentationml/2006/ole">
            <p:oleObj spid="_x0000_s2051" name="Image" r:id="rId3" imgW="3253089" imgH="5019414" progId="">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dirty="0" smtClean="0"/>
              <a:t>Alcoholic seizures:- ( rum fits):- Generalised tonic clonic convulsion may occur after 12-48 h of heavy bout of drinking alcohol.</a:t>
            </a:r>
          </a:p>
          <a:p>
            <a:r>
              <a:rPr lang="en-US" dirty="0" smtClean="0"/>
              <a:t>Multiple seizure are more common then single.</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Marchiafava – Bignami syndrome</a:t>
            </a:r>
            <a:endParaRPr lang="en-IN" dirty="0"/>
          </a:p>
        </p:txBody>
      </p:sp>
      <p:sp>
        <p:nvSpPr>
          <p:cNvPr id="3" name="Content Placeholder 2"/>
          <p:cNvSpPr>
            <a:spLocks noGrp="1"/>
          </p:cNvSpPr>
          <p:nvPr>
            <p:ph idx="1"/>
          </p:nvPr>
        </p:nvSpPr>
        <p:spPr/>
        <p:txBody>
          <a:bodyPr/>
          <a:lstStyle/>
          <a:p>
            <a:r>
              <a:rPr lang="en-US" dirty="0" smtClean="0"/>
              <a:t>Rare disorder.</a:t>
            </a:r>
          </a:p>
          <a:p>
            <a:r>
              <a:rPr lang="en-US" dirty="0" smtClean="0"/>
              <a:t>Disorientation, epilepsy, ataxia, dysarthria, hallucination, spastic limb paralysis,.</a:t>
            </a:r>
          </a:p>
          <a:p>
            <a:r>
              <a:rPr lang="en-US" dirty="0" smtClean="0"/>
              <a:t>Demyelination of corpus callosum, optic tracts, cerebellar peduncles. And the cause may be alcohol related nutrition deficiency. </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Alcohol Dependence</a:t>
            </a:r>
            <a:endParaRPr lang="en-IN" dirty="0"/>
          </a:p>
        </p:txBody>
      </p:sp>
      <p:sp>
        <p:nvSpPr>
          <p:cNvPr id="3" name="Content Placeholder 2"/>
          <p:cNvSpPr>
            <a:spLocks noGrp="1"/>
          </p:cNvSpPr>
          <p:nvPr>
            <p:ph idx="1"/>
          </p:nvPr>
        </p:nvSpPr>
        <p:spPr>
          <a:xfrm>
            <a:off x="457200" y="1219200"/>
            <a:ext cx="8229600" cy="5334000"/>
          </a:xfrm>
        </p:spPr>
        <p:txBody>
          <a:bodyPr>
            <a:normAutofit fontScale="77500" lnSpcReduction="20000"/>
          </a:bodyPr>
          <a:lstStyle/>
          <a:p>
            <a:r>
              <a:rPr lang="en-IN" dirty="0" smtClean="0"/>
              <a:t>According to the </a:t>
            </a:r>
            <a:r>
              <a:rPr lang="en-IN" dirty="0" smtClean="0">
                <a:hlinkClick r:id="rId2" tooltip="DSM-IV"/>
              </a:rPr>
              <a:t>DSM-IV</a:t>
            </a:r>
            <a:r>
              <a:rPr lang="en-IN" dirty="0" smtClean="0"/>
              <a:t> criteria for alcohol dependence, at least 3 out of 7 of the following criteria must be manifest during a 12 month period:</a:t>
            </a:r>
          </a:p>
          <a:p>
            <a:pPr lvl="0"/>
            <a:r>
              <a:rPr lang="en-IN" dirty="0" smtClean="0"/>
              <a:t>Tolerance</a:t>
            </a:r>
          </a:p>
          <a:p>
            <a:pPr lvl="0"/>
            <a:r>
              <a:rPr lang="en-IN" dirty="0" smtClean="0"/>
              <a:t>Withdrawal symptoms or clinically defined </a:t>
            </a:r>
            <a:r>
              <a:rPr lang="en-IN" dirty="0" smtClean="0">
                <a:hlinkClick r:id="rId3" tooltip="Alcohol withdrawal syndrome"/>
              </a:rPr>
              <a:t>Alcohol Withdrawal Syndrome</a:t>
            </a:r>
            <a:endParaRPr lang="en-IN" dirty="0" smtClean="0"/>
          </a:p>
          <a:p>
            <a:pPr lvl="0"/>
            <a:r>
              <a:rPr lang="en-IN" dirty="0" smtClean="0"/>
              <a:t>Use in larger amounts or for longer periods than intended</a:t>
            </a:r>
          </a:p>
          <a:p>
            <a:pPr lvl="0"/>
            <a:r>
              <a:rPr lang="en-IN" dirty="0" smtClean="0"/>
              <a:t>Persistent desire or unsuccessful efforts to cut down on alcohol use</a:t>
            </a:r>
          </a:p>
          <a:p>
            <a:pPr lvl="0"/>
            <a:r>
              <a:rPr lang="en-IN" dirty="0" smtClean="0"/>
              <a:t>Time is spent obtaining alcohol or recovering from effects</a:t>
            </a:r>
          </a:p>
          <a:p>
            <a:pPr lvl="0"/>
            <a:r>
              <a:rPr lang="en-IN" dirty="0" smtClean="0"/>
              <a:t>Social, occupational and recreational pursuits are given up or reduced because of alcohol use</a:t>
            </a:r>
          </a:p>
          <a:p>
            <a:r>
              <a:rPr lang="en-IN" dirty="0" smtClean="0"/>
              <a:t>Use is continued despite knowledge of alcohol-related harm (physical or psychological)</a:t>
            </a: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Screening Tools</a:t>
            </a:r>
            <a:endParaRPr lang="en-IN" dirty="0"/>
          </a:p>
        </p:txBody>
      </p:sp>
      <p:sp>
        <p:nvSpPr>
          <p:cNvPr id="3" name="Content Placeholder 2"/>
          <p:cNvSpPr>
            <a:spLocks noGrp="1"/>
          </p:cNvSpPr>
          <p:nvPr>
            <p:ph idx="1"/>
          </p:nvPr>
        </p:nvSpPr>
        <p:spPr>
          <a:xfrm>
            <a:off x="381000" y="1143000"/>
            <a:ext cx="8229600" cy="4525963"/>
          </a:xfrm>
        </p:spPr>
        <p:txBody>
          <a:bodyPr>
            <a:noAutofit/>
          </a:bodyPr>
          <a:lstStyle/>
          <a:p>
            <a:r>
              <a:rPr lang="en-IN" dirty="0" smtClean="0"/>
              <a:t>The Alcohol Use Disorders Identification Test (AUDIT) is considered the most accurate alcohol screening tool for identifying potential alcohol misuse, including dependence. It was developed by the World Health Organisation, designed initially for use in primary healthcare settings with supporting guidance. </a:t>
            </a:r>
          </a:p>
          <a:p>
            <a:r>
              <a:rPr lang="en-IN" dirty="0" smtClean="0"/>
              <a:t> The </a:t>
            </a:r>
            <a:r>
              <a:rPr lang="en-IN" dirty="0" smtClean="0">
                <a:hlinkClick r:id="rId2" tooltip="Severity of Alcohol Dependence Questionnaire"/>
              </a:rPr>
              <a:t>Severity of Alcohol Dependence Questionnaire</a:t>
            </a:r>
            <a:r>
              <a:rPr lang="en-IN" dirty="0" smtClean="0"/>
              <a:t> (SAD-Q) is a more specific twenty item inventory for assessing the presence and severity of alcohol dependence.</a:t>
            </a:r>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Medico legal aspects </a:t>
            </a:r>
            <a:endParaRPr lang="en-IN" dirty="0"/>
          </a:p>
        </p:txBody>
      </p:sp>
      <p:sp>
        <p:nvSpPr>
          <p:cNvPr id="3" name="Content Placeholder 2"/>
          <p:cNvSpPr>
            <a:spLocks noGrp="1"/>
          </p:cNvSpPr>
          <p:nvPr>
            <p:ph idx="1"/>
          </p:nvPr>
        </p:nvSpPr>
        <p:spPr/>
        <p:txBody>
          <a:bodyPr>
            <a:normAutofit lnSpcReduction="10000"/>
          </a:bodyPr>
          <a:lstStyle/>
          <a:p>
            <a:r>
              <a:rPr lang="en-US" dirty="0" smtClean="0"/>
              <a:t>Voluntary drunkenness is not an excuse for commission of crime.</a:t>
            </a:r>
          </a:p>
          <a:p>
            <a:r>
              <a:rPr lang="en-US" dirty="0" smtClean="0"/>
              <a:t>Sec. 510 IPC: misconduct by a drunken person in public is punishable with imprisonment upto 24 h.</a:t>
            </a:r>
          </a:p>
          <a:p>
            <a:r>
              <a:rPr lang="en-US" b="1" u="sng" dirty="0" smtClean="0"/>
              <a:t>Motor Vehicles act 1988:-  </a:t>
            </a:r>
            <a:r>
              <a:rPr lang="en-US" dirty="0" smtClean="0"/>
              <a:t>under this act, there can be arrest without warrant. And a breath test and lab test can also be carried out.</a:t>
            </a:r>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r>
              <a:rPr lang="en-US" sz="2400" dirty="0" smtClean="0"/>
              <a:t>The age for possession and consumption of alcoholic beverages  is 18-25 yrs in India ( varies between states)</a:t>
            </a:r>
            <a:endParaRPr lang="en-IN" sz="2400" dirty="0"/>
          </a:p>
        </p:txBody>
      </p:sp>
      <p:graphicFrame>
        <p:nvGraphicFramePr>
          <p:cNvPr id="4" name="Content Placeholder 3"/>
          <p:cNvGraphicFramePr>
            <a:graphicFrameLocks noGrp="1"/>
          </p:cNvGraphicFramePr>
          <p:nvPr>
            <p:ph idx="1"/>
          </p:nvPr>
        </p:nvGraphicFramePr>
        <p:xfrm>
          <a:off x="533400" y="2057400"/>
          <a:ext cx="8229600" cy="3642360"/>
        </p:xfrm>
        <a:graphic>
          <a:graphicData uri="http://schemas.openxmlformats.org/drawingml/2006/table">
            <a:tbl>
              <a:tblPr firstRow="1" bandRow="1">
                <a:tableStyleId>{5C22544A-7EE6-4342-B048-85BDC9FD1C3A}</a:tableStyleId>
              </a:tblPr>
              <a:tblGrid>
                <a:gridCol w="4114800"/>
                <a:gridCol w="4114800"/>
              </a:tblGrid>
              <a:tr h="1447800">
                <a:tc>
                  <a:txBody>
                    <a:bodyPr/>
                    <a:lstStyle/>
                    <a:p>
                      <a:r>
                        <a:rPr lang="en-US" sz="4400" dirty="0" smtClean="0"/>
                        <a:t>First offence</a:t>
                      </a:r>
                      <a:endParaRPr lang="en-IN" sz="4400" dirty="0"/>
                    </a:p>
                  </a:txBody>
                  <a:tcPr/>
                </a:tc>
                <a:tc>
                  <a:txBody>
                    <a:bodyPr/>
                    <a:lstStyle/>
                    <a:p>
                      <a:r>
                        <a:rPr lang="en-US" sz="2400" dirty="0" smtClean="0"/>
                        <a:t>6 months imprisonment and/or 2000 </a:t>
                      </a:r>
                      <a:r>
                        <a:rPr lang="en-US" sz="2400" dirty="0" err="1" smtClean="0"/>
                        <a:t>rs</a:t>
                      </a:r>
                      <a:r>
                        <a:rPr lang="en-US" sz="2400" dirty="0" smtClean="0"/>
                        <a:t>.</a:t>
                      </a:r>
                      <a:endParaRPr lang="en-IN" sz="2400" dirty="0"/>
                    </a:p>
                  </a:txBody>
                  <a:tcPr/>
                </a:tc>
              </a:tr>
              <a:tr h="1447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t>Second offence within 3 years of 1</a:t>
                      </a:r>
                      <a:r>
                        <a:rPr lang="en-US" sz="4000" b="1" baseline="30000" dirty="0" smtClean="0"/>
                        <a:t>st</a:t>
                      </a:r>
                      <a:r>
                        <a:rPr lang="en-US" sz="4000" b="1" dirty="0" smtClean="0"/>
                        <a:t> offence</a:t>
                      </a:r>
                      <a:endParaRPr lang="en-IN" sz="4000" b="1" dirty="0" smtClean="0"/>
                    </a:p>
                    <a:p>
                      <a:endParaRPr lang="en-IN" dirty="0"/>
                    </a:p>
                  </a:txBody>
                  <a:tcPr/>
                </a:tc>
                <a:tc>
                  <a:txBody>
                    <a:bodyPr/>
                    <a:lstStyle/>
                    <a:p>
                      <a:r>
                        <a:rPr lang="en-US" sz="2400" b="1" dirty="0" smtClean="0"/>
                        <a:t>2 yrs and/or 3000 </a:t>
                      </a:r>
                      <a:r>
                        <a:rPr lang="en-US" sz="2400" b="1" dirty="0" err="1" smtClean="0"/>
                        <a:t>rs</a:t>
                      </a:r>
                      <a:r>
                        <a:rPr lang="en-US" sz="2400" b="1" dirty="0" smtClean="0"/>
                        <a:t>.</a:t>
                      </a:r>
                      <a:endParaRPr lang="en-IN" sz="2400" b="1"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Examination of a case of Drunkenness</a:t>
            </a:r>
            <a:endParaRPr lang="en-IN"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1000" y="533400"/>
            <a:ext cx="8229600" cy="5592763"/>
          </a:xfrm>
        </p:spPr>
        <p:txBody>
          <a:bodyPr/>
          <a:lstStyle/>
          <a:p>
            <a:r>
              <a:rPr lang="en-US" dirty="0" smtClean="0"/>
              <a:t>The Government has cleared a proposal to amend the Act. Drunk driving will be graded </a:t>
            </a:r>
            <a:r>
              <a:rPr lang="en-US" dirty="0" err="1" smtClean="0"/>
              <a:t>acco</a:t>
            </a:r>
            <a:r>
              <a:rPr lang="en-US" dirty="0" smtClean="0"/>
              <a:t> to BAC level.</a:t>
            </a:r>
            <a:endParaRPr lang="en-IN" dirty="0"/>
          </a:p>
        </p:txBody>
      </p:sp>
      <p:graphicFrame>
        <p:nvGraphicFramePr>
          <p:cNvPr id="4" name="Table 3"/>
          <p:cNvGraphicFramePr>
            <a:graphicFrameLocks noGrp="1"/>
          </p:cNvGraphicFramePr>
          <p:nvPr/>
        </p:nvGraphicFramePr>
        <p:xfrm>
          <a:off x="1447800" y="2133600"/>
          <a:ext cx="6096000" cy="4571998"/>
        </p:xfrm>
        <a:graphic>
          <a:graphicData uri="http://schemas.openxmlformats.org/drawingml/2006/table">
            <a:tbl>
              <a:tblPr firstRow="1" bandRow="1">
                <a:tableStyleId>{5C22544A-7EE6-4342-B048-85BDC9FD1C3A}</a:tableStyleId>
              </a:tblPr>
              <a:tblGrid>
                <a:gridCol w="3048000"/>
                <a:gridCol w="3048000"/>
              </a:tblGrid>
              <a:tr h="716096">
                <a:tc>
                  <a:txBody>
                    <a:bodyPr/>
                    <a:lstStyle/>
                    <a:p>
                      <a:r>
                        <a:rPr lang="en-US" sz="2400" dirty="0" smtClean="0"/>
                        <a:t>BAC Level (mg/dl)</a:t>
                      </a:r>
                      <a:endParaRPr lang="en-IN" sz="2400" dirty="0"/>
                    </a:p>
                  </a:txBody>
                  <a:tcPr/>
                </a:tc>
                <a:tc>
                  <a:txBody>
                    <a:bodyPr/>
                    <a:lstStyle/>
                    <a:p>
                      <a:r>
                        <a:rPr lang="en-US" sz="2400" dirty="0" smtClean="0"/>
                        <a:t>Punishment</a:t>
                      </a:r>
                      <a:endParaRPr lang="en-IN" sz="2400" dirty="0"/>
                    </a:p>
                  </a:txBody>
                  <a:tcPr/>
                </a:tc>
              </a:tr>
              <a:tr h="716096">
                <a:tc>
                  <a:txBody>
                    <a:bodyPr/>
                    <a:lstStyle/>
                    <a:p>
                      <a:r>
                        <a:rPr lang="en-US" dirty="0" smtClean="0"/>
                        <a:t>Up to 60 </a:t>
                      </a:r>
                      <a:endParaRPr lang="en-IN" dirty="0"/>
                    </a:p>
                  </a:txBody>
                  <a:tcPr/>
                </a:tc>
                <a:tc>
                  <a:txBody>
                    <a:bodyPr/>
                    <a:lstStyle/>
                    <a:p>
                      <a:r>
                        <a:rPr lang="en-US" dirty="0" smtClean="0"/>
                        <a:t>Same as previous slide</a:t>
                      </a:r>
                      <a:endParaRPr lang="en-IN" dirty="0"/>
                    </a:p>
                  </a:txBody>
                  <a:tcPr/>
                </a:tc>
              </a:tr>
              <a:tr h="716096">
                <a:tc>
                  <a:txBody>
                    <a:bodyPr/>
                    <a:lstStyle/>
                    <a:p>
                      <a:r>
                        <a:rPr lang="en-US" dirty="0" smtClean="0"/>
                        <a:t>60-150 </a:t>
                      </a:r>
                      <a:endParaRPr lang="en-IN" dirty="0"/>
                    </a:p>
                  </a:txBody>
                  <a:tcPr/>
                </a:tc>
                <a:tc>
                  <a:txBody>
                    <a:bodyPr/>
                    <a:lstStyle/>
                    <a:p>
                      <a:r>
                        <a:rPr lang="en-US" dirty="0" smtClean="0"/>
                        <a:t>1 yr and/or 4000 </a:t>
                      </a:r>
                      <a:r>
                        <a:rPr lang="en-US" dirty="0" err="1" smtClean="0"/>
                        <a:t>rs</a:t>
                      </a:r>
                      <a:endParaRPr lang="en-IN" dirty="0"/>
                    </a:p>
                  </a:txBody>
                  <a:tcPr/>
                </a:tc>
              </a:tr>
              <a:tr h="716096">
                <a:tc>
                  <a:txBody>
                    <a:bodyPr/>
                    <a:lstStyle/>
                    <a:p>
                      <a:r>
                        <a:rPr lang="en-US" dirty="0" smtClean="0"/>
                        <a:t>Repeated</a:t>
                      </a:r>
                      <a:r>
                        <a:rPr lang="en-US" baseline="0" dirty="0" smtClean="0"/>
                        <a:t> offence within 3 yr, of 60-150 level</a:t>
                      </a:r>
                      <a:endParaRPr lang="en-IN" dirty="0"/>
                    </a:p>
                  </a:txBody>
                  <a:tcPr/>
                </a:tc>
                <a:tc>
                  <a:txBody>
                    <a:bodyPr/>
                    <a:lstStyle/>
                    <a:p>
                      <a:r>
                        <a:rPr lang="en-US" dirty="0" smtClean="0"/>
                        <a:t>3yrs and/or 8000 </a:t>
                      </a:r>
                      <a:r>
                        <a:rPr lang="en-US" dirty="0" err="1" smtClean="0"/>
                        <a:t>rs</a:t>
                      </a:r>
                      <a:endParaRPr lang="en-IN" dirty="0"/>
                    </a:p>
                  </a:txBody>
                  <a:tcPr/>
                </a:tc>
              </a:tr>
              <a:tr h="716096">
                <a:tc>
                  <a:txBody>
                    <a:bodyPr/>
                    <a:lstStyle/>
                    <a:p>
                      <a:r>
                        <a:rPr lang="en-US" dirty="0" smtClean="0"/>
                        <a:t>&gt; 150 </a:t>
                      </a:r>
                      <a:endParaRPr lang="en-IN" dirty="0"/>
                    </a:p>
                  </a:txBody>
                  <a:tcPr/>
                </a:tc>
                <a:tc>
                  <a:txBody>
                    <a:bodyPr/>
                    <a:lstStyle/>
                    <a:p>
                      <a:r>
                        <a:rPr lang="en-US" dirty="0" smtClean="0"/>
                        <a:t>2 yrs and/or 5000 </a:t>
                      </a:r>
                      <a:r>
                        <a:rPr lang="en-US" dirty="0" err="1" smtClean="0"/>
                        <a:t>rs</a:t>
                      </a:r>
                      <a:endParaRPr lang="en-IN" dirty="0"/>
                    </a:p>
                  </a:txBody>
                  <a:tcPr/>
                </a:tc>
              </a:tr>
              <a:tr h="9915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Repeated</a:t>
                      </a:r>
                      <a:r>
                        <a:rPr lang="en-US" baseline="0" dirty="0" smtClean="0"/>
                        <a:t> offence within 3 yr, of  &gt;150 level</a:t>
                      </a:r>
                      <a:endParaRPr lang="en-IN" dirty="0" smtClean="0"/>
                    </a:p>
                    <a:p>
                      <a:endParaRPr lang="en-IN" dirty="0"/>
                    </a:p>
                  </a:txBody>
                  <a:tcPr/>
                </a:tc>
                <a:tc>
                  <a:txBody>
                    <a:bodyPr/>
                    <a:lstStyle/>
                    <a:p>
                      <a:r>
                        <a:rPr lang="en-US" dirty="0" smtClean="0"/>
                        <a:t>4yrs and 10,000 </a:t>
                      </a:r>
                      <a:r>
                        <a:rPr lang="en-US" dirty="0" err="1" smtClean="0"/>
                        <a:t>rs</a:t>
                      </a:r>
                      <a:r>
                        <a:rPr lang="en-US" dirty="0" smtClean="0"/>
                        <a:t> with cancellation of license</a:t>
                      </a:r>
                      <a:endParaRPr lang="en-IN" dirty="0"/>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appystupid"/>
          <p:cNvPicPr>
            <a:picLocks noChangeAspect="1" noChangeArrowheads="1"/>
          </p:cNvPicPr>
          <p:nvPr/>
        </p:nvPicPr>
        <p:blipFill>
          <a:blip r:embed="rId2"/>
          <a:srcRect/>
          <a:stretch>
            <a:fillRect/>
          </a:stretch>
        </p:blipFill>
        <p:spPr bwMode="auto">
          <a:xfrm>
            <a:off x="323850" y="762000"/>
            <a:ext cx="8496300" cy="4506913"/>
          </a:xfrm>
          <a:prstGeom prst="rect">
            <a:avLst/>
          </a:prstGeom>
          <a:noFill/>
        </p:spPr>
      </p:pic>
      <p:sp>
        <p:nvSpPr>
          <p:cNvPr id="3" name="Rectangle 2"/>
          <p:cNvSpPr/>
          <p:nvPr/>
        </p:nvSpPr>
        <p:spPr>
          <a:xfrm>
            <a:off x="2362200" y="5257800"/>
            <a:ext cx="4267200" cy="1446550"/>
          </a:xfrm>
          <a:prstGeom prst="rect">
            <a:avLst/>
          </a:prstGeom>
        </p:spPr>
        <p:txBody>
          <a:bodyPr wrap="square">
            <a:spAutoFit/>
          </a:bodyPr>
          <a:lstStyle/>
          <a:p>
            <a:r>
              <a:rPr lang="en-AU" sz="4400" dirty="0" smtClean="0">
                <a:solidFill>
                  <a:schemeClr val="tx2"/>
                </a:solidFill>
              </a:rPr>
              <a:t>Then comes…. hospital hours</a:t>
            </a:r>
            <a:endParaRPr lang="en-AU" sz="4400" dirty="0">
              <a:solidFill>
                <a:schemeClr val="tx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IN" dirty="0"/>
          </a:p>
        </p:txBody>
      </p:sp>
      <p:sp>
        <p:nvSpPr>
          <p:cNvPr id="3" name="Content Placeholder 2"/>
          <p:cNvSpPr>
            <a:spLocks noGrp="1"/>
          </p:cNvSpPr>
          <p:nvPr>
            <p:ph idx="1"/>
          </p:nvPr>
        </p:nvSpPr>
        <p:spPr/>
        <p:txBody>
          <a:bodyPr/>
          <a:lstStyle/>
          <a:p>
            <a:r>
              <a:rPr lang="en-US" dirty="0" smtClean="0"/>
              <a:t>Review of Forensic Medicine &amp; Toxicology – Dr Gautam Biswas , 2</a:t>
            </a:r>
            <a:r>
              <a:rPr lang="en-US" baseline="30000" dirty="0" smtClean="0"/>
              <a:t>nd</a:t>
            </a:r>
            <a:r>
              <a:rPr lang="en-US" dirty="0" smtClean="0"/>
              <a:t> edition.</a:t>
            </a:r>
          </a:p>
          <a:p>
            <a:r>
              <a:rPr lang="en-US" dirty="0" smtClean="0"/>
              <a:t>The Essentials of Forensic Medicine &amp; Toxicology – Dr. K. S. Narayan Reddy , 32</a:t>
            </a:r>
            <a:r>
              <a:rPr lang="en-US" baseline="30000" dirty="0" smtClean="0"/>
              <a:t>nd</a:t>
            </a:r>
            <a:r>
              <a:rPr lang="en-US" dirty="0" smtClean="0"/>
              <a:t> edition.</a:t>
            </a:r>
          </a:p>
          <a:p>
            <a:r>
              <a:rPr lang="en-US" dirty="0" smtClean="0"/>
              <a:t>Principles of of Forensic Medicine &amp; Toxicology </a:t>
            </a:r>
            <a:r>
              <a:rPr lang="en-US" smtClean="0"/>
              <a:t>– Dr Rajesh </a:t>
            </a:r>
            <a:r>
              <a:rPr lang="en-US" dirty="0" smtClean="0"/>
              <a:t>Bardale, 1</a:t>
            </a:r>
            <a:r>
              <a:rPr lang="en-US" baseline="30000" dirty="0" smtClean="0"/>
              <a:t>st</a:t>
            </a:r>
            <a:r>
              <a:rPr lang="en-US" dirty="0" smtClean="0"/>
              <a:t> edition</a:t>
            </a:r>
          </a:p>
          <a:p>
            <a:r>
              <a:rPr lang="en-US" dirty="0" smtClean="0"/>
              <a:t>Photographs from internet.</a:t>
            </a:r>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33400" y="1600200"/>
            <a:ext cx="8229600" cy="4525963"/>
          </a:xfrm>
          <a:effectLst>
            <a:outerShdw blurRad="50800" dist="38100" dir="10800000" algn="r" rotWithShape="0">
              <a:prstClr val="black">
                <a:alpha val="40000"/>
              </a:prstClr>
            </a:outerShdw>
          </a:effectLst>
          <a:scene3d>
            <a:camera prst="perspectiveContrastingRightFacing"/>
            <a:lightRig rig="threePt" dir="t"/>
          </a:scene3d>
          <a:sp3d>
            <a:bevelT prst="convex"/>
          </a:sp3d>
        </p:spPr>
        <p:txBody>
          <a:bodyPr>
            <a:normAutofit/>
          </a:bodyPr>
          <a:lstStyle/>
          <a:p>
            <a:pPr>
              <a:buNone/>
            </a:pPr>
            <a:r>
              <a:rPr lang="en-US" sz="9600" dirty="0" smtClean="0">
                <a:solidFill>
                  <a:srgbClr val="FF0000"/>
                </a:solidFill>
              </a:rPr>
              <a:t>    </a:t>
            </a:r>
          </a:p>
          <a:p>
            <a:pPr algn="ctr">
              <a:buNone/>
            </a:pPr>
            <a:r>
              <a:rPr lang="en-US" sz="9600" b="1" i="1" dirty="0" smtClean="0">
                <a:solidFill>
                  <a:srgbClr val="FF0000"/>
                </a:solidFill>
              </a:rPr>
              <a:t>Thank you</a:t>
            </a:r>
            <a:endParaRPr lang="en-IN" sz="9600" b="1" i="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appearance</a:t>
            </a:r>
            <a:endParaRPr lang="en-IN" dirty="0"/>
          </a:p>
        </p:txBody>
      </p:sp>
      <p:sp>
        <p:nvSpPr>
          <p:cNvPr id="3" name="Content Placeholder 2"/>
          <p:cNvSpPr>
            <a:spLocks noGrp="1"/>
          </p:cNvSpPr>
          <p:nvPr>
            <p:ph idx="1"/>
          </p:nvPr>
        </p:nvSpPr>
        <p:spPr/>
        <p:txBody>
          <a:bodyPr/>
          <a:lstStyle/>
          <a:p>
            <a:r>
              <a:rPr lang="en-US" dirty="0" smtClean="0"/>
              <a:t>Manner of dressing</a:t>
            </a:r>
          </a:p>
          <a:p>
            <a:r>
              <a:rPr lang="en-US" dirty="0" smtClean="0"/>
              <a:t>Posture</a:t>
            </a:r>
          </a:p>
          <a:p>
            <a:r>
              <a:rPr lang="en-US" dirty="0" smtClean="0"/>
              <a:t>General behavior and attitude</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1" descr="D:\Staff of FMTD\umang\drinkers.jpg"/>
          <p:cNvPicPr>
            <a:picLocks noGrp="1" noChangeAspect="1" noChangeArrowheads="1"/>
          </p:cNvPicPr>
          <p:nvPr>
            <p:ph idx="1"/>
          </p:nvPr>
        </p:nvPicPr>
        <p:blipFill>
          <a:blip r:embed="rId2"/>
          <a:srcRect/>
          <a:stretch>
            <a:fillRect/>
          </a:stretch>
        </p:blipFill>
        <p:spPr bwMode="auto">
          <a:xfrm>
            <a:off x="762000" y="304800"/>
            <a:ext cx="7620000" cy="617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Staff of FMTD\umang\drunkenness-200x300.jpg"/>
          <p:cNvPicPr>
            <a:picLocks noChangeAspect="1" noChangeArrowheads="1"/>
          </p:cNvPicPr>
          <p:nvPr/>
        </p:nvPicPr>
        <p:blipFill>
          <a:blip r:embed="rId2"/>
          <a:srcRect/>
          <a:stretch>
            <a:fillRect/>
          </a:stretch>
        </p:blipFill>
        <p:spPr bwMode="auto">
          <a:xfrm>
            <a:off x="2362200" y="381000"/>
            <a:ext cx="4495800" cy="6248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1989</Words>
  <Application>Microsoft Office PowerPoint</Application>
  <PresentationFormat>On-screen Show (4:3)</PresentationFormat>
  <Paragraphs>281</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Image</vt:lpstr>
      <vt:lpstr>Drunkenness </vt:lpstr>
      <vt:lpstr>Definition</vt:lpstr>
      <vt:lpstr>Consent for Examination</vt:lpstr>
      <vt:lpstr>A Case of Drunkenness</vt:lpstr>
      <vt:lpstr>Exclusion of Injuries and Pathological Conditions</vt:lpstr>
      <vt:lpstr>Examination of a case of Drunkenness</vt:lpstr>
      <vt:lpstr>General appearance</vt:lpstr>
      <vt:lpstr>Slide 8</vt:lpstr>
      <vt:lpstr>Slide 9</vt:lpstr>
      <vt:lpstr>General Examination</vt:lpstr>
      <vt:lpstr>Specific physical examination</vt:lpstr>
      <vt:lpstr>Slide 12</vt:lpstr>
      <vt:lpstr>Slide 13</vt:lpstr>
      <vt:lpstr>Cont…..</vt:lpstr>
      <vt:lpstr>Slide 15</vt:lpstr>
      <vt:lpstr>Slide 16</vt:lpstr>
      <vt:lpstr>Slide 17</vt:lpstr>
      <vt:lpstr>Slide 18</vt:lpstr>
      <vt:lpstr>Slide 19</vt:lpstr>
      <vt:lpstr>Alcohol &amp; the Liver</vt:lpstr>
      <vt:lpstr>Effects on Liver</vt:lpstr>
      <vt:lpstr>Effects on Kidneys and Brain</vt:lpstr>
      <vt:lpstr>Alcohol &amp; the Liver</vt:lpstr>
      <vt:lpstr>Alcohol &amp; the Skin</vt:lpstr>
      <vt:lpstr>Alcohol &amp; the Skin</vt:lpstr>
      <vt:lpstr>Opinion</vt:lpstr>
      <vt:lpstr>Slide 27</vt:lpstr>
      <vt:lpstr>Slide 28</vt:lpstr>
      <vt:lpstr>Laboratory Investigations</vt:lpstr>
      <vt:lpstr>Measurement of Blood Alcohol</vt:lpstr>
      <vt:lpstr>Slide 31</vt:lpstr>
      <vt:lpstr>Urine</vt:lpstr>
      <vt:lpstr>Breath alcohol</vt:lpstr>
      <vt:lpstr>Methods to determine  Ethanol 1) Macro ( require 1-2 ml) 2) Micro ( require 0.1 to 0.2 ml)  </vt:lpstr>
      <vt:lpstr>Methods for estimation of alcohol</vt:lpstr>
      <vt:lpstr>Slide 36</vt:lpstr>
      <vt:lpstr>Kozelka and Hine method or Cavett method</vt:lpstr>
      <vt:lpstr>Slide 38</vt:lpstr>
      <vt:lpstr>Slide 39</vt:lpstr>
      <vt:lpstr>Slide 40</vt:lpstr>
      <vt:lpstr>Alcohol and Pregnancy</vt:lpstr>
      <vt:lpstr>Fetal Alcohol Syndrome </vt:lpstr>
      <vt:lpstr>Slide 43</vt:lpstr>
      <vt:lpstr>Slide 44</vt:lpstr>
      <vt:lpstr>Slide 45</vt:lpstr>
      <vt:lpstr>Long term effects of alcohol</vt:lpstr>
      <vt:lpstr>Alcoholic hallucination</vt:lpstr>
      <vt:lpstr>Slide 48</vt:lpstr>
      <vt:lpstr>Wernicke’s encephalopathy </vt:lpstr>
      <vt:lpstr>Korsakoff’s psychosis</vt:lpstr>
      <vt:lpstr>Slide 51</vt:lpstr>
      <vt:lpstr>Slide 52</vt:lpstr>
      <vt:lpstr>Alcohol &amp; The Nervous System </vt:lpstr>
      <vt:lpstr>Slide 54</vt:lpstr>
      <vt:lpstr>Marchiafava – Bignami syndrome</vt:lpstr>
      <vt:lpstr>Alcohol Dependence</vt:lpstr>
      <vt:lpstr>Screening Tools</vt:lpstr>
      <vt:lpstr>Medico legal aspects </vt:lpstr>
      <vt:lpstr>The age for possession and consumption of alcoholic beverages  is 18-25 yrs in India ( varies between states)</vt:lpstr>
      <vt:lpstr>Slide 60</vt:lpstr>
      <vt:lpstr>Slide 61</vt:lpstr>
      <vt:lpstr>References</vt:lpstr>
      <vt:lpstr>Slide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Drunkenness</dc:title>
  <dc:creator>FMTD</dc:creator>
  <cp:lastModifiedBy>Acer</cp:lastModifiedBy>
  <cp:revision>88</cp:revision>
  <dcterms:created xsi:type="dcterms:W3CDTF">2006-08-16T00:00:00Z</dcterms:created>
  <dcterms:modified xsi:type="dcterms:W3CDTF">2020-08-13T07:09:16Z</dcterms:modified>
</cp:coreProperties>
</file>