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5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3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1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6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1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3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4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3EC83-B445-4511-8995-1EB831F5DFA1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1A65E-FD67-4B33-A948-D1CB622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9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C97F7-BAD2-4B15-A017-6E2B0C908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LONG ACTING ANTIPSYCHOTICS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56319-814C-41A1-A3DD-ABAEA0803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Dr </a:t>
            </a:r>
            <a:r>
              <a:rPr lang="en-US" dirty="0" err="1"/>
              <a:t>Nisheet</a:t>
            </a:r>
            <a:r>
              <a:rPr lang="en-US" dirty="0"/>
              <a:t> Patel</a:t>
            </a:r>
          </a:p>
          <a:p>
            <a:r>
              <a:rPr lang="en-US" dirty="0"/>
              <a:t>Department of Psychiatry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325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463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552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1189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5193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251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6160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2793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5122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087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949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9983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797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2758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6622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165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786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0505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187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351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426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123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052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534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11</Words>
  <Application>Microsoft Office PowerPoint</Application>
  <PresentationFormat>On-screen Show (4:3)</PresentationFormat>
  <Paragraphs>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LONG ACTING ANTIPSYCHOTICS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WebMD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Pierre, Vicki</dc:creator>
  <cp:lastModifiedBy>918477051901</cp:lastModifiedBy>
  <cp:revision>4</cp:revision>
  <dcterms:created xsi:type="dcterms:W3CDTF">2015-06-23T14:30:19Z</dcterms:created>
  <dcterms:modified xsi:type="dcterms:W3CDTF">2020-08-14T10:19:50Z</dcterms:modified>
</cp:coreProperties>
</file>