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A5-D8AA-4F37-B589-7DF5CB5DECF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0F5D3-1FD6-4FE9-A538-E33DAFE66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Meckel’s  diverticulum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Dr.ohang chaudhari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Silent meckel”s diverticulum </a:t>
            </a:r>
            <a:r>
              <a:rPr lang="en-US" dirty="0" smtClean="0"/>
              <a:t>—found during laparotomy, laparoscopy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Technetium  radioisotope scan</a:t>
            </a:r>
          </a:p>
          <a:p>
            <a:r>
              <a:rPr lang="en-US" dirty="0" smtClean="0"/>
              <a:t>X ray abdomen standing</a:t>
            </a:r>
          </a:p>
          <a:p>
            <a:r>
              <a:rPr lang="en-US" dirty="0" smtClean="0"/>
              <a:t>Laparoscopy</a:t>
            </a:r>
          </a:p>
          <a:p>
            <a:r>
              <a:rPr lang="en-US" dirty="0" smtClean="0"/>
              <a:t>Small bowel enema under fluoroscopy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Asymptomatic</a:t>
            </a:r>
            <a:r>
              <a:rPr lang="en-US" dirty="0" smtClean="0"/>
              <a:t>– can be  left alone 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Symptomatic</a:t>
            </a:r>
            <a:r>
              <a:rPr lang="en-US" dirty="0" smtClean="0"/>
              <a:t>– resection of small segment of ileum containing meckel”s diverticulum and end to end anastomosis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meckel’s diverticulectomy </a:t>
            </a:r>
            <a:r>
              <a:rPr lang="en-US" dirty="0" smtClean="0"/>
              <a:t>&amp; closure of enterotomy but chances of retaining heterotopic tissue and stenosis is high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ohang chaudhari\Documents\My Bluetooth\Screenshot_2019-04-25-21-26-26-785_com.android.chrom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230881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C:\Users\ohang chaudhari\Documents\My Bluetooth\Screenshot_2019-04-25-21-24-09-848_com.android.chrom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06932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Narrow base and length is more</a:t>
            </a:r>
          </a:p>
          <a:p>
            <a:r>
              <a:rPr lang="en-US" dirty="0" smtClean="0"/>
              <a:t>When there is band, adhesions, obstruction , intussusception</a:t>
            </a:r>
          </a:p>
          <a:p>
            <a:r>
              <a:rPr lang="en-US" dirty="0" smtClean="0"/>
              <a:t>If found in children below 2 years of age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C:\Users\ohang chaudhari\Documents\My Bluetooth\Screenshot_2019-04-25-21-24-53-997_com.android.chrom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5951452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6146" name="Picture 2" descr="C:\Users\ohang chaudhari\Documents\My Bluetooth\Screenshot_2019-04-25-21-25-42-736_com.android.chrom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"/>
            <a:ext cx="4849047" cy="609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Resected parts</a:t>
            </a:r>
            <a:endParaRPr lang="en-US" dirty="0"/>
          </a:p>
        </p:txBody>
      </p:sp>
      <p:pic>
        <p:nvPicPr>
          <p:cNvPr id="7170" name="Picture 2" descr="C:\Users\ohang chaudhari\Documents\My Bluetooth\IMG_20190425_214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509842" cy="5961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Vitelo </a:t>
            </a:r>
            <a:r>
              <a:rPr lang="en-US" dirty="0" smtClean="0"/>
              <a:t>intestinal </a:t>
            </a:r>
            <a:r>
              <a:rPr lang="en-US" dirty="0" smtClean="0"/>
              <a:t>duct appears at which intrauterine age?														1. 2 week							2. 3 week							3. 4 week							4. 5 week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Meckel’s diverticulum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diverticulum</a:t>
            </a:r>
          </a:p>
          <a:p>
            <a:r>
              <a:rPr lang="en-US" dirty="0" smtClean="0"/>
              <a:t>Arising from terminal ileum</a:t>
            </a:r>
          </a:p>
          <a:p>
            <a:r>
              <a:rPr lang="en-US" dirty="0" smtClean="0"/>
              <a:t>Remnant of </a:t>
            </a:r>
            <a:r>
              <a:rPr lang="en-US" dirty="0" smtClean="0">
                <a:solidFill>
                  <a:srgbClr val="FF0000"/>
                </a:solidFill>
              </a:rPr>
              <a:t>unobliterated proximal portion of vitelo intestinal duct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Most common congenital anomaly of small intestine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Yolk sac via vitelo intestinal duct connected to									1. foregut							2.midgut							3. hindgut							4. rectum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are true about meckle’s </a:t>
            </a:r>
            <a:r>
              <a:rPr lang="en-US" dirty="0" smtClean="0"/>
              <a:t>diverticulum EXCEPT								1. Arise from antimesenteric border of </a:t>
            </a:r>
            <a:r>
              <a:rPr lang="en-US" dirty="0" smtClean="0"/>
              <a:t>		ileum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2.Contains only 2 </a:t>
            </a:r>
            <a:r>
              <a:rPr lang="en-US" dirty="0" smtClean="0"/>
              <a:t>layers of intestine</a:t>
            </a:r>
          </a:p>
          <a:p>
            <a:pPr>
              <a:buNone/>
            </a:pPr>
            <a:r>
              <a:rPr lang="en-US" dirty="0" smtClean="0"/>
              <a:t>		3.With </a:t>
            </a:r>
            <a:r>
              <a:rPr lang="en-US" dirty="0" smtClean="0"/>
              <a:t>independent blood </a:t>
            </a:r>
            <a:r>
              <a:rPr lang="en-US" dirty="0" smtClean="0"/>
              <a:t>supply		4. </a:t>
            </a:r>
            <a:r>
              <a:rPr lang="en-US" dirty="0" smtClean="0"/>
              <a:t>in 20% cases mucosa contains </a:t>
            </a:r>
            <a:r>
              <a:rPr lang="en-US" dirty="0" smtClean="0"/>
              <a:t>				epithelium </a:t>
            </a:r>
            <a:r>
              <a:rPr lang="en-US" dirty="0" smtClean="0"/>
              <a:t>like gastric </a:t>
            </a:r>
            <a:r>
              <a:rPr lang="en-US" dirty="0" smtClean="0"/>
              <a:t>				mucosa</a:t>
            </a:r>
            <a:r>
              <a:rPr lang="en-US" dirty="0" smtClean="0"/>
              <a:t>……colon </a:t>
            </a:r>
            <a:r>
              <a:rPr lang="en-US" dirty="0" smtClean="0"/>
              <a:t>and </a:t>
            </a:r>
            <a:r>
              <a:rPr lang="en-US" dirty="0" smtClean="0"/>
              <a:t>pancreas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of 2 in meckle’s diverticulum contains all EXCEPT								1.</a:t>
            </a:r>
            <a:r>
              <a:rPr lang="en-US" dirty="0" smtClean="0"/>
              <a:t> 2% common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/>
              <a:t>2.2 </a:t>
            </a:r>
            <a:r>
              <a:rPr lang="en-US" dirty="0" smtClean="0"/>
              <a:t>feet away from ileocaecal </a:t>
            </a:r>
            <a:r>
              <a:rPr lang="en-US" dirty="0" smtClean="0"/>
              <a:t>valve		3.2 </a:t>
            </a:r>
            <a:r>
              <a:rPr lang="en-US" dirty="0" smtClean="0"/>
              <a:t>inch in length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/>
              <a:t>4.2</a:t>
            </a:r>
            <a:r>
              <a:rPr lang="en-US" dirty="0" smtClean="0"/>
              <a:t>% of meckel”s diverticulum are </a:t>
            </a:r>
            <a:r>
              <a:rPr lang="en-US" dirty="0" smtClean="0"/>
              <a:t>			Asymptomatic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MCQ 5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Litter's </a:t>
            </a:r>
            <a:r>
              <a:rPr lang="en-US" dirty="0" smtClean="0"/>
              <a:t>hernia contains													1. appendix						2. </a:t>
            </a:r>
            <a:r>
              <a:rPr lang="en-US" dirty="0" smtClean="0"/>
              <a:t>meckle’s diverticulum </a:t>
            </a:r>
            <a:r>
              <a:rPr lang="en-US" dirty="0" smtClean="0"/>
              <a:t>				3. urinary bladder					4. rectum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THANK YOU</a:t>
            </a:r>
            <a:endParaRPr lang="en-US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Vitelo intestinal 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developing fetus</a:t>
            </a:r>
          </a:p>
          <a:p>
            <a:r>
              <a:rPr lang="en-US" dirty="0" smtClean="0"/>
              <a:t>It is long narrow tube </a:t>
            </a:r>
          </a:p>
          <a:p>
            <a:r>
              <a:rPr lang="en-US" dirty="0" smtClean="0"/>
              <a:t>That joins </a:t>
            </a:r>
            <a:r>
              <a:rPr lang="en-US" dirty="0" smtClean="0">
                <a:solidFill>
                  <a:srgbClr val="FF0000"/>
                </a:solidFill>
              </a:rPr>
              <a:t>yolk sac </a:t>
            </a:r>
            <a:r>
              <a:rPr lang="en-US" dirty="0" smtClean="0"/>
              <a:t>to the </a:t>
            </a:r>
            <a:r>
              <a:rPr lang="en-US" dirty="0" smtClean="0">
                <a:solidFill>
                  <a:srgbClr val="FF0000"/>
                </a:solidFill>
              </a:rPr>
              <a:t>midgut lumen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Appears at the end of 4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r>
              <a:rPr lang="en-US" dirty="0" smtClean="0"/>
              <a:t>Obliterate at 9</a:t>
            </a:r>
            <a:r>
              <a:rPr lang="en-US" baseline="30000" dirty="0" smtClean="0"/>
              <a:t>th</a:t>
            </a:r>
            <a:r>
              <a:rPr lang="en-US" dirty="0" smtClean="0"/>
              <a:t> week of gestational age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:\Users\ohang chaudhari\Documents\My Bluetooth\Screenshot_2019-04-25-20-41-15-509_com.android.chrom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737166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2% </a:t>
            </a:r>
            <a:r>
              <a:rPr lang="en-US" dirty="0" smtClean="0"/>
              <a:t>common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feet</a:t>
            </a:r>
            <a:r>
              <a:rPr lang="en-US" dirty="0" smtClean="0"/>
              <a:t> away from ileocaecal valve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 inch </a:t>
            </a:r>
            <a:r>
              <a:rPr lang="en-US" dirty="0" smtClean="0"/>
              <a:t>in length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2% </a:t>
            </a:r>
            <a:r>
              <a:rPr lang="en-US" dirty="0" smtClean="0"/>
              <a:t>of meckel”s diverticulum are symptomatic</a:t>
            </a:r>
          </a:p>
          <a:p>
            <a:r>
              <a:rPr lang="en-US" dirty="0"/>
              <a:t> </a:t>
            </a:r>
            <a:r>
              <a:rPr lang="en-US" dirty="0" smtClean="0"/>
              <a:t>50% of symptomatic are below </a:t>
            </a:r>
            <a:r>
              <a:rPr lang="en-US" dirty="0" smtClean="0">
                <a:solidFill>
                  <a:srgbClr val="FF0000"/>
                </a:solidFill>
              </a:rPr>
              <a:t>2 years </a:t>
            </a:r>
            <a:r>
              <a:rPr lang="en-US" dirty="0" smtClean="0"/>
              <a:t>of age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54449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Arise from antimesenteric border of ileum</a:t>
            </a:r>
          </a:p>
          <a:p>
            <a:r>
              <a:rPr lang="en-US" dirty="0" smtClean="0"/>
              <a:t>Contains all 3 layers of intestine</a:t>
            </a:r>
          </a:p>
          <a:p>
            <a:r>
              <a:rPr lang="en-US" dirty="0" smtClean="0"/>
              <a:t>With independent blood supply</a:t>
            </a:r>
          </a:p>
          <a:p>
            <a:r>
              <a:rPr lang="en-US" dirty="0"/>
              <a:t> </a:t>
            </a:r>
            <a:r>
              <a:rPr lang="en-US" dirty="0" smtClean="0"/>
              <a:t>in 20% cases mucosa contains epithelium like gastric mucosa……colon and pancreas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connected with umbilicus through band or fistula</a:t>
            </a:r>
          </a:p>
          <a:p>
            <a:r>
              <a:rPr lang="en-US" dirty="0" smtClean="0"/>
              <a:t>May be associated with  esophageal atresia, anorectal malformations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Asymptomatic most of time</a:t>
            </a:r>
          </a:p>
          <a:p>
            <a:r>
              <a:rPr lang="en-US" dirty="0" smtClean="0"/>
              <a:t>Severe hemorrhage most common</a:t>
            </a:r>
          </a:p>
          <a:p>
            <a:r>
              <a:rPr lang="en-US" dirty="0" smtClean="0"/>
              <a:t>Intestinal obstruction due to band/adhesion/ intussusception</a:t>
            </a:r>
          </a:p>
          <a:p>
            <a:r>
              <a:rPr lang="en-US" dirty="0" smtClean="0"/>
              <a:t>Perforation</a:t>
            </a:r>
          </a:p>
          <a:p>
            <a:r>
              <a:rPr lang="en-US" dirty="0" smtClean="0"/>
              <a:t>Diverticulitis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Litter's hernia </a:t>
            </a:r>
            <a:r>
              <a:rPr lang="en-US" dirty="0" smtClean="0"/>
              <a:t>—present as hernia content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319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Meckel’s  diverticulum  </vt:lpstr>
      <vt:lpstr>Meckel’s diverticulum</vt:lpstr>
      <vt:lpstr>Vitelo intestinal duct</vt:lpstr>
      <vt:lpstr>.</vt:lpstr>
      <vt:lpstr>Rule of 2</vt:lpstr>
      <vt:lpstr>.</vt:lpstr>
      <vt:lpstr>pathology</vt:lpstr>
      <vt:lpstr>pathology</vt:lpstr>
      <vt:lpstr>presentations</vt:lpstr>
      <vt:lpstr>presentations</vt:lpstr>
      <vt:lpstr>diagnosis</vt:lpstr>
      <vt:lpstr>treatment</vt:lpstr>
      <vt:lpstr>.</vt:lpstr>
      <vt:lpstr>.</vt:lpstr>
      <vt:lpstr>Indications for surgery</vt:lpstr>
      <vt:lpstr>.</vt:lpstr>
      <vt:lpstr>.</vt:lpstr>
      <vt:lpstr>Resected parts</vt:lpstr>
      <vt:lpstr>MCQ 1</vt:lpstr>
      <vt:lpstr>MCQ 2</vt:lpstr>
      <vt:lpstr>MCQ 3</vt:lpstr>
      <vt:lpstr>MCQ 4</vt:lpstr>
      <vt:lpstr>MCQ 5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Meckel’s  diverticulum  enema &amp; capsule endoscopy</dc:title>
  <dc:creator>drohang chaudhari</dc:creator>
  <cp:lastModifiedBy>drohang chaudhari</cp:lastModifiedBy>
  <cp:revision>25</cp:revision>
  <dcterms:created xsi:type="dcterms:W3CDTF">2019-04-25T14:54:59Z</dcterms:created>
  <dcterms:modified xsi:type="dcterms:W3CDTF">2020-04-30T18:59:22Z</dcterms:modified>
</cp:coreProperties>
</file>