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2" r:id="rId2"/>
    <p:sldId id="256" r:id="rId3"/>
    <p:sldId id="257" r:id="rId4"/>
    <p:sldId id="280" r:id="rId5"/>
    <p:sldId id="258" r:id="rId6"/>
    <p:sldId id="260" r:id="rId7"/>
    <p:sldId id="261" r:id="rId8"/>
    <p:sldId id="262" r:id="rId9"/>
    <p:sldId id="263" r:id="rId10"/>
    <p:sldId id="264" r:id="rId11"/>
    <p:sldId id="265" r:id="rId12"/>
    <p:sldId id="266" r:id="rId13"/>
    <p:sldId id="281" r:id="rId14"/>
    <p:sldId id="267" r:id="rId15"/>
    <p:sldId id="268" r:id="rId16"/>
    <p:sldId id="269" r:id="rId17"/>
    <p:sldId id="274" r:id="rId18"/>
    <p:sldId id="275" r:id="rId19"/>
    <p:sldId id="277" r:id="rId20"/>
    <p:sldId id="276"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91" autoAdjust="0"/>
  </p:normalViewPr>
  <p:slideViewPr>
    <p:cSldViewPr>
      <p:cViewPr varScale="1">
        <p:scale>
          <a:sx n="82" d="100"/>
          <a:sy n="82" d="100"/>
        </p:scale>
        <p:origin x="1939" y="58"/>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1FDFB7-B0D4-4F1E-9845-D796AC9B34D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EC4A3136-9AE7-42BD-B79B-0BADCA337378}">
      <dgm:prSet phldrT="[Text]"/>
      <dgm:spPr/>
      <dgm:t>
        <a:bodyPr/>
        <a:lstStyle/>
        <a:p>
          <a:r>
            <a:rPr lang="en-US" dirty="0"/>
            <a:t>HYPERAESTHESIA</a:t>
          </a:r>
        </a:p>
      </dgm:t>
    </dgm:pt>
    <dgm:pt modelId="{AB2E70AB-B7DD-4A84-8014-4A404E95D80D}" type="parTrans" cxnId="{D8F4C74E-10B7-4DC9-860F-EE5622D8D995}">
      <dgm:prSet/>
      <dgm:spPr/>
      <dgm:t>
        <a:bodyPr/>
        <a:lstStyle/>
        <a:p>
          <a:endParaRPr lang="en-US"/>
        </a:p>
      </dgm:t>
    </dgm:pt>
    <dgm:pt modelId="{F59F0428-5D32-4267-9E9A-87CF8DB95C40}" type="sibTrans" cxnId="{D8F4C74E-10B7-4DC9-860F-EE5622D8D995}">
      <dgm:prSet/>
      <dgm:spPr/>
      <dgm:t>
        <a:bodyPr/>
        <a:lstStyle/>
        <a:p>
          <a:endParaRPr lang="en-US"/>
        </a:p>
      </dgm:t>
    </dgm:pt>
    <dgm:pt modelId="{77AAB3B4-11B9-4081-ADD3-C66D7D651394}">
      <dgm:prSet phldrT="[Text]"/>
      <dgm:spPr/>
      <dgm:t>
        <a:bodyPr/>
        <a:lstStyle/>
        <a:p>
          <a:r>
            <a:rPr lang="en-US" dirty="0"/>
            <a:t>DEC PHYSIOLOGICAL THRESHOLD</a:t>
          </a:r>
        </a:p>
      </dgm:t>
    </dgm:pt>
    <dgm:pt modelId="{EC7E1B6D-7F3E-44E2-A7D8-132875C62625}" type="parTrans" cxnId="{73C76C1E-8DC1-446A-8484-A44D7880539C}">
      <dgm:prSet/>
      <dgm:spPr/>
      <dgm:t>
        <a:bodyPr/>
        <a:lstStyle/>
        <a:p>
          <a:endParaRPr lang="en-US"/>
        </a:p>
      </dgm:t>
    </dgm:pt>
    <dgm:pt modelId="{058B9E04-51BB-477A-9F90-4EFFF0F7DD99}" type="sibTrans" cxnId="{73C76C1E-8DC1-446A-8484-A44D7880539C}">
      <dgm:prSet/>
      <dgm:spPr/>
      <dgm:t>
        <a:bodyPr/>
        <a:lstStyle/>
        <a:p>
          <a:endParaRPr lang="en-US"/>
        </a:p>
      </dgm:t>
    </dgm:pt>
    <dgm:pt modelId="{D3F67C2C-D03A-42A1-9821-8F200575CEAA}">
      <dgm:prSet phldrT="[Text]"/>
      <dgm:spPr/>
      <dgm:t>
        <a:bodyPr/>
        <a:lstStyle/>
        <a:p>
          <a:r>
            <a:rPr lang="en-US" dirty="0"/>
            <a:t>IN…..</a:t>
          </a:r>
        </a:p>
      </dgm:t>
    </dgm:pt>
    <dgm:pt modelId="{CB3C0ACA-E9C0-47AB-842E-33D3E63F63EF}" type="parTrans" cxnId="{374FCFBB-A174-4523-849B-F5FC6ADB9454}">
      <dgm:prSet/>
      <dgm:spPr/>
      <dgm:t>
        <a:bodyPr/>
        <a:lstStyle/>
        <a:p>
          <a:endParaRPr lang="en-US"/>
        </a:p>
      </dgm:t>
    </dgm:pt>
    <dgm:pt modelId="{62610217-AD8C-42EE-92A6-8BAC3CA4B0A3}" type="sibTrans" cxnId="{374FCFBB-A174-4523-849B-F5FC6ADB9454}">
      <dgm:prSet/>
      <dgm:spPr/>
      <dgm:t>
        <a:bodyPr/>
        <a:lstStyle/>
        <a:p>
          <a:endParaRPr lang="en-US"/>
        </a:p>
      </dgm:t>
    </dgm:pt>
    <dgm:pt modelId="{02597986-AA87-43F1-B042-B836A3BC1F34}">
      <dgm:prSet phldrT="[Text]"/>
      <dgm:spPr/>
      <dgm:t>
        <a:bodyPr/>
        <a:lstStyle/>
        <a:p>
          <a:r>
            <a:rPr lang="en-US" dirty="0"/>
            <a:t>HYPOAESTHESIA</a:t>
          </a:r>
        </a:p>
      </dgm:t>
    </dgm:pt>
    <dgm:pt modelId="{B5B745AF-C5A4-44B2-B9B8-60D0FC59E1B9}" type="parTrans" cxnId="{9A7735EA-4296-4283-B3CA-FA14B034DB86}">
      <dgm:prSet/>
      <dgm:spPr/>
      <dgm:t>
        <a:bodyPr/>
        <a:lstStyle/>
        <a:p>
          <a:endParaRPr lang="en-US"/>
        </a:p>
      </dgm:t>
    </dgm:pt>
    <dgm:pt modelId="{4B8F143D-DB7C-4EFF-857A-BB8FBB214F92}" type="sibTrans" cxnId="{9A7735EA-4296-4283-B3CA-FA14B034DB86}">
      <dgm:prSet/>
      <dgm:spPr/>
      <dgm:t>
        <a:bodyPr/>
        <a:lstStyle/>
        <a:p>
          <a:endParaRPr lang="en-US"/>
        </a:p>
      </dgm:t>
    </dgm:pt>
    <dgm:pt modelId="{186275B1-17CF-428A-9736-978D0B6B3894}">
      <dgm:prSet phldrT="[Text]"/>
      <dgm:spPr/>
      <dgm:t>
        <a:bodyPr/>
        <a:lstStyle/>
        <a:p>
          <a:r>
            <a:rPr lang="en-US" dirty="0"/>
            <a:t>INC PHYSIOLOGICAL THRESHOLD</a:t>
          </a:r>
        </a:p>
      </dgm:t>
    </dgm:pt>
    <dgm:pt modelId="{BDFCA436-4FAD-47B0-A701-5E7B2D37C59F}" type="parTrans" cxnId="{9CD92C4D-A289-4D11-B6FA-08F5CEEEB019}">
      <dgm:prSet/>
      <dgm:spPr/>
      <dgm:t>
        <a:bodyPr/>
        <a:lstStyle/>
        <a:p>
          <a:endParaRPr lang="en-US"/>
        </a:p>
      </dgm:t>
    </dgm:pt>
    <dgm:pt modelId="{DD3C7CBA-8B71-47BB-8F7E-29D0B06011F8}" type="sibTrans" cxnId="{9CD92C4D-A289-4D11-B6FA-08F5CEEEB019}">
      <dgm:prSet/>
      <dgm:spPr/>
      <dgm:t>
        <a:bodyPr/>
        <a:lstStyle/>
        <a:p>
          <a:endParaRPr lang="en-US"/>
        </a:p>
      </dgm:t>
    </dgm:pt>
    <dgm:pt modelId="{55743C47-238B-48D1-AE0B-33A3CBB7B834}">
      <dgm:prSet phldrT="[Text]"/>
      <dgm:spPr/>
      <dgm:t>
        <a:bodyPr/>
        <a:lstStyle/>
        <a:p>
          <a:r>
            <a:rPr lang="en-US" dirty="0"/>
            <a:t>IN….</a:t>
          </a:r>
        </a:p>
      </dgm:t>
    </dgm:pt>
    <dgm:pt modelId="{0DB92D11-165F-42A2-A615-4DADD55FBF26}" type="parTrans" cxnId="{F53E0BC6-B03A-4C26-9991-EEA9C230D90C}">
      <dgm:prSet/>
      <dgm:spPr/>
      <dgm:t>
        <a:bodyPr/>
        <a:lstStyle/>
        <a:p>
          <a:endParaRPr lang="en-US"/>
        </a:p>
      </dgm:t>
    </dgm:pt>
    <dgm:pt modelId="{CE16F46A-1E1D-41F7-8E4C-90B01A342E99}" type="sibTrans" cxnId="{F53E0BC6-B03A-4C26-9991-EEA9C230D90C}">
      <dgm:prSet/>
      <dgm:spPr/>
      <dgm:t>
        <a:bodyPr/>
        <a:lstStyle/>
        <a:p>
          <a:endParaRPr lang="en-US"/>
        </a:p>
      </dgm:t>
    </dgm:pt>
    <dgm:pt modelId="{DF569749-0AA3-41B3-98D6-A7F78B56D477}" type="pres">
      <dgm:prSet presAssocID="{DC1FDFB7-B0D4-4F1E-9845-D796AC9B34D7}" presName="Name0" presStyleCnt="0">
        <dgm:presLayoutVars>
          <dgm:dir/>
          <dgm:animLvl val="lvl"/>
          <dgm:resizeHandles/>
        </dgm:presLayoutVars>
      </dgm:prSet>
      <dgm:spPr/>
    </dgm:pt>
    <dgm:pt modelId="{10162818-B5B8-46C6-90A3-29C5E115E3C3}" type="pres">
      <dgm:prSet presAssocID="{EC4A3136-9AE7-42BD-B79B-0BADCA337378}" presName="linNode" presStyleCnt="0"/>
      <dgm:spPr/>
    </dgm:pt>
    <dgm:pt modelId="{76880E9A-AD89-42FD-A534-77DF4A3C5324}" type="pres">
      <dgm:prSet presAssocID="{EC4A3136-9AE7-42BD-B79B-0BADCA337378}" presName="parentShp" presStyleLbl="node1" presStyleIdx="0" presStyleCnt="2">
        <dgm:presLayoutVars>
          <dgm:bulletEnabled val="1"/>
        </dgm:presLayoutVars>
      </dgm:prSet>
      <dgm:spPr/>
    </dgm:pt>
    <dgm:pt modelId="{9731D5D0-3D99-426C-BEB5-7C413BC76325}" type="pres">
      <dgm:prSet presAssocID="{EC4A3136-9AE7-42BD-B79B-0BADCA337378}" presName="childShp" presStyleLbl="bgAccFollowNode1" presStyleIdx="0" presStyleCnt="2">
        <dgm:presLayoutVars>
          <dgm:bulletEnabled val="1"/>
        </dgm:presLayoutVars>
      </dgm:prSet>
      <dgm:spPr/>
    </dgm:pt>
    <dgm:pt modelId="{7F6C4AA8-2FD5-4E9F-8DCE-E1EE3A5A8F2E}" type="pres">
      <dgm:prSet presAssocID="{F59F0428-5D32-4267-9E9A-87CF8DB95C40}" presName="spacing" presStyleCnt="0"/>
      <dgm:spPr/>
    </dgm:pt>
    <dgm:pt modelId="{C03C2B10-D87D-4A23-BA8E-848B65FD0CAB}" type="pres">
      <dgm:prSet presAssocID="{02597986-AA87-43F1-B042-B836A3BC1F34}" presName="linNode" presStyleCnt="0"/>
      <dgm:spPr/>
    </dgm:pt>
    <dgm:pt modelId="{8A07A199-7891-48E4-A7BC-07E6E7780C77}" type="pres">
      <dgm:prSet presAssocID="{02597986-AA87-43F1-B042-B836A3BC1F34}" presName="parentShp" presStyleLbl="node1" presStyleIdx="1" presStyleCnt="2">
        <dgm:presLayoutVars>
          <dgm:bulletEnabled val="1"/>
        </dgm:presLayoutVars>
      </dgm:prSet>
      <dgm:spPr/>
    </dgm:pt>
    <dgm:pt modelId="{4AC748C3-FCC3-4715-8F85-7E43C371830A}" type="pres">
      <dgm:prSet presAssocID="{02597986-AA87-43F1-B042-B836A3BC1F34}" presName="childShp" presStyleLbl="bgAccFollowNode1" presStyleIdx="1" presStyleCnt="2">
        <dgm:presLayoutVars>
          <dgm:bulletEnabled val="1"/>
        </dgm:presLayoutVars>
      </dgm:prSet>
      <dgm:spPr/>
    </dgm:pt>
  </dgm:ptLst>
  <dgm:cxnLst>
    <dgm:cxn modelId="{1985AD1C-6D8D-4AA3-9CB8-2E10283AB6E6}" type="presOf" srcId="{55743C47-238B-48D1-AE0B-33A3CBB7B834}" destId="{4AC748C3-FCC3-4715-8F85-7E43C371830A}" srcOrd="0" destOrd="1" presId="urn:microsoft.com/office/officeart/2005/8/layout/vList6"/>
    <dgm:cxn modelId="{73C76C1E-8DC1-446A-8484-A44D7880539C}" srcId="{EC4A3136-9AE7-42BD-B79B-0BADCA337378}" destId="{77AAB3B4-11B9-4081-ADD3-C66D7D651394}" srcOrd="0" destOrd="0" parTransId="{EC7E1B6D-7F3E-44E2-A7D8-132875C62625}" sibTransId="{058B9E04-51BB-477A-9F90-4EFFF0F7DD99}"/>
    <dgm:cxn modelId="{25993541-A176-4A02-B97E-DD9815A8BD6D}" type="presOf" srcId="{02597986-AA87-43F1-B042-B836A3BC1F34}" destId="{8A07A199-7891-48E4-A7BC-07E6E7780C77}" srcOrd="0" destOrd="0" presId="urn:microsoft.com/office/officeart/2005/8/layout/vList6"/>
    <dgm:cxn modelId="{9CD92C4D-A289-4D11-B6FA-08F5CEEEB019}" srcId="{02597986-AA87-43F1-B042-B836A3BC1F34}" destId="{186275B1-17CF-428A-9736-978D0B6B3894}" srcOrd="0" destOrd="0" parTransId="{BDFCA436-4FAD-47B0-A701-5E7B2D37C59F}" sibTransId="{DD3C7CBA-8B71-47BB-8F7E-29D0B06011F8}"/>
    <dgm:cxn modelId="{D8F4C74E-10B7-4DC9-860F-EE5622D8D995}" srcId="{DC1FDFB7-B0D4-4F1E-9845-D796AC9B34D7}" destId="{EC4A3136-9AE7-42BD-B79B-0BADCA337378}" srcOrd="0" destOrd="0" parTransId="{AB2E70AB-B7DD-4A84-8014-4A404E95D80D}" sibTransId="{F59F0428-5D32-4267-9E9A-87CF8DB95C40}"/>
    <dgm:cxn modelId="{3BC9177E-850E-45F0-B4C2-5D01D9A04D09}" type="presOf" srcId="{DC1FDFB7-B0D4-4F1E-9845-D796AC9B34D7}" destId="{DF569749-0AA3-41B3-98D6-A7F78B56D477}" srcOrd="0" destOrd="0" presId="urn:microsoft.com/office/officeart/2005/8/layout/vList6"/>
    <dgm:cxn modelId="{AA36BF93-3EAA-44FC-B16E-8A4FC4EC69AB}" type="presOf" srcId="{D3F67C2C-D03A-42A1-9821-8F200575CEAA}" destId="{9731D5D0-3D99-426C-BEB5-7C413BC76325}" srcOrd="0" destOrd="1" presId="urn:microsoft.com/office/officeart/2005/8/layout/vList6"/>
    <dgm:cxn modelId="{C47652AD-92FA-473F-8B66-4659DEA762CA}" type="presOf" srcId="{EC4A3136-9AE7-42BD-B79B-0BADCA337378}" destId="{76880E9A-AD89-42FD-A534-77DF4A3C5324}" srcOrd="0" destOrd="0" presId="urn:microsoft.com/office/officeart/2005/8/layout/vList6"/>
    <dgm:cxn modelId="{744681B1-8E67-4FB4-8B6B-5B001B22F3E7}" type="presOf" srcId="{77AAB3B4-11B9-4081-ADD3-C66D7D651394}" destId="{9731D5D0-3D99-426C-BEB5-7C413BC76325}" srcOrd="0" destOrd="0" presId="urn:microsoft.com/office/officeart/2005/8/layout/vList6"/>
    <dgm:cxn modelId="{374FCFBB-A174-4523-849B-F5FC6ADB9454}" srcId="{EC4A3136-9AE7-42BD-B79B-0BADCA337378}" destId="{D3F67C2C-D03A-42A1-9821-8F200575CEAA}" srcOrd="1" destOrd="0" parTransId="{CB3C0ACA-E9C0-47AB-842E-33D3E63F63EF}" sibTransId="{62610217-AD8C-42EE-92A6-8BAC3CA4B0A3}"/>
    <dgm:cxn modelId="{F53E0BC6-B03A-4C26-9991-EEA9C230D90C}" srcId="{02597986-AA87-43F1-B042-B836A3BC1F34}" destId="{55743C47-238B-48D1-AE0B-33A3CBB7B834}" srcOrd="1" destOrd="0" parTransId="{0DB92D11-165F-42A2-A615-4DADD55FBF26}" sibTransId="{CE16F46A-1E1D-41F7-8E4C-90B01A342E99}"/>
    <dgm:cxn modelId="{A518D4CF-EF7F-40E5-8F9B-1EE7EF584BBD}" type="presOf" srcId="{186275B1-17CF-428A-9736-978D0B6B3894}" destId="{4AC748C3-FCC3-4715-8F85-7E43C371830A}" srcOrd="0" destOrd="0" presId="urn:microsoft.com/office/officeart/2005/8/layout/vList6"/>
    <dgm:cxn modelId="{9A7735EA-4296-4283-B3CA-FA14B034DB86}" srcId="{DC1FDFB7-B0D4-4F1E-9845-D796AC9B34D7}" destId="{02597986-AA87-43F1-B042-B836A3BC1F34}" srcOrd="1" destOrd="0" parTransId="{B5B745AF-C5A4-44B2-B9B8-60D0FC59E1B9}" sibTransId="{4B8F143D-DB7C-4EFF-857A-BB8FBB214F92}"/>
    <dgm:cxn modelId="{C562FFDA-A350-4695-90A3-E37D7C419E11}" type="presParOf" srcId="{DF569749-0AA3-41B3-98D6-A7F78B56D477}" destId="{10162818-B5B8-46C6-90A3-29C5E115E3C3}" srcOrd="0" destOrd="0" presId="urn:microsoft.com/office/officeart/2005/8/layout/vList6"/>
    <dgm:cxn modelId="{488C79FB-96B9-4E97-8F54-C3757288BCE2}" type="presParOf" srcId="{10162818-B5B8-46C6-90A3-29C5E115E3C3}" destId="{76880E9A-AD89-42FD-A534-77DF4A3C5324}" srcOrd="0" destOrd="0" presId="urn:microsoft.com/office/officeart/2005/8/layout/vList6"/>
    <dgm:cxn modelId="{192F65CE-BA6C-4993-8218-79E2424F402D}" type="presParOf" srcId="{10162818-B5B8-46C6-90A3-29C5E115E3C3}" destId="{9731D5D0-3D99-426C-BEB5-7C413BC76325}" srcOrd="1" destOrd="0" presId="urn:microsoft.com/office/officeart/2005/8/layout/vList6"/>
    <dgm:cxn modelId="{48E6747D-4750-4637-9159-74D1BEB9DE9D}" type="presParOf" srcId="{DF569749-0AA3-41B3-98D6-A7F78B56D477}" destId="{7F6C4AA8-2FD5-4E9F-8DCE-E1EE3A5A8F2E}" srcOrd="1" destOrd="0" presId="urn:microsoft.com/office/officeart/2005/8/layout/vList6"/>
    <dgm:cxn modelId="{6A57E29D-03DD-42B7-8DC3-15D399015DCB}" type="presParOf" srcId="{DF569749-0AA3-41B3-98D6-A7F78B56D477}" destId="{C03C2B10-D87D-4A23-BA8E-848B65FD0CAB}" srcOrd="2" destOrd="0" presId="urn:microsoft.com/office/officeart/2005/8/layout/vList6"/>
    <dgm:cxn modelId="{B418533A-869C-4D88-A12B-F55BFA6A7E5A}" type="presParOf" srcId="{C03C2B10-D87D-4A23-BA8E-848B65FD0CAB}" destId="{8A07A199-7891-48E4-A7BC-07E6E7780C77}" srcOrd="0" destOrd="0" presId="urn:microsoft.com/office/officeart/2005/8/layout/vList6"/>
    <dgm:cxn modelId="{DD2D22D5-E3DF-4C6B-9529-8D33EDD832FF}" type="presParOf" srcId="{C03C2B10-D87D-4A23-BA8E-848B65FD0CAB}" destId="{4AC748C3-FCC3-4715-8F85-7E43C371830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BA9E42-66C3-4351-9626-49F871A10FDD}"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5D99B099-124E-4AF9-BF8D-9072385BA11A}">
      <dgm:prSet phldrT="[Text]"/>
      <dgm:spPr/>
      <dgm:t>
        <a:bodyPr/>
        <a:lstStyle/>
        <a:p>
          <a:r>
            <a:rPr lang="en-US" dirty="0"/>
            <a:t>TYPES OF ILLUSION</a:t>
          </a:r>
        </a:p>
      </dgm:t>
    </dgm:pt>
    <dgm:pt modelId="{0E060AFB-0DE3-4FC5-8730-C2A76279286E}" type="parTrans" cxnId="{42F887A6-88B7-45F6-9753-A90DB02D46AF}">
      <dgm:prSet/>
      <dgm:spPr/>
      <dgm:t>
        <a:bodyPr/>
        <a:lstStyle/>
        <a:p>
          <a:endParaRPr lang="en-US"/>
        </a:p>
      </dgm:t>
    </dgm:pt>
    <dgm:pt modelId="{E7B640EF-3A26-42A6-99CA-E99763D4809E}" type="sibTrans" cxnId="{42F887A6-88B7-45F6-9753-A90DB02D46AF}">
      <dgm:prSet/>
      <dgm:spPr/>
      <dgm:t>
        <a:bodyPr/>
        <a:lstStyle/>
        <a:p>
          <a:endParaRPr lang="en-US"/>
        </a:p>
      </dgm:t>
    </dgm:pt>
    <dgm:pt modelId="{CB786989-CF22-4166-A84A-277A5F15E54D}">
      <dgm:prSet phldrT="[Text]"/>
      <dgm:spPr/>
      <dgm:t>
        <a:bodyPr/>
        <a:lstStyle/>
        <a:p>
          <a:r>
            <a:rPr lang="en-US" dirty="0"/>
            <a:t>AFFECT</a:t>
          </a:r>
        </a:p>
      </dgm:t>
    </dgm:pt>
    <dgm:pt modelId="{B396B3D8-0F8B-4E1F-A03F-BF021339F4FA}" type="parTrans" cxnId="{33D4511F-FEA0-4C0C-80F2-8B1078992B5C}">
      <dgm:prSet/>
      <dgm:spPr/>
      <dgm:t>
        <a:bodyPr/>
        <a:lstStyle/>
        <a:p>
          <a:endParaRPr lang="en-US"/>
        </a:p>
      </dgm:t>
    </dgm:pt>
    <dgm:pt modelId="{C6BD0641-BA69-45FD-94A7-649630FDFEA9}" type="sibTrans" cxnId="{33D4511F-FEA0-4C0C-80F2-8B1078992B5C}">
      <dgm:prSet/>
      <dgm:spPr/>
      <dgm:t>
        <a:bodyPr/>
        <a:lstStyle/>
        <a:p>
          <a:endParaRPr lang="en-US"/>
        </a:p>
      </dgm:t>
    </dgm:pt>
    <dgm:pt modelId="{AB03577F-753F-439D-8D6A-716E85B425C5}">
      <dgm:prSet phldrT="[Text]"/>
      <dgm:spPr/>
      <dgm:t>
        <a:bodyPr/>
        <a:lstStyle/>
        <a:p>
          <a:r>
            <a:rPr lang="en-US" dirty="0"/>
            <a:t>COMPLETION</a:t>
          </a:r>
        </a:p>
      </dgm:t>
    </dgm:pt>
    <dgm:pt modelId="{F86F24A5-90CF-43A3-BBF8-6379E6030B14}" type="parTrans" cxnId="{6B9A5730-0986-4971-ACAA-0E476F528D5B}">
      <dgm:prSet/>
      <dgm:spPr/>
      <dgm:t>
        <a:bodyPr/>
        <a:lstStyle/>
        <a:p>
          <a:endParaRPr lang="en-US"/>
        </a:p>
      </dgm:t>
    </dgm:pt>
    <dgm:pt modelId="{E32A23A9-7CED-4EDE-8CDA-DD01E1A0B087}" type="sibTrans" cxnId="{6B9A5730-0986-4971-ACAA-0E476F528D5B}">
      <dgm:prSet/>
      <dgm:spPr/>
      <dgm:t>
        <a:bodyPr/>
        <a:lstStyle/>
        <a:p>
          <a:endParaRPr lang="en-US"/>
        </a:p>
      </dgm:t>
    </dgm:pt>
    <dgm:pt modelId="{46A5B2C8-1094-45D5-B33A-7B477D9858FA}">
      <dgm:prSet phldrT="[Text]"/>
      <dgm:spPr/>
      <dgm:t>
        <a:bodyPr/>
        <a:lstStyle/>
        <a:p>
          <a:r>
            <a:rPr lang="en-US" dirty="0"/>
            <a:t>PAREIDOLIA</a:t>
          </a:r>
        </a:p>
      </dgm:t>
    </dgm:pt>
    <dgm:pt modelId="{992FC8F9-25A1-4C14-9E42-32653667243D}" type="parTrans" cxnId="{F30AD772-6EE9-46AB-81D7-FCE8477A6BC4}">
      <dgm:prSet/>
      <dgm:spPr/>
      <dgm:t>
        <a:bodyPr/>
        <a:lstStyle/>
        <a:p>
          <a:endParaRPr lang="en-US"/>
        </a:p>
      </dgm:t>
    </dgm:pt>
    <dgm:pt modelId="{DAA3C0F9-DBD9-4F83-8934-AE386B42615E}" type="sibTrans" cxnId="{F30AD772-6EE9-46AB-81D7-FCE8477A6BC4}">
      <dgm:prSet/>
      <dgm:spPr/>
      <dgm:t>
        <a:bodyPr/>
        <a:lstStyle/>
        <a:p>
          <a:endParaRPr lang="en-US"/>
        </a:p>
      </dgm:t>
    </dgm:pt>
    <dgm:pt modelId="{D400E10F-84B0-43FD-8A73-87719F8593DE}" type="pres">
      <dgm:prSet presAssocID="{68BA9E42-66C3-4351-9626-49F871A10FDD}" presName="cycle" presStyleCnt="0">
        <dgm:presLayoutVars>
          <dgm:chMax val="1"/>
          <dgm:dir/>
          <dgm:animLvl val="ctr"/>
          <dgm:resizeHandles val="exact"/>
        </dgm:presLayoutVars>
      </dgm:prSet>
      <dgm:spPr/>
    </dgm:pt>
    <dgm:pt modelId="{DD717B48-253A-4F33-88CB-BD62CF09C0B9}" type="pres">
      <dgm:prSet presAssocID="{5D99B099-124E-4AF9-BF8D-9072385BA11A}" presName="centerShape" presStyleLbl="node0" presStyleIdx="0" presStyleCnt="1"/>
      <dgm:spPr/>
    </dgm:pt>
    <dgm:pt modelId="{C24E8A3E-43A0-4D68-BB7B-149B4CF0D6E4}" type="pres">
      <dgm:prSet presAssocID="{B396B3D8-0F8B-4E1F-A03F-BF021339F4FA}" presName="parTrans" presStyleLbl="bgSibTrans2D1" presStyleIdx="0" presStyleCnt="3"/>
      <dgm:spPr/>
    </dgm:pt>
    <dgm:pt modelId="{1B9F0589-866D-49FB-9D85-184269004EBF}" type="pres">
      <dgm:prSet presAssocID="{CB786989-CF22-4166-A84A-277A5F15E54D}" presName="node" presStyleLbl="node1" presStyleIdx="0" presStyleCnt="3">
        <dgm:presLayoutVars>
          <dgm:bulletEnabled val="1"/>
        </dgm:presLayoutVars>
      </dgm:prSet>
      <dgm:spPr/>
    </dgm:pt>
    <dgm:pt modelId="{22595D44-FA96-4F67-82CB-48042E8CBCC4}" type="pres">
      <dgm:prSet presAssocID="{F86F24A5-90CF-43A3-BBF8-6379E6030B14}" presName="parTrans" presStyleLbl="bgSibTrans2D1" presStyleIdx="1" presStyleCnt="3"/>
      <dgm:spPr/>
    </dgm:pt>
    <dgm:pt modelId="{D5B818E7-499B-4581-974B-DA83FE3CD337}" type="pres">
      <dgm:prSet presAssocID="{AB03577F-753F-439D-8D6A-716E85B425C5}" presName="node" presStyleLbl="node1" presStyleIdx="1" presStyleCnt="3">
        <dgm:presLayoutVars>
          <dgm:bulletEnabled val="1"/>
        </dgm:presLayoutVars>
      </dgm:prSet>
      <dgm:spPr/>
    </dgm:pt>
    <dgm:pt modelId="{61795D0F-422B-462D-980D-0C3D255FCA74}" type="pres">
      <dgm:prSet presAssocID="{992FC8F9-25A1-4C14-9E42-32653667243D}" presName="parTrans" presStyleLbl="bgSibTrans2D1" presStyleIdx="2" presStyleCnt="3"/>
      <dgm:spPr/>
    </dgm:pt>
    <dgm:pt modelId="{95C757A6-8384-4582-85DD-785794E4EE72}" type="pres">
      <dgm:prSet presAssocID="{46A5B2C8-1094-45D5-B33A-7B477D9858FA}" presName="node" presStyleLbl="node1" presStyleIdx="2" presStyleCnt="3">
        <dgm:presLayoutVars>
          <dgm:bulletEnabled val="1"/>
        </dgm:presLayoutVars>
      </dgm:prSet>
      <dgm:spPr/>
    </dgm:pt>
  </dgm:ptLst>
  <dgm:cxnLst>
    <dgm:cxn modelId="{0CE12B01-F7FC-4EAC-820A-A064A328C292}" type="presOf" srcId="{992FC8F9-25A1-4C14-9E42-32653667243D}" destId="{61795D0F-422B-462D-980D-0C3D255FCA74}" srcOrd="0" destOrd="0" presId="urn:microsoft.com/office/officeart/2005/8/layout/radial4"/>
    <dgm:cxn modelId="{38239D07-A448-4472-B0FD-1ECCEC6D104E}" type="presOf" srcId="{CB786989-CF22-4166-A84A-277A5F15E54D}" destId="{1B9F0589-866D-49FB-9D85-184269004EBF}" srcOrd="0" destOrd="0" presId="urn:microsoft.com/office/officeart/2005/8/layout/radial4"/>
    <dgm:cxn modelId="{0832EA0F-A15A-406A-9040-13232DDE3B74}" type="presOf" srcId="{B396B3D8-0F8B-4E1F-A03F-BF021339F4FA}" destId="{C24E8A3E-43A0-4D68-BB7B-149B4CF0D6E4}" srcOrd="0" destOrd="0" presId="urn:microsoft.com/office/officeart/2005/8/layout/radial4"/>
    <dgm:cxn modelId="{33D4511F-FEA0-4C0C-80F2-8B1078992B5C}" srcId="{5D99B099-124E-4AF9-BF8D-9072385BA11A}" destId="{CB786989-CF22-4166-A84A-277A5F15E54D}" srcOrd="0" destOrd="0" parTransId="{B396B3D8-0F8B-4E1F-A03F-BF021339F4FA}" sibTransId="{C6BD0641-BA69-45FD-94A7-649630FDFEA9}"/>
    <dgm:cxn modelId="{6B9A5730-0986-4971-ACAA-0E476F528D5B}" srcId="{5D99B099-124E-4AF9-BF8D-9072385BA11A}" destId="{AB03577F-753F-439D-8D6A-716E85B425C5}" srcOrd="1" destOrd="0" parTransId="{F86F24A5-90CF-43A3-BBF8-6379E6030B14}" sibTransId="{E32A23A9-7CED-4EDE-8CDA-DD01E1A0B087}"/>
    <dgm:cxn modelId="{841E6E63-B8BE-449C-9408-41A222795AA4}" type="presOf" srcId="{F86F24A5-90CF-43A3-BBF8-6379E6030B14}" destId="{22595D44-FA96-4F67-82CB-48042E8CBCC4}" srcOrd="0" destOrd="0" presId="urn:microsoft.com/office/officeart/2005/8/layout/radial4"/>
    <dgm:cxn modelId="{CC3C544E-CCB1-4145-AF46-5171A327288F}" type="presOf" srcId="{68BA9E42-66C3-4351-9626-49F871A10FDD}" destId="{D400E10F-84B0-43FD-8A73-87719F8593DE}" srcOrd="0" destOrd="0" presId="urn:microsoft.com/office/officeart/2005/8/layout/radial4"/>
    <dgm:cxn modelId="{F30AD772-6EE9-46AB-81D7-FCE8477A6BC4}" srcId="{5D99B099-124E-4AF9-BF8D-9072385BA11A}" destId="{46A5B2C8-1094-45D5-B33A-7B477D9858FA}" srcOrd="2" destOrd="0" parTransId="{992FC8F9-25A1-4C14-9E42-32653667243D}" sibTransId="{DAA3C0F9-DBD9-4F83-8934-AE386B42615E}"/>
    <dgm:cxn modelId="{75D2EC8B-318A-4DCA-BEBF-1804D7079887}" type="presOf" srcId="{5D99B099-124E-4AF9-BF8D-9072385BA11A}" destId="{DD717B48-253A-4F33-88CB-BD62CF09C0B9}" srcOrd="0" destOrd="0" presId="urn:microsoft.com/office/officeart/2005/8/layout/radial4"/>
    <dgm:cxn modelId="{BBEBF8A3-D11E-4DCA-8680-86CD9C72E54D}" type="presOf" srcId="{AB03577F-753F-439D-8D6A-716E85B425C5}" destId="{D5B818E7-499B-4581-974B-DA83FE3CD337}" srcOrd="0" destOrd="0" presId="urn:microsoft.com/office/officeart/2005/8/layout/radial4"/>
    <dgm:cxn modelId="{42F887A6-88B7-45F6-9753-A90DB02D46AF}" srcId="{68BA9E42-66C3-4351-9626-49F871A10FDD}" destId="{5D99B099-124E-4AF9-BF8D-9072385BA11A}" srcOrd="0" destOrd="0" parTransId="{0E060AFB-0DE3-4FC5-8730-C2A76279286E}" sibTransId="{E7B640EF-3A26-42A6-99CA-E99763D4809E}"/>
    <dgm:cxn modelId="{CAA6B1B6-FF8E-4C69-AEC5-CCC02F10F705}" type="presOf" srcId="{46A5B2C8-1094-45D5-B33A-7B477D9858FA}" destId="{95C757A6-8384-4582-85DD-785794E4EE72}" srcOrd="0" destOrd="0" presId="urn:microsoft.com/office/officeart/2005/8/layout/radial4"/>
    <dgm:cxn modelId="{DBDF685E-9502-48CA-BCF9-39D664000B80}" type="presParOf" srcId="{D400E10F-84B0-43FD-8A73-87719F8593DE}" destId="{DD717B48-253A-4F33-88CB-BD62CF09C0B9}" srcOrd="0" destOrd="0" presId="urn:microsoft.com/office/officeart/2005/8/layout/radial4"/>
    <dgm:cxn modelId="{A3FBEFAD-FF2E-4915-951A-20F1B6508C67}" type="presParOf" srcId="{D400E10F-84B0-43FD-8A73-87719F8593DE}" destId="{C24E8A3E-43A0-4D68-BB7B-149B4CF0D6E4}" srcOrd="1" destOrd="0" presId="urn:microsoft.com/office/officeart/2005/8/layout/radial4"/>
    <dgm:cxn modelId="{D90EB81A-3C30-40BA-8B64-98E6EF6ABE5D}" type="presParOf" srcId="{D400E10F-84B0-43FD-8A73-87719F8593DE}" destId="{1B9F0589-866D-49FB-9D85-184269004EBF}" srcOrd="2" destOrd="0" presId="urn:microsoft.com/office/officeart/2005/8/layout/radial4"/>
    <dgm:cxn modelId="{706ADCEE-FE0F-4191-AFD5-8F7D89CF95CC}" type="presParOf" srcId="{D400E10F-84B0-43FD-8A73-87719F8593DE}" destId="{22595D44-FA96-4F67-82CB-48042E8CBCC4}" srcOrd="3" destOrd="0" presId="urn:microsoft.com/office/officeart/2005/8/layout/radial4"/>
    <dgm:cxn modelId="{AB0F5B6E-5471-4968-9422-A0A0A42E046B}" type="presParOf" srcId="{D400E10F-84B0-43FD-8A73-87719F8593DE}" destId="{D5B818E7-499B-4581-974B-DA83FE3CD337}" srcOrd="4" destOrd="0" presId="urn:microsoft.com/office/officeart/2005/8/layout/radial4"/>
    <dgm:cxn modelId="{17CE4B75-D977-4541-BA7E-D4B8879AFDDB}" type="presParOf" srcId="{D400E10F-84B0-43FD-8A73-87719F8593DE}" destId="{61795D0F-422B-462D-980D-0C3D255FCA74}" srcOrd="5" destOrd="0" presId="urn:microsoft.com/office/officeart/2005/8/layout/radial4"/>
    <dgm:cxn modelId="{E62E424C-FEAA-4636-92B5-F38826354D1D}" type="presParOf" srcId="{D400E10F-84B0-43FD-8A73-87719F8593DE}" destId="{95C757A6-8384-4582-85DD-785794E4EE72}"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1D5D0-3D99-426C-BEB5-7C413BC76325}">
      <dsp:nvSpPr>
        <dsp:cNvPr id="0" name=""/>
        <dsp:cNvSpPr/>
      </dsp:nvSpPr>
      <dsp:spPr>
        <a:xfrm>
          <a:off x="3108960" y="558"/>
          <a:ext cx="4663440" cy="2176611"/>
        </a:xfrm>
        <a:prstGeom prst="rightArrow">
          <a:avLst>
            <a:gd name="adj1" fmla="val 75000"/>
            <a:gd name="adj2" fmla="val 50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t>DEC PHYSIOLOGICAL THRESHOLD</a:t>
          </a:r>
        </a:p>
        <a:p>
          <a:pPr marL="285750" lvl="1" indent="-285750" algn="l" defTabSz="1333500">
            <a:lnSpc>
              <a:spcPct val="90000"/>
            </a:lnSpc>
            <a:spcBef>
              <a:spcPct val="0"/>
            </a:spcBef>
            <a:spcAft>
              <a:spcPct val="15000"/>
            </a:spcAft>
            <a:buChar char="•"/>
          </a:pPr>
          <a:r>
            <a:rPr lang="en-US" sz="3000" kern="1200" dirty="0"/>
            <a:t>IN…..</a:t>
          </a:r>
        </a:p>
      </dsp:txBody>
      <dsp:txXfrm>
        <a:off x="3108960" y="272634"/>
        <a:ext cx="3847211" cy="1632459"/>
      </dsp:txXfrm>
    </dsp:sp>
    <dsp:sp modelId="{76880E9A-AD89-42FD-A534-77DF4A3C5324}">
      <dsp:nvSpPr>
        <dsp:cNvPr id="0" name=""/>
        <dsp:cNvSpPr/>
      </dsp:nvSpPr>
      <dsp:spPr>
        <a:xfrm>
          <a:off x="0" y="558"/>
          <a:ext cx="3108960" cy="2176611"/>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HYPERAESTHESIA</a:t>
          </a:r>
        </a:p>
      </dsp:txBody>
      <dsp:txXfrm>
        <a:off x="106253" y="106811"/>
        <a:ext cx="2896454" cy="1964105"/>
      </dsp:txXfrm>
    </dsp:sp>
    <dsp:sp modelId="{4AC748C3-FCC3-4715-8F85-7E43C371830A}">
      <dsp:nvSpPr>
        <dsp:cNvPr id="0" name=""/>
        <dsp:cNvSpPr/>
      </dsp:nvSpPr>
      <dsp:spPr>
        <a:xfrm>
          <a:off x="3108960" y="2394830"/>
          <a:ext cx="4663440" cy="2176611"/>
        </a:xfrm>
        <a:prstGeom prst="rightArrow">
          <a:avLst>
            <a:gd name="adj1" fmla="val 75000"/>
            <a:gd name="adj2" fmla="val 50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t>INC PHYSIOLOGICAL THRESHOLD</a:t>
          </a:r>
        </a:p>
        <a:p>
          <a:pPr marL="285750" lvl="1" indent="-285750" algn="l" defTabSz="1333500">
            <a:lnSpc>
              <a:spcPct val="90000"/>
            </a:lnSpc>
            <a:spcBef>
              <a:spcPct val="0"/>
            </a:spcBef>
            <a:spcAft>
              <a:spcPct val="15000"/>
            </a:spcAft>
            <a:buChar char="•"/>
          </a:pPr>
          <a:r>
            <a:rPr lang="en-US" sz="3000" kern="1200" dirty="0"/>
            <a:t>IN….</a:t>
          </a:r>
        </a:p>
      </dsp:txBody>
      <dsp:txXfrm>
        <a:off x="3108960" y="2666906"/>
        <a:ext cx="3847211" cy="1632459"/>
      </dsp:txXfrm>
    </dsp:sp>
    <dsp:sp modelId="{8A07A199-7891-48E4-A7BC-07E6E7780C77}">
      <dsp:nvSpPr>
        <dsp:cNvPr id="0" name=""/>
        <dsp:cNvSpPr/>
      </dsp:nvSpPr>
      <dsp:spPr>
        <a:xfrm>
          <a:off x="0" y="2394830"/>
          <a:ext cx="3108960" cy="2176611"/>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HYPOAESTHESIA</a:t>
          </a:r>
        </a:p>
      </dsp:txBody>
      <dsp:txXfrm>
        <a:off x="106253" y="2501083"/>
        <a:ext cx="2896454" cy="1964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17B48-253A-4F33-88CB-BD62CF09C0B9}">
      <dsp:nvSpPr>
        <dsp:cNvPr id="0" name=""/>
        <dsp:cNvSpPr/>
      </dsp:nvSpPr>
      <dsp:spPr>
        <a:xfrm>
          <a:off x="1835658" y="1866221"/>
          <a:ext cx="1357884" cy="1357884"/>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TYPES OF ILLUSION</a:t>
          </a:r>
        </a:p>
      </dsp:txBody>
      <dsp:txXfrm>
        <a:off x="2034516" y="2065079"/>
        <a:ext cx="960168" cy="960168"/>
      </dsp:txXfrm>
    </dsp:sp>
    <dsp:sp modelId="{C24E8A3E-43A0-4D68-BB7B-149B4CF0D6E4}">
      <dsp:nvSpPr>
        <dsp:cNvPr id="0" name=""/>
        <dsp:cNvSpPr/>
      </dsp:nvSpPr>
      <dsp:spPr>
        <a:xfrm rot="12900000">
          <a:off x="738558" y="1554226"/>
          <a:ext cx="1274361" cy="386996"/>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9F0589-866D-49FB-9D85-184269004EBF}">
      <dsp:nvSpPr>
        <dsp:cNvPr id="0" name=""/>
        <dsp:cNvSpPr/>
      </dsp:nvSpPr>
      <dsp:spPr>
        <a:xfrm>
          <a:off x="208796" y="866256"/>
          <a:ext cx="1289989" cy="103199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dirty="0"/>
            <a:t>AFFECT</a:t>
          </a:r>
        </a:p>
      </dsp:txBody>
      <dsp:txXfrm>
        <a:off x="239022" y="896482"/>
        <a:ext cx="1229537" cy="971539"/>
      </dsp:txXfrm>
    </dsp:sp>
    <dsp:sp modelId="{22595D44-FA96-4F67-82CB-48042E8CBCC4}">
      <dsp:nvSpPr>
        <dsp:cNvPr id="0" name=""/>
        <dsp:cNvSpPr/>
      </dsp:nvSpPr>
      <dsp:spPr>
        <a:xfrm rot="16200000">
          <a:off x="1877419" y="961372"/>
          <a:ext cx="1274361" cy="386996"/>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B818E7-499B-4581-974B-DA83FE3CD337}">
      <dsp:nvSpPr>
        <dsp:cNvPr id="0" name=""/>
        <dsp:cNvSpPr/>
      </dsp:nvSpPr>
      <dsp:spPr>
        <a:xfrm>
          <a:off x="1869605" y="1694"/>
          <a:ext cx="1289989" cy="103199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dirty="0"/>
            <a:t>COMPLETION</a:t>
          </a:r>
        </a:p>
      </dsp:txBody>
      <dsp:txXfrm>
        <a:off x="1899831" y="31920"/>
        <a:ext cx="1229537" cy="971539"/>
      </dsp:txXfrm>
    </dsp:sp>
    <dsp:sp modelId="{61795D0F-422B-462D-980D-0C3D255FCA74}">
      <dsp:nvSpPr>
        <dsp:cNvPr id="0" name=""/>
        <dsp:cNvSpPr/>
      </dsp:nvSpPr>
      <dsp:spPr>
        <a:xfrm rot="19500000">
          <a:off x="3016279" y="1554226"/>
          <a:ext cx="1274361" cy="386996"/>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C757A6-8384-4582-85DD-785794E4EE72}">
      <dsp:nvSpPr>
        <dsp:cNvPr id="0" name=""/>
        <dsp:cNvSpPr/>
      </dsp:nvSpPr>
      <dsp:spPr>
        <a:xfrm>
          <a:off x="3530413" y="866256"/>
          <a:ext cx="1289989" cy="1031991"/>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dirty="0"/>
            <a:t>PAREIDOLIA</a:t>
          </a:r>
        </a:p>
      </dsp:txBody>
      <dsp:txXfrm>
        <a:off x="3560639" y="896482"/>
        <a:ext cx="1229537" cy="97153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DE4ABB1-35B2-4A59-87CC-0476CE1B8E32}" type="datetimeFigureOut">
              <a:rPr lang="en-US" smtClean="0"/>
              <a:pPr/>
              <a:t>8/14/2020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919D5DD-B73F-4414-866C-D17282F7AB7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E4ABB1-35B2-4A59-87CC-0476CE1B8E32}"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9D5DD-B73F-4414-866C-D17282F7AB70}"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E4ABB1-35B2-4A59-87CC-0476CE1B8E32}"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9D5DD-B73F-4414-866C-D17282F7AB70}"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2DE4ABB1-35B2-4A59-87CC-0476CE1B8E32}"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9D5DD-B73F-4414-866C-D17282F7AB7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DE4ABB1-35B2-4A59-87CC-0476CE1B8E32}" type="datetimeFigureOut">
              <a:rPr lang="en-US" smtClean="0"/>
              <a:pPr/>
              <a:t>8/14/2020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919D5DD-B73F-4414-866C-D17282F7AB70}" type="slidenum">
              <a:rPr lang="en-US" smtClean="0"/>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2DE4ABB1-35B2-4A59-87CC-0476CE1B8E32}"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9D5DD-B73F-4414-866C-D17282F7AB70}"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DE4ABB1-35B2-4A59-87CC-0476CE1B8E32}"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19D5DD-B73F-4414-866C-D17282F7AB70}"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DE4ABB1-35B2-4A59-87CC-0476CE1B8E32}"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19D5DD-B73F-4414-866C-D17282F7AB70}"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E4ABB1-35B2-4A59-87CC-0476CE1B8E32}"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19D5DD-B73F-4414-866C-D17282F7AB70}"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DE4ABB1-35B2-4A59-87CC-0476CE1B8E32}"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9D5DD-B73F-4414-866C-D17282F7AB70}"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DE4ABB1-35B2-4A59-87CC-0476CE1B8E32}" type="datetimeFigureOut">
              <a:rPr lang="en-US" smtClean="0"/>
              <a:pPr/>
              <a:t>8/14/2020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919D5DD-B73F-4414-866C-D17282F7AB70}"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DE4ABB1-35B2-4A59-87CC-0476CE1B8E32}" type="datetimeFigureOut">
              <a:rPr lang="en-US" smtClean="0"/>
              <a:pPr/>
              <a:t>8/14/2020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919D5DD-B73F-4414-866C-D17282F7AB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ipe dir="r"/>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a:t>By:</a:t>
            </a:r>
            <a:endParaRPr lang="en-US" dirty="0"/>
          </a:p>
          <a:p>
            <a:r>
              <a:rPr lang="en-US" dirty="0"/>
              <a:t>Dr. Lakhan </a:t>
            </a:r>
            <a:r>
              <a:rPr lang="en-US" dirty="0" err="1"/>
              <a:t>Kataria</a:t>
            </a:r>
            <a:endParaRPr lang="en-US" dirty="0"/>
          </a:p>
          <a:p>
            <a:r>
              <a:rPr lang="en-US" dirty="0"/>
              <a:t>Department of Psychiatry</a:t>
            </a:r>
          </a:p>
        </p:txBody>
      </p:sp>
      <p:sp>
        <p:nvSpPr>
          <p:cNvPr id="3" name="Title 2"/>
          <p:cNvSpPr>
            <a:spLocks noGrp="1"/>
          </p:cNvSpPr>
          <p:nvPr>
            <p:ph type="ctrTitle"/>
          </p:nvPr>
        </p:nvSpPr>
        <p:spPr/>
        <p:txBody>
          <a:bodyPr/>
          <a:lstStyle/>
          <a:p>
            <a:r>
              <a:rPr lang="en-US" dirty="0"/>
              <a:t>…..PERCEPTION…..</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DYSMEGALOPSIA</a:t>
            </a:r>
          </a:p>
        </p:txBody>
      </p:sp>
      <p:sp>
        <p:nvSpPr>
          <p:cNvPr id="3" name="Content Placeholder 2"/>
          <p:cNvSpPr>
            <a:spLocks noGrp="1"/>
          </p:cNvSpPr>
          <p:nvPr>
            <p:ph sz="quarter" idx="1"/>
          </p:nvPr>
        </p:nvSpPr>
        <p:spPr/>
        <p:txBody>
          <a:bodyPr/>
          <a:lstStyle/>
          <a:p>
            <a:r>
              <a:rPr lang="en-US" dirty="0"/>
              <a:t>Change in perceived shape</a:t>
            </a:r>
          </a:p>
          <a:p>
            <a:r>
              <a:rPr lang="en-US" dirty="0"/>
              <a:t>In….</a:t>
            </a:r>
          </a:p>
          <a:p>
            <a:r>
              <a:rPr lang="en-US" dirty="0"/>
              <a:t>MICROPSIA</a:t>
            </a:r>
          </a:p>
          <a:p>
            <a:r>
              <a:rPr lang="en-US" dirty="0"/>
              <a:t>MACROPSIA</a:t>
            </a:r>
          </a:p>
          <a:p>
            <a:r>
              <a:rPr lang="en-US" dirty="0"/>
              <a:t>METAMORPHOSIA</a:t>
            </a:r>
          </a:p>
          <a:p>
            <a:r>
              <a:rPr lang="en-US" dirty="0"/>
              <a:t>PARAPROSOPIA</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SPATIAL LOCATION</a:t>
            </a:r>
          </a:p>
        </p:txBody>
      </p:sp>
      <p:sp>
        <p:nvSpPr>
          <p:cNvPr id="3" name="Content Placeholder 2"/>
          <p:cNvSpPr>
            <a:spLocks noGrp="1"/>
          </p:cNvSpPr>
          <p:nvPr>
            <p:ph sz="quarter" idx="1"/>
          </p:nvPr>
        </p:nvSpPr>
        <p:spPr/>
        <p:txBody>
          <a:bodyPr/>
          <a:lstStyle/>
          <a:p>
            <a:r>
              <a:rPr lang="en-US" dirty="0"/>
              <a:t>1  TELOPSIA</a:t>
            </a:r>
            <a:r>
              <a:rPr lang="en-US" sz="1200" dirty="0"/>
              <a:t>     OBJECT FAR AWAY</a:t>
            </a:r>
            <a:endParaRPr lang="en-US" dirty="0"/>
          </a:p>
          <a:p>
            <a:r>
              <a:rPr lang="en-US" dirty="0"/>
              <a:t>2  PELOPSIA  </a:t>
            </a:r>
            <a:r>
              <a:rPr lang="en-US" sz="1200" dirty="0"/>
              <a:t>OBJECT NEAR</a:t>
            </a:r>
            <a:endParaRPr lang="en-US" dirty="0"/>
          </a:p>
          <a:p>
            <a:r>
              <a:rPr lang="en-US" dirty="0"/>
              <a:t>3  ALLOAESTHESIA  </a:t>
            </a:r>
            <a:r>
              <a:rPr lang="en-US" sz="1200" dirty="0"/>
              <a:t>DIFFERENT POSITION FROM WHAT EXPECTED</a:t>
            </a:r>
            <a:endParaRPr lang="en-US" dirty="0"/>
          </a:p>
          <a:p>
            <a:r>
              <a:rPr lang="en-US" dirty="0"/>
              <a:t>4  AKINETOPSIA  </a:t>
            </a:r>
            <a:r>
              <a:rPr lang="en-US" sz="1200" dirty="0"/>
              <a:t>IMPAIRMENT OF VISUAL PERCEPTION OF MOTION</a:t>
            </a:r>
            <a:endParaRPr lang="en-US" dirty="0"/>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ILLUSION</a:t>
            </a:r>
          </a:p>
        </p:txBody>
      </p:sp>
      <p:sp>
        <p:nvSpPr>
          <p:cNvPr id="3" name="Content Placeholder 2"/>
          <p:cNvSpPr>
            <a:spLocks noGrp="1"/>
          </p:cNvSpPr>
          <p:nvPr>
            <p:ph sz="quarter" idx="1"/>
          </p:nvPr>
        </p:nvSpPr>
        <p:spPr/>
        <p:txBody>
          <a:bodyPr/>
          <a:lstStyle/>
          <a:p>
            <a:pPr>
              <a:buNone/>
            </a:pPr>
            <a:r>
              <a:rPr lang="en-US" dirty="0"/>
              <a:t>Definition:</a:t>
            </a:r>
          </a:p>
          <a:p>
            <a:pPr>
              <a:buNone/>
            </a:pPr>
            <a:r>
              <a:rPr lang="en-US" dirty="0"/>
              <a:t>Perceptual misinterpretation of a real external stimulus</a:t>
            </a:r>
          </a:p>
          <a:p>
            <a:pPr>
              <a:buNone/>
            </a:pPr>
            <a:r>
              <a:rPr lang="en-US" dirty="0"/>
              <a:t>MULLER LYER ILLUSION</a:t>
            </a:r>
          </a:p>
          <a:p>
            <a:pPr>
              <a:buNone/>
            </a:pPr>
            <a:endParaRPr lang="en-US" dirty="0"/>
          </a:p>
        </p:txBody>
      </p:sp>
      <p:graphicFrame>
        <p:nvGraphicFramePr>
          <p:cNvPr id="5" name="Diagram 4"/>
          <p:cNvGraphicFramePr/>
          <p:nvPr/>
        </p:nvGraphicFramePr>
        <p:xfrm>
          <a:off x="1981200" y="3429000"/>
          <a:ext cx="5029200" cy="322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2"/>
          <a:srcRect/>
          <a:stretch>
            <a:fillRect/>
          </a:stretch>
        </p:blipFill>
        <p:spPr bwMode="auto">
          <a:xfrm>
            <a:off x="0" y="0"/>
            <a:ext cx="7058025" cy="3563303"/>
          </a:xfrm>
          <a:prstGeom prst="rect">
            <a:avLst/>
          </a:prstGeom>
          <a:noFill/>
        </p:spPr>
      </p:pic>
      <p:sp>
        <p:nvSpPr>
          <p:cNvPr id="7173" name="Text Box 5"/>
          <p:cNvSpPr txBox="1">
            <a:spLocks noChangeArrowheads="1"/>
          </p:cNvSpPr>
          <p:nvPr/>
        </p:nvSpPr>
        <p:spPr bwMode="auto">
          <a:xfrm>
            <a:off x="682943" y="4189095"/>
            <a:ext cx="7920990" cy="2046714"/>
          </a:xfrm>
          <a:prstGeom prst="rect">
            <a:avLst/>
          </a:prstGeom>
          <a:noFill/>
          <a:ln w="9525">
            <a:noFill/>
            <a:miter lim="800000"/>
            <a:headEnd/>
            <a:tailEnd/>
          </a:ln>
          <a:effectLst/>
        </p:spPr>
        <p:txBody>
          <a:bodyPr lIns="0" tIns="0" rIns="0" bIns="0">
            <a:spAutoFit/>
          </a:bodyPr>
          <a:lstStyle/>
          <a:p>
            <a:pPr lvl="1" indent="-308610">
              <a:lnSpc>
                <a:spcPct val="95000"/>
              </a:lnSpc>
              <a:buClr>
                <a:srgbClr val="FFC000"/>
              </a:buClr>
              <a:buSzPct val="100000"/>
              <a:buFontTx/>
              <a:buChar char="•"/>
            </a:pPr>
            <a:r>
              <a:rPr lang="en-US" sz="2800" i="1" dirty="0" err="1">
                <a:solidFill>
                  <a:srgbClr val="FFC000"/>
                </a:solidFill>
                <a:latin typeface="Arial" pitchFamily="34" charset="0"/>
              </a:rPr>
              <a:t>Müller-Lyer</a:t>
            </a:r>
            <a:r>
              <a:rPr lang="en-US" sz="2800" i="1" dirty="0">
                <a:solidFill>
                  <a:srgbClr val="FFC000"/>
                </a:solidFill>
                <a:latin typeface="Arial" pitchFamily="34" charset="0"/>
              </a:rPr>
              <a:t> Illusion</a:t>
            </a:r>
            <a:endParaRPr lang="en-US" dirty="0"/>
          </a:p>
          <a:p>
            <a:pPr marL="771525" lvl="2" indent="-257175">
              <a:lnSpc>
                <a:spcPct val="95000"/>
              </a:lnSpc>
              <a:buClr>
                <a:srgbClr val="FFC000"/>
              </a:buClr>
              <a:buSzPct val="80000"/>
              <a:buFont typeface="Courier New" pitchFamily="49" charset="0"/>
              <a:buChar char="o"/>
            </a:pPr>
            <a:r>
              <a:rPr lang="en-US" sz="2800" dirty="0">
                <a:solidFill>
                  <a:srgbClr val="FFC000"/>
                </a:solidFill>
                <a:latin typeface="Arial" pitchFamily="34" charset="0"/>
              </a:rPr>
              <a:t>The two lines above are the same length, but the diagonals extending outward from both ends of the lower line make it look longer than the upper line</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HALLUCINATIONS</a:t>
            </a:r>
          </a:p>
        </p:txBody>
      </p:sp>
      <p:sp>
        <p:nvSpPr>
          <p:cNvPr id="3" name="Content Placeholder 2"/>
          <p:cNvSpPr>
            <a:spLocks noGrp="1"/>
          </p:cNvSpPr>
          <p:nvPr>
            <p:ph sz="quarter" idx="1"/>
          </p:nvPr>
        </p:nvSpPr>
        <p:spPr/>
        <p:txBody>
          <a:bodyPr/>
          <a:lstStyle/>
          <a:p>
            <a:r>
              <a:rPr lang="en-US" dirty="0"/>
              <a:t>Definition:</a:t>
            </a:r>
          </a:p>
          <a:p>
            <a:r>
              <a:rPr lang="en-US" dirty="0"/>
              <a:t>A FALSE SENSE OF PERCEPTION OCCURING IN ABSENCE OF ANY RELEVANT EXTERNAL STIMULATION OF SENSORY MODALITY INVOLVED.</a:t>
            </a:r>
          </a:p>
          <a:p>
            <a:endParaRPr lang="en-US" dirty="0"/>
          </a:p>
          <a:p>
            <a:pPr>
              <a:buNone/>
            </a:pPr>
            <a:endParaRPr lang="en-US" dirty="0"/>
          </a:p>
          <a:p>
            <a:r>
              <a:rPr lang="en-US" dirty="0"/>
              <a:t>From internal sources of information</a:t>
            </a:r>
          </a:p>
          <a:p>
            <a:r>
              <a:rPr lang="en-US" dirty="0"/>
              <a:t>Appraised incorrectly as if from external sources of information</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hallucinations</a:t>
            </a:r>
          </a:p>
        </p:txBody>
      </p:sp>
      <p:sp>
        <p:nvSpPr>
          <p:cNvPr id="5" name="Content Placeholder 4"/>
          <p:cNvSpPr>
            <a:spLocks noGrp="1"/>
          </p:cNvSpPr>
          <p:nvPr>
            <p:ph sz="quarter" idx="1"/>
          </p:nvPr>
        </p:nvSpPr>
        <p:spPr/>
        <p:txBody>
          <a:bodyPr/>
          <a:lstStyle/>
          <a:p>
            <a:r>
              <a:rPr lang="en-US" dirty="0"/>
              <a:t>1 EMOTIONS</a:t>
            </a:r>
          </a:p>
          <a:p>
            <a:r>
              <a:rPr lang="en-US" dirty="0"/>
              <a:t>2 SUGGESTION</a:t>
            </a:r>
          </a:p>
          <a:p>
            <a:r>
              <a:rPr lang="en-US" dirty="0"/>
              <a:t>3 PERIPHERAL SENSE ORGAN</a:t>
            </a:r>
          </a:p>
          <a:p>
            <a:r>
              <a:rPr lang="en-US" dirty="0"/>
              <a:t>      </a:t>
            </a:r>
            <a:r>
              <a:rPr lang="en-US" dirty="0">
                <a:latin typeface="Algerian" pitchFamily="82" charset="0"/>
              </a:rPr>
              <a:t>charles bonnet syndrome</a:t>
            </a:r>
          </a:p>
          <a:p>
            <a:r>
              <a:rPr lang="en-US" dirty="0"/>
              <a:t>4 SENSORY DEPRIVATION</a:t>
            </a:r>
          </a:p>
          <a:p>
            <a:r>
              <a:rPr lang="en-US" dirty="0"/>
              <a:t>5 DISEASES OF CNS</a:t>
            </a:r>
          </a:p>
        </p:txBody>
      </p:sp>
      <p:pic>
        <p:nvPicPr>
          <p:cNvPr id="4" name="Picture 3" descr="200px-CharlesBonnet.jpg"/>
          <p:cNvPicPr>
            <a:picLocks noChangeAspect="1"/>
          </p:cNvPicPr>
          <p:nvPr/>
        </p:nvPicPr>
        <p:blipFill>
          <a:blip r:embed="rId2"/>
          <a:stretch>
            <a:fillRect/>
          </a:stretch>
        </p:blipFill>
        <p:spPr>
          <a:xfrm>
            <a:off x="6400800" y="2362200"/>
            <a:ext cx="1828800" cy="2176272"/>
          </a:xfrm>
          <a:prstGeom prst="rect">
            <a:avLst/>
          </a:prstGeom>
        </p:spPr>
      </p:pic>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HALLUCINATIONS</a:t>
            </a:r>
          </a:p>
        </p:txBody>
      </p:sp>
      <p:sp>
        <p:nvSpPr>
          <p:cNvPr id="3" name="Content Placeholder 2"/>
          <p:cNvSpPr>
            <a:spLocks noGrp="1"/>
          </p:cNvSpPr>
          <p:nvPr>
            <p:ph sz="quarter" idx="1"/>
          </p:nvPr>
        </p:nvSpPr>
        <p:spPr/>
        <p:txBody>
          <a:bodyPr/>
          <a:lstStyle/>
          <a:p>
            <a:r>
              <a:rPr lang="en-US" dirty="0"/>
              <a:t>AUDITORY</a:t>
            </a:r>
          </a:p>
          <a:p>
            <a:r>
              <a:rPr lang="en-US" dirty="0"/>
              <a:t>1 PERSON</a:t>
            </a:r>
          </a:p>
          <a:p>
            <a:r>
              <a:rPr lang="en-US" dirty="0"/>
              <a:t>2PERSON</a:t>
            </a:r>
          </a:p>
          <a:p>
            <a:r>
              <a:rPr lang="en-US" dirty="0"/>
              <a:t>3PERSON</a:t>
            </a:r>
          </a:p>
          <a:p>
            <a:r>
              <a:rPr lang="en-US" dirty="0"/>
              <a:t>In </a:t>
            </a:r>
            <a:r>
              <a:rPr lang="en-US" dirty="0" err="1"/>
              <a:t>schizophenia</a:t>
            </a:r>
            <a:r>
              <a:rPr lang="en-US" dirty="0"/>
              <a:t>, alcoholic </a:t>
            </a:r>
            <a:r>
              <a:rPr lang="en-US" dirty="0" err="1"/>
              <a:t>hallucinosis,organic</a:t>
            </a:r>
            <a:r>
              <a:rPr lang="en-US" dirty="0"/>
              <a:t> state</a:t>
            </a:r>
          </a:p>
          <a:p>
            <a:r>
              <a:rPr lang="en-US" dirty="0"/>
              <a:t>Imperative hallucination</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Visual hallucinations</a:t>
            </a:r>
            <a:br>
              <a:rPr lang="en-US" dirty="0"/>
            </a:br>
            <a:endParaRPr lang="en-US" dirty="0"/>
          </a:p>
        </p:txBody>
      </p:sp>
      <p:sp>
        <p:nvSpPr>
          <p:cNvPr id="3" name="Content Placeholder 2"/>
          <p:cNvSpPr>
            <a:spLocks noGrp="1"/>
          </p:cNvSpPr>
          <p:nvPr>
            <p:ph sz="quarter" idx="1"/>
          </p:nvPr>
        </p:nvSpPr>
        <p:spPr/>
        <p:txBody>
          <a:bodyPr>
            <a:normAutofit/>
          </a:bodyPr>
          <a:lstStyle/>
          <a:p>
            <a:r>
              <a:rPr lang="en-US" dirty="0"/>
              <a:t>In organic states</a:t>
            </a:r>
          </a:p>
          <a:p>
            <a:r>
              <a:rPr lang="en-US" dirty="0"/>
              <a:t>Varied : flashes of light, partly organized, completely organized</a:t>
            </a:r>
          </a:p>
          <a:p>
            <a:r>
              <a:rPr lang="en-US" sz="2800" dirty="0"/>
              <a:t>LILIPUTIAN</a:t>
            </a:r>
            <a:r>
              <a:rPr lang="en-US" dirty="0"/>
              <a:t> hallucinations</a:t>
            </a:r>
          </a:p>
          <a:p>
            <a:r>
              <a:rPr lang="en-US" dirty="0"/>
              <a:t>Coherent  visual and auditory hallucinations</a:t>
            </a:r>
          </a:p>
          <a:p>
            <a:r>
              <a:rPr lang="en-US" sz="1600" dirty="0"/>
              <a:t>               in late onset schizophrenia</a:t>
            </a:r>
          </a:p>
          <a:p>
            <a:pPr>
              <a:buNone/>
            </a:pPr>
            <a:r>
              <a:rPr lang="en-US" sz="1600" dirty="0"/>
              <a:t>                    in temporal lobe epilepsy</a:t>
            </a:r>
          </a:p>
          <a:p>
            <a:r>
              <a:rPr lang="en-US" sz="1600" dirty="0"/>
              <a:t>                       </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sz="quarter" idx="1"/>
          </p:nvPr>
        </p:nvSpPr>
        <p:spPr/>
        <p:txBody>
          <a:bodyPr>
            <a:normAutofit fontScale="55000" lnSpcReduction="20000"/>
          </a:bodyPr>
          <a:lstStyle/>
          <a:p>
            <a:pPr>
              <a:buNone/>
            </a:pPr>
            <a:r>
              <a:rPr lang="en-US" sz="3300" dirty="0"/>
              <a:t>OlFACTORY HALLUCINATIONS</a:t>
            </a:r>
          </a:p>
          <a:p>
            <a:pPr>
              <a:buNone/>
            </a:pPr>
            <a:r>
              <a:rPr lang="en-US" b="1" i="1" u="sng" dirty="0"/>
              <a:t>Padre pio </a:t>
            </a:r>
            <a:r>
              <a:rPr lang="en-US" dirty="0"/>
              <a:t>phenomena</a:t>
            </a:r>
          </a:p>
          <a:p>
            <a:pPr>
              <a:buNone/>
            </a:pPr>
            <a:r>
              <a:rPr lang="en-US" dirty="0"/>
              <a:t>In schizophrenia , organic state</a:t>
            </a:r>
          </a:p>
          <a:p>
            <a:pPr>
              <a:buNone/>
            </a:pPr>
            <a:endParaRPr lang="en-US" dirty="0"/>
          </a:p>
          <a:p>
            <a:pPr>
              <a:buNone/>
            </a:pPr>
            <a:r>
              <a:rPr lang="en-US" sz="3300" dirty="0"/>
              <a:t>GUSTATORY HALLUCINATIONS</a:t>
            </a:r>
          </a:p>
          <a:p>
            <a:pPr>
              <a:buNone/>
            </a:pPr>
            <a:r>
              <a:rPr lang="en-US" dirty="0"/>
              <a:t>In schizophrenia, organic state</a:t>
            </a:r>
          </a:p>
          <a:p>
            <a:pPr>
              <a:buNone/>
            </a:pPr>
            <a:endParaRPr lang="en-US" dirty="0"/>
          </a:p>
          <a:p>
            <a:pPr>
              <a:buNone/>
            </a:pPr>
            <a:r>
              <a:rPr lang="en-US" sz="3300" dirty="0"/>
              <a:t>TACTILE HALLUCINATIONS </a:t>
            </a:r>
          </a:p>
          <a:p>
            <a:pPr>
              <a:buNone/>
            </a:pPr>
            <a:r>
              <a:rPr lang="en-US" dirty="0"/>
              <a:t>A hallucination involving the perception of being touched or of something being under ones skin</a:t>
            </a:r>
          </a:p>
          <a:p>
            <a:pPr>
              <a:buNone/>
            </a:pPr>
            <a:r>
              <a:rPr lang="en-US" dirty="0"/>
              <a:t>In alcohol intoxication, benzodiazepine withdrawal</a:t>
            </a:r>
          </a:p>
          <a:p>
            <a:pPr>
              <a:buNone/>
            </a:pPr>
            <a:r>
              <a:rPr lang="en-US" dirty="0"/>
              <a:t>1superficial        thermic</a:t>
            </a:r>
          </a:p>
          <a:p>
            <a:pPr>
              <a:buNone/>
            </a:pPr>
            <a:r>
              <a:rPr lang="en-US" dirty="0"/>
              <a:t>                         haptic</a:t>
            </a:r>
          </a:p>
          <a:p>
            <a:pPr>
              <a:buNone/>
            </a:pPr>
            <a:r>
              <a:rPr lang="en-US" dirty="0"/>
              <a:t>                         hygric</a:t>
            </a:r>
          </a:p>
          <a:p>
            <a:pPr>
              <a:buNone/>
            </a:pPr>
            <a:r>
              <a:rPr lang="en-US" dirty="0"/>
              <a:t>                         paraesthetic</a:t>
            </a:r>
          </a:p>
          <a:p>
            <a:pPr>
              <a:buNone/>
            </a:pPr>
            <a:r>
              <a:rPr lang="en-US" dirty="0"/>
              <a:t>2kinaesthetic</a:t>
            </a:r>
          </a:p>
          <a:p>
            <a:pPr>
              <a:buNone/>
            </a:pPr>
            <a:r>
              <a:rPr lang="en-US" dirty="0"/>
              <a:t>3visceral</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Alcoholic hallucinosis </a:t>
            </a:r>
          </a:p>
          <a:p>
            <a:r>
              <a:rPr lang="en-US" dirty="0"/>
              <a:t>Organic hallucinosis</a:t>
            </a:r>
          </a:p>
          <a:p>
            <a:endParaRPr lang="en-US" dirty="0"/>
          </a:p>
        </p:txBody>
      </p:sp>
      <p:sp>
        <p:nvSpPr>
          <p:cNvPr id="2" name="Title 1"/>
          <p:cNvSpPr>
            <a:spLocks noGrp="1"/>
          </p:cNvSpPr>
          <p:nvPr>
            <p:ph type="ctrTitle"/>
          </p:nvPr>
        </p:nvSpPr>
        <p:spPr>
          <a:xfrm>
            <a:off x="381000" y="1524000"/>
            <a:ext cx="8229600" cy="1470025"/>
          </a:xfrm>
        </p:spPr>
        <p:txBody>
          <a:bodyPr/>
          <a:lstStyle/>
          <a:p>
            <a:r>
              <a:rPr lang="en-US" dirty="0"/>
              <a:t>Hallucinatory syndromes </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a:t>The conscious awareness of the elements in the environment by the mental processing of the sensory stimuli.</a:t>
            </a:r>
          </a:p>
        </p:txBody>
      </p:sp>
      <p:sp>
        <p:nvSpPr>
          <p:cNvPr id="2" name="Title 1"/>
          <p:cNvSpPr>
            <a:spLocks noGrp="1"/>
          </p:cNvSpPr>
          <p:nvPr>
            <p:ph type="ctrTitle"/>
          </p:nvPr>
        </p:nvSpPr>
        <p:spPr/>
        <p:txBody>
          <a:bodyPr/>
          <a:lstStyle/>
          <a:p>
            <a:r>
              <a:rPr lang="en-US" dirty="0"/>
              <a:t>What is PERCEPTION</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274638"/>
            <a:ext cx="7772400" cy="1143000"/>
          </a:xfrm>
        </p:spPr>
        <p:txBody>
          <a:bodyPr/>
          <a:lstStyle/>
          <a:p>
            <a:r>
              <a:rPr lang="en-US" dirty="0"/>
              <a:t>PSEUDO HALLUCINATIONS</a:t>
            </a:r>
          </a:p>
        </p:txBody>
      </p:sp>
      <p:sp>
        <p:nvSpPr>
          <p:cNvPr id="5" name="Content Placeholder 4"/>
          <p:cNvSpPr>
            <a:spLocks noGrp="1"/>
          </p:cNvSpPr>
          <p:nvPr>
            <p:ph sz="quarter" idx="4294967295"/>
          </p:nvPr>
        </p:nvSpPr>
        <p:spPr>
          <a:xfrm>
            <a:off x="1371600" y="1447800"/>
            <a:ext cx="7772400" cy="4572000"/>
          </a:xfrm>
        </p:spPr>
        <p:txBody>
          <a:bodyPr>
            <a:normAutofit/>
          </a:bodyPr>
          <a:lstStyle/>
          <a:p>
            <a:r>
              <a:rPr lang="en-US" dirty="0"/>
              <a:t>Clear </a:t>
            </a:r>
          </a:p>
          <a:p>
            <a:r>
              <a:rPr lang="en-US" dirty="0"/>
              <a:t>Vivid</a:t>
            </a:r>
          </a:p>
          <a:p>
            <a:r>
              <a:rPr lang="en-US" dirty="0"/>
              <a:t>Full consciousness</a:t>
            </a:r>
          </a:p>
          <a:p>
            <a:r>
              <a:rPr lang="en-US" dirty="0"/>
              <a:t>Inner subjective space</a:t>
            </a:r>
          </a:p>
          <a:p>
            <a:r>
              <a:rPr lang="en-US" dirty="0"/>
              <a:t>Involuntary</a:t>
            </a:r>
          </a:p>
          <a:p>
            <a:r>
              <a:rPr lang="en-US" dirty="0"/>
              <a:t>NOT REAL PERCEPTION</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304800"/>
            <a:ext cx="9144000" cy="6172200"/>
          </a:xfrm>
        </p:spPr>
        <p:txBody>
          <a:bodyPr>
            <a:normAutofit/>
          </a:bodyPr>
          <a:lstStyle/>
          <a:p>
            <a:r>
              <a:rPr lang="en-US" dirty="0"/>
              <a:t>   FUNCTIONAL HALLUCINATIONS</a:t>
            </a:r>
            <a:br>
              <a:rPr lang="en-US" dirty="0"/>
            </a:br>
            <a:r>
              <a:rPr lang="en-US" dirty="0"/>
              <a:t>  </a:t>
            </a:r>
            <a:r>
              <a:rPr lang="en-US" sz="2000" dirty="0"/>
              <a:t>the stimulus causing the hallucination is heard in addition to the hallucination</a:t>
            </a:r>
            <a:br>
              <a:rPr lang="en-US" dirty="0"/>
            </a:br>
            <a:r>
              <a:rPr lang="en-US" dirty="0"/>
              <a:t>   EXTRACAMPINE HALLUCINATIONS</a:t>
            </a:r>
            <a:br>
              <a:rPr lang="en-US" dirty="0"/>
            </a:br>
            <a:r>
              <a:rPr lang="en-US" dirty="0"/>
              <a:t>  </a:t>
            </a:r>
            <a:r>
              <a:rPr lang="en-US" sz="2000" dirty="0"/>
              <a:t>hallucinations that occur outside the limits of sensory field</a:t>
            </a:r>
            <a:br>
              <a:rPr lang="en-US" dirty="0"/>
            </a:br>
            <a:r>
              <a:rPr lang="en-US" dirty="0"/>
              <a:t>   REFLEX HALLUCINATIONS </a:t>
            </a:r>
            <a:r>
              <a:rPr lang="en-US" sz="2800" b="1" i="1" u="sng" dirty="0"/>
              <a:t>synaesthesia</a:t>
            </a:r>
            <a:br>
              <a:rPr lang="en-US" dirty="0"/>
            </a:br>
            <a:r>
              <a:rPr lang="en-US" dirty="0"/>
              <a:t>  </a:t>
            </a:r>
            <a:r>
              <a:rPr lang="en-US" sz="2000" dirty="0"/>
              <a:t>it is the experience of stimulus in one sensory modality producing sensory experience           in the other</a:t>
            </a:r>
            <a:br>
              <a:rPr lang="en-US" dirty="0"/>
            </a:br>
            <a:r>
              <a:rPr lang="en-US" dirty="0"/>
              <a:t>   AUTOSCOPY/PHANTON MIRROR IMAGE</a:t>
            </a:r>
            <a:br>
              <a:rPr lang="en-US" dirty="0"/>
            </a:br>
            <a:r>
              <a:rPr lang="en-US" dirty="0"/>
              <a:t>  </a:t>
            </a:r>
            <a:r>
              <a:rPr lang="en-US" sz="2000" dirty="0"/>
              <a:t>it is the experience of seeing oneself and knowing that it is oneself</a:t>
            </a:r>
            <a:br>
              <a:rPr lang="en-US" sz="2000" dirty="0"/>
            </a:br>
            <a:r>
              <a:rPr lang="en-US" sz="2000" dirty="0"/>
              <a:t>  </a:t>
            </a:r>
            <a:r>
              <a:rPr lang="en-US" sz="2400" dirty="0"/>
              <a:t>NEGATIVE AUTOSCOPY</a:t>
            </a:r>
            <a:br>
              <a:rPr lang="en-US" sz="2400" dirty="0"/>
            </a:br>
            <a:r>
              <a:rPr lang="en-US" sz="2400" dirty="0"/>
              <a:t>   </a:t>
            </a:r>
            <a:r>
              <a:rPr lang="en-US" sz="2000" dirty="0"/>
              <a:t>patient looks in the mirror and sees no image</a:t>
            </a:r>
            <a:endParaRPr lang="en-US" sz="2400" dirty="0"/>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t>THANK YOU</a:t>
            </a:r>
            <a:r>
              <a:rPr lang="en-US" dirty="0"/>
              <a:t>…….</a:t>
            </a:r>
          </a:p>
        </p:txBody>
      </p:sp>
      <p:sp>
        <p:nvSpPr>
          <p:cNvPr id="4" name="Subtitle 3"/>
          <p:cNvSpPr>
            <a:spLocks noGrp="1"/>
          </p:cNvSpPr>
          <p:nvPr>
            <p:ph type="subTitle" idx="1"/>
          </p:nvPr>
        </p:nvSpPr>
        <p:spPr/>
        <p:txBody>
          <a:bodyPr/>
          <a:lstStyle/>
          <a:p>
            <a:r>
              <a:rPr lang="en-US" dirty="0"/>
              <a:t>HAVE A GOOD DAY…….</a:t>
            </a:r>
          </a:p>
          <a:p>
            <a:endParaRPr lang="en-US"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lstStyle/>
          <a:p>
            <a:pPr>
              <a:buNone/>
            </a:pPr>
            <a:r>
              <a:rPr lang="en-US" dirty="0"/>
              <a:t>Because  people’ s behavior is based on their perception of what really is , not on reality itself.</a:t>
            </a:r>
          </a:p>
        </p:txBody>
      </p:sp>
      <p:sp>
        <p:nvSpPr>
          <p:cNvPr id="2" name="Title 1"/>
          <p:cNvSpPr>
            <a:spLocks noGrp="1"/>
          </p:cNvSpPr>
          <p:nvPr>
            <p:ph type="ctrTitle"/>
          </p:nvPr>
        </p:nvSpPr>
        <p:spPr/>
        <p:txBody>
          <a:bodyPr/>
          <a:lstStyle/>
          <a:p>
            <a:r>
              <a:rPr lang="en-US" dirty="0"/>
              <a:t>Why is it IMPORTANT ?</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ctrTitle"/>
          </p:nvPr>
        </p:nvSpPr>
        <p:spPr>
          <a:xfrm>
            <a:off x="610077" y="330042"/>
            <a:ext cx="8152448" cy="674370"/>
          </a:xfrm>
        </p:spPr>
        <p:txBody>
          <a:bodyPr lIns="0" tIns="0" rIns="0" bIns="0" anchor="t">
            <a:normAutofit fontScale="90000"/>
          </a:bodyPr>
          <a:lstStyle/>
          <a:p>
            <a:pPr>
              <a:lnSpc>
                <a:spcPct val="95000"/>
              </a:lnSpc>
            </a:pPr>
            <a:r>
              <a:rPr sz="4800" b="1" u="sng">
                <a:solidFill>
                  <a:srgbClr val="FFC000"/>
                </a:solidFill>
                <a:latin typeface="Arial" pitchFamily="34" charset="0"/>
              </a:rPr>
              <a:t>Perception</a:t>
            </a:r>
          </a:p>
        </p:txBody>
      </p:sp>
      <p:sp>
        <p:nvSpPr>
          <p:cNvPr id="4100" name="Text Box 4"/>
          <p:cNvSpPr txBox="1">
            <a:spLocks noChangeArrowheads="1"/>
          </p:cNvSpPr>
          <p:nvPr/>
        </p:nvSpPr>
        <p:spPr bwMode="auto">
          <a:xfrm>
            <a:off x="897255" y="5189220"/>
            <a:ext cx="7920990" cy="1403461"/>
          </a:xfrm>
          <a:prstGeom prst="rect">
            <a:avLst/>
          </a:prstGeom>
          <a:noFill/>
          <a:ln w="9525">
            <a:noFill/>
            <a:miter lim="800000"/>
            <a:headEnd/>
            <a:tailEnd/>
          </a:ln>
          <a:effectLst/>
        </p:spPr>
        <p:txBody>
          <a:bodyPr lIns="0" tIns="0" rIns="0" bIns="0">
            <a:spAutoFit/>
          </a:bodyPr>
          <a:lstStyle/>
          <a:p>
            <a:pPr>
              <a:lnSpc>
                <a:spcPct val="95000"/>
              </a:lnSpc>
            </a:pPr>
            <a:r>
              <a:rPr lang="en-US" sz="3200" dirty="0">
                <a:solidFill>
                  <a:srgbClr val="FFC000"/>
                </a:solidFill>
                <a:latin typeface="Arial" pitchFamily="34" charset="0"/>
              </a:rPr>
              <a:t>You can see a white vase as figure against a black background, or two black faces in profile on a white background</a:t>
            </a:r>
          </a:p>
        </p:txBody>
      </p:sp>
      <p:pic>
        <p:nvPicPr>
          <p:cNvPr id="4101" name="Picture 5"/>
          <p:cNvPicPr>
            <a:picLocks noChangeAspect="1" noChangeArrowheads="1"/>
          </p:cNvPicPr>
          <p:nvPr/>
        </p:nvPicPr>
        <p:blipFill>
          <a:blip r:embed="rId2"/>
          <a:srcRect/>
          <a:stretch>
            <a:fillRect/>
          </a:stretch>
        </p:blipFill>
        <p:spPr bwMode="auto">
          <a:xfrm>
            <a:off x="3114675" y="1485900"/>
            <a:ext cx="3343275" cy="5372100"/>
          </a:xfrm>
          <a:prstGeom prst="rect">
            <a:avLst/>
          </a:prstGeom>
          <a:noFill/>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normAutofit fontScale="85000" lnSpcReduction="20000"/>
          </a:bodyPr>
          <a:lstStyle/>
          <a:p>
            <a:r>
              <a:rPr lang="en-US" dirty="0"/>
              <a:t>To better understand how people make attribution about events.</a:t>
            </a:r>
          </a:p>
          <a:p>
            <a:endParaRPr lang="en-US" dirty="0"/>
          </a:p>
          <a:p>
            <a:r>
              <a:rPr lang="en-US" dirty="0"/>
              <a:t>We don’t see reality. We INTERPRET what we see and call it reality.</a:t>
            </a:r>
          </a:p>
          <a:p>
            <a:pPr>
              <a:buNone/>
            </a:pPr>
            <a:endParaRPr lang="en-US" dirty="0"/>
          </a:p>
          <a:p>
            <a:endParaRPr lang="en-US" dirty="0"/>
          </a:p>
          <a:p>
            <a:endParaRPr lang="en-US" dirty="0"/>
          </a:p>
        </p:txBody>
      </p:sp>
      <p:sp>
        <p:nvSpPr>
          <p:cNvPr id="2" name="Title 1"/>
          <p:cNvSpPr>
            <a:spLocks noGrp="1"/>
          </p:cNvSpPr>
          <p:nvPr>
            <p:ph type="ctrTitle"/>
          </p:nvPr>
        </p:nvSpPr>
        <p:spPr/>
        <p:txBody>
          <a:bodyPr>
            <a:normAutofit/>
          </a:bodyPr>
          <a:lstStyle/>
          <a:p>
            <a:r>
              <a:rPr lang="en-US" dirty="0"/>
              <a:t>WHY DO WE  STUDY PERCEPTION</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Normal perception </a:t>
            </a:r>
          </a:p>
        </p:txBody>
      </p:sp>
      <p:sp>
        <p:nvSpPr>
          <p:cNvPr id="3" name="Content Placeholder 2"/>
          <p:cNvSpPr>
            <a:spLocks noGrp="1"/>
          </p:cNvSpPr>
          <p:nvPr>
            <p:ph sz="quarter" idx="1"/>
          </p:nvPr>
        </p:nvSpPr>
        <p:spPr/>
        <p:txBody>
          <a:bodyPr>
            <a:normAutofit/>
          </a:bodyPr>
          <a:lstStyle/>
          <a:p>
            <a:r>
              <a:rPr lang="en-US" dirty="0"/>
              <a:t>Concrete reality</a:t>
            </a:r>
          </a:p>
          <a:p>
            <a:r>
              <a:rPr lang="en-US" dirty="0"/>
              <a:t>External objective space</a:t>
            </a:r>
          </a:p>
          <a:p>
            <a:r>
              <a:rPr lang="en-US" dirty="0"/>
              <a:t>Clearly delineated</a:t>
            </a:r>
          </a:p>
          <a:p>
            <a:r>
              <a:rPr lang="en-US" dirty="0"/>
              <a:t>Sensory elements full and fresh</a:t>
            </a:r>
          </a:p>
          <a:p>
            <a:r>
              <a:rPr lang="en-US" dirty="0"/>
              <a:t>Constant</a:t>
            </a:r>
          </a:p>
          <a:p>
            <a:r>
              <a:rPr lang="en-US" dirty="0"/>
              <a:t>Independent of our will</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DISORDERS OF PERCEPTION</a:t>
            </a:r>
          </a:p>
        </p:txBody>
      </p:sp>
      <p:sp>
        <p:nvSpPr>
          <p:cNvPr id="5" name="Content Placeholder 4"/>
          <p:cNvSpPr>
            <a:spLocks noGrp="1"/>
          </p:cNvSpPr>
          <p:nvPr>
            <p:ph sz="quarter" idx="1"/>
          </p:nvPr>
        </p:nvSpPr>
        <p:spPr/>
        <p:txBody>
          <a:bodyPr>
            <a:normAutofit fontScale="92500" lnSpcReduction="10000"/>
          </a:bodyPr>
          <a:lstStyle/>
          <a:p>
            <a:r>
              <a:rPr lang="en-US" dirty="0"/>
              <a:t>SENSORY DISTORTIONS </a:t>
            </a:r>
          </a:p>
          <a:p>
            <a:r>
              <a:rPr lang="en-US" dirty="0"/>
              <a:t>    </a:t>
            </a:r>
            <a:r>
              <a:rPr lang="en-US" sz="2000" dirty="0"/>
              <a:t>constant real perceptual object perceived in a distorted way</a:t>
            </a:r>
            <a:endParaRPr lang="en-US" dirty="0"/>
          </a:p>
          <a:p>
            <a:r>
              <a:rPr lang="en-US" dirty="0"/>
              <a:t>1 CHANGES IN INTENSITY</a:t>
            </a:r>
          </a:p>
          <a:p>
            <a:r>
              <a:rPr lang="en-US" dirty="0"/>
              <a:t>2CHANGES IN QUALITY</a:t>
            </a:r>
          </a:p>
          <a:p>
            <a:r>
              <a:rPr lang="en-US" dirty="0"/>
              <a:t>3CHANGES IN SPATIAL FORM</a:t>
            </a:r>
          </a:p>
          <a:p>
            <a:r>
              <a:rPr lang="en-US" dirty="0"/>
              <a:t>4CHANGES IN EXPERIENCE OF TIME</a:t>
            </a:r>
          </a:p>
          <a:p>
            <a:endParaRPr lang="en-US" dirty="0"/>
          </a:p>
          <a:p>
            <a:r>
              <a:rPr lang="en-US" dirty="0"/>
              <a:t>SENSORY DECEPTIONS</a:t>
            </a:r>
          </a:p>
          <a:p>
            <a:r>
              <a:rPr lang="en-US" dirty="0"/>
              <a:t>    </a:t>
            </a:r>
            <a:r>
              <a:rPr lang="en-US" sz="2000" dirty="0"/>
              <a:t>new perception may or may not be in response to external stimulus</a:t>
            </a:r>
            <a:endParaRPr lang="en-US" dirty="0"/>
          </a:p>
          <a:p>
            <a:r>
              <a:rPr lang="en-US" dirty="0"/>
              <a:t>1ILLUSIONS</a:t>
            </a:r>
          </a:p>
          <a:p>
            <a:r>
              <a:rPr lang="en-US" dirty="0"/>
              <a:t>2HALLUCINATIONS</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IN INTENSITY</a:t>
            </a:r>
          </a:p>
        </p:txBody>
      </p:sp>
      <p:graphicFrame>
        <p:nvGraphicFramePr>
          <p:cNvPr id="6" name="Content Placeholder 5"/>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IN QUALITY</a:t>
            </a:r>
          </a:p>
        </p:txBody>
      </p:sp>
      <p:sp>
        <p:nvSpPr>
          <p:cNvPr id="5" name="Content Placeholder 4"/>
          <p:cNvSpPr>
            <a:spLocks noGrp="1"/>
          </p:cNvSpPr>
          <p:nvPr>
            <p:ph sz="quarter" idx="1"/>
          </p:nvPr>
        </p:nvSpPr>
        <p:spPr/>
        <p:txBody>
          <a:bodyPr>
            <a:normAutofit fontScale="92500" lnSpcReduction="10000"/>
          </a:bodyPr>
          <a:lstStyle/>
          <a:p>
            <a:pPr>
              <a:buNone/>
            </a:pPr>
            <a:r>
              <a:rPr lang="en-US" dirty="0"/>
              <a:t>1 ACHROMATOPSIA </a:t>
            </a:r>
          </a:p>
          <a:p>
            <a:pPr>
              <a:buNone/>
            </a:pPr>
            <a:endParaRPr lang="en-US" dirty="0"/>
          </a:p>
          <a:p>
            <a:pPr>
              <a:buNone/>
            </a:pPr>
            <a:r>
              <a:rPr lang="en-US" dirty="0"/>
              <a:t>2 DYSCHROMATOPSIA</a:t>
            </a:r>
          </a:p>
          <a:p>
            <a:pPr>
              <a:buNone/>
            </a:pPr>
            <a:r>
              <a:rPr lang="en-US" dirty="0"/>
              <a:t>Xanthopsia</a:t>
            </a:r>
          </a:p>
          <a:p>
            <a:pPr>
              <a:buNone/>
            </a:pPr>
            <a:r>
              <a:rPr lang="en-US" dirty="0"/>
              <a:t>Chloropsia</a:t>
            </a:r>
          </a:p>
          <a:p>
            <a:pPr>
              <a:buNone/>
            </a:pPr>
            <a:r>
              <a:rPr lang="en-US" dirty="0"/>
              <a:t>Erythropsia</a:t>
            </a:r>
          </a:p>
          <a:p>
            <a:pPr>
              <a:buNone/>
            </a:pPr>
            <a:endParaRPr lang="en-US" dirty="0"/>
          </a:p>
          <a:p>
            <a:pPr>
              <a:buNone/>
            </a:pPr>
            <a:endParaRPr lang="en-US" dirty="0"/>
          </a:p>
          <a:p>
            <a:pPr>
              <a:buNone/>
            </a:pPr>
            <a:endParaRPr lang="en-US" dirty="0"/>
          </a:p>
          <a:p>
            <a:pPr>
              <a:buNone/>
            </a:pPr>
            <a:r>
              <a:rPr lang="en-US" dirty="0"/>
              <a:t>LITHIUM – metallic taste and not a hallucination but  a true change in </a:t>
            </a:r>
            <a:r>
              <a:rPr lang="en-US" dirty="0" err="1"/>
              <a:t>gustation</a:t>
            </a:r>
            <a:endParaRPr lang="en-US" dirty="0"/>
          </a:p>
        </p:txBody>
      </p:sp>
    </p:spTree>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TotalTime>
  <Words>585</Words>
  <Application>Microsoft Office PowerPoint</Application>
  <PresentationFormat>On-screen Show (4:3)</PresentationFormat>
  <Paragraphs>133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Algerian</vt:lpstr>
      <vt:lpstr>Arial</vt:lpstr>
      <vt:lpstr>Courier New</vt:lpstr>
      <vt:lpstr>Tw Cen MT</vt:lpstr>
      <vt:lpstr>Wingdings 2</vt:lpstr>
      <vt:lpstr>Equity</vt:lpstr>
      <vt:lpstr>…..PERCEPTION…..</vt:lpstr>
      <vt:lpstr>What is PERCEPTION</vt:lpstr>
      <vt:lpstr>Why is it IMPORTANT ?</vt:lpstr>
      <vt:lpstr>Perception</vt:lpstr>
      <vt:lpstr>WHY DO WE  STUDY PERCEPTION</vt:lpstr>
      <vt:lpstr>Normal perception </vt:lpstr>
      <vt:lpstr>DISORDERS OF PERCEPTION</vt:lpstr>
      <vt:lpstr>CHANGES IN INTENSITY</vt:lpstr>
      <vt:lpstr>CHANGES IN QUALITY</vt:lpstr>
      <vt:lpstr>DYSMEGALOPSIA</vt:lpstr>
      <vt:lpstr>SPATIAL LOCATION</vt:lpstr>
      <vt:lpstr>ILLUSION</vt:lpstr>
      <vt:lpstr>PowerPoint Presentation</vt:lpstr>
      <vt:lpstr>HALLUCINATIONS</vt:lpstr>
      <vt:lpstr>Causes of hallucinations</vt:lpstr>
      <vt:lpstr>TYPES OF HALLUCINATIONS</vt:lpstr>
      <vt:lpstr>Visual hallucinations </vt:lpstr>
      <vt:lpstr> </vt:lpstr>
      <vt:lpstr>Hallucinatory syndromes </vt:lpstr>
      <vt:lpstr>PSEUDO HALLUCINATIONS</vt:lpstr>
      <vt:lpstr>   FUNCTIONAL HALLUCINATIONS   the stimulus causing the hallucination is heard in addition to the hallucination    EXTRACAMPINE HALLUCINATIONS   hallucinations that occur outside the limits of sensory field    REFLEX HALLUCINATIONS synaesthesia   it is the experience of stimulus in one sensory modality producing sensory experience           in the other    AUTOSCOPY/PHANTON MIRROR IMAGE   it is the experience of seeing oneself and knowing that it is oneself   NEGATIVE AUTOSCOPY    patient looks in the mirror and sees no image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PERCEPTION</dc:title>
  <dc:creator>XYZ</dc:creator>
  <cp:lastModifiedBy>918477051901</cp:lastModifiedBy>
  <cp:revision>42</cp:revision>
  <dcterms:created xsi:type="dcterms:W3CDTF">2012-07-05T13:48:54Z</dcterms:created>
  <dcterms:modified xsi:type="dcterms:W3CDTF">2020-08-14T10:20:46Z</dcterms:modified>
</cp:coreProperties>
</file>