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1" autoAdjust="0"/>
    <p:restoredTop sz="93060" autoAdjust="0"/>
  </p:normalViewPr>
  <p:slideViewPr>
    <p:cSldViewPr>
      <p:cViewPr varScale="1">
        <p:scale>
          <a:sx n="68" d="100"/>
          <a:sy n="68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378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2613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9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7783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8148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0904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161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078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8101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495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872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1021-D37E-480C-87E6-AAC10EA86A84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B6B2-4274-4198-9324-34B7E7CB81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617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chemeClr val="tx2">
                    <a:lumMod val="75000"/>
                  </a:schemeClr>
                </a:solidFill>
              </a:rPr>
              <a:t>Anatomy of Coronary Circulation</a:t>
            </a:r>
            <a:endParaRPr lang="en-IN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4437112"/>
            <a:ext cx="5896744" cy="1536576"/>
          </a:xfrm>
        </p:spPr>
        <p:txBody>
          <a:bodyPr>
            <a:normAutofit fontScale="85000" lnSpcReduction="20000"/>
          </a:bodyPr>
          <a:lstStyle/>
          <a:p>
            <a:r>
              <a:rPr lang="en-IN" sz="2800" b="1" i="1" smtClean="0">
                <a:solidFill>
                  <a:schemeClr val="accent4">
                    <a:lumMod val="50000"/>
                  </a:schemeClr>
                </a:solidFill>
              </a:rPr>
              <a:t>Dr. </a:t>
            </a:r>
            <a:r>
              <a:rPr lang="en-IN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Jatin</a:t>
            </a:r>
            <a:r>
              <a:rPr lang="en-IN" sz="2800" b="1" i="1" dirty="0" smtClean="0">
                <a:solidFill>
                  <a:schemeClr val="accent4">
                    <a:lumMod val="50000"/>
                  </a:schemeClr>
                </a:solidFill>
              </a:rPr>
              <a:t> Patel,(M.D.)</a:t>
            </a:r>
          </a:p>
          <a:p>
            <a:r>
              <a:rPr lang="en-IN" sz="2800" b="1" i="1" dirty="0" smtClean="0">
                <a:solidFill>
                  <a:schemeClr val="accent4">
                    <a:lumMod val="50000"/>
                  </a:schemeClr>
                </a:solidFill>
              </a:rPr>
              <a:t>Associate Professor,</a:t>
            </a:r>
          </a:p>
          <a:p>
            <a:r>
              <a:rPr lang="en-IN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Dept.of</a:t>
            </a:r>
            <a:r>
              <a:rPr lang="en-IN" sz="2800" b="1" i="1" dirty="0" smtClean="0">
                <a:solidFill>
                  <a:schemeClr val="accent4">
                    <a:lumMod val="50000"/>
                  </a:schemeClr>
                </a:solidFill>
              </a:rPr>
              <a:t> Anaesthesia,</a:t>
            </a:r>
          </a:p>
          <a:p>
            <a:r>
              <a:rPr lang="en-IN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S.B.K.S.M.I.R.C.,Piparia</a:t>
            </a:r>
            <a:endParaRPr lang="en-IN" sz="2800" b="1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Pictures\IMG_20190702_212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531"/>
            <a:ext cx="8194885" cy="59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8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Pictures\IMG_20190702_212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9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2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Pictures\IMG_20190702_212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62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2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HP\Pictures\IMG_20190702_212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55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3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502"/>
            <a:ext cx="8496944" cy="619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512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Pictures\IMG_20190702_212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8277973" cy="57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1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Pictures\IMG_20190702_212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55868" cy="629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7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Pictures\IMG_20190702_212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8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6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Pictures\IMG_20190702_212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26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Pictures\IMG_20190702_213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59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P\Pictures\IMG_20190702_212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69" y="263823"/>
            <a:ext cx="876266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8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HP\Pictures\IMG_20190702_213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390227" cy="63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90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Pictures\IMG_20190702_213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IN" b="1" i="1" u="sng" dirty="0" smtClean="0">
                <a:solidFill>
                  <a:srgbClr val="FF0000"/>
                </a:solidFill>
              </a:rPr>
              <a:t>THANK YOU</a:t>
            </a:r>
            <a:endParaRPr lang="en-IN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2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IMG_20190702_212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647"/>
            <a:ext cx="8708731" cy="61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6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Pictures\IMG_20190702_212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7992888" cy="63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IMG_20190702_212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8208912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42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IMG_20190702_212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449"/>
            <a:ext cx="8334658" cy="62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86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Pictures\IMG_20190702_212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48872" cy="63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37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Pictures\IMG_20190702_212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947"/>
            <a:ext cx="7848872" cy="63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1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Pictures\IMG_20190702_212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862"/>
            <a:ext cx="8182165" cy="60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</Words>
  <Application>Microsoft Office PowerPoint</Application>
  <PresentationFormat>On-screen Show (4:3)</PresentationFormat>
  <Paragraphs>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Anatomy of Coronary Circulation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11</cp:revision>
  <dcterms:created xsi:type="dcterms:W3CDTF">2019-07-02T17:10:23Z</dcterms:created>
  <dcterms:modified xsi:type="dcterms:W3CDTF">2020-08-14T08:18:50Z</dcterms:modified>
</cp:coreProperties>
</file>