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 very probable case of dysplastic </a:t>
            </a:r>
            <a:r>
              <a:rPr lang="en-IN" b="1" dirty="0" err="1" smtClean="0"/>
              <a:t>gangliocytoma</a:t>
            </a:r>
            <a:r>
              <a:rPr lang="en-IN" b="1" dirty="0" smtClean="0"/>
              <a:t> of the cerebellum: MRI Findings</a:t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smtClean="0"/>
              <a:t>                         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4267200" y="3048000"/>
            <a:ext cx="2087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dirty="0" smtClean="0"/>
              <a:t>Dr. Rajesh </a:t>
            </a:r>
            <a:r>
              <a:rPr lang="en-US" dirty="0" err="1" smtClean="0"/>
              <a:t>Rathore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 33-year-old woman presented with progressive headache and ataxia.</a:t>
            </a:r>
          </a:p>
          <a:p>
            <a:r>
              <a:rPr lang="en-IN" dirty="0" smtClean="0"/>
              <a:t>MR imaging examination on 1.5 T system, coil dedicated, on the axial, coronal and </a:t>
            </a:r>
            <a:r>
              <a:rPr lang="en-IN" dirty="0" err="1" smtClean="0"/>
              <a:t>sagittal</a:t>
            </a:r>
            <a:r>
              <a:rPr lang="en-IN" dirty="0" smtClean="0"/>
              <a:t> planes, using SE T1W, DWI, FSE T2W, FLAIR T1W/T2W, STIR, PROBE and PRESS sequences, were performed.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304800"/>
            <a:ext cx="3363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Axial FLAIR, FSE T2W, coronal STIR</a:t>
            </a:r>
            <a:endParaRPr lang="en-IN" dirty="0"/>
          </a:p>
        </p:txBody>
      </p:sp>
      <p:pic>
        <p:nvPicPr>
          <p:cNvPr id="1026" name="Picture 2" descr="C:\Users\DR AVINASH\Desktop\a\000001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580" y="1524000"/>
            <a:ext cx="8883420" cy="21431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590800" y="5029200"/>
            <a:ext cx="3750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'Tiger-striped' appearance (red arrow)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AVINASH\Desktop\a\000002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8689975" cy="3552027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286000" y="381000"/>
            <a:ext cx="3041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DWI and SE T1W with contrast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286000" y="5410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Bright signal on DWI (green arrow). No contrast enhancement (yellow arrow)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R AVINASH\Desktop\a\000003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8634413" cy="449341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362200" y="304800"/>
            <a:ext cx="335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Coronal STIR and </a:t>
            </a:r>
            <a:r>
              <a:rPr lang="en-IN" dirty="0" err="1" smtClean="0"/>
              <a:t>sagittal</a:t>
            </a:r>
            <a:r>
              <a:rPr lang="en-IN" dirty="0" smtClean="0"/>
              <a:t> T2W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743200" y="5943600"/>
            <a:ext cx="3373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err="1" smtClean="0"/>
              <a:t>Tonsillar</a:t>
            </a:r>
            <a:r>
              <a:rPr lang="en-IN" dirty="0" smtClean="0"/>
              <a:t> </a:t>
            </a:r>
            <a:r>
              <a:rPr lang="en-IN" dirty="0" err="1" smtClean="0"/>
              <a:t>herniation</a:t>
            </a:r>
            <a:r>
              <a:rPr lang="en-IN" dirty="0" smtClean="0"/>
              <a:t> (white arrow).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R AVINASH\Desktop\a\000004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020032" cy="263207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438400" y="457200"/>
            <a:ext cx="325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MR spectroscopy (PROBE-PRESS)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048000" y="5105400"/>
            <a:ext cx="29903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Reduced levels of metabolites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Cerebellitis</a:t>
            </a:r>
            <a:endParaRPr lang="en-IN" dirty="0" smtClean="0"/>
          </a:p>
          <a:p>
            <a:r>
              <a:rPr lang="en-IN" dirty="0" smtClean="0"/>
              <a:t>Infiltrating </a:t>
            </a:r>
            <a:r>
              <a:rPr lang="en-IN" dirty="0" err="1" smtClean="0"/>
              <a:t>glioma</a:t>
            </a:r>
            <a:r>
              <a:rPr lang="en-IN" dirty="0" smtClean="0"/>
              <a:t> with entrapped neurons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Magnetic resonance imaging (MRI) revealed an enlarged right cerebellum with alternate bands of hypo and hyper intensities ('tiger-striped' appearance) on T2 weighted images.</a:t>
            </a:r>
          </a:p>
          <a:p>
            <a:r>
              <a:rPr lang="en-IN" dirty="0" smtClean="0"/>
              <a:t>There was bright signal within the mass on diffusion-weighted images. There was no contrast enhancement and there was also </a:t>
            </a:r>
            <a:r>
              <a:rPr lang="en-IN" dirty="0" err="1" smtClean="0"/>
              <a:t>tonsillar</a:t>
            </a:r>
            <a:r>
              <a:rPr lang="en-IN" dirty="0" smtClean="0"/>
              <a:t> </a:t>
            </a:r>
            <a:r>
              <a:rPr lang="en-IN" dirty="0" err="1" smtClean="0"/>
              <a:t>herniation</a:t>
            </a:r>
            <a:r>
              <a:rPr lang="en-IN" dirty="0" smtClean="0"/>
              <a:t>. </a:t>
            </a:r>
          </a:p>
          <a:p>
            <a:r>
              <a:rPr lang="en-IN" dirty="0" smtClean="0"/>
              <a:t>MR spectroscopy showed slightly reduced levels of metabolites. This MRI findings are compatible with a very probable case of dysplastic </a:t>
            </a:r>
            <a:r>
              <a:rPr lang="en-IN" dirty="0" err="1" smtClean="0"/>
              <a:t>gangliocytoma</a:t>
            </a:r>
            <a:r>
              <a:rPr lang="en-IN" dirty="0" smtClean="0"/>
              <a:t> of the cerebellum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200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7200" dirty="0" smtClean="0"/>
              <a:t>THANK YOU</a:t>
            </a:r>
            <a:endParaRPr lang="en-IN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164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 very probable case of dysplastic gangliocytoma of the cerebellum: MRI Findings                             </vt:lpstr>
      <vt:lpstr>Clinical Presentation</vt:lpstr>
      <vt:lpstr>Slide 3</vt:lpstr>
      <vt:lpstr>Slide 4</vt:lpstr>
      <vt:lpstr>Slide 5</vt:lpstr>
      <vt:lpstr>Slide 6</vt:lpstr>
      <vt:lpstr>Differential Diagnosis</vt:lpstr>
      <vt:lpstr>Conclusion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very probable case of dysplastic gangliocytoma of the cerebellum: MRI Findings </dc:title>
  <dc:creator>DR AVINASH</dc:creator>
  <cp:lastModifiedBy>user</cp:lastModifiedBy>
  <cp:revision>5</cp:revision>
  <dcterms:created xsi:type="dcterms:W3CDTF">2006-08-16T00:00:00Z</dcterms:created>
  <dcterms:modified xsi:type="dcterms:W3CDTF">2020-08-17T06:43:16Z</dcterms:modified>
</cp:coreProperties>
</file>