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256" r:id="rId2"/>
    <p:sldId id="268" r:id="rId3"/>
    <p:sldId id="267" r:id="rId4"/>
    <p:sldId id="269" r:id="rId5"/>
    <p:sldId id="27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7" autoAdjust="0"/>
    <p:restoredTop sz="94606" autoAdjust="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7FBB2-E483-D84E-A182-A1AF0B7AEF07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6377C-7528-744E-BFE6-E66F17E47C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32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6377C-7528-744E-BFE6-E66F17E47C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311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732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682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155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909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095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61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013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766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521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21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987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758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573" y="277788"/>
            <a:ext cx="6498158" cy="1724867"/>
          </a:xfrm>
        </p:spPr>
        <p:txBody>
          <a:bodyPr/>
          <a:lstStyle/>
          <a:p>
            <a:r>
              <a:rPr lang="en-US" b="1" u="sng" dirty="0" smtClean="0"/>
              <a:t>Radiological evaluation of Aneurysmal </a:t>
            </a:r>
            <a:r>
              <a:rPr lang="en-US" b="1" u="sng" dirty="0"/>
              <a:t>B</a:t>
            </a:r>
            <a:r>
              <a:rPr lang="en-US" b="1" u="sng" dirty="0" smtClean="0"/>
              <a:t>one Cyst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3478"/>
            <a:ext cx="2164522" cy="216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15667" y="5084618"/>
            <a:ext cx="565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/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07709" y="2253673"/>
            <a:ext cx="177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Pallavi</a:t>
            </a:r>
            <a:r>
              <a:rPr lang="en-US" smtClean="0"/>
              <a:t> Shah 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42895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CLINICAL 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 year old male came to our department with pain in the left shoulder.</a:t>
            </a:r>
          </a:p>
          <a:p>
            <a:r>
              <a:rPr lang="en-US" dirty="0" smtClean="0"/>
              <a:t>No history of fever or any discharging sinus.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4-01-15 at 11.12.21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55" r="-212"/>
          <a:stretch/>
        </p:blipFill>
        <p:spPr>
          <a:xfrm>
            <a:off x="299892" y="457200"/>
            <a:ext cx="2364359" cy="5482675"/>
          </a:xfrm>
        </p:spPr>
      </p:pic>
      <p:pic>
        <p:nvPicPr>
          <p:cNvPr id="9" name="Picture 8" descr="Screen Shot 2014-01-15 at 11.22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634" y="457200"/>
            <a:ext cx="2170984" cy="54176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17127" y="457200"/>
            <a:ext cx="346252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PLAIN X-RAY: </a:t>
            </a:r>
            <a:r>
              <a:rPr lang="en-US" sz="2800" dirty="0" smtClean="0"/>
              <a:t>showing an expansile lytic lesion eccentrically located in the metaphysis of the left humerus with thinned out sclerotic margins.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u="sng" dirty="0" smtClean="0"/>
              <a:t>POST OPERATIVE X-RAY</a:t>
            </a:r>
            <a:r>
              <a:rPr lang="en-US" sz="2800" dirty="0" smtClean="0"/>
              <a:t>- Implant with a Surgical drain &amp; post operative changes are seen </a:t>
            </a:r>
            <a:r>
              <a:rPr lang="en-US" sz="2800" dirty="0"/>
              <a:t>i</a:t>
            </a:r>
            <a:r>
              <a:rPr lang="en-US" sz="2800" dirty="0" smtClean="0"/>
              <a:t>nsitu.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1182320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2" y="972272"/>
            <a:ext cx="3865418" cy="5153891"/>
          </a:xfrm>
        </p:spPr>
        <p:txBody>
          <a:bodyPr>
            <a:normAutofit/>
          </a:bodyPr>
          <a:lstStyle/>
          <a:p>
            <a:r>
              <a:rPr lang="en-US" sz="3100" u="sng" dirty="0" smtClean="0"/>
              <a:t>MRI SCAN </a:t>
            </a:r>
            <a:r>
              <a:rPr lang="en-US" sz="3100" dirty="0" smtClean="0"/>
              <a:t>: axial image show the characteristic fluid </a:t>
            </a:r>
            <a:r>
              <a:rPr lang="en-US" sz="3100" dirty="0" err="1" smtClean="0"/>
              <a:t>fluid</a:t>
            </a:r>
            <a:r>
              <a:rPr lang="en-US" sz="3100" dirty="0" smtClean="0"/>
              <a:t> levels which is suggestive of </a:t>
            </a:r>
            <a:r>
              <a:rPr lang="en-US" sz="3100" dirty="0" err="1" smtClean="0"/>
              <a:t>Aneurysmal</a:t>
            </a:r>
            <a:r>
              <a:rPr lang="en-US" sz="3100" dirty="0" smtClean="0"/>
              <a:t> Bone cyst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pic>
        <p:nvPicPr>
          <p:cNvPr id="5" name="Picture 4" descr="Screen Shot 2014-01-15 at 11.1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-1"/>
            <a:ext cx="3934691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6690" y="274638"/>
            <a:ext cx="3990109" cy="511478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MRI SCAN </a:t>
            </a:r>
            <a:r>
              <a:rPr lang="en-US" sz="3600" dirty="0" smtClean="0"/>
              <a:t>: coronal image show the characteristic fluid </a:t>
            </a:r>
            <a:r>
              <a:rPr lang="en-US" sz="3600" dirty="0" err="1" smtClean="0"/>
              <a:t>fluid</a:t>
            </a:r>
            <a:r>
              <a:rPr lang="en-US" sz="3600" dirty="0" smtClean="0"/>
              <a:t> levels which is suggestive of </a:t>
            </a:r>
            <a:r>
              <a:rPr lang="en-US" sz="3600" dirty="0" err="1" smtClean="0"/>
              <a:t>Aneurysmal</a:t>
            </a:r>
            <a:r>
              <a:rPr lang="en-US" sz="3600" dirty="0" smtClean="0"/>
              <a:t> Bone cyst</a:t>
            </a:r>
            <a:br>
              <a:rPr lang="en-US" sz="3600" dirty="0" smtClean="0"/>
            </a:br>
            <a:endParaRPr lang="en-IN" sz="3600" dirty="0"/>
          </a:p>
        </p:txBody>
      </p:sp>
      <p:pic>
        <p:nvPicPr>
          <p:cNvPr id="4" name="Picture 3" descr="Screen Shot 2014-01-15 at 11.14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6" y="274638"/>
            <a:ext cx="3851564" cy="62464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/>
              <a:t>Discussion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127647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 smtClean="0"/>
              <a:t>Radiological features of aneurysmal bone cyst</a:t>
            </a:r>
          </a:p>
          <a:p>
            <a:pPr marL="0" indent="0">
              <a:buNone/>
            </a:pPr>
            <a:r>
              <a:rPr lang="en-US" dirty="0" smtClean="0"/>
              <a:t> X-ray : 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an area of bone resorption with slight or marked expansion.</a:t>
            </a:r>
          </a:p>
          <a:p>
            <a:pPr marL="457200" indent="-457200">
              <a:buAutoNum type="arabicPeriod"/>
            </a:pPr>
            <a:r>
              <a:rPr lang="en-US" dirty="0" smtClean="0"/>
              <a:t>Overlying cortex is thinned out.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endosteal margin is relatively well defined against cortex.</a:t>
            </a:r>
          </a:p>
          <a:p>
            <a:pPr marL="457200" indent="-457200">
              <a:buAutoNum type="arabicPeriod"/>
            </a:pPr>
            <a:r>
              <a:rPr lang="en-US" dirty="0" smtClean="0"/>
              <a:t>An ill defined zone </a:t>
            </a:r>
            <a:r>
              <a:rPr lang="en-US" dirty="0"/>
              <a:t>o</a:t>
            </a:r>
            <a:r>
              <a:rPr lang="en-US" dirty="0" smtClean="0"/>
              <a:t>f transition is usual between the lesion and the medullary bone.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MRI  :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T1 Weighted images show predominantly low to intermediate signal intensity  with or without fluid levels. Acute hemorrhage in the cyst may have high signal intensity.</a:t>
            </a:r>
          </a:p>
          <a:p>
            <a:pPr marL="457200" indent="-457200">
              <a:buAutoNum type="arabicPeriod"/>
            </a:pPr>
            <a:r>
              <a:rPr lang="en-US" dirty="0" smtClean="0"/>
              <a:t>T2 weighted images show areas of of low to intermediate signal intensity or some areas of heterogeneous signal intensity, depending on the contents of the cyst.</a:t>
            </a:r>
            <a:r>
              <a:rPr lang="en-US" dirty="0"/>
              <a:t> </a:t>
            </a:r>
            <a:r>
              <a:rPr lang="en-US" dirty="0" smtClean="0"/>
              <a:t>A rim of low signal intensity with internal septa may produce a multi-cystic appearances.</a:t>
            </a:r>
          </a:p>
          <a:p>
            <a:pPr marL="457200" indent="-4572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465054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53147" y="5202580"/>
            <a:ext cx="3119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5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309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242</Words>
  <Application>Microsoft Macintosh PowerPoint</Application>
  <PresentationFormat>On-screen Show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Radiological evaluation of Aneurysmal Bone Cyst</vt:lpstr>
      <vt:lpstr>CLINICAL PRESENTATION</vt:lpstr>
      <vt:lpstr>Slide 3</vt:lpstr>
      <vt:lpstr>MRI SCAN : axial image show the characteristic fluid fluid levels which is suggestive of Aneurysmal Bone cyst </vt:lpstr>
      <vt:lpstr>MRI SCAN : coronal image show the characteristic fluid fluid levels which is suggestive of Aneurysmal Bone cyst </vt:lpstr>
      <vt:lpstr>Discussion</vt:lpstr>
      <vt:lpstr>Slide 7</vt:lpstr>
    </vt:vector>
  </TitlesOfParts>
  <Company>M H Shanklesha Jewellers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Radiological evaluation of Aneurysmal Bone Cyst</dc:title>
  <dc:creator>Dr.Rajesh Shanklesha</dc:creator>
  <cp:lastModifiedBy>user</cp:lastModifiedBy>
  <cp:revision>63</cp:revision>
  <dcterms:created xsi:type="dcterms:W3CDTF">2014-01-12T06:57:57Z</dcterms:created>
  <dcterms:modified xsi:type="dcterms:W3CDTF">2020-08-17T06:43:34Z</dcterms:modified>
</cp:coreProperties>
</file>