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5"/>
  </p:notesMasterIdLst>
  <p:handoutMasterIdLst>
    <p:handoutMasterId r:id="rId76"/>
  </p:handoutMasterIdLst>
  <p:sldIdLst>
    <p:sldId id="308" r:id="rId2"/>
    <p:sldId id="314" r:id="rId3"/>
    <p:sldId id="307" r:id="rId4"/>
    <p:sldId id="315" r:id="rId5"/>
    <p:sldId id="291" r:id="rId6"/>
    <p:sldId id="303" r:id="rId7"/>
    <p:sldId id="259" r:id="rId8"/>
    <p:sldId id="31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17" r:id="rId17"/>
    <p:sldId id="311" r:id="rId18"/>
    <p:sldId id="269" r:id="rId19"/>
    <p:sldId id="270" r:id="rId20"/>
    <p:sldId id="318" r:id="rId21"/>
    <p:sldId id="271" r:id="rId22"/>
    <p:sldId id="272" r:id="rId23"/>
    <p:sldId id="273" r:id="rId24"/>
    <p:sldId id="319" r:id="rId25"/>
    <p:sldId id="320" r:id="rId26"/>
    <p:sldId id="274" r:id="rId27"/>
    <p:sldId id="277" r:id="rId28"/>
    <p:sldId id="278" r:id="rId29"/>
    <p:sldId id="312" r:id="rId30"/>
    <p:sldId id="279" r:id="rId31"/>
    <p:sldId id="335" r:id="rId32"/>
    <p:sldId id="280" r:id="rId33"/>
    <p:sldId id="292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313" r:id="rId42"/>
    <p:sldId id="336" r:id="rId43"/>
    <p:sldId id="288" r:id="rId44"/>
    <p:sldId id="337" r:id="rId45"/>
    <p:sldId id="338" r:id="rId46"/>
    <p:sldId id="339" r:id="rId47"/>
    <p:sldId id="340" r:id="rId48"/>
    <p:sldId id="341" r:id="rId49"/>
    <p:sldId id="342" r:id="rId50"/>
    <p:sldId id="296" r:id="rId51"/>
    <p:sldId id="310" r:id="rId52"/>
    <p:sldId id="343" r:id="rId53"/>
    <p:sldId id="344" r:id="rId54"/>
    <p:sldId id="345" r:id="rId55"/>
    <p:sldId id="299" r:id="rId56"/>
    <p:sldId id="300" r:id="rId57"/>
    <p:sldId id="301" r:id="rId58"/>
    <p:sldId id="346" r:id="rId59"/>
    <p:sldId id="347" r:id="rId60"/>
    <p:sldId id="349" r:id="rId61"/>
    <p:sldId id="361" r:id="rId62"/>
    <p:sldId id="362" r:id="rId63"/>
    <p:sldId id="365" r:id="rId64"/>
    <p:sldId id="352" r:id="rId65"/>
    <p:sldId id="353" r:id="rId66"/>
    <p:sldId id="355" r:id="rId67"/>
    <p:sldId id="372" r:id="rId68"/>
    <p:sldId id="373" r:id="rId69"/>
    <p:sldId id="370" r:id="rId70"/>
    <p:sldId id="374" r:id="rId71"/>
    <p:sldId id="375" r:id="rId72"/>
    <p:sldId id="371" r:id="rId73"/>
    <p:sldId id="302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6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69" autoAdjust="0"/>
    <p:restoredTop sz="98539" autoAdjust="0"/>
  </p:normalViewPr>
  <p:slideViewPr>
    <p:cSldViewPr>
      <p:cViewPr>
        <p:scale>
          <a:sx n="70" d="100"/>
          <a:sy n="70" d="100"/>
        </p:scale>
        <p:origin x="-104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9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58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0E103-A0FE-415D-8BE5-7513C6E5BE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107F2DB-CFF7-4871-9CE3-0CD0F0C73C61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JOINTS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652F5F-F481-488C-AF16-4E909013AE59}" type="parTrans" cxnId="{595119BF-A720-4774-B012-1412936A91B4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D6F1235-0217-47AE-A343-377AC182EAD8}" type="sibTrans" cxnId="{595119BF-A720-4774-B012-1412936A91B4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9E1899F-7328-452E-AB36-18628A8927F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SYNARTHROSES</a:t>
          </a:r>
          <a:endParaRPr lang="en-US" sz="16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179D5E-2ECE-4A72-9873-142170C395DD}" type="parTrans" cxnId="{B55B0DD9-9FDF-4695-8465-5C8CCDD95322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B95146C-E77D-4ED5-9987-50DDA3F1EB5A}" type="sibTrans" cxnId="{B55B0DD9-9FDF-4695-8465-5C8CCDD95322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C6299BA-D2AC-44BA-A99D-ECB94FFCF2E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FIBROUS</a:t>
          </a:r>
          <a:endParaRPr lang="en-US" sz="1600" b="1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244634-1F9A-4E45-8BFE-9CB86418DAE2}" type="parTrans" cxnId="{05DF9B27-5990-42D7-942E-6A371C6CA184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1B8EDD0-22E7-4CB0-9088-964594567E3C}" type="sibTrans" cxnId="{05DF9B27-5990-42D7-942E-6A371C6CA184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E8C5DC7-F748-4324-BC56-54541F49CB2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CARTILA</a:t>
          </a:r>
        </a:p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GINOUS</a:t>
          </a:r>
          <a:endParaRPr lang="en-US" sz="1600" b="1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658DBF3-E383-4BC6-BD5C-4E486AC4D3FD}" type="parTrans" cxnId="{942DA046-927B-4E20-A7CD-E683743313A7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A06027C8-64B8-4DC9-A9F4-209298A3714B}" type="sibTrans" cxnId="{942DA046-927B-4E20-A7CD-E683743313A7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55C90422-6017-48D9-971D-A2C8011ADC01}">
      <dgm:prSet phldrT="[Text]" custT="1"/>
      <dgm:spPr/>
      <dgm:t>
        <a:bodyPr/>
        <a:lstStyle/>
        <a:p>
          <a:r>
            <a:rPr lang="en-US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DIARTHROSES</a:t>
          </a:r>
          <a:endParaRPr lang="en-US" sz="16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E919DB-8A87-4A0D-B0B0-512FF5279CD3}" type="parTrans" cxnId="{B40C822C-679F-4663-95E5-B1FE72C22FA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0DDC2AE-FB1C-499E-912E-FE3F3C01ED61}" type="sibTrans" cxnId="{B40C822C-679F-4663-95E5-B1FE72C22FA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F8AFF9F-BD38-4FD6-983F-A29BD462CD0C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ACC. TO THE AXIS OF MOVEMENT </a:t>
          </a:r>
        </a:p>
      </dgm:t>
    </dgm:pt>
    <dgm:pt modelId="{902F3258-93CD-4998-A134-9342BF49564C}" type="parTrans" cxnId="{8E986C9C-2C29-47F7-864A-8E9A63D6119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2BAFCE2-FA7F-42AD-ABB1-93423C81908C}" type="sibTrans" cxnId="{8E986C9C-2C29-47F7-864A-8E9A63D6119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0548FD4B-DB19-4B1A-9597-9C7AEFB8B12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ACC. TO NO. OF BONES</a:t>
          </a:r>
        </a:p>
      </dgm:t>
    </dgm:pt>
    <dgm:pt modelId="{1D6FF106-66CF-451C-9EE6-EB38981FE2FE}" type="parTrans" cxnId="{C9F12A17-9735-425C-8533-F6EC50BE5DEE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0052A9B-8E64-4727-8378-DEA67A6D2CA9}" type="sibTrans" cxnId="{C9F12A17-9735-425C-8533-F6EC50BE5DEE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D44D5304-CEC3-456A-B6F6-BA9C0684E628}">
      <dgm:prSet custT="1"/>
      <dgm:spPr/>
      <dgm:t>
        <a:bodyPr/>
        <a:lstStyle/>
        <a:p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SUTURES</a:t>
          </a:r>
        </a:p>
        <a:p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SYNDESMOSES</a:t>
          </a:r>
        </a:p>
        <a:p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GOMPHOSIS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dgm:t>
    </dgm:pt>
    <dgm:pt modelId="{F4ED1D04-0E1D-4FC3-8981-D4B79C927013}" type="parTrans" cxnId="{C5DA8584-DAD6-4733-B92F-1AF05EC9062F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A2E30CA-1EAA-4AF1-BE3F-1414BF6BCB07}" type="sibTrans" cxnId="{C5DA8584-DAD6-4733-B92F-1AF05EC9062F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CB05A8C3-22E1-4576-AE54-A09E661BE2DD}">
      <dgm:prSet custT="1"/>
      <dgm:spPr/>
      <dgm:t>
        <a:bodyPr/>
        <a:lstStyle/>
        <a:p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SYNCHONDR-OSES</a:t>
          </a:r>
        </a:p>
        <a:p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SYMPHYSES</a:t>
          </a:r>
          <a:endParaRPr lang="en-US" sz="1050" dirty="0">
            <a:latin typeface="Times New Roman" pitchFamily="18" charset="0"/>
            <a:cs typeface="Times New Roman" pitchFamily="18" charset="0"/>
          </a:endParaRPr>
        </a:p>
      </dgm:t>
    </dgm:pt>
    <dgm:pt modelId="{FD5E3360-B348-4270-8109-57F8B2BFC339}" type="parTrans" cxnId="{D441564C-1C50-4007-863D-B2EC557A7CB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D40AA91B-BBD7-4124-897B-B03783C86CC2}" type="sibTrans" cxnId="{D441564C-1C50-4007-863D-B2EC557A7CB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11F83058-6496-4A3E-B668-DEBC0006971B}">
      <dgm:prSet custT="1"/>
      <dgm:spPr/>
      <dgm:t>
        <a:bodyPr/>
        <a:lstStyle/>
        <a:p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SIMPLE</a:t>
          </a:r>
        </a:p>
        <a:p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COMPOUND</a:t>
          </a:r>
        </a:p>
        <a:p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COMPLEX</a:t>
          </a:r>
        </a:p>
      </dgm:t>
    </dgm:pt>
    <dgm:pt modelId="{47E26836-BA65-4812-8909-5F8E3A9E240A}" type="parTrans" cxnId="{E12A31A3-B67D-4903-A530-912384AE08FF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CFD0690-E5D0-4225-AB09-1BA1BF0CF9F3}" type="sibTrans" cxnId="{E12A31A3-B67D-4903-A530-912384AE08FF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62DBFDF9-7C2D-4933-AB83-7844529EFD72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UNIAXIAL</a:t>
          </a:r>
        </a:p>
        <a:p>
          <a:r>
            <a:rPr lang="en-US" sz="1100" i="1" dirty="0" smtClean="0">
              <a:latin typeface="Times New Roman" pitchFamily="18" charset="0"/>
              <a:cs typeface="Times New Roman" pitchFamily="18" charset="0"/>
            </a:rPr>
            <a:t>HINGE</a:t>
          </a:r>
        </a:p>
        <a:p>
          <a:r>
            <a:rPr lang="en-US" sz="1100" i="1" dirty="0" smtClean="0">
              <a:latin typeface="Times New Roman" pitchFamily="18" charset="0"/>
              <a:cs typeface="Times New Roman" pitchFamily="18" charset="0"/>
            </a:rPr>
            <a:t>PIVOT</a:t>
          </a:r>
        </a:p>
        <a:p>
          <a:r>
            <a:rPr lang="en-US" sz="1100" i="1" dirty="0" smtClean="0">
              <a:latin typeface="Times New Roman" pitchFamily="18" charset="0"/>
              <a:cs typeface="Times New Roman" pitchFamily="18" charset="0"/>
            </a:rPr>
            <a:t>CONDYLAR</a:t>
          </a:r>
        </a:p>
      </dgm:t>
    </dgm:pt>
    <dgm:pt modelId="{D9069582-0699-4A71-A16B-649D830D6637}" type="parTrans" cxnId="{709BC8FD-9E16-4673-B3A4-BF9AF2348A1E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1959C6D-6F64-406F-975C-832A7200C7C2}" type="sibTrans" cxnId="{709BC8FD-9E16-4673-B3A4-BF9AF2348A1E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077DB97-3D0D-4703-A028-4BDC1584C26A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BIAXIAL</a:t>
          </a:r>
        </a:p>
        <a:p>
          <a:r>
            <a:rPr lang="en-US" sz="1100" i="1" dirty="0" smtClean="0">
              <a:latin typeface="Times New Roman" pitchFamily="18" charset="0"/>
              <a:cs typeface="Times New Roman" pitchFamily="18" charset="0"/>
            </a:rPr>
            <a:t>ELLIPSOID</a:t>
          </a:r>
        </a:p>
        <a:p>
          <a:r>
            <a:rPr lang="en-US" sz="1100" i="1" dirty="0" smtClean="0">
              <a:latin typeface="Times New Roman" pitchFamily="18" charset="0"/>
              <a:cs typeface="Times New Roman" pitchFamily="18" charset="0"/>
            </a:rPr>
            <a:t>SADDLE</a:t>
          </a:r>
          <a:endParaRPr lang="en-US" sz="1100" i="1" dirty="0">
            <a:latin typeface="Times New Roman" pitchFamily="18" charset="0"/>
            <a:cs typeface="Times New Roman" pitchFamily="18" charset="0"/>
          </a:endParaRPr>
        </a:p>
      </dgm:t>
    </dgm:pt>
    <dgm:pt modelId="{EEE2356E-98CB-4EEA-8F58-AE37DD992B6C}" type="parTrans" cxnId="{F7332818-742B-465F-A1CC-8E7035C456D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58A346D-0EE8-4D6B-AE62-3BBC15277E4E}" type="sibTrans" cxnId="{F7332818-742B-465F-A1CC-8E7035C456D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89685EC-DA8C-45CE-97A9-B3CAF2797B90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POLYAXIAL</a:t>
          </a:r>
        </a:p>
        <a:p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BALL &amp; SOCKET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dgm:t>
    </dgm:pt>
    <dgm:pt modelId="{FF88A321-CB69-4ACA-ACD6-C9474C72EF71}" type="parTrans" cxnId="{88B8CC3A-6EDC-4292-BD1D-48F1E7C98BE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77E2B3C-7D76-4494-8E73-29E48DA07876}" type="sibTrans" cxnId="{88B8CC3A-6EDC-4292-BD1D-48F1E7C98BE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5AF3CFDB-F35F-4695-90A7-0FA9C0FE81FE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P</a:t>
          </a:r>
        </a:p>
        <a:p>
          <a:r>
            <a: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L</a:t>
          </a:r>
        </a:p>
        <a:p>
          <a:r>
            <a: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A</a:t>
          </a:r>
        </a:p>
        <a:p>
          <a:r>
            <a: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N</a:t>
          </a:r>
        </a:p>
        <a:p>
          <a:r>
            <a: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E</a:t>
          </a:r>
          <a:endParaRPr lang="en-US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C214BE-5082-4FE7-B195-22A2C8865830}" type="parTrans" cxnId="{9E327A43-4231-45C8-939C-1CB4C63083F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72F84BF4-0006-43A4-AF2B-B1C4BEBFA190}" type="sibTrans" cxnId="{9E327A43-4231-45C8-939C-1CB4C63083F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74C1837-F663-49BD-8337-809929C8ECD6}" type="pres">
      <dgm:prSet presAssocID="{9CB0E103-A0FE-415D-8BE5-7513C6E5BE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6779A0-70FB-42C1-B780-726E2EAB3556}" type="pres">
      <dgm:prSet presAssocID="{6107F2DB-CFF7-4871-9CE3-0CD0F0C73C61}" presName="hierRoot1" presStyleCnt="0"/>
      <dgm:spPr/>
    </dgm:pt>
    <dgm:pt modelId="{7E7E2C4D-FA0F-4B0A-A575-BCC1C35F5DF8}" type="pres">
      <dgm:prSet presAssocID="{6107F2DB-CFF7-4871-9CE3-0CD0F0C73C61}" presName="composite" presStyleCnt="0"/>
      <dgm:spPr/>
    </dgm:pt>
    <dgm:pt modelId="{2714750E-9F31-4691-AF35-0DC24D0EA2C4}" type="pres">
      <dgm:prSet presAssocID="{6107F2DB-CFF7-4871-9CE3-0CD0F0C73C61}" presName="background" presStyleLbl="node0" presStyleIdx="0" presStyleCnt="1"/>
      <dgm:spPr/>
    </dgm:pt>
    <dgm:pt modelId="{73786C01-9CB5-4CCE-AF19-475F4333FB29}" type="pres">
      <dgm:prSet presAssocID="{6107F2DB-CFF7-4871-9CE3-0CD0F0C73C61}" presName="text" presStyleLbl="fgAcc0" presStyleIdx="0" presStyleCnt="1" custScaleX="202218" custScaleY="73154" custLinFactX="8451" custLinFactNeighborX="100000" custLinFactNeighborY="-24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7DA76B-D665-49B0-9776-6CD97F112D59}" type="pres">
      <dgm:prSet presAssocID="{6107F2DB-CFF7-4871-9CE3-0CD0F0C73C61}" presName="hierChild2" presStyleCnt="0"/>
      <dgm:spPr/>
    </dgm:pt>
    <dgm:pt modelId="{DE979AE4-75DD-40B0-B400-85E50D113F84}" type="pres">
      <dgm:prSet presAssocID="{05179D5E-2ECE-4A72-9873-142170C395D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999A516-CA34-4A23-B4E4-FDB31A791295}" type="pres">
      <dgm:prSet presAssocID="{E9E1899F-7328-452E-AB36-18628A8927FD}" presName="hierRoot2" presStyleCnt="0"/>
      <dgm:spPr/>
    </dgm:pt>
    <dgm:pt modelId="{25715B77-71D4-466A-BD90-234D4DA68698}" type="pres">
      <dgm:prSet presAssocID="{E9E1899F-7328-452E-AB36-18628A8927FD}" presName="composite2" presStyleCnt="0"/>
      <dgm:spPr/>
    </dgm:pt>
    <dgm:pt modelId="{DA0B6E83-3A1A-473F-A5FC-BC71093FD617}" type="pres">
      <dgm:prSet presAssocID="{E9E1899F-7328-452E-AB36-18628A8927FD}" presName="background2" presStyleLbl="node2" presStyleIdx="0" presStyleCnt="2"/>
      <dgm:spPr/>
    </dgm:pt>
    <dgm:pt modelId="{F366654A-4AD5-44C1-B58D-EDBB9BFE7AE1}" type="pres">
      <dgm:prSet presAssocID="{E9E1899F-7328-452E-AB36-18628A8927FD}" presName="text2" presStyleLbl="fgAcc2" presStyleIdx="0" presStyleCnt="2" custScaleX="184323" custScaleY="90164" custLinFactNeighborX="24836" custLinFactNeighborY="-9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B87F5F-8A71-4DEB-937B-17366EE954C8}" type="pres">
      <dgm:prSet presAssocID="{E9E1899F-7328-452E-AB36-18628A8927FD}" presName="hierChild3" presStyleCnt="0"/>
      <dgm:spPr/>
    </dgm:pt>
    <dgm:pt modelId="{7D006655-9278-493E-AAF4-87EE0524A262}" type="pres">
      <dgm:prSet presAssocID="{95244634-1F9A-4E45-8BFE-9CB86418DAE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1FF47FD-F877-4F93-B0E8-1AC6B4F94221}" type="pres">
      <dgm:prSet presAssocID="{CC6299BA-D2AC-44BA-A99D-ECB94FFCF2EE}" presName="hierRoot3" presStyleCnt="0"/>
      <dgm:spPr/>
    </dgm:pt>
    <dgm:pt modelId="{F73BA542-5325-403E-A504-D401F8611AD5}" type="pres">
      <dgm:prSet presAssocID="{CC6299BA-D2AC-44BA-A99D-ECB94FFCF2EE}" presName="composite3" presStyleCnt="0"/>
      <dgm:spPr/>
    </dgm:pt>
    <dgm:pt modelId="{6B181DE4-7316-4F05-BAF6-5B66E31D5EA8}" type="pres">
      <dgm:prSet presAssocID="{CC6299BA-D2AC-44BA-A99D-ECB94FFCF2EE}" presName="background3" presStyleLbl="node3" presStyleIdx="0" presStyleCnt="4"/>
      <dgm:spPr/>
    </dgm:pt>
    <dgm:pt modelId="{DD685B35-B2BC-456E-B7D3-2A00D2CC5070}" type="pres">
      <dgm:prSet presAssocID="{CC6299BA-D2AC-44BA-A99D-ECB94FFCF2EE}" presName="text3" presStyleLbl="fgAcc3" presStyleIdx="0" presStyleCnt="4" custScaleX="126026" custLinFactNeighborX="20891" custLinFactNeighborY="-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E7B0B-627B-4513-B569-97CEA2451A5D}" type="pres">
      <dgm:prSet presAssocID="{CC6299BA-D2AC-44BA-A99D-ECB94FFCF2EE}" presName="hierChild4" presStyleCnt="0"/>
      <dgm:spPr/>
    </dgm:pt>
    <dgm:pt modelId="{FDF13572-2F7D-4ABB-BC7C-F8BA905A2844}" type="pres">
      <dgm:prSet presAssocID="{F4ED1D04-0E1D-4FC3-8981-D4B79C927013}" presName="Name23" presStyleLbl="parChTrans1D4" presStyleIdx="0" presStyleCnt="7"/>
      <dgm:spPr/>
      <dgm:t>
        <a:bodyPr/>
        <a:lstStyle/>
        <a:p>
          <a:endParaRPr lang="en-US"/>
        </a:p>
      </dgm:t>
    </dgm:pt>
    <dgm:pt modelId="{178F5B01-B467-430A-895B-5B99AE994305}" type="pres">
      <dgm:prSet presAssocID="{D44D5304-CEC3-456A-B6F6-BA9C0684E628}" presName="hierRoot4" presStyleCnt="0"/>
      <dgm:spPr/>
    </dgm:pt>
    <dgm:pt modelId="{B36A06BD-EA6A-4423-82D1-6DF7444D088A}" type="pres">
      <dgm:prSet presAssocID="{D44D5304-CEC3-456A-B6F6-BA9C0684E628}" presName="composite4" presStyleCnt="0"/>
      <dgm:spPr/>
    </dgm:pt>
    <dgm:pt modelId="{744181E7-7A92-4445-8ED2-74FF756941ED}" type="pres">
      <dgm:prSet presAssocID="{D44D5304-CEC3-456A-B6F6-BA9C0684E628}" presName="background4" presStyleLbl="node4" presStyleIdx="0" presStyleCnt="7"/>
      <dgm:spPr/>
    </dgm:pt>
    <dgm:pt modelId="{BF311EBA-E84D-4E85-8D4C-95E3AAF8599C}" type="pres">
      <dgm:prSet presAssocID="{D44D5304-CEC3-456A-B6F6-BA9C0684E628}" presName="text4" presStyleLbl="fgAcc4" presStyleIdx="0" presStyleCnt="7" custScaleX="127837" custScaleY="243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D0305-C2D2-477C-B6E0-14DA3154958C}" type="pres">
      <dgm:prSet presAssocID="{D44D5304-CEC3-456A-B6F6-BA9C0684E628}" presName="hierChild5" presStyleCnt="0"/>
      <dgm:spPr/>
    </dgm:pt>
    <dgm:pt modelId="{12867669-5C15-4C69-B038-A42C34B4DFF3}" type="pres">
      <dgm:prSet presAssocID="{1658DBF3-E383-4BC6-BD5C-4E486AC4D3F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C9BBB456-F518-40F8-8AAA-FA7663554B59}" type="pres">
      <dgm:prSet presAssocID="{BE8C5DC7-F748-4324-BC56-54541F49CB2E}" presName="hierRoot3" presStyleCnt="0"/>
      <dgm:spPr/>
    </dgm:pt>
    <dgm:pt modelId="{87FE9139-34D5-42AC-9F59-E7D2EF7278EB}" type="pres">
      <dgm:prSet presAssocID="{BE8C5DC7-F748-4324-BC56-54541F49CB2E}" presName="composite3" presStyleCnt="0"/>
      <dgm:spPr/>
    </dgm:pt>
    <dgm:pt modelId="{5780F818-3597-4463-8FAE-E372BADF038C}" type="pres">
      <dgm:prSet presAssocID="{BE8C5DC7-F748-4324-BC56-54541F49CB2E}" presName="background3" presStyleLbl="node3" presStyleIdx="1" presStyleCnt="4"/>
      <dgm:spPr/>
    </dgm:pt>
    <dgm:pt modelId="{4511892C-5FD3-4FCE-963C-8F27CDEFDED9}" type="pres">
      <dgm:prSet presAssocID="{BE8C5DC7-F748-4324-BC56-54541F49CB2E}" presName="text3" presStyleLbl="fgAcc3" presStyleIdx="1" presStyleCnt="4" custScaleX="126306" custScaleY="102614" custLinFactNeighborX="15784" custLinFactNeighborY="-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B34CA-5473-4214-9E93-9211298F336C}" type="pres">
      <dgm:prSet presAssocID="{BE8C5DC7-F748-4324-BC56-54541F49CB2E}" presName="hierChild4" presStyleCnt="0"/>
      <dgm:spPr/>
    </dgm:pt>
    <dgm:pt modelId="{C666201C-7510-4D1C-B510-46758370D599}" type="pres">
      <dgm:prSet presAssocID="{FD5E3360-B348-4270-8109-57F8B2BFC339}" presName="Name23" presStyleLbl="parChTrans1D4" presStyleIdx="1" presStyleCnt="7"/>
      <dgm:spPr/>
      <dgm:t>
        <a:bodyPr/>
        <a:lstStyle/>
        <a:p>
          <a:endParaRPr lang="en-US"/>
        </a:p>
      </dgm:t>
    </dgm:pt>
    <dgm:pt modelId="{9B46B646-DA88-419B-9F60-254F5E6E296B}" type="pres">
      <dgm:prSet presAssocID="{CB05A8C3-22E1-4576-AE54-A09E661BE2DD}" presName="hierRoot4" presStyleCnt="0"/>
      <dgm:spPr/>
    </dgm:pt>
    <dgm:pt modelId="{3BA9AD77-B067-48A5-8FBA-5E7A7BA22ABB}" type="pres">
      <dgm:prSet presAssocID="{CB05A8C3-22E1-4576-AE54-A09E661BE2DD}" presName="composite4" presStyleCnt="0"/>
      <dgm:spPr/>
    </dgm:pt>
    <dgm:pt modelId="{14DC013A-26EA-4D6B-A83A-F70E85F57584}" type="pres">
      <dgm:prSet presAssocID="{CB05A8C3-22E1-4576-AE54-A09E661BE2DD}" presName="background4" presStyleLbl="node4" presStyleIdx="1" presStyleCnt="7"/>
      <dgm:spPr/>
    </dgm:pt>
    <dgm:pt modelId="{60FD748C-6508-4594-AD56-1E9D1E6AB29E}" type="pres">
      <dgm:prSet presAssocID="{CB05A8C3-22E1-4576-AE54-A09E661BE2DD}" presName="text4" presStyleLbl="fgAcc4" presStyleIdx="1" presStyleCnt="7" custScaleY="231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D8D70-8E32-4521-AFD6-69842208A106}" type="pres">
      <dgm:prSet presAssocID="{CB05A8C3-22E1-4576-AE54-A09E661BE2DD}" presName="hierChild5" presStyleCnt="0"/>
      <dgm:spPr/>
    </dgm:pt>
    <dgm:pt modelId="{128EC3C6-7EA6-4499-8639-9F9C89562CDB}" type="pres">
      <dgm:prSet presAssocID="{B6E919DB-8A87-4A0D-B0B0-512FF5279CD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FE84EDE-6DCC-4FC5-99DD-44792AE6937E}" type="pres">
      <dgm:prSet presAssocID="{55C90422-6017-48D9-971D-A2C8011ADC01}" presName="hierRoot2" presStyleCnt="0"/>
      <dgm:spPr/>
    </dgm:pt>
    <dgm:pt modelId="{A9D9FF0A-3432-404D-89EC-8100C5394033}" type="pres">
      <dgm:prSet presAssocID="{55C90422-6017-48D9-971D-A2C8011ADC01}" presName="composite2" presStyleCnt="0"/>
      <dgm:spPr/>
    </dgm:pt>
    <dgm:pt modelId="{F7A5A7DB-A1B6-4B51-9BD2-5467B145DF15}" type="pres">
      <dgm:prSet presAssocID="{55C90422-6017-48D9-971D-A2C8011ADC01}" presName="background2" presStyleLbl="node2" presStyleIdx="1" presStyleCnt="2"/>
      <dgm:spPr/>
    </dgm:pt>
    <dgm:pt modelId="{C368E505-A2E2-4CB2-BD92-112B2F79BFDA}" type="pres">
      <dgm:prSet presAssocID="{55C90422-6017-48D9-971D-A2C8011ADC01}" presName="text2" presStyleLbl="fgAcc2" presStyleIdx="1" presStyleCnt="2" custScaleX="163795" custLinFactX="15366" custLinFactNeighborX="100000" custLinFactNeighborY="-9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E515DA-05EE-40E5-8093-3F66B4AFDBA3}" type="pres">
      <dgm:prSet presAssocID="{55C90422-6017-48D9-971D-A2C8011ADC01}" presName="hierChild3" presStyleCnt="0"/>
      <dgm:spPr/>
    </dgm:pt>
    <dgm:pt modelId="{BF34F7D1-8837-4F5A-972B-C61C85B681AD}" type="pres">
      <dgm:prSet presAssocID="{1D6FF106-66CF-451C-9EE6-EB38981FE2F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58EABFD9-98A7-4EE5-AE5C-3E3F6398860F}" type="pres">
      <dgm:prSet presAssocID="{0548FD4B-DB19-4B1A-9597-9C7AEFB8B12A}" presName="hierRoot3" presStyleCnt="0"/>
      <dgm:spPr/>
    </dgm:pt>
    <dgm:pt modelId="{46C6F35D-FC78-4E01-8899-442D8DA93FFF}" type="pres">
      <dgm:prSet presAssocID="{0548FD4B-DB19-4B1A-9597-9C7AEFB8B12A}" presName="composite3" presStyleCnt="0"/>
      <dgm:spPr/>
    </dgm:pt>
    <dgm:pt modelId="{81AA8EFA-208A-4B2E-9CE4-6FC547A3DBD4}" type="pres">
      <dgm:prSet presAssocID="{0548FD4B-DB19-4B1A-9597-9C7AEFB8B12A}" presName="background3" presStyleLbl="node3" presStyleIdx="2" presStyleCnt="4"/>
      <dgm:spPr/>
    </dgm:pt>
    <dgm:pt modelId="{3727DD9A-CEA6-4581-9559-50894BBA4FDC}" type="pres">
      <dgm:prSet presAssocID="{0548FD4B-DB19-4B1A-9597-9C7AEFB8B12A}" presName="text3" presStyleLbl="fgAcc3" presStyleIdx="2" presStyleCnt="4" custScaleX="157730" custLinFactNeighborX="37805" custLinFactNeighborY="-100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7EB3F-81C9-45B7-871C-4D22020D9E54}" type="pres">
      <dgm:prSet presAssocID="{0548FD4B-DB19-4B1A-9597-9C7AEFB8B12A}" presName="hierChild4" presStyleCnt="0"/>
      <dgm:spPr/>
    </dgm:pt>
    <dgm:pt modelId="{E3224AC4-779A-4AF8-9AEC-17C392BF545B}" type="pres">
      <dgm:prSet presAssocID="{47E26836-BA65-4812-8909-5F8E3A9E240A}" presName="Name23" presStyleLbl="parChTrans1D4" presStyleIdx="2" presStyleCnt="7"/>
      <dgm:spPr/>
      <dgm:t>
        <a:bodyPr/>
        <a:lstStyle/>
        <a:p>
          <a:endParaRPr lang="en-US"/>
        </a:p>
      </dgm:t>
    </dgm:pt>
    <dgm:pt modelId="{CAB77677-4B93-4653-BB0B-8C05FD07307E}" type="pres">
      <dgm:prSet presAssocID="{11F83058-6496-4A3E-B668-DEBC0006971B}" presName="hierRoot4" presStyleCnt="0"/>
      <dgm:spPr/>
    </dgm:pt>
    <dgm:pt modelId="{1EC3DB48-FA01-483E-9B71-FB4004C32513}" type="pres">
      <dgm:prSet presAssocID="{11F83058-6496-4A3E-B668-DEBC0006971B}" presName="composite4" presStyleCnt="0"/>
      <dgm:spPr/>
    </dgm:pt>
    <dgm:pt modelId="{6EF14A85-C4ED-46A5-A931-6494439FB990}" type="pres">
      <dgm:prSet presAssocID="{11F83058-6496-4A3E-B668-DEBC0006971B}" presName="background4" presStyleLbl="node4" presStyleIdx="2" presStyleCnt="7"/>
      <dgm:spPr/>
    </dgm:pt>
    <dgm:pt modelId="{0785387C-5195-4EE2-8BB6-9F067A6369F6}" type="pres">
      <dgm:prSet presAssocID="{11F83058-6496-4A3E-B668-DEBC0006971B}" presName="text4" presStyleLbl="fgAcc4" presStyleIdx="2" presStyleCnt="7" custScaleY="224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2B1F97-1CA9-411D-B2AD-7CDB5FF4B973}" type="pres">
      <dgm:prSet presAssocID="{11F83058-6496-4A3E-B668-DEBC0006971B}" presName="hierChild5" presStyleCnt="0"/>
      <dgm:spPr/>
    </dgm:pt>
    <dgm:pt modelId="{BB4A3B9C-304B-4916-8FC0-5CBAEB5FA35B}" type="pres">
      <dgm:prSet presAssocID="{902F3258-93CD-4998-A134-9342BF49564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782CFA6-86D8-4D8C-BEA4-155AD1521618}" type="pres">
      <dgm:prSet presAssocID="{4F8AFF9F-BD38-4FD6-983F-A29BD462CD0C}" presName="hierRoot3" presStyleCnt="0"/>
      <dgm:spPr/>
    </dgm:pt>
    <dgm:pt modelId="{F4CE2B33-88F6-429E-B3B1-8B77D70E41B4}" type="pres">
      <dgm:prSet presAssocID="{4F8AFF9F-BD38-4FD6-983F-A29BD462CD0C}" presName="composite3" presStyleCnt="0"/>
      <dgm:spPr/>
    </dgm:pt>
    <dgm:pt modelId="{26C5BAF4-43DF-430C-88EE-22C53BEB3AFA}" type="pres">
      <dgm:prSet presAssocID="{4F8AFF9F-BD38-4FD6-983F-A29BD462CD0C}" presName="background3" presStyleLbl="node3" presStyleIdx="3" presStyleCnt="4"/>
      <dgm:spPr/>
    </dgm:pt>
    <dgm:pt modelId="{7FFA8CA8-AFEC-4099-91E7-62B23BEF4DD8}" type="pres">
      <dgm:prSet presAssocID="{4F8AFF9F-BD38-4FD6-983F-A29BD462CD0C}" presName="text3" presStyleLbl="fgAcc3" presStyleIdx="3" presStyleCnt="4" custScaleX="179742" custLinFactNeighborX="33749" custLinFactNeighborY="-100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6A633-D22F-48A7-BDD4-AD283154393A}" type="pres">
      <dgm:prSet presAssocID="{4F8AFF9F-BD38-4FD6-983F-A29BD462CD0C}" presName="hierChild4" presStyleCnt="0"/>
      <dgm:spPr/>
    </dgm:pt>
    <dgm:pt modelId="{83BA44B5-6095-4936-A9AE-6985FB5ABF4E}" type="pres">
      <dgm:prSet presAssocID="{D9069582-0699-4A71-A16B-649D830D6637}" presName="Name23" presStyleLbl="parChTrans1D4" presStyleIdx="3" presStyleCnt="7"/>
      <dgm:spPr/>
      <dgm:t>
        <a:bodyPr/>
        <a:lstStyle/>
        <a:p>
          <a:endParaRPr lang="en-US"/>
        </a:p>
      </dgm:t>
    </dgm:pt>
    <dgm:pt modelId="{2595B5DE-9DB3-45C7-8B53-9B5B3C689B1E}" type="pres">
      <dgm:prSet presAssocID="{62DBFDF9-7C2D-4933-AB83-7844529EFD72}" presName="hierRoot4" presStyleCnt="0"/>
      <dgm:spPr/>
    </dgm:pt>
    <dgm:pt modelId="{3994DB9A-E4FF-426A-BAAB-7726F827648D}" type="pres">
      <dgm:prSet presAssocID="{62DBFDF9-7C2D-4933-AB83-7844529EFD72}" presName="composite4" presStyleCnt="0"/>
      <dgm:spPr/>
    </dgm:pt>
    <dgm:pt modelId="{CCA18001-09D4-44F6-9899-D2F0C54EF912}" type="pres">
      <dgm:prSet presAssocID="{62DBFDF9-7C2D-4933-AB83-7844529EFD72}" presName="background4" presStyleLbl="node4" presStyleIdx="3" presStyleCnt="7"/>
      <dgm:spPr/>
    </dgm:pt>
    <dgm:pt modelId="{76B78D7F-B42A-4020-AA57-98032D48B1E9}" type="pres">
      <dgm:prSet presAssocID="{62DBFDF9-7C2D-4933-AB83-7844529EFD72}" presName="text4" presStyleLbl="fgAcc4" presStyleIdx="3" presStyleCnt="7" custScaleY="227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3CF2C-A74A-4961-8443-42C89605B7B7}" type="pres">
      <dgm:prSet presAssocID="{62DBFDF9-7C2D-4933-AB83-7844529EFD72}" presName="hierChild5" presStyleCnt="0"/>
      <dgm:spPr/>
    </dgm:pt>
    <dgm:pt modelId="{85706E4E-BB4A-41DF-8013-B2392289F0AC}" type="pres">
      <dgm:prSet presAssocID="{EEE2356E-98CB-4EEA-8F58-AE37DD992B6C}" presName="Name23" presStyleLbl="parChTrans1D4" presStyleIdx="4" presStyleCnt="7"/>
      <dgm:spPr/>
      <dgm:t>
        <a:bodyPr/>
        <a:lstStyle/>
        <a:p>
          <a:endParaRPr lang="en-US"/>
        </a:p>
      </dgm:t>
    </dgm:pt>
    <dgm:pt modelId="{974C501E-BA0E-4D64-A8A4-3857B82228DB}" type="pres">
      <dgm:prSet presAssocID="{4077DB97-3D0D-4703-A028-4BDC1584C26A}" presName="hierRoot4" presStyleCnt="0"/>
      <dgm:spPr/>
    </dgm:pt>
    <dgm:pt modelId="{7B43A2E4-BF33-4AF0-9C99-B92BCE40842B}" type="pres">
      <dgm:prSet presAssocID="{4077DB97-3D0D-4703-A028-4BDC1584C26A}" presName="composite4" presStyleCnt="0"/>
      <dgm:spPr/>
    </dgm:pt>
    <dgm:pt modelId="{E34AE56A-A608-4B94-91A5-14F5470AD979}" type="pres">
      <dgm:prSet presAssocID="{4077DB97-3D0D-4703-A028-4BDC1584C26A}" presName="background4" presStyleLbl="node4" presStyleIdx="4" presStyleCnt="7"/>
      <dgm:spPr/>
    </dgm:pt>
    <dgm:pt modelId="{E3AA24BA-D297-4E89-A048-A56BEBF2F600}" type="pres">
      <dgm:prSet presAssocID="{4077DB97-3D0D-4703-A028-4BDC1584C26A}" presName="text4" presStyleLbl="fgAcc4" presStyleIdx="4" presStyleCnt="7" custScaleY="224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EC2A6-C900-4A61-9F53-772B7C83E316}" type="pres">
      <dgm:prSet presAssocID="{4077DB97-3D0D-4703-A028-4BDC1584C26A}" presName="hierChild5" presStyleCnt="0"/>
      <dgm:spPr/>
    </dgm:pt>
    <dgm:pt modelId="{88D7F1A1-8755-47DA-AE7A-B22FAA5251C9}" type="pres">
      <dgm:prSet presAssocID="{FF88A321-CB69-4ACA-ACD6-C9474C72EF71}" presName="Name23" presStyleLbl="parChTrans1D4" presStyleIdx="5" presStyleCnt="7"/>
      <dgm:spPr/>
      <dgm:t>
        <a:bodyPr/>
        <a:lstStyle/>
        <a:p>
          <a:endParaRPr lang="en-US"/>
        </a:p>
      </dgm:t>
    </dgm:pt>
    <dgm:pt modelId="{AF56BD56-F5CB-4307-8B29-AD7A93B9FB96}" type="pres">
      <dgm:prSet presAssocID="{E89685EC-DA8C-45CE-97A9-B3CAF2797B90}" presName="hierRoot4" presStyleCnt="0"/>
      <dgm:spPr/>
    </dgm:pt>
    <dgm:pt modelId="{B05423C0-AE67-4962-A33F-BCFAEB589C8B}" type="pres">
      <dgm:prSet presAssocID="{E89685EC-DA8C-45CE-97A9-B3CAF2797B90}" presName="composite4" presStyleCnt="0"/>
      <dgm:spPr/>
    </dgm:pt>
    <dgm:pt modelId="{1F9E9F19-6F88-425F-87C1-32E436D122F2}" type="pres">
      <dgm:prSet presAssocID="{E89685EC-DA8C-45CE-97A9-B3CAF2797B90}" presName="background4" presStyleLbl="node4" presStyleIdx="5" presStyleCnt="7"/>
      <dgm:spPr/>
    </dgm:pt>
    <dgm:pt modelId="{C9BD643B-4550-4FD4-904F-5AE1A226F11F}" type="pres">
      <dgm:prSet presAssocID="{E89685EC-DA8C-45CE-97A9-B3CAF2797B90}" presName="text4" presStyleLbl="fgAcc4" presStyleIdx="5" presStyleCnt="7" custScaleX="117091" custScaleY="231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ED455-8272-493C-B54C-DA5531901995}" type="pres">
      <dgm:prSet presAssocID="{E89685EC-DA8C-45CE-97A9-B3CAF2797B90}" presName="hierChild5" presStyleCnt="0"/>
      <dgm:spPr/>
    </dgm:pt>
    <dgm:pt modelId="{761DC177-8715-46A2-85CE-B12E6D0EEFDD}" type="pres">
      <dgm:prSet presAssocID="{11C214BE-5082-4FE7-B195-22A2C8865830}" presName="Name23" presStyleLbl="parChTrans1D4" presStyleIdx="6" presStyleCnt="7"/>
      <dgm:spPr/>
      <dgm:t>
        <a:bodyPr/>
        <a:lstStyle/>
        <a:p>
          <a:endParaRPr lang="en-US"/>
        </a:p>
      </dgm:t>
    </dgm:pt>
    <dgm:pt modelId="{40D4566B-2213-46AD-93A8-EDCAF0994119}" type="pres">
      <dgm:prSet presAssocID="{5AF3CFDB-F35F-4695-90A7-0FA9C0FE81FE}" presName="hierRoot4" presStyleCnt="0"/>
      <dgm:spPr/>
    </dgm:pt>
    <dgm:pt modelId="{AE80971D-9817-4935-86DB-2DF68E58A83E}" type="pres">
      <dgm:prSet presAssocID="{5AF3CFDB-F35F-4695-90A7-0FA9C0FE81FE}" presName="composite4" presStyleCnt="0"/>
      <dgm:spPr/>
    </dgm:pt>
    <dgm:pt modelId="{A66F6D57-C3FB-4EB6-81E3-D4B0D35F624B}" type="pres">
      <dgm:prSet presAssocID="{5AF3CFDB-F35F-4695-90A7-0FA9C0FE81FE}" presName="background4" presStyleLbl="node4" presStyleIdx="6" presStyleCnt="7"/>
      <dgm:spPr/>
    </dgm:pt>
    <dgm:pt modelId="{8A167DB2-1394-4279-9E8B-A2ABE5D6E268}" type="pres">
      <dgm:prSet presAssocID="{5AF3CFDB-F35F-4695-90A7-0FA9C0FE81FE}" presName="text4" presStyleLbl="fgAcc4" presStyleIdx="6" presStyleCnt="7" custScaleX="32568" custScaleY="210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AEB15-E698-4356-B8C8-2234340F9DCD}" type="pres">
      <dgm:prSet presAssocID="{5AF3CFDB-F35F-4695-90A7-0FA9C0FE81FE}" presName="hierChild5" presStyleCnt="0"/>
      <dgm:spPr/>
    </dgm:pt>
  </dgm:ptLst>
  <dgm:cxnLst>
    <dgm:cxn modelId="{65866889-9AB7-4C27-9603-1C5678214D85}" type="presOf" srcId="{4077DB97-3D0D-4703-A028-4BDC1584C26A}" destId="{E3AA24BA-D297-4E89-A048-A56BEBF2F600}" srcOrd="0" destOrd="0" presId="urn:microsoft.com/office/officeart/2005/8/layout/hierarchy1"/>
    <dgm:cxn modelId="{8CEAF701-6627-461D-BD89-4EFEE9072A78}" type="presOf" srcId="{1658DBF3-E383-4BC6-BD5C-4E486AC4D3FD}" destId="{12867669-5C15-4C69-B038-A42C34B4DFF3}" srcOrd="0" destOrd="0" presId="urn:microsoft.com/office/officeart/2005/8/layout/hierarchy1"/>
    <dgm:cxn modelId="{F630DA9E-AF1B-4468-8E37-212DEF118C9F}" type="presOf" srcId="{D9069582-0699-4A71-A16B-649D830D6637}" destId="{83BA44B5-6095-4936-A9AE-6985FB5ABF4E}" srcOrd="0" destOrd="0" presId="urn:microsoft.com/office/officeart/2005/8/layout/hierarchy1"/>
    <dgm:cxn modelId="{A6990F92-AA61-4879-8D55-B0D2F86DEBFF}" type="presOf" srcId="{05179D5E-2ECE-4A72-9873-142170C395DD}" destId="{DE979AE4-75DD-40B0-B400-85E50D113F84}" srcOrd="0" destOrd="0" presId="urn:microsoft.com/office/officeart/2005/8/layout/hierarchy1"/>
    <dgm:cxn modelId="{92899466-737B-4409-AB3E-0BD83CA50C3C}" type="presOf" srcId="{0548FD4B-DB19-4B1A-9597-9C7AEFB8B12A}" destId="{3727DD9A-CEA6-4581-9559-50894BBA4FDC}" srcOrd="0" destOrd="0" presId="urn:microsoft.com/office/officeart/2005/8/layout/hierarchy1"/>
    <dgm:cxn modelId="{D441564C-1C50-4007-863D-B2EC557A7CB5}" srcId="{BE8C5DC7-F748-4324-BC56-54541F49CB2E}" destId="{CB05A8C3-22E1-4576-AE54-A09E661BE2DD}" srcOrd="0" destOrd="0" parTransId="{FD5E3360-B348-4270-8109-57F8B2BFC339}" sibTransId="{D40AA91B-BBD7-4124-897B-B03783C86CC2}"/>
    <dgm:cxn modelId="{F7332818-742B-465F-A1CC-8E7035C456D1}" srcId="{4F8AFF9F-BD38-4FD6-983F-A29BD462CD0C}" destId="{4077DB97-3D0D-4703-A028-4BDC1584C26A}" srcOrd="1" destOrd="0" parTransId="{EEE2356E-98CB-4EEA-8F58-AE37DD992B6C}" sibTransId="{458A346D-0EE8-4D6B-AE62-3BBC15277E4E}"/>
    <dgm:cxn modelId="{709BC8FD-9E16-4673-B3A4-BF9AF2348A1E}" srcId="{4F8AFF9F-BD38-4FD6-983F-A29BD462CD0C}" destId="{62DBFDF9-7C2D-4933-AB83-7844529EFD72}" srcOrd="0" destOrd="0" parTransId="{D9069582-0699-4A71-A16B-649D830D6637}" sibTransId="{B1959C6D-6F64-406F-975C-832A7200C7C2}"/>
    <dgm:cxn modelId="{05DF9B27-5990-42D7-942E-6A371C6CA184}" srcId="{E9E1899F-7328-452E-AB36-18628A8927FD}" destId="{CC6299BA-D2AC-44BA-A99D-ECB94FFCF2EE}" srcOrd="0" destOrd="0" parTransId="{95244634-1F9A-4E45-8BFE-9CB86418DAE2}" sibTransId="{B1B8EDD0-22E7-4CB0-9088-964594567E3C}"/>
    <dgm:cxn modelId="{C9F12A17-9735-425C-8533-F6EC50BE5DEE}" srcId="{55C90422-6017-48D9-971D-A2C8011ADC01}" destId="{0548FD4B-DB19-4B1A-9597-9C7AEFB8B12A}" srcOrd="0" destOrd="0" parTransId="{1D6FF106-66CF-451C-9EE6-EB38981FE2FE}" sibTransId="{B0052A9B-8E64-4727-8378-DEA67A6D2CA9}"/>
    <dgm:cxn modelId="{48C200B6-C6DA-4C5A-8D97-565AA9723F6E}" type="presOf" srcId="{FF88A321-CB69-4ACA-ACD6-C9474C72EF71}" destId="{88D7F1A1-8755-47DA-AE7A-B22FAA5251C9}" srcOrd="0" destOrd="0" presId="urn:microsoft.com/office/officeart/2005/8/layout/hierarchy1"/>
    <dgm:cxn modelId="{FFE19CE5-0366-45B8-917C-1D19BE8F734E}" type="presOf" srcId="{902F3258-93CD-4998-A134-9342BF49564C}" destId="{BB4A3B9C-304B-4916-8FC0-5CBAEB5FA35B}" srcOrd="0" destOrd="0" presId="urn:microsoft.com/office/officeart/2005/8/layout/hierarchy1"/>
    <dgm:cxn modelId="{E918713D-9498-4587-B9CF-E16C7E78FAA6}" type="presOf" srcId="{62DBFDF9-7C2D-4933-AB83-7844529EFD72}" destId="{76B78D7F-B42A-4020-AA57-98032D48B1E9}" srcOrd="0" destOrd="0" presId="urn:microsoft.com/office/officeart/2005/8/layout/hierarchy1"/>
    <dgm:cxn modelId="{14FEE97A-09E0-4642-9369-749AADBBA1A2}" type="presOf" srcId="{55C90422-6017-48D9-971D-A2C8011ADC01}" destId="{C368E505-A2E2-4CB2-BD92-112B2F79BFDA}" srcOrd="0" destOrd="0" presId="urn:microsoft.com/office/officeart/2005/8/layout/hierarchy1"/>
    <dgm:cxn modelId="{9E4FC46C-760F-44EC-81F6-CBEDCD6C0EF4}" type="presOf" srcId="{1D6FF106-66CF-451C-9EE6-EB38981FE2FE}" destId="{BF34F7D1-8837-4F5A-972B-C61C85B681AD}" srcOrd="0" destOrd="0" presId="urn:microsoft.com/office/officeart/2005/8/layout/hierarchy1"/>
    <dgm:cxn modelId="{AC51CCD6-3DCA-46F7-A69C-FF33836902DC}" type="presOf" srcId="{47E26836-BA65-4812-8909-5F8E3A9E240A}" destId="{E3224AC4-779A-4AF8-9AEC-17C392BF545B}" srcOrd="0" destOrd="0" presId="urn:microsoft.com/office/officeart/2005/8/layout/hierarchy1"/>
    <dgm:cxn modelId="{A4E1E639-75B2-4F6F-A9A2-22825471C4A4}" type="presOf" srcId="{EEE2356E-98CB-4EEA-8F58-AE37DD992B6C}" destId="{85706E4E-BB4A-41DF-8013-B2392289F0AC}" srcOrd="0" destOrd="0" presId="urn:microsoft.com/office/officeart/2005/8/layout/hierarchy1"/>
    <dgm:cxn modelId="{E689A286-0F32-4FCA-B1CC-7863C55F6356}" type="presOf" srcId="{95244634-1F9A-4E45-8BFE-9CB86418DAE2}" destId="{7D006655-9278-493E-AAF4-87EE0524A262}" srcOrd="0" destOrd="0" presId="urn:microsoft.com/office/officeart/2005/8/layout/hierarchy1"/>
    <dgm:cxn modelId="{45ED9B32-52C7-4494-A271-0DF8CC4AD0F9}" type="presOf" srcId="{11C214BE-5082-4FE7-B195-22A2C8865830}" destId="{761DC177-8715-46A2-85CE-B12E6D0EEFDD}" srcOrd="0" destOrd="0" presId="urn:microsoft.com/office/officeart/2005/8/layout/hierarchy1"/>
    <dgm:cxn modelId="{0D1CA3D5-502F-4D02-8EF2-97BB1D81D726}" type="presOf" srcId="{6107F2DB-CFF7-4871-9CE3-0CD0F0C73C61}" destId="{73786C01-9CB5-4CCE-AF19-475F4333FB29}" srcOrd="0" destOrd="0" presId="urn:microsoft.com/office/officeart/2005/8/layout/hierarchy1"/>
    <dgm:cxn modelId="{942DA046-927B-4E20-A7CD-E683743313A7}" srcId="{E9E1899F-7328-452E-AB36-18628A8927FD}" destId="{BE8C5DC7-F748-4324-BC56-54541F49CB2E}" srcOrd="1" destOrd="0" parTransId="{1658DBF3-E383-4BC6-BD5C-4E486AC4D3FD}" sibTransId="{A06027C8-64B8-4DC9-A9F4-209298A3714B}"/>
    <dgm:cxn modelId="{1D3C1C45-2609-4ADF-9A0D-D972DD70463D}" type="presOf" srcId="{11F83058-6496-4A3E-B668-DEBC0006971B}" destId="{0785387C-5195-4EE2-8BB6-9F067A6369F6}" srcOrd="0" destOrd="0" presId="urn:microsoft.com/office/officeart/2005/8/layout/hierarchy1"/>
    <dgm:cxn modelId="{17D06DBC-A492-4ACB-A333-1C1FDBC62F89}" type="presOf" srcId="{5AF3CFDB-F35F-4695-90A7-0FA9C0FE81FE}" destId="{8A167DB2-1394-4279-9E8B-A2ABE5D6E268}" srcOrd="0" destOrd="0" presId="urn:microsoft.com/office/officeart/2005/8/layout/hierarchy1"/>
    <dgm:cxn modelId="{33D05203-0DD0-409D-8EC9-5D2DE4E0A707}" type="presOf" srcId="{CC6299BA-D2AC-44BA-A99D-ECB94FFCF2EE}" destId="{DD685B35-B2BC-456E-B7D3-2A00D2CC5070}" srcOrd="0" destOrd="0" presId="urn:microsoft.com/office/officeart/2005/8/layout/hierarchy1"/>
    <dgm:cxn modelId="{8E986C9C-2C29-47F7-864A-8E9A63D61195}" srcId="{55C90422-6017-48D9-971D-A2C8011ADC01}" destId="{4F8AFF9F-BD38-4FD6-983F-A29BD462CD0C}" srcOrd="1" destOrd="0" parTransId="{902F3258-93CD-4998-A134-9342BF49564C}" sibTransId="{42BAFCE2-FA7F-42AD-ABB1-93423C81908C}"/>
    <dgm:cxn modelId="{E8544C20-9384-4975-A6D5-F8419D939DED}" type="presOf" srcId="{E89685EC-DA8C-45CE-97A9-B3CAF2797B90}" destId="{C9BD643B-4550-4FD4-904F-5AE1A226F11F}" srcOrd="0" destOrd="0" presId="urn:microsoft.com/office/officeart/2005/8/layout/hierarchy1"/>
    <dgm:cxn modelId="{DBE0CA79-5511-45DF-8A45-0E9348DD1DA8}" type="presOf" srcId="{CB05A8C3-22E1-4576-AE54-A09E661BE2DD}" destId="{60FD748C-6508-4594-AD56-1E9D1E6AB29E}" srcOrd="0" destOrd="0" presId="urn:microsoft.com/office/officeart/2005/8/layout/hierarchy1"/>
    <dgm:cxn modelId="{49AA8827-9381-4965-BF80-DECE32C1D685}" type="presOf" srcId="{F4ED1D04-0E1D-4FC3-8981-D4B79C927013}" destId="{FDF13572-2F7D-4ABB-BC7C-F8BA905A2844}" srcOrd="0" destOrd="0" presId="urn:microsoft.com/office/officeart/2005/8/layout/hierarchy1"/>
    <dgm:cxn modelId="{88B8CC3A-6EDC-4292-BD1D-48F1E7C98BE5}" srcId="{4F8AFF9F-BD38-4FD6-983F-A29BD462CD0C}" destId="{E89685EC-DA8C-45CE-97A9-B3CAF2797B90}" srcOrd="2" destOrd="0" parTransId="{FF88A321-CB69-4ACA-ACD6-C9474C72EF71}" sibTransId="{777E2B3C-7D76-4494-8E73-29E48DA07876}"/>
    <dgm:cxn modelId="{7F2F68A8-77C6-4BEC-8B26-5180128D6D00}" type="presOf" srcId="{9CB0E103-A0FE-415D-8BE5-7513C6E5BE1C}" destId="{374C1837-F663-49BD-8337-809929C8ECD6}" srcOrd="0" destOrd="0" presId="urn:microsoft.com/office/officeart/2005/8/layout/hierarchy1"/>
    <dgm:cxn modelId="{595119BF-A720-4774-B012-1412936A91B4}" srcId="{9CB0E103-A0FE-415D-8BE5-7513C6E5BE1C}" destId="{6107F2DB-CFF7-4871-9CE3-0CD0F0C73C61}" srcOrd="0" destOrd="0" parTransId="{CF652F5F-F481-488C-AF16-4E909013AE59}" sibTransId="{ED6F1235-0217-47AE-A343-377AC182EAD8}"/>
    <dgm:cxn modelId="{E12A31A3-B67D-4903-A530-912384AE08FF}" srcId="{0548FD4B-DB19-4B1A-9597-9C7AEFB8B12A}" destId="{11F83058-6496-4A3E-B668-DEBC0006971B}" srcOrd="0" destOrd="0" parTransId="{47E26836-BA65-4812-8909-5F8E3A9E240A}" sibTransId="{9CFD0690-E5D0-4225-AB09-1BA1BF0CF9F3}"/>
    <dgm:cxn modelId="{1041104E-7153-4416-B12B-6AF26E138838}" type="presOf" srcId="{FD5E3360-B348-4270-8109-57F8B2BFC339}" destId="{C666201C-7510-4D1C-B510-46758370D599}" srcOrd="0" destOrd="0" presId="urn:microsoft.com/office/officeart/2005/8/layout/hierarchy1"/>
    <dgm:cxn modelId="{D132A617-4D1B-47E5-9A3A-51FC75755A82}" type="presOf" srcId="{D44D5304-CEC3-456A-B6F6-BA9C0684E628}" destId="{BF311EBA-E84D-4E85-8D4C-95E3AAF8599C}" srcOrd="0" destOrd="0" presId="urn:microsoft.com/office/officeart/2005/8/layout/hierarchy1"/>
    <dgm:cxn modelId="{B7C46716-27B6-4D8D-863D-10B3555D158A}" type="presOf" srcId="{BE8C5DC7-F748-4324-BC56-54541F49CB2E}" destId="{4511892C-5FD3-4FCE-963C-8F27CDEFDED9}" srcOrd="0" destOrd="0" presId="urn:microsoft.com/office/officeart/2005/8/layout/hierarchy1"/>
    <dgm:cxn modelId="{B40C822C-679F-4663-95E5-B1FE72C22FA6}" srcId="{6107F2DB-CFF7-4871-9CE3-0CD0F0C73C61}" destId="{55C90422-6017-48D9-971D-A2C8011ADC01}" srcOrd="1" destOrd="0" parTransId="{B6E919DB-8A87-4A0D-B0B0-512FF5279CD3}" sibTransId="{30DDC2AE-FB1C-499E-912E-FE3F3C01ED61}"/>
    <dgm:cxn modelId="{9E327A43-4231-45C8-939C-1CB4C63083F3}" srcId="{4F8AFF9F-BD38-4FD6-983F-A29BD462CD0C}" destId="{5AF3CFDB-F35F-4695-90A7-0FA9C0FE81FE}" srcOrd="3" destOrd="0" parTransId="{11C214BE-5082-4FE7-B195-22A2C8865830}" sibTransId="{72F84BF4-0006-43A4-AF2B-B1C4BEBFA190}"/>
    <dgm:cxn modelId="{A4015831-2A80-4558-B285-54C672678881}" type="presOf" srcId="{4F8AFF9F-BD38-4FD6-983F-A29BD462CD0C}" destId="{7FFA8CA8-AFEC-4099-91E7-62B23BEF4DD8}" srcOrd="0" destOrd="0" presId="urn:microsoft.com/office/officeart/2005/8/layout/hierarchy1"/>
    <dgm:cxn modelId="{98ADF0BE-2CBE-4C3D-859B-0D44AAB0558C}" type="presOf" srcId="{E9E1899F-7328-452E-AB36-18628A8927FD}" destId="{F366654A-4AD5-44C1-B58D-EDBB9BFE7AE1}" srcOrd="0" destOrd="0" presId="urn:microsoft.com/office/officeart/2005/8/layout/hierarchy1"/>
    <dgm:cxn modelId="{C5DA8584-DAD6-4733-B92F-1AF05EC9062F}" srcId="{CC6299BA-D2AC-44BA-A99D-ECB94FFCF2EE}" destId="{D44D5304-CEC3-456A-B6F6-BA9C0684E628}" srcOrd="0" destOrd="0" parTransId="{F4ED1D04-0E1D-4FC3-8981-D4B79C927013}" sibTransId="{8A2E30CA-1EAA-4AF1-BE3F-1414BF6BCB07}"/>
    <dgm:cxn modelId="{A9FF47C5-91C8-44DD-B422-EA002D9478D5}" type="presOf" srcId="{B6E919DB-8A87-4A0D-B0B0-512FF5279CD3}" destId="{128EC3C6-7EA6-4499-8639-9F9C89562CDB}" srcOrd="0" destOrd="0" presId="urn:microsoft.com/office/officeart/2005/8/layout/hierarchy1"/>
    <dgm:cxn modelId="{B55B0DD9-9FDF-4695-8465-5C8CCDD95322}" srcId="{6107F2DB-CFF7-4871-9CE3-0CD0F0C73C61}" destId="{E9E1899F-7328-452E-AB36-18628A8927FD}" srcOrd="0" destOrd="0" parTransId="{05179D5E-2ECE-4A72-9873-142170C395DD}" sibTransId="{9B95146C-E77D-4ED5-9987-50DDA3F1EB5A}"/>
    <dgm:cxn modelId="{D24FBF75-C5F7-4B71-AC65-4273A65D693D}" type="presParOf" srcId="{374C1837-F663-49BD-8337-809929C8ECD6}" destId="{506779A0-70FB-42C1-B780-726E2EAB3556}" srcOrd="0" destOrd="0" presId="urn:microsoft.com/office/officeart/2005/8/layout/hierarchy1"/>
    <dgm:cxn modelId="{2B58DFBF-4104-46D1-AD7F-651FCE14B711}" type="presParOf" srcId="{506779A0-70FB-42C1-B780-726E2EAB3556}" destId="{7E7E2C4D-FA0F-4B0A-A575-BCC1C35F5DF8}" srcOrd="0" destOrd="0" presId="urn:microsoft.com/office/officeart/2005/8/layout/hierarchy1"/>
    <dgm:cxn modelId="{4A17FD67-3FB0-4DF7-9A32-E74E137BE223}" type="presParOf" srcId="{7E7E2C4D-FA0F-4B0A-A575-BCC1C35F5DF8}" destId="{2714750E-9F31-4691-AF35-0DC24D0EA2C4}" srcOrd="0" destOrd="0" presId="urn:microsoft.com/office/officeart/2005/8/layout/hierarchy1"/>
    <dgm:cxn modelId="{E762F6EA-AC51-40C9-97FC-E14AAADB5B08}" type="presParOf" srcId="{7E7E2C4D-FA0F-4B0A-A575-BCC1C35F5DF8}" destId="{73786C01-9CB5-4CCE-AF19-475F4333FB29}" srcOrd="1" destOrd="0" presId="urn:microsoft.com/office/officeart/2005/8/layout/hierarchy1"/>
    <dgm:cxn modelId="{DF232E5C-E77C-4FA9-BF3F-79B69DB7B803}" type="presParOf" srcId="{506779A0-70FB-42C1-B780-726E2EAB3556}" destId="{887DA76B-D665-49B0-9776-6CD97F112D59}" srcOrd="1" destOrd="0" presId="urn:microsoft.com/office/officeart/2005/8/layout/hierarchy1"/>
    <dgm:cxn modelId="{B02155D6-2108-4C69-9D01-C98A339E6100}" type="presParOf" srcId="{887DA76B-D665-49B0-9776-6CD97F112D59}" destId="{DE979AE4-75DD-40B0-B400-85E50D113F84}" srcOrd="0" destOrd="0" presId="urn:microsoft.com/office/officeart/2005/8/layout/hierarchy1"/>
    <dgm:cxn modelId="{407558F3-FB65-4F72-A5E6-4D324D7DDCFB}" type="presParOf" srcId="{887DA76B-D665-49B0-9776-6CD97F112D59}" destId="{C999A516-CA34-4A23-B4E4-FDB31A791295}" srcOrd="1" destOrd="0" presId="urn:microsoft.com/office/officeart/2005/8/layout/hierarchy1"/>
    <dgm:cxn modelId="{A063F74C-B254-4B22-8AB1-05BAD1375A6C}" type="presParOf" srcId="{C999A516-CA34-4A23-B4E4-FDB31A791295}" destId="{25715B77-71D4-466A-BD90-234D4DA68698}" srcOrd="0" destOrd="0" presId="urn:microsoft.com/office/officeart/2005/8/layout/hierarchy1"/>
    <dgm:cxn modelId="{8878C692-32E6-4153-BCE0-89C578DF3E51}" type="presParOf" srcId="{25715B77-71D4-466A-BD90-234D4DA68698}" destId="{DA0B6E83-3A1A-473F-A5FC-BC71093FD617}" srcOrd="0" destOrd="0" presId="urn:microsoft.com/office/officeart/2005/8/layout/hierarchy1"/>
    <dgm:cxn modelId="{9FD1D05F-1271-4815-92F7-61622C9CD457}" type="presParOf" srcId="{25715B77-71D4-466A-BD90-234D4DA68698}" destId="{F366654A-4AD5-44C1-B58D-EDBB9BFE7AE1}" srcOrd="1" destOrd="0" presId="urn:microsoft.com/office/officeart/2005/8/layout/hierarchy1"/>
    <dgm:cxn modelId="{E91E2B65-7807-4A81-BE6E-35A1CF0B2504}" type="presParOf" srcId="{C999A516-CA34-4A23-B4E4-FDB31A791295}" destId="{2CB87F5F-8A71-4DEB-937B-17366EE954C8}" srcOrd="1" destOrd="0" presId="urn:microsoft.com/office/officeart/2005/8/layout/hierarchy1"/>
    <dgm:cxn modelId="{01043F88-8EF6-45D8-9D41-71DB644E8B5E}" type="presParOf" srcId="{2CB87F5F-8A71-4DEB-937B-17366EE954C8}" destId="{7D006655-9278-493E-AAF4-87EE0524A262}" srcOrd="0" destOrd="0" presId="urn:microsoft.com/office/officeart/2005/8/layout/hierarchy1"/>
    <dgm:cxn modelId="{DC7CEFF7-3CE8-4812-87A8-67DB6087D463}" type="presParOf" srcId="{2CB87F5F-8A71-4DEB-937B-17366EE954C8}" destId="{01FF47FD-F877-4F93-B0E8-1AC6B4F94221}" srcOrd="1" destOrd="0" presId="urn:microsoft.com/office/officeart/2005/8/layout/hierarchy1"/>
    <dgm:cxn modelId="{E8416D0C-C7BA-452A-9817-2FD5E402C674}" type="presParOf" srcId="{01FF47FD-F877-4F93-B0E8-1AC6B4F94221}" destId="{F73BA542-5325-403E-A504-D401F8611AD5}" srcOrd="0" destOrd="0" presId="urn:microsoft.com/office/officeart/2005/8/layout/hierarchy1"/>
    <dgm:cxn modelId="{F6402AD5-320F-4753-BD59-4923236FFDC2}" type="presParOf" srcId="{F73BA542-5325-403E-A504-D401F8611AD5}" destId="{6B181DE4-7316-4F05-BAF6-5B66E31D5EA8}" srcOrd="0" destOrd="0" presId="urn:microsoft.com/office/officeart/2005/8/layout/hierarchy1"/>
    <dgm:cxn modelId="{98E2264C-B865-4A55-B5C4-5C72197020C4}" type="presParOf" srcId="{F73BA542-5325-403E-A504-D401F8611AD5}" destId="{DD685B35-B2BC-456E-B7D3-2A00D2CC5070}" srcOrd="1" destOrd="0" presId="urn:microsoft.com/office/officeart/2005/8/layout/hierarchy1"/>
    <dgm:cxn modelId="{322C551A-E33D-4AB9-9905-D99F14B0CBA2}" type="presParOf" srcId="{01FF47FD-F877-4F93-B0E8-1AC6B4F94221}" destId="{775E7B0B-627B-4513-B569-97CEA2451A5D}" srcOrd="1" destOrd="0" presId="urn:microsoft.com/office/officeart/2005/8/layout/hierarchy1"/>
    <dgm:cxn modelId="{7FDDCEBE-D527-423F-BF6A-C07FFA9949D4}" type="presParOf" srcId="{775E7B0B-627B-4513-B569-97CEA2451A5D}" destId="{FDF13572-2F7D-4ABB-BC7C-F8BA905A2844}" srcOrd="0" destOrd="0" presId="urn:microsoft.com/office/officeart/2005/8/layout/hierarchy1"/>
    <dgm:cxn modelId="{1C5DA0F7-70CA-44F6-8426-A7F42D4F362C}" type="presParOf" srcId="{775E7B0B-627B-4513-B569-97CEA2451A5D}" destId="{178F5B01-B467-430A-895B-5B99AE994305}" srcOrd="1" destOrd="0" presId="urn:microsoft.com/office/officeart/2005/8/layout/hierarchy1"/>
    <dgm:cxn modelId="{B0CCE993-695A-44A6-AC66-0401ACC539FF}" type="presParOf" srcId="{178F5B01-B467-430A-895B-5B99AE994305}" destId="{B36A06BD-EA6A-4423-82D1-6DF7444D088A}" srcOrd="0" destOrd="0" presId="urn:microsoft.com/office/officeart/2005/8/layout/hierarchy1"/>
    <dgm:cxn modelId="{F21625FE-FC3A-424B-A135-0D691CEF1A9C}" type="presParOf" srcId="{B36A06BD-EA6A-4423-82D1-6DF7444D088A}" destId="{744181E7-7A92-4445-8ED2-74FF756941ED}" srcOrd="0" destOrd="0" presId="urn:microsoft.com/office/officeart/2005/8/layout/hierarchy1"/>
    <dgm:cxn modelId="{D59C4190-C07C-45D8-9F9B-2040900E77D4}" type="presParOf" srcId="{B36A06BD-EA6A-4423-82D1-6DF7444D088A}" destId="{BF311EBA-E84D-4E85-8D4C-95E3AAF8599C}" srcOrd="1" destOrd="0" presId="urn:microsoft.com/office/officeart/2005/8/layout/hierarchy1"/>
    <dgm:cxn modelId="{149C90A8-E456-4E86-8790-C2F20C2B30C6}" type="presParOf" srcId="{178F5B01-B467-430A-895B-5B99AE994305}" destId="{B07D0305-C2D2-477C-B6E0-14DA3154958C}" srcOrd="1" destOrd="0" presId="urn:microsoft.com/office/officeart/2005/8/layout/hierarchy1"/>
    <dgm:cxn modelId="{B8BA48F2-9F3D-4FCA-ABD0-1BFDF043EA51}" type="presParOf" srcId="{2CB87F5F-8A71-4DEB-937B-17366EE954C8}" destId="{12867669-5C15-4C69-B038-A42C34B4DFF3}" srcOrd="2" destOrd="0" presId="urn:microsoft.com/office/officeart/2005/8/layout/hierarchy1"/>
    <dgm:cxn modelId="{A7AA0058-8D52-4BA9-901C-E28C2DBEEF1A}" type="presParOf" srcId="{2CB87F5F-8A71-4DEB-937B-17366EE954C8}" destId="{C9BBB456-F518-40F8-8AAA-FA7663554B59}" srcOrd="3" destOrd="0" presId="urn:microsoft.com/office/officeart/2005/8/layout/hierarchy1"/>
    <dgm:cxn modelId="{6955A73D-A2E8-433C-9F5F-450320FCED8B}" type="presParOf" srcId="{C9BBB456-F518-40F8-8AAA-FA7663554B59}" destId="{87FE9139-34D5-42AC-9F59-E7D2EF7278EB}" srcOrd="0" destOrd="0" presId="urn:microsoft.com/office/officeart/2005/8/layout/hierarchy1"/>
    <dgm:cxn modelId="{C518110D-6D4D-47AA-8E39-BCB3A97ED9F5}" type="presParOf" srcId="{87FE9139-34D5-42AC-9F59-E7D2EF7278EB}" destId="{5780F818-3597-4463-8FAE-E372BADF038C}" srcOrd="0" destOrd="0" presId="urn:microsoft.com/office/officeart/2005/8/layout/hierarchy1"/>
    <dgm:cxn modelId="{EEF40B13-D28B-4AE5-81C0-418CAF112DCE}" type="presParOf" srcId="{87FE9139-34D5-42AC-9F59-E7D2EF7278EB}" destId="{4511892C-5FD3-4FCE-963C-8F27CDEFDED9}" srcOrd="1" destOrd="0" presId="urn:microsoft.com/office/officeart/2005/8/layout/hierarchy1"/>
    <dgm:cxn modelId="{8C94EE92-436E-4BA0-994C-224B0356E550}" type="presParOf" srcId="{C9BBB456-F518-40F8-8AAA-FA7663554B59}" destId="{B03B34CA-5473-4214-9E93-9211298F336C}" srcOrd="1" destOrd="0" presId="urn:microsoft.com/office/officeart/2005/8/layout/hierarchy1"/>
    <dgm:cxn modelId="{228994D2-F41F-4A6F-84F5-468CFCC26FAA}" type="presParOf" srcId="{B03B34CA-5473-4214-9E93-9211298F336C}" destId="{C666201C-7510-4D1C-B510-46758370D599}" srcOrd="0" destOrd="0" presId="urn:microsoft.com/office/officeart/2005/8/layout/hierarchy1"/>
    <dgm:cxn modelId="{2F02520C-A32D-410C-84D7-9D972390CE56}" type="presParOf" srcId="{B03B34CA-5473-4214-9E93-9211298F336C}" destId="{9B46B646-DA88-419B-9F60-254F5E6E296B}" srcOrd="1" destOrd="0" presId="urn:microsoft.com/office/officeart/2005/8/layout/hierarchy1"/>
    <dgm:cxn modelId="{F30424D2-B329-4C9B-AA7F-6A2205CEA434}" type="presParOf" srcId="{9B46B646-DA88-419B-9F60-254F5E6E296B}" destId="{3BA9AD77-B067-48A5-8FBA-5E7A7BA22ABB}" srcOrd="0" destOrd="0" presId="urn:microsoft.com/office/officeart/2005/8/layout/hierarchy1"/>
    <dgm:cxn modelId="{754BA6C2-2385-47D2-BD90-AD778175C420}" type="presParOf" srcId="{3BA9AD77-B067-48A5-8FBA-5E7A7BA22ABB}" destId="{14DC013A-26EA-4D6B-A83A-F70E85F57584}" srcOrd="0" destOrd="0" presId="urn:microsoft.com/office/officeart/2005/8/layout/hierarchy1"/>
    <dgm:cxn modelId="{8DAE3D33-75AE-4DFC-9E99-7F959B527A41}" type="presParOf" srcId="{3BA9AD77-B067-48A5-8FBA-5E7A7BA22ABB}" destId="{60FD748C-6508-4594-AD56-1E9D1E6AB29E}" srcOrd="1" destOrd="0" presId="urn:microsoft.com/office/officeart/2005/8/layout/hierarchy1"/>
    <dgm:cxn modelId="{30888C2F-98DB-4069-BCA9-54DF18C95186}" type="presParOf" srcId="{9B46B646-DA88-419B-9F60-254F5E6E296B}" destId="{8E8D8D70-8E32-4521-AFD6-69842208A106}" srcOrd="1" destOrd="0" presId="urn:microsoft.com/office/officeart/2005/8/layout/hierarchy1"/>
    <dgm:cxn modelId="{935C9633-D428-41D2-AC32-B0413DB7AA6B}" type="presParOf" srcId="{887DA76B-D665-49B0-9776-6CD97F112D59}" destId="{128EC3C6-7EA6-4499-8639-9F9C89562CDB}" srcOrd="2" destOrd="0" presId="urn:microsoft.com/office/officeart/2005/8/layout/hierarchy1"/>
    <dgm:cxn modelId="{75391CBE-A5CF-41DF-8A69-7CBB331B405D}" type="presParOf" srcId="{887DA76B-D665-49B0-9776-6CD97F112D59}" destId="{AFE84EDE-6DCC-4FC5-99DD-44792AE6937E}" srcOrd="3" destOrd="0" presId="urn:microsoft.com/office/officeart/2005/8/layout/hierarchy1"/>
    <dgm:cxn modelId="{56B038EF-60B5-47B0-89AF-FC80D7B9BA6F}" type="presParOf" srcId="{AFE84EDE-6DCC-4FC5-99DD-44792AE6937E}" destId="{A9D9FF0A-3432-404D-89EC-8100C5394033}" srcOrd="0" destOrd="0" presId="urn:microsoft.com/office/officeart/2005/8/layout/hierarchy1"/>
    <dgm:cxn modelId="{77A3F1AC-AFC3-4B4D-B637-F2FFFC5E3173}" type="presParOf" srcId="{A9D9FF0A-3432-404D-89EC-8100C5394033}" destId="{F7A5A7DB-A1B6-4B51-9BD2-5467B145DF15}" srcOrd="0" destOrd="0" presId="urn:microsoft.com/office/officeart/2005/8/layout/hierarchy1"/>
    <dgm:cxn modelId="{A9227770-13AE-4D85-847D-422C1C7225AD}" type="presParOf" srcId="{A9D9FF0A-3432-404D-89EC-8100C5394033}" destId="{C368E505-A2E2-4CB2-BD92-112B2F79BFDA}" srcOrd="1" destOrd="0" presId="urn:microsoft.com/office/officeart/2005/8/layout/hierarchy1"/>
    <dgm:cxn modelId="{6D77EF7D-C9DB-408F-8B4B-53D15709E8F9}" type="presParOf" srcId="{AFE84EDE-6DCC-4FC5-99DD-44792AE6937E}" destId="{C4E515DA-05EE-40E5-8093-3F66B4AFDBA3}" srcOrd="1" destOrd="0" presId="urn:microsoft.com/office/officeart/2005/8/layout/hierarchy1"/>
    <dgm:cxn modelId="{A41F4821-C5C8-4711-B33D-46FAFFA7D39A}" type="presParOf" srcId="{C4E515DA-05EE-40E5-8093-3F66B4AFDBA3}" destId="{BF34F7D1-8837-4F5A-972B-C61C85B681AD}" srcOrd="0" destOrd="0" presId="urn:microsoft.com/office/officeart/2005/8/layout/hierarchy1"/>
    <dgm:cxn modelId="{6E688DC3-22ED-4AB6-ABE9-62B25786E7C8}" type="presParOf" srcId="{C4E515DA-05EE-40E5-8093-3F66B4AFDBA3}" destId="{58EABFD9-98A7-4EE5-AE5C-3E3F6398860F}" srcOrd="1" destOrd="0" presId="urn:microsoft.com/office/officeart/2005/8/layout/hierarchy1"/>
    <dgm:cxn modelId="{8A7B9C83-502F-411C-8F88-12204C6FC074}" type="presParOf" srcId="{58EABFD9-98A7-4EE5-AE5C-3E3F6398860F}" destId="{46C6F35D-FC78-4E01-8899-442D8DA93FFF}" srcOrd="0" destOrd="0" presId="urn:microsoft.com/office/officeart/2005/8/layout/hierarchy1"/>
    <dgm:cxn modelId="{2C4C525E-7622-4DA2-BA53-4CCF851450D5}" type="presParOf" srcId="{46C6F35D-FC78-4E01-8899-442D8DA93FFF}" destId="{81AA8EFA-208A-4B2E-9CE4-6FC547A3DBD4}" srcOrd="0" destOrd="0" presId="urn:microsoft.com/office/officeart/2005/8/layout/hierarchy1"/>
    <dgm:cxn modelId="{D109B2B2-F290-425A-8473-5E13F9ECF8A6}" type="presParOf" srcId="{46C6F35D-FC78-4E01-8899-442D8DA93FFF}" destId="{3727DD9A-CEA6-4581-9559-50894BBA4FDC}" srcOrd="1" destOrd="0" presId="urn:microsoft.com/office/officeart/2005/8/layout/hierarchy1"/>
    <dgm:cxn modelId="{A86786FB-E689-4AF7-93D1-81207A5035E1}" type="presParOf" srcId="{58EABFD9-98A7-4EE5-AE5C-3E3F6398860F}" destId="{5CE7EB3F-81C9-45B7-871C-4D22020D9E54}" srcOrd="1" destOrd="0" presId="urn:microsoft.com/office/officeart/2005/8/layout/hierarchy1"/>
    <dgm:cxn modelId="{0774F718-0545-4B12-B2CB-F0886D9EED47}" type="presParOf" srcId="{5CE7EB3F-81C9-45B7-871C-4D22020D9E54}" destId="{E3224AC4-779A-4AF8-9AEC-17C392BF545B}" srcOrd="0" destOrd="0" presId="urn:microsoft.com/office/officeart/2005/8/layout/hierarchy1"/>
    <dgm:cxn modelId="{5FF88D96-ADD7-43E8-B080-ACD51F6C7B04}" type="presParOf" srcId="{5CE7EB3F-81C9-45B7-871C-4D22020D9E54}" destId="{CAB77677-4B93-4653-BB0B-8C05FD07307E}" srcOrd="1" destOrd="0" presId="urn:microsoft.com/office/officeart/2005/8/layout/hierarchy1"/>
    <dgm:cxn modelId="{00DEA642-F0E2-43F7-A2A6-6A7B1E6FCA6A}" type="presParOf" srcId="{CAB77677-4B93-4653-BB0B-8C05FD07307E}" destId="{1EC3DB48-FA01-483E-9B71-FB4004C32513}" srcOrd="0" destOrd="0" presId="urn:microsoft.com/office/officeart/2005/8/layout/hierarchy1"/>
    <dgm:cxn modelId="{2BCD57F8-085E-4F26-9954-3AFBA9342699}" type="presParOf" srcId="{1EC3DB48-FA01-483E-9B71-FB4004C32513}" destId="{6EF14A85-C4ED-46A5-A931-6494439FB990}" srcOrd="0" destOrd="0" presId="urn:microsoft.com/office/officeart/2005/8/layout/hierarchy1"/>
    <dgm:cxn modelId="{2EBDD376-237B-4A4A-B595-349D4A5E4B1B}" type="presParOf" srcId="{1EC3DB48-FA01-483E-9B71-FB4004C32513}" destId="{0785387C-5195-4EE2-8BB6-9F067A6369F6}" srcOrd="1" destOrd="0" presId="urn:microsoft.com/office/officeart/2005/8/layout/hierarchy1"/>
    <dgm:cxn modelId="{7BE1C7EC-4ED6-4A5B-B76F-6AF61AEDA691}" type="presParOf" srcId="{CAB77677-4B93-4653-BB0B-8C05FD07307E}" destId="{B92B1F97-1CA9-411D-B2AD-7CDB5FF4B973}" srcOrd="1" destOrd="0" presId="urn:microsoft.com/office/officeart/2005/8/layout/hierarchy1"/>
    <dgm:cxn modelId="{DFEB5211-7B64-4779-A871-6806B2E1CAE2}" type="presParOf" srcId="{C4E515DA-05EE-40E5-8093-3F66B4AFDBA3}" destId="{BB4A3B9C-304B-4916-8FC0-5CBAEB5FA35B}" srcOrd="2" destOrd="0" presId="urn:microsoft.com/office/officeart/2005/8/layout/hierarchy1"/>
    <dgm:cxn modelId="{F079A96E-5F9A-41FB-A976-E61F482DE32B}" type="presParOf" srcId="{C4E515DA-05EE-40E5-8093-3F66B4AFDBA3}" destId="{7782CFA6-86D8-4D8C-BEA4-155AD1521618}" srcOrd="3" destOrd="0" presId="urn:microsoft.com/office/officeart/2005/8/layout/hierarchy1"/>
    <dgm:cxn modelId="{767873C9-72B0-45B1-8022-1290172C61D2}" type="presParOf" srcId="{7782CFA6-86D8-4D8C-BEA4-155AD1521618}" destId="{F4CE2B33-88F6-429E-B3B1-8B77D70E41B4}" srcOrd="0" destOrd="0" presId="urn:microsoft.com/office/officeart/2005/8/layout/hierarchy1"/>
    <dgm:cxn modelId="{CE8DBFEA-888A-4458-B711-155DA7FFA63A}" type="presParOf" srcId="{F4CE2B33-88F6-429E-B3B1-8B77D70E41B4}" destId="{26C5BAF4-43DF-430C-88EE-22C53BEB3AFA}" srcOrd="0" destOrd="0" presId="urn:microsoft.com/office/officeart/2005/8/layout/hierarchy1"/>
    <dgm:cxn modelId="{FA04E446-188A-4940-99B6-F00829A37A8E}" type="presParOf" srcId="{F4CE2B33-88F6-429E-B3B1-8B77D70E41B4}" destId="{7FFA8CA8-AFEC-4099-91E7-62B23BEF4DD8}" srcOrd="1" destOrd="0" presId="urn:microsoft.com/office/officeart/2005/8/layout/hierarchy1"/>
    <dgm:cxn modelId="{3C951694-7310-41CA-AB20-3F482F54B93D}" type="presParOf" srcId="{7782CFA6-86D8-4D8C-BEA4-155AD1521618}" destId="{0946A633-D22F-48A7-BDD4-AD283154393A}" srcOrd="1" destOrd="0" presId="urn:microsoft.com/office/officeart/2005/8/layout/hierarchy1"/>
    <dgm:cxn modelId="{2B1B6C62-4C01-48DC-9D17-5CEDEC139668}" type="presParOf" srcId="{0946A633-D22F-48A7-BDD4-AD283154393A}" destId="{83BA44B5-6095-4936-A9AE-6985FB5ABF4E}" srcOrd="0" destOrd="0" presId="urn:microsoft.com/office/officeart/2005/8/layout/hierarchy1"/>
    <dgm:cxn modelId="{57BF9255-07A6-4179-AD21-9CB42F1C11A0}" type="presParOf" srcId="{0946A633-D22F-48A7-BDD4-AD283154393A}" destId="{2595B5DE-9DB3-45C7-8B53-9B5B3C689B1E}" srcOrd="1" destOrd="0" presId="urn:microsoft.com/office/officeart/2005/8/layout/hierarchy1"/>
    <dgm:cxn modelId="{DDC78F46-F604-467D-9030-90F5B92BDD86}" type="presParOf" srcId="{2595B5DE-9DB3-45C7-8B53-9B5B3C689B1E}" destId="{3994DB9A-E4FF-426A-BAAB-7726F827648D}" srcOrd="0" destOrd="0" presId="urn:microsoft.com/office/officeart/2005/8/layout/hierarchy1"/>
    <dgm:cxn modelId="{326CDD88-5BD6-430B-95BF-A143C44519C4}" type="presParOf" srcId="{3994DB9A-E4FF-426A-BAAB-7726F827648D}" destId="{CCA18001-09D4-44F6-9899-D2F0C54EF912}" srcOrd="0" destOrd="0" presId="urn:microsoft.com/office/officeart/2005/8/layout/hierarchy1"/>
    <dgm:cxn modelId="{3B27A574-B664-4DBB-8A04-7F9ECD61EA79}" type="presParOf" srcId="{3994DB9A-E4FF-426A-BAAB-7726F827648D}" destId="{76B78D7F-B42A-4020-AA57-98032D48B1E9}" srcOrd="1" destOrd="0" presId="urn:microsoft.com/office/officeart/2005/8/layout/hierarchy1"/>
    <dgm:cxn modelId="{F47F843C-8110-4062-B5D4-8F69F537FF95}" type="presParOf" srcId="{2595B5DE-9DB3-45C7-8B53-9B5B3C689B1E}" destId="{A3A3CF2C-A74A-4961-8443-42C89605B7B7}" srcOrd="1" destOrd="0" presId="urn:microsoft.com/office/officeart/2005/8/layout/hierarchy1"/>
    <dgm:cxn modelId="{491A65CD-8770-459E-BD2D-A96E9324C3EB}" type="presParOf" srcId="{0946A633-D22F-48A7-BDD4-AD283154393A}" destId="{85706E4E-BB4A-41DF-8013-B2392289F0AC}" srcOrd="2" destOrd="0" presId="urn:microsoft.com/office/officeart/2005/8/layout/hierarchy1"/>
    <dgm:cxn modelId="{C69A91AC-6F34-48F3-8A19-B9FFF4A54A41}" type="presParOf" srcId="{0946A633-D22F-48A7-BDD4-AD283154393A}" destId="{974C501E-BA0E-4D64-A8A4-3857B82228DB}" srcOrd="3" destOrd="0" presId="urn:microsoft.com/office/officeart/2005/8/layout/hierarchy1"/>
    <dgm:cxn modelId="{03B9BE6F-128A-4CF9-9286-12DD157DBDB7}" type="presParOf" srcId="{974C501E-BA0E-4D64-A8A4-3857B82228DB}" destId="{7B43A2E4-BF33-4AF0-9C99-B92BCE40842B}" srcOrd="0" destOrd="0" presId="urn:microsoft.com/office/officeart/2005/8/layout/hierarchy1"/>
    <dgm:cxn modelId="{DA7B721F-39CC-4948-B21F-65F60C9C943C}" type="presParOf" srcId="{7B43A2E4-BF33-4AF0-9C99-B92BCE40842B}" destId="{E34AE56A-A608-4B94-91A5-14F5470AD979}" srcOrd="0" destOrd="0" presId="urn:microsoft.com/office/officeart/2005/8/layout/hierarchy1"/>
    <dgm:cxn modelId="{97BB8C2C-14E4-4F16-A69B-E92B1B9664B4}" type="presParOf" srcId="{7B43A2E4-BF33-4AF0-9C99-B92BCE40842B}" destId="{E3AA24BA-D297-4E89-A048-A56BEBF2F600}" srcOrd="1" destOrd="0" presId="urn:microsoft.com/office/officeart/2005/8/layout/hierarchy1"/>
    <dgm:cxn modelId="{97DFECA8-5FA5-4CA6-8477-CA7A1E05E2C7}" type="presParOf" srcId="{974C501E-BA0E-4D64-A8A4-3857B82228DB}" destId="{90BEC2A6-C900-4A61-9F53-772B7C83E316}" srcOrd="1" destOrd="0" presId="urn:microsoft.com/office/officeart/2005/8/layout/hierarchy1"/>
    <dgm:cxn modelId="{34094265-4BE7-4564-A83C-289AD40533D4}" type="presParOf" srcId="{0946A633-D22F-48A7-BDD4-AD283154393A}" destId="{88D7F1A1-8755-47DA-AE7A-B22FAA5251C9}" srcOrd="4" destOrd="0" presId="urn:microsoft.com/office/officeart/2005/8/layout/hierarchy1"/>
    <dgm:cxn modelId="{8D746502-5AE5-49A0-B093-6CAF0E8C14C5}" type="presParOf" srcId="{0946A633-D22F-48A7-BDD4-AD283154393A}" destId="{AF56BD56-F5CB-4307-8B29-AD7A93B9FB96}" srcOrd="5" destOrd="0" presId="urn:microsoft.com/office/officeart/2005/8/layout/hierarchy1"/>
    <dgm:cxn modelId="{4EC47715-89E5-40DA-9A1B-BDA3573BDBA9}" type="presParOf" srcId="{AF56BD56-F5CB-4307-8B29-AD7A93B9FB96}" destId="{B05423C0-AE67-4962-A33F-BCFAEB589C8B}" srcOrd="0" destOrd="0" presId="urn:microsoft.com/office/officeart/2005/8/layout/hierarchy1"/>
    <dgm:cxn modelId="{E5C7E458-0B14-4300-B392-964EF11D6B11}" type="presParOf" srcId="{B05423C0-AE67-4962-A33F-BCFAEB589C8B}" destId="{1F9E9F19-6F88-425F-87C1-32E436D122F2}" srcOrd="0" destOrd="0" presId="urn:microsoft.com/office/officeart/2005/8/layout/hierarchy1"/>
    <dgm:cxn modelId="{01B28D5F-E5DA-4115-A3B0-696A3085CB6B}" type="presParOf" srcId="{B05423C0-AE67-4962-A33F-BCFAEB589C8B}" destId="{C9BD643B-4550-4FD4-904F-5AE1A226F11F}" srcOrd="1" destOrd="0" presId="urn:microsoft.com/office/officeart/2005/8/layout/hierarchy1"/>
    <dgm:cxn modelId="{0A27F172-A0FE-4B96-9B76-B7F95A405C17}" type="presParOf" srcId="{AF56BD56-F5CB-4307-8B29-AD7A93B9FB96}" destId="{FE0ED455-8272-493C-B54C-DA5531901995}" srcOrd="1" destOrd="0" presId="urn:microsoft.com/office/officeart/2005/8/layout/hierarchy1"/>
    <dgm:cxn modelId="{0FAA4172-0840-460C-9898-0B2CEAD844D0}" type="presParOf" srcId="{0946A633-D22F-48A7-BDD4-AD283154393A}" destId="{761DC177-8715-46A2-85CE-B12E6D0EEFDD}" srcOrd="6" destOrd="0" presId="urn:microsoft.com/office/officeart/2005/8/layout/hierarchy1"/>
    <dgm:cxn modelId="{06913174-756C-4303-A10E-23F65C498039}" type="presParOf" srcId="{0946A633-D22F-48A7-BDD4-AD283154393A}" destId="{40D4566B-2213-46AD-93A8-EDCAF0994119}" srcOrd="7" destOrd="0" presId="urn:microsoft.com/office/officeart/2005/8/layout/hierarchy1"/>
    <dgm:cxn modelId="{AC34CD57-DA20-40D2-9499-BBD420F1418A}" type="presParOf" srcId="{40D4566B-2213-46AD-93A8-EDCAF0994119}" destId="{AE80971D-9817-4935-86DB-2DF68E58A83E}" srcOrd="0" destOrd="0" presId="urn:microsoft.com/office/officeart/2005/8/layout/hierarchy1"/>
    <dgm:cxn modelId="{44401A19-1DFF-461C-B5BB-BD82BDDF73D1}" type="presParOf" srcId="{AE80971D-9817-4935-86DB-2DF68E58A83E}" destId="{A66F6D57-C3FB-4EB6-81E3-D4B0D35F624B}" srcOrd="0" destOrd="0" presId="urn:microsoft.com/office/officeart/2005/8/layout/hierarchy1"/>
    <dgm:cxn modelId="{7FB8C7C8-F4C1-4678-BFFE-6C1963828B9B}" type="presParOf" srcId="{AE80971D-9817-4935-86DB-2DF68E58A83E}" destId="{8A167DB2-1394-4279-9E8B-A2ABE5D6E268}" srcOrd="1" destOrd="0" presId="urn:microsoft.com/office/officeart/2005/8/layout/hierarchy1"/>
    <dgm:cxn modelId="{5AE2AAE8-28DC-4CA6-937E-5F08CAA39B5B}" type="presParOf" srcId="{40D4566B-2213-46AD-93A8-EDCAF0994119}" destId="{E87AEB15-E698-4356-B8C8-2234340F9DCD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0E103-A0FE-415D-8BE5-7513C6E5BE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107F2DB-CFF7-4871-9CE3-0CD0F0C73C61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Castellar" pitchFamily="18" charset="0"/>
            </a:rPr>
            <a:t>JOINTS</a:t>
          </a:r>
          <a:endParaRPr lang="en-US" sz="2800" b="1" dirty="0">
            <a:solidFill>
              <a:srgbClr val="FF0000"/>
            </a:solidFill>
            <a:latin typeface="Castellar" pitchFamily="18" charset="0"/>
          </a:endParaRPr>
        </a:p>
      </dgm:t>
    </dgm:pt>
    <dgm:pt modelId="{CF652F5F-F481-488C-AF16-4E909013AE59}" type="parTrans" cxnId="{595119BF-A720-4774-B012-1412936A91B4}">
      <dgm:prSet/>
      <dgm:spPr/>
      <dgm:t>
        <a:bodyPr/>
        <a:lstStyle/>
        <a:p>
          <a:endParaRPr lang="en-US"/>
        </a:p>
      </dgm:t>
    </dgm:pt>
    <dgm:pt modelId="{ED6F1235-0217-47AE-A343-377AC182EAD8}" type="sibTrans" cxnId="{595119BF-A720-4774-B012-1412936A91B4}">
      <dgm:prSet/>
      <dgm:spPr/>
      <dgm:t>
        <a:bodyPr/>
        <a:lstStyle/>
        <a:p>
          <a:endParaRPr lang="en-US"/>
        </a:p>
      </dgm:t>
    </dgm:pt>
    <dgm:pt modelId="{E9E1899F-7328-452E-AB36-18628A8927F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7030A0"/>
              </a:solidFill>
            </a:rPr>
            <a:t>SYNARTHROSES</a:t>
          </a:r>
          <a:endParaRPr lang="en-US" sz="1600" dirty="0">
            <a:solidFill>
              <a:srgbClr val="7030A0"/>
            </a:solidFill>
          </a:endParaRPr>
        </a:p>
      </dgm:t>
    </dgm:pt>
    <dgm:pt modelId="{05179D5E-2ECE-4A72-9873-142170C395DD}" type="parTrans" cxnId="{B55B0DD9-9FDF-4695-8465-5C8CCDD95322}">
      <dgm:prSet/>
      <dgm:spPr/>
      <dgm:t>
        <a:bodyPr/>
        <a:lstStyle/>
        <a:p>
          <a:endParaRPr lang="en-US"/>
        </a:p>
      </dgm:t>
    </dgm:pt>
    <dgm:pt modelId="{9B95146C-E77D-4ED5-9987-50DDA3F1EB5A}" type="sibTrans" cxnId="{B55B0DD9-9FDF-4695-8465-5C8CCDD95322}">
      <dgm:prSet/>
      <dgm:spPr/>
      <dgm:t>
        <a:bodyPr/>
        <a:lstStyle/>
        <a:p>
          <a:endParaRPr lang="en-US"/>
        </a:p>
      </dgm:t>
    </dgm:pt>
    <dgm:pt modelId="{CC6299BA-D2AC-44BA-A99D-ECB94FFCF2E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FIBROUS</a:t>
          </a:r>
          <a:endParaRPr lang="en-US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95244634-1F9A-4E45-8BFE-9CB86418DAE2}" type="parTrans" cxnId="{05DF9B27-5990-42D7-942E-6A371C6CA184}">
      <dgm:prSet/>
      <dgm:spPr/>
      <dgm:t>
        <a:bodyPr/>
        <a:lstStyle/>
        <a:p>
          <a:endParaRPr lang="en-US"/>
        </a:p>
      </dgm:t>
    </dgm:pt>
    <dgm:pt modelId="{B1B8EDD0-22E7-4CB0-9088-964594567E3C}" type="sibTrans" cxnId="{05DF9B27-5990-42D7-942E-6A371C6CA184}">
      <dgm:prSet/>
      <dgm:spPr/>
      <dgm:t>
        <a:bodyPr/>
        <a:lstStyle/>
        <a:p>
          <a:endParaRPr lang="en-US"/>
        </a:p>
      </dgm:t>
    </dgm:pt>
    <dgm:pt modelId="{BE8C5DC7-F748-4324-BC56-54541F49CB2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CARTILA-GINOUS</a:t>
          </a:r>
          <a:endParaRPr lang="en-US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1658DBF3-E383-4BC6-BD5C-4E486AC4D3FD}" type="parTrans" cxnId="{942DA046-927B-4E20-A7CD-E683743313A7}">
      <dgm:prSet/>
      <dgm:spPr/>
      <dgm:t>
        <a:bodyPr/>
        <a:lstStyle/>
        <a:p>
          <a:endParaRPr lang="en-US"/>
        </a:p>
      </dgm:t>
    </dgm:pt>
    <dgm:pt modelId="{A06027C8-64B8-4DC9-A9F4-209298A3714B}" type="sibTrans" cxnId="{942DA046-927B-4E20-A7CD-E683743313A7}">
      <dgm:prSet/>
      <dgm:spPr/>
      <dgm:t>
        <a:bodyPr/>
        <a:lstStyle/>
        <a:p>
          <a:endParaRPr lang="en-US"/>
        </a:p>
      </dgm:t>
    </dgm:pt>
    <dgm:pt modelId="{55C90422-6017-48D9-971D-A2C8011ADC01}">
      <dgm:prSet phldrT="[Text]" custT="1"/>
      <dgm:spPr/>
      <dgm:t>
        <a:bodyPr/>
        <a:lstStyle/>
        <a:p>
          <a:r>
            <a:rPr lang="en-US" sz="1600" dirty="0" smtClean="0">
              <a:solidFill>
                <a:srgbClr val="7030A0"/>
              </a:solidFill>
            </a:rPr>
            <a:t>DIARTHROSES</a:t>
          </a:r>
          <a:endParaRPr lang="en-US" sz="1600" dirty="0">
            <a:solidFill>
              <a:srgbClr val="7030A0"/>
            </a:solidFill>
          </a:endParaRPr>
        </a:p>
      </dgm:t>
    </dgm:pt>
    <dgm:pt modelId="{B6E919DB-8A87-4A0D-B0B0-512FF5279CD3}" type="parTrans" cxnId="{B40C822C-679F-4663-95E5-B1FE72C22FA6}">
      <dgm:prSet/>
      <dgm:spPr/>
      <dgm:t>
        <a:bodyPr/>
        <a:lstStyle/>
        <a:p>
          <a:endParaRPr lang="en-US"/>
        </a:p>
      </dgm:t>
    </dgm:pt>
    <dgm:pt modelId="{30DDC2AE-FB1C-499E-912E-FE3F3C01ED61}" type="sibTrans" cxnId="{B40C822C-679F-4663-95E5-B1FE72C22FA6}">
      <dgm:prSet/>
      <dgm:spPr/>
      <dgm:t>
        <a:bodyPr/>
        <a:lstStyle/>
        <a:p>
          <a:endParaRPr lang="en-US"/>
        </a:p>
      </dgm:t>
    </dgm:pt>
    <dgm:pt modelId="{4F8AFF9F-BD38-4FD6-983F-A29BD462CD0C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ACC. TO THE AXIS OF MOVEMENT </a:t>
          </a:r>
        </a:p>
      </dgm:t>
    </dgm:pt>
    <dgm:pt modelId="{902F3258-93CD-4998-A134-9342BF49564C}" type="parTrans" cxnId="{8E986C9C-2C29-47F7-864A-8E9A63D61195}">
      <dgm:prSet/>
      <dgm:spPr/>
      <dgm:t>
        <a:bodyPr/>
        <a:lstStyle/>
        <a:p>
          <a:endParaRPr lang="en-US"/>
        </a:p>
      </dgm:t>
    </dgm:pt>
    <dgm:pt modelId="{42BAFCE2-FA7F-42AD-ABB1-93423C81908C}" type="sibTrans" cxnId="{8E986C9C-2C29-47F7-864A-8E9A63D61195}">
      <dgm:prSet/>
      <dgm:spPr/>
      <dgm:t>
        <a:bodyPr/>
        <a:lstStyle/>
        <a:p>
          <a:endParaRPr lang="en-US"/>
        </a:p>
      </dgm:t>
    </dgm:pt>
    <dgm:pt modelId="{0548FD4B-DB19-4B1A-9597-9C7AEFB8B12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ACC. TO NO. OF BONES</a:t>
          </a:r>
        </a:p>
      </dgm:t>
    </dgm:pt>
    <dgm:pt modelId="{1D6FF106-66CF-451C-9EE6-EB38981FE2FE}" type="parTrans" cxnId="{C9F12A17-9735-425C-8533-F6EC50BE5DEE}">
      <dgm:prSet/>
      <dgm:spPr/>
      <dgm:t>
        <a:bodyPr/>
        <a:lstStyle/>
        <a:p>
          <a:endParaRPr lang="en-US"/>
        </a:p>
      </dgm:t>
    </dgm:pt>
    <dgm:pt modelId="{B0052A9B-8E64-4727-8378-DEA67A6D2CA9}" type="sibTrans" cxnId="{C9F12A17-9735-425C-8533-F6EC50BE5DEE}">
      <dgm:prSet/>
      <dgm:spPr/>
      <dgm:t>
        <a:bodyPr/>
        <a:lstStyle/>
        <a:p>
          <a:endParaRPr lang="en-US"/>
        </a:p>
      </dgm:t>
    </dgm:pt>
    <dgm:pt modelId="{D44D5304-CEC3-456A-B6F6-BA9C0684E628}">
      <dgm:prSet custT="1"/>
      <dgm:spPr/>
      <dgm:t>
        <a:bodyPr/>
        <a:lstStyle/>
        <a:p>
          <a:r>
            <a:rPr lang="en-US" sz="1100" dirty="0" smtClean="0"/>
            <a:t>SUTURES</a:t>
          </a:r>
        </a:p>
        <a:p>
          <a:r>
            <a:rPr lang="en-US" sz="1100" dirty="0" smtClean="0"/>
            <a:t>SYNDESMOSES</a:t>
          </a:r>
        </a:p>
        <a:p>
          <a:r>
            <a:rPr lang="en-US" sz="1100" dirty="0" smtClean="0"/>
            <a:t>GOMPHOSIS</a:t>
          </a:r>
          <a:endParaRPr lang="en-US" sz="1100" dirty="0"/>
        </a:p>
      </dgm:t>
    </dgm:pt>
    <dgm:pt modelId="{F4ED1D04-0E1D-4FC3-8981-D4B79C927013}" type="parTrans" cxnId="{C5DA8584-DAD6-4733-B92F-1AF05EC9062F}">
      <dgm:prSet/>
      <dgm:spPr/>
      <dgm:t>
        <a:bodyPr/>
        <a:lstStyle/>
        <a:p>
          <a:endParaRPr lang="en-US"/>
        </a:p>
      </dgm:t>
    </dgm:pt>
    <dgm:pt modelId="{8A2E30CA-1EAA-4AF1-BE3F-1414BF6BCB07}" type="sibTrans" cxnId="{C5DA8584-DAD6-4733-B92F-1AF05EC9062F}">
      <dgm:prSet/>
      <dgm:spPr/>
      <dgm:t>
        <a:bodyPr/>
        <a:lstStyle/>
        <a:p>
          <a:endParaRPr lang="en-US"/>
        </a:p>
      </dgm:t>
    </dgm:pt>
    <dgm:pt modelId="{CB05A8C3-22E1-4576-AE54-A09E661BE2DD}">
      <dgm:prSet custT="1"/>
      <dgm:spPr/>
      <dgm:t>
        <a:bodyPr/>
        <a:lstStyle/>
        <a:p>
          <a:r>
            <a:rPr lang="en-US" sz="1050" dirty="0" smtClean="0"/>
            <a:t>SYNCHONDR-OSES</a:t>
          </a:r>
        </a:p>
        <a:p>
          <a:r>
            <a:rPr lang="en-US" sz="1050" dirty="0" smtClean="0"/>
            <a:t>SYMPHYSES</a:t>
          </a:r>
          <a:endParaRPr lang="en-US" sz="1050" dirty="0"/>
        </a:p>
      </dgm:t>
    </dgm:pt>
    <dgm:pt modelId="{FD5E3360-B348-4270-8109-57F8B2BFC339}" type="parTrans" cxnId="{D441564C-1C50-4007-863D-B2EC557A7CB5}">
      <dgm:prSet/>
      <dgm:spPr/>
      <dgm:t>
        <a:bodyPr/>
        <a:lstStyle/>
        <a:p>
          <a:endParaRPr lang="en-US"/>
        </a:p>
      </dgm:t>
    </dgm:pt>
    <dgm:pt modelId="{D40AA91B-BBD7-4124-897B-B03783C86CC2}" type="sibTrans" cxnId="{D441564C-1C50-4007-863D-B2EC557A7CB5}">
      <dgm:prSet/>
      <dgm:spPr/>
      <dgm:t>
        <a:bodyPr/>
        <a:lstStyle/>
        <a:p>
          <a:endParaRPr lang="en-US"/>
        </a:p>
      </dgm:t>
    </dgm:pt>
    <dgm:pt modelId="{11F83058-6496-4A3E-B668-DEBC0006971B}">
      <dgm:prSet/>
      <dgm:spPr/>
      <dgm:t>
        <a:bodyPr/>
        <a:lstStyle/>
        <a:p>
          <a:r>
            <a:rPr lang="en-US" dirty="0" smtClean="0"/>
            <a:t>SIMPLE</a:t>
          </a:r>
        </a:p>
        <a:p>
          <a:r>
            <a:rPr lang="en-US" dirty="0" smtClean="0"/>
            <a:t>COMPOUND</a:t>
          </a:r>
        </a:p>
        <a:p>
          <a:r>
            <a:rPr lang="en-US" dirty="0" smtClean="0"/>
            <a:t>COMPLEX</a:t>
          </a:r>
        </a:p>
      </dgm:t>
    </dgm:pt>
    <dgm:pt modelId="{47E26836-BA65-4812-8909-5F8E3A9E240A}" type="parTrans" cxnId="{E12A31A3-B67D-4903-A530-912384AE08FF}">
      <dgm:prSet/>
      <dgm:spPr/>
      <dgm:t>
        <a:bodyPr/>
        <a:lstStyle/>
        <a:p>
          <a:endParaRPr lang="en-US"/>
        </a:p>
      </dgm:t>
    </dgm:pt>
    <dgm:pt modelId="{9CFD0690-E5D0-4225-AB09-1BA1BF0CF9F3}" type="sibTrans" cxnId="{E12A31A3-B67D-4903-A530-912384AE08FF}">
      <dgm:prSet/>
      <dgm:spPr/>
      <dgm:t>
        <a:bodyPr/>
        <a:lstStyle/>
        <a:p>
          <a:endParaRPr lang="en-US"/>
        </a:p>
      </dgm:t>
    </dgm:pt>
    <dgm:pt modelId="{62DBFDF9-7C2D-4933-AB83-7844529EFD72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UNIAXIAL</a:t>
          </a:r>
        </a:p>
        <a:p>
          <a:r>
            <a:rPr lang="en-US" sz="1100" i="1" dirty="0" smtClean="0"/>
            <a:t>HINGE</a:t>
          </a:r>
        </a:p>
        <a:p>
          <a:r>
            <a:rPr lang="en-US" sz="1100" i="1" dirty="0" smtClean="0"/>
            <a:t>PIVOT</a:t>
          </a:r>
        </a:p>
        <a:p>
          <a:r>
            <a:rPr lang="en-US" sz="1100" i="1" dirty="0" smtClean="0"/>
            <a:t>CONDYLAR</a:t>
          </a:r>
        </a:p>
      </dgm:t>
    </dgm:pt>
    <dgm:pt modelId="{D9069582-0699-4A71-A16B-649D830D6637}" type="parTrans" cxnId="{709BC8FD-9E16-4673-B3A4-BF9AF2348A1E}">
      <dgm:prSet/>
      <dgm:spPr/>
      <dgm:t>
        <a:bodyPr/>
        <a:lstStyle/>
        <a:p>
          <a:endParaRPr lang="en-US"/>
        </a:p>
      </dgm:t>
    </dgm:pt>
    <dgm:pt modelId="{B1959C6D-6F64-406F-975C-832A7200C7C2}" type="sibTrans" cxnId="{709BC8FD-9E16-4673-B3A4-BF9AF2348A1E}">
      <dgm:prSet/>
      <dgm:spPr/>
      <dgm:t>
        <a:bodyPr/>
        <a:lstStyle/>
        <a:p>
          <a:endParaRPr lang="en-US"/>
        </a:p>
      </dgm:t>
    </dgm:pt>
    <dgm:pt modelId="{4077DB97-3D0D-4703-A028-4BDC1584C26A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BIAXIAL</a:t>
          </a:r>
        </a:p>
        <a:p>
          <a:r>
            <a:rPr lang="en-US" sz="1100" i="1" dirty="0" smtClean="0"/>
            <a:t>ELLIPSOID</a:t>
          </a:r>
        </a:p>
        <a:p>
          <a:r>
            <a:rPr lang="en-US" sz="1100" i="1" dirty="0" smtClean="0"/>
            <a:t>SADDLE</a:t>
          </a:r>
          <a:endParaRPr lang="en-US" sz="1100" i="1" dirty="0"/>
        </a:p>
      </dgm:t>
    </dgm:pt>
    <dgm:pt modelId="{EEE2356E-98CB-4EEA-8F58-AE37DD992B6C}" type="parTrans" cxnId="{F7332818-742B-465F-A1CC-8E7035C456D1}">
      <dgm:prSet/>
      <dgm:spPr/>
      <dgm:t>
        <a:bodyPr/>
        <a:lstStyle/>
        <a:p>
          <a:endParaRPr lang="en-US"/>
        </a:p>
      </dgm:t>
    </dgm:pt>
    <dgm:pt modelId="{458A346D-0EE8-4D6B-AE62-3BBC15277E4E}" type="sibTrans" cxnId="{F7332818-742B-465F-A1CC-8E7035C456D1}">
      <dgm:prSet/>
      <dgm:spPr/>
      <dgm:t>
        <a:bodyPr/>
        <a:lstStyle/>
        <a:p>
          <a:endParaRPr lang="en-US"/>
        </a:p>
      </dgm:t>
    </dgm:pt>
    <dgm:pt modelId="{E89685EC-DA8C-45CE-97A9-B3CAF2797B90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POLYAXIAL</a:t>
          </a:r>
        </a:p>
        <a:p>
          <a:r>
            <a:rPr lang="en-US" sz="1100" dirty="0" smtClean="0"/>
            <a:t>BALL &amp; SOCKET</a:t>
          </a:r>
          <a:endParaRPr lang="en-US" sz="1100" dirty="0"/>
        </a:p>
      </dgm:t>
    </dgm:pt>
    <dgm:pt modelId="{FF88A321-CB69-4ACA-ACD6-C9474C72EF71}" type="parTrans" cxnId="{88B8CC3A-6EDC-4292-BD1D-48F1E7C98BE5}">
      <dgm:prSet/>
      <dgm:spPr/>
      <dgm:t>
        <a:bodyPr/>
        <a:lstStyle/>
        <a:p>
          <a:endParaRPr lang="en-US"/>
        </a:p>
      </dgm:t>
    </dgm:pt>
    <dgm:pt modelId="{777E2B3C-7D76-4494-8E73-29E48DA07876}" type="sibTrans" cxnId="{88B8CC3A-6EDC-4292-BD1D-48F1E7C98BE5}">
      <dgm:prSet/>
      <dgm:spPr/>
      <dgm:t>
        <a:bodyPr/>
        <a:lstStyle/>
        <a:p>
          <a:endParaRPr lang="en-US"/>
        </a:p>
      </dgm:t>
    </dgm:pt>
    <dgm:pt modelId="{5AF3CFDB-F35F-4695-90A7-0FA9C0FE81FE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P</a:t>
          </a:r>
        </a:p>
        <a:p>
          <a:r>
            <a:rPr lang="en-US" sz="1400" b="1" dirty="0" smtClean="0">
              <a:solidFill>
                <a:srgbClr val="7030A0"/>
              </a:solidFill>
            </a:rPr>
            <a:t>L</a:t>
          </a:r>
        </a:p>
        <a:p>
          <a:r>
            <a:rPr lang="en-US" sz="1400" b="1" dirty="0" smtClean="0">
              <a:solidFill>
                <a:srgbClr val="7030A0"/>
              </a:solidFill>
            </a:rPr>
            <a:t>A</a:t>
          </a:r>
        </a:p>
        <a:p>
          <a:r>
            <a:rPr lang="en-US" sz="1400" b="1" dirty="0" smtClean="0">
              <a:solidFill>
                <a:srgbClr val="7030A0"/>
              </a:solidFill>
            </a:rPr>
            <a:t>N</a:t>
          </a:r>
        </a:p>
        <a:p>
          <a:r>
            <a:rPr lang="en-US" sz="1400" b="1" dirty="0" smtClean="0">
              <a:solidFill>
                <a:srgbClr val="7030A0"/>
              </a:solidFill>
            </a:rPr>
            <a:t>E</a:t>
          </a:r>
          <a:endParaRPr lang="en-US" sz="1400" b="1" dirty="0">
            <a:solidFill>
              <a:srgbClr val="7030A0"/>
            </a:solidFill>
          </a:endParaRPr>
        </a:p>
      </dgm:t>
    </dgm:pt>
    <dgm:pt modelId="{11C214BE-5082-4FE7-B195-22A2C8865830}" type="parTrans" cxnId="{9E327A43-4231-45C8-939C-1CB4C63083F3}">
      <dgm:prSet/>
      <dgm:spPr/>
      <dgm:t>
        <a:bodyPr/>
        <a:lstStyle/>
        <a:p>
          <a:endParaRPr lang="en-US"/>
        </a:p>
      </dgm:t>
    </dgm:pt>
    <dgm:pt modelId="{72F84BF4-0006-43A4-AF2B-B1C4BEBFA190}" type="sibTrans" cxnId="{9E327A43-4231-45C8-939C-1CB4C63083F3}">
      <dgm:prSet/>
      <dgm:spPr/>
      <dgm:t>
        <a:bodyPr/>
        <a:lstStyle/>
        <a:p>
          <a:endParaRPr lang="en-US"/>
        </a:p>
      </dgm:t>
    </dgm:pt>
    <dgm:pt modelId="{374C1837-F663-49BD-8337-809929C8ECD6}" type="pres">
      <dgm:prSet presAssocID="{9CB0E103-A0FE-415D-8BE5-7513C6E5BE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6779A0-70FB-42C1-B780-726E2EAB3556}" type="pres">
      <dgm:prSet presAssocID="{6107F2DB-CFF7-4871-9CE3-0CD0F0C73C61}" presName="hierRoot1" presStyleCnt="0"/>
      <dgm:spPr/>
    </dgm:pt>
    <dgm:pt modelId="{7E7E2C4D-FA0F-4B0A-A575-BCC1C35F5DF8}" type="pres">
      <dgm:prSet presAssocID="{6107F2DB-CFF7-4871-9CE3-0CD0F0C73C61}" presName="composite" presStyleCnt="0"/>
      <dgm:spPr/>
    </dgm:pt>
    <dgm:pt modelId="{2714750E-9F31-4691-AF35-0DC24D0EA2C4}" type="pres">
      <dgm:prSet presAssocID="{6107F2DB-CFF7-4871-9CE3-0CD0F0C73C61}" presName="background" presStyleLbl="node0" presStyleIdx="0" presStyleCnt="1"/>
      <dgm:spPr/>
    </dgm:pt>
    <dgm:pt modelId="{73786C01-9CB5-4CCE-AF19-475F4333FB29}" type="pres">
      <dgm:prSet presAssocID="{6107F2DB-CFF7-4871-9CE3-0CD0F0C73C61}" presName="text" presStyleLbl="fgAcc0" presStyleIdx="0" presStyleCnt="1" custScaleX="202218" custScaleY="73154" custLinFactX="8451" custLinFactNeighborX="100000" custLinFactNeighborY="-24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7DA76B-D665-49B0-9776-6CD97F112D59}" type="pres">
      <dgm:prSet presAssocID="{6107F2DB-CFF7-4871-9CE3-0CD0F0C73C61}" presName="hierChild2" presStyleCnt="0"/>
      <dgm:spPr/>
    </dgm:pt>
    <dgm:pt modelId="{DE979AE4-75DD-40B0-B400-85E50D113F84}" type="pres">
      <dgm:prSet presAssocID="{05179D5E-2ECE-4A72-9873-142170C395D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999A516-CA34-4A23-B4E4-FDB31A791295}" type="pres">
      <dgm:prSet presAssocID="{E9E1899F-7328-452E-AB36-18628A8927FD}" presName="hierRoot2" presStyleCnt="0"/>
      <dgm:spPr/>
    </dgm:pt>
    <dgm:pt modelId="{25715B77-71D4-466A-BD90-234D4DA68698}" type="pres">
      <dgm:prSet presAssocID="{E9E1899F-7328-452E-AB36-18628A8927FD}" presName="composite2" presStyleCnt="0"/>
      <dgm:spPr/>
    </dgm:pt>
    <dgm:pt modelId="{DA0B6E83-3A1A-473F-A5FC-BC71093FD617}" type="pres">
      <dgm:prSet presAssocID="{E9E1899F-7328-452E-AB36-18628A8927FD}" presName="background2" presStyleLbl="node2" presStyleIdx="0" presStyleCnt="2"/>
      <dgm:spPr/>
    </dgm:pt>
    <dgm:pt modelId="{F366654A-4AD5-44C1-B58D-EDBB9BFE7AE1}" type="pres">
      <dgm:prSet presAssocID="{E9E1899F-7328-452E-AB36-18628A8927FD}" presName="text2" presStyleLbl="fgAcc2" presStyleIdx="0" presStyleCnt="2" custScaleX="184323" custScaleY="90164" custLinFactNeighborX="24836" custLinFactNeighborY="-9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B87F5F-8A71-4DEB-937B-17366EE954C8}" type="pres">
      <dgm:prSet presAssocID="{E9E1899F-7328-452E-AB36-18628A8927FD}" presName="hierChild3" presStyleCnt="0"/>
      <dgm:spPr/>
    </dgm:pt>
    <dgm:pt modelId="{7D006655-9278-493E-AAF4-87EE0524A262}" type="pres">
      <dgm:prSet presAssocID="{95244634-1F9A-4E45-8BFE-9CB86418DAE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1FF47FD-F877-4F93-B0E8-1AC6B4F94221}" type="pres">
      <dgm:prSet presAssocID="{CC6299BA-D2AC-44BA-A99D-ECB94FFCF2EE}" presName="hierRoot3" presStyleCnt="0"/>
      <dgm:spPr/>
    </dgm:pt>
    <dgm:pt modelId="{F73BA542-5325-403E-A504-D401F8611AD5}" type="pres">
      <dgm:prSet presAssocID="{CC6299BA-D2AC-44BA-A99D-ECB94FFCF2EE}" presName="composite3" presStyleCnt="0"/>
      <dgm:spPr/>
    </dgm:pt>
    <dgm:pt modelId="{6B181DE4-7316-4F05-BAF6-5B66E31D5EA8}" type="pres">
      <dgm:prSet presAssocID="{CC6299BA-D2AC-44BA-A99D-ECB94FFCF2EE}" presName="background3" presStyleLbl="node3" presStyleIdx="0" presStyleCnt="4"/>
      <dgm:spPr/>
    </dgm:pt>
    <dgm:pt modelId="{DD685B35-B2BC-456E-B7D3-2A00D2CC5070}" type="pres">
      <dgm:prSet presAssocID="{CC6299BA-D2AC-44BA-A99D-ECB94FFCF2EE}" presName="text3" presStyleLbl="fgAcc3" presStyleIdx="0" presStyleCnt="4" custScaleX="126026" custLinFactNeighborX="20891" custLinFactNeighborY="-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E7B0B-627B-4513-B569-97CEA2451A5D}" type="pres">
      <dgm:prSet presAssocID="{CC6299BA-D2AC-44BA-A99D-ECB94FFCF2EE}" presName="hierChild4" presStyleCnt="0"/>
      <dgm:spPr/>
    </dgm:pt>
    <dgm:pt modelId="{FDF13572-2F7D-4ABB-BC7C-F8BA905A2844}" type="pres">
      <dgm:prSet presAssocID="{F4ED1D04-0E1D-4FC3-8981-D4B79C927013}" presName="Name23" presStyleLbl="parChTrans1D4" presStyleIdx="0" presStyleCnt="7"/>
      <dgm:spPr/>
      <dgm:t>
        <a:bodyPr/>
        <a:lstStyle/>
        <a:p>
          <a:endParaRPr lang="en-US"/>
        </a:p>
      </dgm:t>
    </dgm:pt>
    <dgm:pt modelId="{178F5B01-B467-430A-895B-5B99AE994305}" type="pres">
      <dgm:prSet presAssocID="{D44D5304-CEC3-456A-B6F6-BA9C0684E628}" presName="hierRoot4" presStyleCnt="0"/>
      <dgm:spPr/>
    </dgm:pt>
    <dgm:pt modelId="{B36A06BD-EA6A-4423-82D1-6DF7444D088A}" type="pres">
      <dgm:prSet presAssocID="{D44D5304-CEC3-456A-B6F6-BA9C0684E628}" presName="composite4" presStyleCnt="0"/>
      <dgm:spPr/>
    </dgm:pt>
    <dgm:pt modelId="{744181E7-7A92-4445-8ED2-74FF756941ED}" type="pres">
      <dgm:prSet presAssocID="{D44D5304-CEC3-456A-B6F6-BA9C0684E628}" presName="background4" presStyleLbl="node4" presStyleIdx="0" presStyleCnt="7"/>
      <dgm:spPr/>
    </dgm:pt>
    <dgm:pt modelId="{BF311EBA-E84D-4E85-8D4C-95E3AAF8599C}" type="pres">
      <dgm:prSet presAssocID="{D44D5304-CEC3-456A-B6F6-BA9C0684E628}" presName="text4" presStyleLbl="fgAcc4" presStyleIdx="0" presStyleCnt="7" custScaleX="127837" custScaleY="243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D0305-C2D2-477C-B6E0-14DA3154958C}" type="pres">
      <dgm:prSet presAssocID="{D44D5304-CEC3-456A-B6F6-BA9C0684E628}" presName="hierChild5" presStyleCnt="0"/>
      <dgm:spPr/>
    </dgm:pt>
    <dgm:pt modelId="{12867669-5C15-4C69-B038-A42C34B4DFF3}" type="pres">
      <dgm:prSet presAssocID="{1658DBF3-E383-4BC6-BD5C-4E486AC4D3F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C9BBB456-F518-40F8-8AAA-FA7663554B59}" type="pres">
      <dgm:prSet presAssocID="{BE8C5DC7-F748-4324-BC56-54541F49CB2E}" presName="hierRoot3" presStyleCnt="0"/>
      <dgm:spPr/>
    </dgm:pt>
    <dgm:pt modelId="{87FE9139-34D5-42AC-9F59-E7D2EF7278EB}" type="pres">
      <dgm:prSet presAssocID="{BE8C5DC7-F748-4324-BC56-54541F49CB2E}" presName="composite3" presStyleCnt="0"/>
      <dgm:spPr/>
    </dgm:pt>
    <dgm:pt modelId="{5780F818-3597-4463-8FAE-E372BADF038C}" type="pres">
      <dgm:prSet presAssocID="{BE8C5DC7-F748-4324-BC56-54541F49CB2E}" presName="background3" presStyleLbl="node3" presStyleIdx="1" presStyleCnt="4"/>
      <dgm:spPr/>
    </dgm:pt>
    <dgm:pt modelId="{4511892C-5FD3-4FCE-963C-8F27CDEFDED9}" type="pres">
      <dgm:prSet presAssocID="{BE8C5DC7-F748-4324-BC56-54541F49CB2E}" presName="text3" presStyleLbl="fgAcc3" presStyleIdx="1" presStyleCnt="4" custScaleX="126306" custScaleY="102614" custLinFactNeighborX="15784" custLinFactNeighborY="-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B34CA-5473-4214-9E93-9211298F336C}" type="pres">
      <dgm:prSet presAssocID="{BE8C5DC7-F748-4324-BC56-54541F49CB2E}" presName="hierChild4" presStyleCnt="0"/>
      <dgm:spPr/>
    </dgm:pt>
    <dgm:pt modelId="{C666201C-7510-4D1C-B510-46758370D599}" type="pres">
      <dgm:prSet presAssocID="{FD5E3360-B348-4270-8109-57F8B2BFC339}" presName="Name23" presStyleLbl="parChTrans1D4" presStyleIdx="1" presStyleCnt="7"/>
      <dgm:spPr/>
      <dgm:t>
        <a:bodyPr/>
        <a:lstStyle/>
        <a:p>
          <a:endParaRPr lang="en-US"/>
        </a:p>
      </dgm:t>
    </dgm:pt>
    <dgm:pt modelId="{9B46B646-DA88-419B-9F60-254F5E6E296B}" type="pres">
      <dgm:prSet presAssocID="{CB05A8C3-22E1-4576-AE54-A09E661BE2DD}" presName="hierRoot4" presStyleCnt="0"/>
      <dgm:spPr/>
    </dgm:pt>
    <dgm:pt modelId="{3BA9AD77-B067-48A5-8FBA-5E7A7BA22ABB}" type="pres">
      <dgm:prSet presAssocID="{CB05A8C3-22E1-4576-AE54-A09E661BE2DD}" presName="composite4" presStyleCnt="0"/>
      <dgm:spPr/>
    </dgm:pt>
    <dgm:pt modelId="{14DC013A-26EA-4D6B-A83A-F70E85F57584}" type="pres">
      <dgm:prSet presAssocID="{CB05A8C3-22E1-4576-AE54-A09E661BE2DD}" presName="background4" presStyleLbl="node4" presStyleIdx="1" presStyleCnt="7"/>
      <dgm:spPr/>
    </dgm:pt>
    <dgm:pt modelId="{60FD748C-6508-4594-AD56-1E9D1E6AB29E}" type="pres">
      <dgm:prSet presAssocID="{CB05A8C3-22E1-4576-AE54-A09E661BE2DD}" presName="text4" presStyleLbl="fgAcc4" presStyleIdx="1" presStyleCnt="7" custScaleY="231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D8D70-8E32-4521-AFD6-69842208A106}" type="pres">
      <dgm:prSet presAssocID="{CB05A8C3-22E1-4576-AE54-A09E661BE2DD}" presName="hierChild5" presStyleCnt="0"/>
      <dgm:spPr/>
    </dgm:pt>
    <dgm:pt modelId="{128EC3C6-7EA6-4499-8639-9F9C89562CDB}" type="pres">
      <dgm:prSet presAssocID="{B6E919DB-8A87-4A0D-B0B0-512FF5279CD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FE84EDE-6DCC-4FC5-99DD-44792AE6937E}" type="pres">
      <dgm:prSet presAssocID="{55C90422-6017-48D9-971D-A2C8011ADC01}" presName="hierRoot2" presStyleCnt="0"/>
      <dgm:spPr/>
    </dgm:pt>
    <dgm:pt modelId="{A9D9FF0A-3432-404D-89EC-8100C5394033}" type="pres">
      <dgm:prSet presAssocID="{55C90422-6017-48D9-971D-A2C8011ADC01}" presName="composite2" presStyleCnt="0"/>
      <dgm:spPr/>
    </dgm:pt>
    <dgm:pt modelId="{F7A5A7DB-A1B6-4B51-9BD2-5467B145DF15}" type="pres">
      <dgm:prSet presAssocID="{55C90422-6017-48D9-971D-A2C8011ADC01}" presName="background2" presStyleLbl="node2" presStyleIdx="1" presStyleCnt="2"/>
      <dgm:spPr/>
    </dgm:pt>
    <dgm:pt modelId="{C368E505-A2E2-4CB2-BD92-112B2F79BFDA}" type="pres">
      <dgm:prSet presAssocID="{55C90422-6017-48D9-971D-A2C8011ADC01}" presName="text2" presStyleLbl="fgAcc2" presStyleIdx="1" presStyleCnt="2" custScaleX="163795" custLinFactX="15366" custLinFactNeighborX="100000" custLinFactNeighborY="-9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E515DA-05EE-40E5-8093-3F66B4AFDBA3}" type="pres">
      <dgm:prSet presAssocID="{55C90422-6017-48D9-971D-A2C8011ADC01}" presName="hierChild3" presStyleCnt="0"/>
      <dgm:spPr/>
    </dgm:pt>
    <dgm:pt modelId="{BF34F7D1-8837-4F5A-972B-C61C85B681AD}" type="pres">
      <dgm:prSet presAssocID="{1D6FF106-66CF-451C-9EE6-EB38981FE2F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58EABFD9-98A7-4EE5-AE5C-3E3F6398860F}" type="pres">
      <dgm:prSet presAssocID="{0548FD4B-DB19-4B1A-9597-9C7AEFB8B12A}" presName="hierRoot3" presStyleCnt="0"/>
      <dgm:spPr/>
    </dgm:pt>
    <dgm:pt modelId="{46C6F35D-FC78-4E01-8899-442D8DA93FFF}" type="pres">
      <dgm:prSet presAssocID="{0548FD4B-DB19-4B1A-9597-9C7AEFB8B12A}" presName="composite3" presStyleCnt="0"/>
      <dgm:spPr/>
    </dgm:pt>
    <dgm:pt modelId="{81AA8EFA-208A-4B2E-9CE4-6FC547A3DBD4}" type="pres">
      <dgm:prSet presAssocID="{0548FD4B-DB19-4B1A-9597-9C7AEFB8B12A}" presName="background3" presStyleLbl="node3" presStyleIdx="2" presStyleCnt="4"/>
      <dgm:spPr/>
    </dgm:pt>
    <dgm:pt modelId="{3727DD9A-CEA6-4581-9559-50894BBA4FDC}" type="pres">
      <dgm:prSet presAssocID="{0548FD4B-DB19-4B1A-9597-9C7AEFB8B12A}" presName="text3" presStyleLbl="fgAcc3" presStyleIdx="2" presStyleCnt="4" custScaleX="157730" custLinFactNeighborX="37805" custLinFactNeighborY="-100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7EB3F-81C9-45B7-871C-4D22020D9E54}" type="pres">
      <dgm:prSet presAssocID="{0548FD4B-DB19-4B1A-9597-9C7AEFB8B12A}" presName="hierChild4" presStyleCnt="0"/>
      <dgm:spPr/>
    </dgm:pt>
    <dgm:pt modelId="{E3224AC4-779A-4AF8-9AEC-17C392BF545B}" type="pres">
      <dgm:prSet presAssocID="{47E26836-BA65-4812-8909-5F8E3A9E240A}" presName="Name23" presStyleLbl="parChTrans1D4" presStyleIdx="2" presStyleCnt="7"/>
      <dgm:spPr/>
      <dgm:t>
        <a:bodyPr/>
        <a:lstStyle/>
        <a:p>
          <a:endParaRPr lang="en-US"/>
        </a:p>
      </dgm:t>
    </dgm:pt>
    <dgm:pt modelId="{CAB77677-4B93-4653-BB0B-8C05FD07307E}" type="pres">
      <dgm:prSet presAssocID="{11F83058-6496-4A3E-B668-DEBC0006971B}" presName="hierRoot4" presStyleCnt="0"/>
      <dgm:spPr/>
    </dgm:pt>
    <dgm:pt modelId="{1EC3DB48-FA01-483E-9B71-FB4004C32513}" type="pres">
      <dgm:prSet presAssocID="{11F83058-6496-4A3E-B668-DEBC0006971B}" presName="composite4" presStyleCnt="0"/>
      <dgm:spPr/>
    </dgm:pt>
    <dgm:pt modelId="{6EF14A85-C4ED-46A5-A931-6494439FB990}" type="pres">
      <dgm:prSet presAssocID="{11F83058-6496-4A3E-B668-DEBC0006971B}" presName="background4" presStyleLbl="node4" presStyleIdx="2" presStyleCnt="7"/>
      <dgm:spPr/>
    </dgm:pt>
    <dgm:pt modelId="{0785387C-5195-4EE2-8BB6-9F067A6369F6}" type="pres">
      <dgm:prSet presAssocID="{11F83058-6496-4A3E-B668-DEBC0006971B}" presName="text4" presStyleLbl="fgAcc4" presStyleIdx="2" presStyleCnt="7" custScaleY="224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2B1F97-1CA9-411D-B2AD-7CDB5FF4B973}" type="pres">
      <dgm:prSet presAssocID="{11F83058-6496-4A3E-B668-DEBC0006971B}" presName="hierChild5" presStyleCnt="0"/>
      <dgm:spPr/>
    </dgm:pt>
    <dgm:pt modelId="{BB4A3B9C-304B-4916-8FC0-5CBAEB5FA35B}" type="pres">
      <dgm:prSet presAssocID="{902F3258-93CD-4998-A134-9342BF49564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782CFA6-86D8-4D8C-BEA4-155AD1521618}" type="pres">
      <dgm:prSet presAssocID="{4F8AFF9F-BD38-4FD6-983F-A29BD462CD0C}" presName="hierRoot3" presStyleCnt="0"/>
      <dgm:spPr/>
    </dgm:pt>
    <dgm:pt modelId="{F4CE2B33-88F6-429E-B3B1-8B77D70E41B4}" type="pres">
      <dgm:prSet presAssocID="{4F8AFF9F-BD38-4FD6-983F-A29BD462CD0C}" presName="composite3" presStyleCnt="0"/>
      <dgm:spPr/>
    </dgm:pt>
    <dgm:pt modelId="{26C5BAF4-43DF-430C-88EE-22C53BEB3AFA}" type="pres">
      <dgm:prSet presAssocID="{4F8AFF9F-BD38-4FD6-983F-A29BD462CD0C}" presName="background3" presStyleLbl="node3" presStyleIdx="3" presStyleCnt="4"/>
      <dgm:spPr/>
    </dgm:pt>
    <dgm:pt modelId="{7FFA8CA8-AFEC-4099-91E7-62B23BEF4DD8}" type="pres">
      <dgm:prSet presAssocID="{4F8AFF9F-BD38-4FD6-983F-A29BD462CD0C}" presName="text3" presStyleLbl="fgAcc3" presStyleIdx="3" presStyleCnt="4" custScaleX="179742" custLinFactNeighborX="33749" custLinFactNeighborY="-100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6A633-D22F-48A7-BDD4-AD283154393A}" type="pres">
      <dgm:prSet presAssocID="{4F8AFF9F-BD38-4FD6-983F-A29BD462CD0C}" presName="hierChild4" presStyleCnt="0"/>
      <dgm:spPr/>
    </dgm:pt>
    <dgm:pt modelId="{83BA44B5-6095-4936-A9AE-6985FB5ABF4E}" type="pres">
      <dgm:prSet presAssocID="{D9069582-0699-4A71-A16B-649D830D6637}" presName="Name23" presStyleLbl="parChTrans1D4" presStyleIdx="3" presStyleCnt="7"/>
      <dgm:spPr/>
      <dgm:t>
        <a:bodyPr/>
        <a:lstStyle/>
        <a:p>
          <a:endParaRPr lang="en-US"/>
        </a:p>
      </dgm:t>
    </dgm:pt>
    <dgm:pt modelId="{2595B5DE-9DB3-45C7-8B53-9B5B3C689B1E}" type="pres">
      <dgm:prSet presAssocID="{62DBFDF9-7C2D-4933-AB83-7844529EFD72}" presName="hierRoot4" presStyleCnt="0"/>
      <dgm:spPr/>
    </dgm:pt>
    <dgm:pt modelId="{3994DB9A-E4FF-426A-BAAB-7726F827648D}" type="pres">
      <dgm:prSet presAssocID="{62DBFDF9-7C2D-4933-AB83-7844529EFD72}" presName="composite4" presStyleCnt="0"/>
      <dgm:spPr/>
    </dgm:pt>
    <dgm:pt modelId="{CCA18001-09D4-44F6-9899-D2F0C54EF912}" type="pres">
      <dgm:prSet presAssocID="{62DBFDF9-7C2D-4933-AB83-7844529EFD72}" presName="background4" presStyleLbl="node4" presStyleIdx="3" presStyleCnt="7"/>
      <dgm:spPr/>
    </dgm:pt>
    <dgm:pt modelId="{76B78D7F-B42A-4020-AA57-98032D48B1E9}" type="pres">
      <dgm:prSet presAssocID="{62DBFDF9-7C2D-4933-AB83-7844529EFD72}" presName="text4" presStyleLbl="fgAcc4" presStyleIdx="3" presStyleCnt="7" custScaleY="227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3CF2C-A74A-4961-8443-42C89605B7B7}" type="pres">
      <dgm:prSet presAssocID="{62DBFDF9-7C2D-4933-AB83-7844529EFD72}" presName="hierChild5" presStyleCnt="0"/>
      <dgm:spPr/>
    </dgm:pt>
    <dgm:pt modelId="{85706E4E-BB4A-41DF-8013-B2392289F0AC}" type="pres">
      <dgm:prSet presAssocID="{EEE2356E-98CB-4EEA-8F58-AE37DD992B6C}" presName="Name23" presStyleLbl="parChTrans1D4" presStyleIdx="4" presStyleCnt="7"/>
      <dgm:spPr/>
      <dgm:t>
        <a:bodyPr/>
        <a:lstStyle/>
        <a:p>
          <a:endParaRPr lang="en-US"/>
        </a:p>
      </dgm:t>
    </dgm:pt>
    <dgm:pt modelId="{974C501E-BA0E-4D64-A8A4-3857B82228DB}" type="pres">
      <dgm:prSet presAssocID="{4077DB97-3D0D-4703-A028-4BDC1584C26A}" presName="hierRoot4" presStyleCnt="0"/>
      <dgm:spPr/>
    </dgm:pt>
    <dgm:pt modelId="{7B43A2E4-BF33-4AF0-9C99-B92BCE40842B}" type="pres">
      <dgm:prSet presAssocID="{4077DB97-3D0D-4703-A028-4BDC1584C26A}" presName="composite4" presStyleCnt="0"/>
      <dgm:spPr/>
    </dgm:pt>
    <dgm:pt modelId="{E34AE56A-A608-4B94-91A5-14F5470AD979}" type="pres">
      <dgm:prSet presAssocID="{4077DB97-3D0D-4703-A028-4BDC1584C26A}" presName="background4" presStyleLbl="node4" presStyleIdx="4" presStyleCnt="7"/>
      <dgm:spPr/>
    </dgm:pt>
    <dgm:pt modelId="{E3AA24BA-D297-4E89-A048-A56BEBF2F600}" type="pres">
      <dgm:prSet presAssocID="{4077DB97-3D0D-4703-A028-4BDC1584C26A}" presName="text4" presStyleLbl="fgAcc4" presStyleIdx="4" presStyleCnt="7" custScaleY="224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EC2A6-C900-4A61-9F53-772B7C83E316}" type="pres">
      <dgm:prSet presAssocID="{4077DB97-3D0D-4703-A028-4BDC1584C26A}" presName="hierChild5" presStyleCnt="0"/>
      <dgm:spPr/>
    </dgm:pt>
    <dgm:pt modelId="{88D7F1A1-8755-47DA-AE7A-B22FAA5251C9}" type="pres">
      <dgm:prSet presAssocID="{FF88A321-CB69-4ACA-ACD6-C9474C72EF71}" presName="Name23" presStyleLbl="parChTrans1D4" presStyleIdx="5" presStyleCnt="7"/>
      <dgm:spPr/>
      <dgm:t>
        <a:bodyPr/>
        <a:lstStyle/>
        <a:p>
          <a:endParaRPr lang="en-US"/>
        </a:p>
      </dgm:t>
    </dgm:pt>
    <dgm:pt modelId="{AF56BD56-F5CB-4307-8B29-AD7A93B9FB96}" type="pres">
      <dgm:prSet presAssocID="{E89685EC-DA8C-45CE-97A9-B3CAF2797B90}" presName="hierRoot4" presStyleCnt="0"/>
      <dgm:spPr/>
    </dgm:pt>
    <dgm:pt modelId="{B05423C0-AE67-4962-A33F-BCFAEB589C8B}" type="pres">
      <dgm:prSet presAssocID="{E89685EC-DA8C-45CE-97A9-B3CAF2797B90}" presName="composite4" presStyleCnt="0"/>
      <dgm:spPr/>
    </dgm:pt>
    <dgm:pt modelId="{1F9E9F19-6F88-425F-87C1-32E436D122F2}" type="pres">
      <dgm:prSet presAssocID="{E89685EC-DA8C-45CE-97A9-B3CAF2797B90}" presName="background4" presStyleLbl="node4" presStyleIdx="5" presStyleCnt="7"/>
      <dgm:spPr/>
    </dgm:pt>
    <dgm:pt modelId="{C9BD643B-4550-4FD4-904F-5AE1A226F11F}" type="pres">
      <dgm:prSet presAssocID="{E89685EC-DA8C-45CE-97A9-B3CAF2797B90}" presName="text4" presStyleLbl="fgAcc4" presStyleIdx="5" presStyleCnt="7" custScaleX="117091" custScaleY="231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ED455-8272-493C-B54C-DA5531901995}" type="pres">
      <dgm:prSet presAssocID="{E89685EC-DA8C-45CE-97A9-B3CAF2797B90}" presName="hierChild5" presStyleCnt="0"/>
      <dgm:spPr/>
    </dgm:pt>
    <dgm:pt modelId="{761DC177-8715-46A2-85CE-B12E6D0EEFDD}" type="pres">
      <dgm:prSet presAssocID="{11C214BE-5082-4FE7-B195-22A2C8865830}" presName="Name23" presStyleLbl="parChTrans1D4" presStyleIdx="6" presStyleCnt="7"/>
      <dgm:spPr/>
      <dgm:t>
        <a:bodyPr/>
        <a:lstStyle/>
        <a:p>
          <a:endParaRPr lang="en-US"/>
        </a:p>
      </dgm:t>
    </dgm:pt>
    <dgm:pt modelId="{40D4566B-2213-46AD-93A8-EDCAF0994119}" type="pres">
      <dgm:prSet presAssocID="{5AF3CFDB-F35F-4695-90A7-0FA9C0FE81FE}" presName="hierRoot4" presStyleCnt="0"/>
      <dgm:spPr/>
    </dgm:pt>
    <dgm:pt modelId="{AE80971D-9817-4935-86DB-2DF68E58A83E}" type="pres">
      <dgm:prSet presAssocID="{5AF3CFDB-F35F-4695-90A7-0FA9C0FE81FE}" presName="composite4" presStyleCnt="0"/>
      <dgm:spPr/>
    </dgm:pt>
    <dgm:pt modelId="{A66F6D57-C3FB-4EB6-81E3-D4B0D35F624B}" type="pres">
      <dgm:prSet presAssocID="{5AF3CFDB-F35F-4695-90A7-0FA9C0FE81FE}" presName="background4" presStyleLbl="node4" presStyleIdx="6" presStyleCnt="7"/>
      <dgm:spPr/>
    </dgm:pt>
    <dgm:pt modelId="{8A167DB2-1394-4279-9E8B-A2ABE5D6E268}" type="pres">
      <dgm:prSet presAssocID="{5AF3CFDB-F35F-4695-90A7-0FA9C0FE81FE}" presName="text4" presStyleLbl="fgAcc4" presStyleIdx="6" presStyleCnt="7" custScaleX="32568" custScaleY="210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AEB15-E698-4356-B8C8-2234340F9DCD}" type="pres">
      <dgm:prSet presAssocID="{5AF3CFDB-F35F-4695-90A7-0FA9C0FE81FE}" presName="hierChild5" presStyleCnt="0"/>
      <dgm:spPr/>
    </dgm:pt>
  </dgm:ptLst>
  <dgm:cxnLst>
    <dgm:cxn modelId="{C5DA8584-DAD6-4733-B92F-1AF05EC9062F}" srcId="{CC6299BA-D2AC-44BA-A99D-ECB94FFCF2EE}" destId="{D44D5304-CEC3-456A-B6F6-BA9C0684E628}" srcOrd="0" destOrd="0" parTransId="{F4ED1D04-0E1D-4FC3-8981-D4B79C927013}" sibTransId="{8A2E30CA-1EAA-4AF1-BE3F-1414BF6BCB07}"/>
    <dgm:cxn modelId="{16BF470A-A804-427B-95A4-A87EC04F735D}" type="presOf" srcId="{1658DBF3-E383-4BC6-BD5C-4E486AC4D3FD}" destId="{12867669-5C15-4C69-B038-A42C34B4DFF3}" srcOrd="0" destOrd="0" presId="urn:microsoft.com/office/officeart/2005/8/layout/hierarchy1"/>
    <dgm:cxn modelId="{C9F12A17-9735-425C-8533-F6EC50BE5DEE}" srcId="{55C90422-6017-48D9-971D-A2C8011ADC01}" destId="{0548FD4B-DB19-4B1A-9597-9C7AEFB8B12A}" srcOrd="0" destOrd="0" parTransId="{1D6FF106-66CF-451C-9EE6-EB38981FE2FE}" sibTransId="{B0052A9B-8E64-4727-8378-DEA67A6D2CA9}"/>
    <dgm:cxn modelId="{971D1DB9-532D-463B-850C-B6B6E9D4B3FE}" type="presOf" srcId="{F4ED1D04-0E1D-4FC3-8981-D4B79C927013}" destId="{FDF13572-2F7D-4ABB-BC7C-F8BA905A2844}" srcOrd="0" destOrd="0" presId="urn:microsoft.com/office/officeart/2005/8/layout/hierarchy1"/>
    <dgm:cxn modelId="{F7332818-742B-465F-A1CC-8E7035C456D1}" srcId="{4F8AFF9F-BD38-4FD6-983F-A29BD462CD0C}" destId="{4077DB97-3D0D-4703-A028-4BDC1584C26A}" srcOrd="1" destOrd="0" parTransId="{EEE2356E-98CB-4EEA-8F58-AE37DD992B6C}" sibTransId="{458A346D-0EE8-4D6B-AE62-3BBC15277E4E}"/>
    <dgm:cxn modelId="{C38FB2C3-1211-43AB-B053-C6E49311819E}" type="presOf" srcId="{D44D5304-CEC3-456A-B6F6-BA9C0684E628}" destId="{BF311EBA-E84D-4E85-8D4C-95E3AAF8599C}" srcOrd="0" destOrd="0" presId="urn:microsoft.com/office/officeart/2005/8/layout/hierarchy1"/>
    <dgm:cxn modelId="{9E327A43-4231-45C8-939C-1CB4C63083F3}" srcId="{4F8AFF9F-BD38-4FD6-983F-A29BD462CD0C}" destId="{5AF3CFDB-F35F-4695-90A7-0FA9C0FE81FE}" srcOrd="3" destOrd="0" parTransId="{11C214BE-5082-4FE7-B195-22A2C8865830}" sibTransId="{72F84BF4-0006-43A4-AF2B-B1C4BEBFA190}"/>
    <dgm:cxn modelId="{FB9EDCDA-716F-497E-B509-48A6B4425C47}" type="presOf" srcId="{4F8AFF9F-BD38-4FD6-983F-A29BD462CD0C}" destId="{7FFA8CA8-AFEC-4099-91E7-62B23BEF4DD8}" srcOrd="0" destOrd="0" presId="urn:microsoft.com/office/officeart/2005/8/layout/hierarchy1"/>
    <dgm:cxn modelId="{0B1E039C-AF1B-4DD3-A9B9-F179459DACDD}" type="presOf" srcId="{6107F2DB-CFF7-4871-9CE3-0CD0F0C73C61}" destId="{73786C01-9CB5-4CCE-AF19-475F4333FB29}" srcOrd="0" destOrd="0" presId="urn:microsoft.com/office/officeart/2005/8/layout/hierarchy1"/>
    <dgm:cxn modelId="{46975791-CAA3-4562-B085-036A862ECCF2}" type="presOf" srcId="{BE8C5DC7-F748-4324-BC56-54541F49CB2E}" destId="{4511892C-5FD3-4FCE-963C-8F27CDEFDED9}" srcOrd="0" destOrd="0" presId="urn:microsoft.com/office/officeart/2005/8/layout/hierarchy1"/>
    <dgm:cxn modelId="{05DF9B27-5990-42D7-942E-6A371C6CA184}" srcId="{E9E1899F-7328-452E-AB36-18628A8927FD}" destId="{CC6299BA-D2AC-44BA-A99D-ECB94FFCF2EE}" srcOrd="0" destOrd="0" parTransId="{95244634-1F9A-4E45-8BFE-9CB86418DAE2}" sibTransId="{B1B8EDD0-22E7-4CB0-9088-964594567E3C}"/>
    <dgm:cxn modelId="{1AFF4C45-4962-420F-9A23-96A68A913174}" type="presOf" srcId="{EEE2356E-98CB-4EEA-8F58-AE37DD992B6C}" destId="{85706E4E-BB4A-41DF-8013-B2392289F0AC}" srcOrd="0" destOrd="0" presId="urn:microsoft.com/office/officeart/2005/8/layout/hierarchy1"/>
    <dgm:cxn modelId="{3F0D337A-BE2D-4596-A767-8D66BBECE492}" type="presOf" srcId="{4077DB97-3D0D-4703-A028-4BDC1584C26A}" destId="{E3AA24BA-D297-4E89-A048-A56BEBF2F600}" srcOrd="0" destOrd="0" presId="urn:microsoft.com/office/officeart/2005/8/layout/hierarchy1"/>
    <dgm:cxn modelId="{F201A23F-C1E0-4181-A166-76F29DDE7793}" type="presOf" srcId="{902F3258-93CD-4998-A134-9342BF49564C}" destId="{BB4A3B9C-304B-4916-8FC0-5CBAEB5FA35B}" srcOrd="0" destOrd="0" presId="urn:microsoft.com/office/officeart/2005/8/layout/hierarchy1"/>
    <dgm:cxn modelId="{C560C900-DC0F-4EC3-8453-0B3301E9D5ED}" type="presOf" srcId="{05179D5E-2ECE-4A72-9873-142170C395DD}" destId="{DE979AE4-75DD-40B0-B400-85E50D113F84}" srcOrd="0" destOrd="0" presId="urn:microsoft.com/office/officeart/2005/8/layout/hierarchy1"/>
    <dgm:cxn modelId="{7A3E251D-B664-437C-A04F-6D74575E9450}" type="presOf" srcId="{0548FD4B-DB19-4B1A-9597-9C7AEFB8B12A}" destId="{3727DD9A-CEA6-4581-9559-50894BBA4FDC}" srcOrd="0" destOrd="0" presId="urn:microsoft.com/office/officeart/2005/8/layout/hierarchy1"/>
    <dgm:cxn modelId="{88B8CC3A-6EDC-4292-BD1D-48F1E7C98BE5}" srcId="{4F8AFF9F-BD38-4FD6-983F-A29BD462CD0C}" destId="{E89685EC-DA8C-45CE-97A9-B3CAF2797B90}" srcOrd="2" destOrd="0" parTransId="{FF88A321-CB69-4ACA-ACD6-C9474C72EF71}" sibTransId="{777E2B3C-7D76-4494-8E73-29E48DA07876}"/>
    <dgm:cxn modelId="{4DBEAC8A-047B-487F-9888-2E322326750A}" type="presOf" srcId="{5AF3CFDB-F35F-4695-90A7-0FA9C0FE81FE}" destId="{8A167DB2-1394-4279-9E8B-A2ABE5D6E268}" srcOrd="0" destOrd="0" presId="urn:microsoft.com/office/officeart/2005/8/layout/hierarchy1"/>
    <dgm:cxn modelId="{808DF894-85D5-4499-9E49-A4C3EB75C7E1}" type="presOf" srcId="{E89685EC-DA8C-45CE-97A9-B3CAF2797B90}" destId="{C9BD643B-4550-4FD4-904F-5AE1A226F11F}" srcOrd="0" destOrd="0" presId="urn:microsoft.com/office/officeart/2005/8/layout/hierarchy1"/>
    <dgm:cxn modelId="{DD67D118-30CB-4E5F-A7F9-A683AEBBB7B3}" type="presOf" srcId="{B6E919DB-8A87-4A0D-B0B0-512FF5279CD3}" destId="{128EC3C6-7EA6-4499-8639-9F9C89562CDB}" srcOrd="0" destOrd="0" presId="urn:microsoft.com/office/officeart/2005/8/layout/hierarchy1"/>
    <dgm:cxn modelId="{942DA046-927B-4E20-A7CD-E683743313A7}" srcId="{E9E1899F-7328-452E-AB36-18628A8927FD}" destId="{BE8C5DC7-F748-4324-BC56-54541F49CB2E}" srcOrd="1" destOrd="0" parTransId="{1658DBF3-E383-4BC6-BD5C-4E486AC4D3FD}" sibTransId="{A06027C8-64B8-4DC9-A9F4-209298A3714B}"/>
    <dgm:cxn modelId="{E12A31A3-B67D-4903-A530-912384AE08FF}" srcId="{0548FD4B-DB19-4B1A-9597-9C7AEFB8B12A}" destId="{11F83058-6496-4A3E-B668-DEBC0006971B}" srcOrd="0" destOrd="0" parTransId="{47E26836-BA65-4812-8909-5F8E3A9E240A}" sibTransId="{9CFD0690-E5D0-4225-AB09-1BA1BF0CF9F3}"/>
    <dgm:cxn modelId="{1FE27268-AB24-4BCC-A0D0-2F367AE56117}" type="presOf" srcId="{D9069582-0699-4A71-A16B-649D830D6637}" destId="{83BA44B5-6095-4936-A9AE-6985FB5ABF4E}" srcOrd="0" destOrd="0" presId="urn:microsoft.com/office/officeart/2005/8/layout/hierarchy1"/>
    <dgm:cxn modelId="{EDB6AFB4-88A1-4520-B427-72257807D8EE}" type="presOf" srcId="{11C214BE-5082-4FE7-B195-22A2C8865830}" destId="{761DC177-8715-46A2-85CE-B12E6D0EEFDD}" srcOrd="0" destOrd="0" presId="urn:microsoft.com/office/officeart/2005/8/layout/hierarchy1"/>
    <dgm:cxn modelId="{39CE51DD-5369-42D4-8C0E-F411E82BB2E8}" type="presOf" srcId="{47E26836-BA65-4812-8909-5F8E3A9E240A}" destId="{E3224AC4-779A-4AF8-9AEC-17C392BF545B}" srcOrd="0" destOrd="0" presId="urn:microsoft.com/office/officeart/2005/8/layout/hierarchy1"/>
    <dgm:cxn modelId="{8E34802C-9B61-4F35-9B2F-55B5196F174F}" type="presOf" srcId="{1D6FF106-66CF-451C-9EE6-EB38981FE2FE}" destId="{BF34F7D1-8837-4F5A-972B-C61C85B681AD}" srcOrd="0" destOrd="0" presId="urn:microsoft.com/office/officeart/2005/8/layout/hierarchy1"/>
    <dgm:cxn modelId="{B55B0DD9-9FDF-4695-8465-5C8CCDD95322}" srcId="{6107F2DB-CFF7-4871-9CE3-0CD0F0C73C61}" destId="{E9E1899F-7328-452E-AB36-18628A8927FD}" srcOrd="0" destOrd="0" parTransId="{05179D5E-2ECE-4A72-9873-142170C395DD}" sibTransId="{9B95146C-E77D-4ED5-9987-50DDA3F1EB5A}"/>
    <dgm:cxn modelId="{4C3827B3-14A9-48C5-98E2-AE80179F0C2D}" type="presOf" srcId="{62DBFDF9-7C2D-4933-AB83-7844529EFD72}" destId="{76B78D7F-B42A-4020-AA57-98032D48B1E9}" srcOrd="0" destOrd="0" presId="urn:microsoft.com/office/officeart/2005/8/layout/hierarchy1"/>
    <dgm:cxn modelId="{97E3D91D-D9A9-40D1-B786-8DB38A94F03D}" type="presOf" srcId="{CB05A8C3-22E1-4576-AE54-A09E661BE2DD}" destId="{60FD748C-6508-4594-AD56-1E9D1E6AB29E}" srcOrd="0" destOrd="0" presId="urn:microsoft.com/office/officeart/2005/8/layout/hierarchy1"/>
    <dgm:cxn modelId="{709BC8FD-9E16-4673-B3A4-BF9AF2348A1E}" srcId="{4F8AFF9F-BD38-4FD6-983F-A29BD462CD0C}" destId="{62DBFDF9-7C2D-4933-AB83-7844529EFD72}" srcOrd="0" destOrd="0" parTransId="{D9069582-0699-4A71-A16B-649D830D6637}" sibTransId="{B1959C6D-6F64-406F-975C-832A7200C7C2}"/>
    <dgm:cxn modelId="{A0FC5495-97A6-4676-B20E-31160A824D6D}" type="presOf" srcId="{E9E1899F-7328-452E-AB36-18628A8927FD}" destId="{F366654A-4AD5-44C1-B58D-EDBB9BFE7AE1}" srcOrd="0" destOrd="0" presId="urn:microsoft.com/office/officeart/2005/8/layout/hierarchy1"/>
    <dgm:cxn modelId="{7FC8F536-9F32-4023-AC6F-C7799AD816E6}" type="presOf" srcId="{95244634-1F9A-4E45-8BFE-9CB86418DAE2}" destId="{7D006655-9278-493E-AAF4-87EE0524A262}" srcOrd="0" destOrd="0" presId="urn:microsoft.com/office/officeart/2005/8/layout/hierarchy1"/>
    <dgm:cxn modelId="{0EC69731-07D4-4AEC-A010-AAD822C56655}" type="presOf" srcId="{11F83058-6496-4A3E-B668-DEBC0006971B}" destId="{0785387C-5195-4EE2-8BB6-9F067A6369F6}" srcOrd="0" destOrd="0" presId="urn:microsoft.com/office/officeart/2005/8/layout/hierarchy1"/>
    <dgm:cxn modelId="{D43D68B2-35FC-4684-AA76-F8C1474E44EF}" type="presOf" srcId="{FD5E3360-B348-4270-8109-57F8B2BFC339}" destId="{C666201C-7510-4D1C-B510-46758370D599}" srcOrd="0" destOrd="0" presId="urn:microsoft.com/office/officeart/2005/8/layout/hierarchy1"/>
    <dgm:cxn modelId="{595119BF-A720-4774-B012-1412936A91B4}" srcId="{9CB0E103-A0FE-415D-8BE5-7513C6E5BE1C}" destId="{6107F2DB-CFF7-4871-9CE3-0CD0F0C73C61}" srcOrd="0" destOrd="0" parTransId="{CF652F5F-F481-488C-AF16-4E909013AE59}" sibTransId="{ED6F1235-0217-47AE-A343-377AC182EAD8}"/>
    <dgm:cxn modelId="{F66726FA-9F09-4F20-A9B3-4DB9A986CABE}" type="presOf" srcId="{CC6299BA-D2AC-44BA-A99D-ECB94FFCF2EE}" destId="{DD685B35-B2BC-456E-B7D3-2A00D2CC5070}" srcOrd="0" destOrd="0" presId="urn:microsoft.com/office/officeart/2005/8/layout/hierarchy1"/>
    <dgm:cxn modelId="{8E986C9C-2C29-47F7-864A-8E9A63D61195}" srcId="{55C90422-6017-48D9-971D-A2C8011ADC01}" destId="{4F8AFF9F-BD38-4FD6-983F-A29BD462CD0C}" srcOrd="1" destOrd="0" parTransId="{902F3258-93CD-4998-A134-9342BF49564C}" sibTransId="{42BAFCE2-FA7F-42AD-ABB1-93423C81908C}"/>
    <dgm:cxn modelId="{B40C822C-679F-4663-95E5-B1FE72C22FA6}" srcId="{6107F2DB-CFF7-4871-9CE3-0CD0F0C73C61}" destId="{55C90422-6017-48D9-971D-A2C8011ADC01}" srcOrd="1" destOrd="0" parTransId="{B6E919DB-8A87-4A0D-B0B0-512FF5279CD3}" sibTransId="{30DDC2AE-FB1C-499E-912E-FE3F3C01ED61}"/>
    <dgm:cxn modelId="{40E0CDA5-FF18-4B26-AF5A-339A65EEFFFF}" type="presOf" srcId="{55C90422-6017-48D9-971D-A2C8011ADC01}" destId="{C368E505-A2E2-4CB2-BD92-112B2F79BFDA}" srcOrd="0" destOrd="0" presId="urn:microsoft.com/office/officeart/2005/8/layout/hierarchy1"/>
    <dgm:cxn modelId="{B7E3247B-8C33-4882-AF7E-15C7C59469A0}" type="presOf" srcId="{FF88A321-CB69-4ACA-ACD6-C9474C72EF71}" destId="{88D7F1A1-8755-47DA-AE7A-B22FAA5251C9}" srcOrd="0" destOrd="0" presId="urn:microsoft.com/office/officeart/2005/8/layout/hierarchy1"/>
    <dgm:cxn modelId="{9ACCFE39-C393-4D15-8353-551C0833C658}" type="presOf" srcId="{9CB0E103-A0FE-415D-8BE5-7513C6E5BE1C}" destId="{374C1837-F663-49BD-8337-809929C8ECD6}" srcOrd="0" destOrd="0" presId="urn:microsoft.com/office/officeart/2005/8/layout/hierarchy1"/>
    <dgm:cxn modelId="{D441564C-1C50-4007-863D-B2EC557A7CB5}" srcId="{BE8C5DC7-F748-4324-BC56-54541F49CB2E}" destId="{CB05A8C3-22E1-4576-AE54-A09E661BE2DD}" srcOrd="0" destOrd="0" parTransId="{FD5E3360-B348-4270-8109-57F8B2BFC339}" sibTransId="{D40AA91B-BBD7-4124-897B-B03783C86CC2}"/>
    <dgm:cxn modelId="{64ABFE63-A707-45B9-88B2-550153625493}" type="presParOf" srcId="{374C1837-F663-49BD-8337-809929C8ECD6}" destId="{506779A0-70FB-42C1-B780-726E2EAB3556}" srcOrd="0" destOrd="0" presId="urn:microsoft.com/office/officeart/2005/8/layout/hierarchy1"/>
    <dgm:cxn modelId="{1043F2E4-1F8D-45CC-BDAC-3314A06837C3}" type="presParOf" srcId="{506779A0-70FB-42C1-B780-726E2EAB3556}" destId="{7E7E2C4D-FA0F-4B0A-A575-BCC1C35F5DF8}" srcOrd="0" destOrd="0" presId="urn:microsoft.com/office/officeart/2005/8/layout/hierarchy1"/>
    <dgm:cxn modelId="{4C0B0482-AE6D-4974-AD52-0A5F367E4B26}" type="presParOf" srcId="{7E7E2C4D-FA0F-4B0A-A575-BCC1C35F5DF8}" destId="{2714750E-9F31-4691-AF35-0DC24D0EA2C4}" srcOrd="0" destOrd="0" presId="urn:microsoft.com/office/officeart/2005/8/layout/hierarchy1"/>
    <dgm:cxn modelId="{B07ECE9C-1A88-4AA8-B652-52645FEBCB69}" type="presParOf" srcId="{7E7E2C4D-FA0F-4B0A-A575-BCC1C35F5DF8}" destId="{73786C01-9CB5-4CCE-AF19-475F4333FB29}" srcOrd="1" destOrd="0" presId="urn:microsoft.com/office/officeart/2005/8/layout/hierarchy1"/>
    <dgm:cxn modelId="{5F460820-ED8A-4D51-9B10-C9F5074B8AC2}" type="presParOf" srcId="{506779A0-70FB-42C1-B780-726E2EAB3556}" destId="{887DA76B-D665-49B0-9776-6CD97F112D59}" srcOrd="1" destOrd="0" presId="urn:microsoft.com/office/officeart/2005/8/layout/hierarchy1"/>
    <dgm:cxn modelId="{6FB33F42-63B1-481C-B1FC-500893B79877}" type="presParOf" srcId="{887DA76B-D665-49B0-9776-6CD97F112D59}" destId="{DE979AE4-75DD-40B0-B400-85E50D113F84}" srcOrd="0" destOrd="0" presId="urn:microsoft.com/office/officeart/2005/8/layout/hierarchy1"/>
    <dgm:cxn modelId="{B1BE196D-C04A-463D-A6AA-BCAE2688EB23}" type="presParOf" srcId="{887DA76B-D665-49B0-9776-6CD97F112D59}" destId="{C999A516-CA34-4A23-B4E4-FDB31A791295}" srcOrd="1" destOrd="0" presId="urn:microsoft.com/office/officeart/2005/8/layout/hierarchy1"/>
    <dgm:cxn modelId="{88A69135-DA20-469F-80B7-8ED505C392F6}" type="presParOf" srcId="{C999A516-CA34-4A23-B4E4-FDB31A791295}" destId="{25715B77-71D4-466A-BD90-234D4DA68698}" srcOrd="0" destOrd="0" presId="urn:microsoft.com/office/officeart/2005/8/layout/hierarchy1"/>
    <dgm:cxn modelId="{491BAE50-F47C-4553-A7CB-BDDC250362EF}" type="presParOf" srcId="{25715B77-71D4-466A-BD90-234D4DA68698}" destId="{DA0B6E83-3A1A-473F-A5FC-BC71093FD617}" srcOrd="0" destOrd="0" presId="urn:microsoft.com/office/officeart/2005/8/layout/hierarchy1"/>
    <dgm:cxn modelId="{DAD5C156-50E1-40E1-9A8A-4B26F25652E9}" type="presParOf" srcId="{25715B77-71D4-466A-BD90-234D4DA68698}" destId="{F366654A-4AD5-44C1-B58D-EDBB9BFE7AE1}" srcOrd="1" destOrd="0" presId="urn:microsoft.com/office/officeart/2005/8/layout/hierarchy1"/>
    <dgm:cxn modelId="{A1BA60D3-69DA-4B9C-A4DB-1615D03FEC3D}" type="presParOf" srcId="{C999A516-CA34-4A23-B4E4-FDB31A791295}" destId="{2CB87F5F-8A71-4DEB-937B-17366EE954C8}" srcOrd="1" destOrd="0" presId="urn:microsoft.com/office/officeart/2005/8/layout/hierarchy1"/>
    <dgm:cxn modelId="{782BA974-EDA5-4803-BE60-DB5FF9C2630B}" type="presParOf" srcId="{2CB87F5F-8A71-4DEB-937B-17366EE954C8}" destId="{7D006655-9278-493E-AAF4-87EE0524A262}" srcOrd="0" destOrd="0" presId="urn:microsoft.com/office/officeart/2005/8/layout/hierarchy1"/>
    <dgm:cxn modelId="{A273E67D-BAFF-411F-A538-F41CBE9C4DEE}" type="presParOf" srcId="{2CB87F5F-8A71-4DEB-937B-17366EE954C8}" destId="{01FF47FD-F877-4F93-B0E8-1AC6B4F94221}" srcOrd="1" destOrd="0" presId="urn:microsoft.com/office/officeart/2005/8/layout/hierarchy1"/>
    <dgm:cxn modelId="{ED4D4A8A-2CD8-4096-A1E5-92BC32BE8DA5}" type="presParOf" srcId="{01FF47FD-F877-4F93-B0E8-1AC6B4F94221}" destId="{F73BA542-5325-403E-A504-D401F8611AD5}" srcOrd="0" destOrd="0" presId="urn:microsoft.com/office/officeart/2005/8/layout/hierarchy1"/>
    <dgm:cxn modelId="{06A873A2-721F-492C-AB2E-185C4B27F5F9}" type="presParOf" srcId="{F73BA542-5325-403E-A504-D401F8611AD5}" destId="{6B181DE4-7316-4F05-BAF6-5B66E31D5EA8}" srcOrd="0" destOrd="0" presId="urn:microsoft.com/office/officeart/2005/8/layout/hierarchy1"/>
    <dgm:cxn modelId="{E2BDF161-76EB-469B-BF0A-B055A9996CE3}" type="presParOf" srcId="{F73BA542-5325-403E-A504-D401F8611AD5}" destId="{DD685B35-B2BC-456E-B7D3-2A00D2CC5070}" srcOrd="1" destOrd="0" presId="urn:microsoft.com/office/officeart/2005/8/layout/hierarchy1"/>
    <dgm:cxn modelId="{2B124BE5-F88E-43FB-BE70-BBA917657C7F}" type="presParOf" srcId="{01FF47FD-F877-4F93-B0E8-1AC6B4F94221}" destId="{775E7B0B-627B-4513-B569-97CEA2451A5D}" srcOrd="1" destOrd="0" presId="urn:microsoft.com/office/officeart/2005/8/layout/hierarchy1"/>
    <dgm:cxn modelId="{A2346AA0-F402-49FB-BF6D-DB9C1E1DCFFE}" type="presParOf" srcId="{775E7B0B-627B-4513-B569-97CEA2451A5D}" destId="{FDF13572-2F7D-4ABB-BC7C-F8BA905A2844}" srcOrd="0" destOrd="0" presId="urn:microsoft.com/office/officeart/2005/8/layout/hierarchy1"/>
    <dgm:cxn modelId="{5DCAA198-D429-4895-979F-7BDEC31C1EB2}" type="presParOf" srcId="{775E7B0B-627B-4513-B569-97CEA2451A5D}" destId="{178F5B01-B467-430A-895B-5B99AE994305}" srcOrd="1" destOrd="0" presId="urn:microsoft.com/office/officeart/2005/8/layout/hierarchy1"/>
    <dgm:cxn modelId="{E8540A4C-2E33-43C9-89AF-6F1C92635482}" type="presParOf" srcId="{178F5B01-B467-430A-895B-5B99AE994305}" destId="{B36A06BD-EA6A-4423-82D1-6DF7444D088A}" srcOrd="0" destOrd="0" presId="urn:microsoft.com/office/officeart/2005/8/layout/hierarchy1"/>
    <dgm:cxn modelId="{C30B461C-0411-4B77-8C87-38AA5AFB6E0F}" type="presParOf" srcId="{B36A06BD-EA6A-4423-82D1-6DF7444D088A}" destId="{744181E7-7A92-4445-8ED2-74FF756941ED}" srcOrd="0" destOrd="0" presId="urn:microsoft.com/office/officeart/2005/8/layout/hierarchy1"/>
    <dgm:cxn modelId="{0131197A-6FE3-4657-8AAF-37AA33CA2F4E}" type="presParOf" srcId="{B36A06BD-EA6A-4423-82D1-6DF7444D088A}" destId="{BF311EBA-E84D-4E85-8D4C-95E3AAF8599C}" srcOrd="1" destOrd="0" presId="urn:microsoft.com/office/officeart/2005/8/layout/hierarchy1"/>
    <dgm:cxn modelId="{5645F2CF-1C5C-4660-B900-C34357332E90}" type="presParOf" srcId="{178F5B01-B467-430A-895B-5B99AE994305}" destId="{B07D0305-C2D2-477C-B6E0-14DA3154958C}" srcOrd="1" destOrd="0" presId="urn:microsoft.com/office/officeart/2005/8/layout/hierarchy1"/>
    <dgm:cxn modelId="{8E2E8B8E-3E79-4B37-AEDC-C8C91135E1B8}" type="presParOf" srcId="{2CB87F5F-8A71-4DEB-937B-17366EE954C8}" destId="{12867669-5C15-4C69-B038-A42C34B4DFF3}" srcOrd="2" destOrd="0" presId="urn:microsoft.com/office/officeart/2005/8/layout/hierarchy1"/>
    <dgm:cxn modelId="{88B28756-D4AB-4258-9D80-095C9E65677D}" type="presParOf" srcId="{2CB87F5F-8A71-4DEB-937B-17366EE954C8}" destId="{C9BBB456-F518-40F8-8AAA-FA7663554B59}" srcOrd="3" destOrd="0" presId="urn:microsoft.com/office/officeart/2005/8/layout/hierarchy1"/>
    <dgm:cxn modelId="{28C4D4A9-520F-48C9-9D3B-916B7485E490}" type="presParOf" srcId="{C9BBB456-F518-40F8-8AAA-FA7663554B59}" destId="{87FE9139-34D5-42AC-9F59-E7D2EF7278EB}" srcOrd="0" destOrd="0" presId="urn:microsoft.com/office/officeart/2005/8/layout/hierarchy1"/>
    <dgm:cxn modelId="{E032B9E2-C42B-49B4-AB99-589A3CCA7C05}" type="presParOf" srcId="{87FE9139-34D5-42AC-9F59-E7D2EF7278EB}" destId="{5780F818-3597-4463-8FAE-E372BADF038C}" srcOrd="0" destOrd="0" presId="urn:microsoft.com/office/officeart/2005/8/layout/hierarchy1"/>
    <dgm:cxn modelId="{38C37929-0875-405C-B4EC-CCCCCDBF7E65}" type="presParOf" srcId="{87FE9139-34D5-42AC-9F59-E7D2EF7278EB}" destId="{4511892C-5FD3-4FCE-963C-8F27CDEFDED9}" srcOrd="1" destOrd="0" presId="urn:microsoft.com/office/officeart/2005/8/layout/hierarchy1"/>
    <dgm:cxn modelId="{9BAF96E8-D8D4-450B-950B-B1CF80C17699}" type="presParOf" srcId="{C9BBB456-F518-40F8-8AAA-FA7663554B59}" destId="{B03B34CA-5473-4214-9E93-9211298F336C}" srcOrd="1" destOrd="0" presId="urn:microsoft.com/office/officeart/2005/8/layout/hierarchy1"/>
    <dgm:cxn modelId="{FAD6F8E3-45DE-4F6D-A895-25940FDC6394}" type="presParOf" srcId="{B03B34CA-5473-4214-9E93-9211298F336C}" destId="{C666201C-7510-4D1C-B510-46758370D599}" srcOrd="0" destOrd="0" presId="urn:microsoft.com/office/officeart/2005/8/layout/hierarchy1"/>
    <dgm:cxn modelId="{37E29C76-4BC8-4B6F-8691-44D88CAB8BE5}" type="presParOf" srcId="{B03B34CA-5473-4214-9E93-9211298F336C}" destId="{9B46B646-DA88-419B-9F60-254F5E6E296B}" srcOrd="1" destOrd="0" presId="urn:microsoft.com/office/officeart/2005/8/layout/hierarchy1"/>
    <dgm:cxn modelId="{C95AC076-62BA-48B0-8531-693417FAD6C6}" type="presParOf" srcId="{9B46B646-DA88-419B-9F60-254F5E6E296B}" destId="{3BA9AD77-B067-48A5-8FBA-5E7A7BA22ABB}" srcOrd="0" destOrd="0" presId="urn:microsoft.com/office/officeart/2005/8/layout/hierarchy1"/>
    <dgm:cxn modelId="{1E514318-4343-4708-87E5-8E89FD709CF4}" type="presParOf" srcId="{3BA9AD77-B067-48A5-8FBA-5E7A7BA22ABB}" destId="{14DC013A-26EA-4D6B-A83A-F70E85F57584}" srcOrd="0" destOrd="0" presId="urn:microsoft.com/office/officeart/2005/8/layout/hierarchy1"/>
    <dgm:cxn modelId="{E99A3DF4-DCFD-40AF-866A-52071A296FEB}" type="presParOf" srcId="{3BA9AD77-B067-48A5-8FBA-5E7A7BA22ABB}" destId="{60FD748C-6508-4594-AD56-1E9D1E6AB29E}" srcOrd="1" destOrd="0" presId="urn:microsoft.com/office/officeart/2005/8/layout/hierarchy1"/>
    <dgm:cxn modelId="{FED1C9D6-2F25-4BA6-A5E3-85316CCB8C9D}" type="presParOf" srcId="{9B46B646-DA88-419B-9F60-254F5E6E296B}" destId="{8E8D8D70-8E32-4521-AFD6-69842208A106}" srcOrd="1" destOrd="0" presId="urn:microsoft.com/office/officeart/2005/8/layout/hierarchy1"/>
    <dgm:cxn modelId="{753676F0-4818-4600-87E3-86EA3881E025}" type="presParOf" srcId="{887DA76B-D665-49B0-9776-6CD97F112D59}" destId="{128EC3C6-7EA6-4499-8639-9F9C89562CDB}" srcOrd="2" destOrd="0" presId="urn:microsoft.com/office/officeart/2005/8/layout/hierarchy1"/>
    <dgm:cxn modelId="{A8B0F58E-BDBB-48C3-A864-B81F220EF534}" type="presParOf" srcId="{887DA76B-D665-49B0-9776-6CD97F112D59}" destId="{AFE84EDE-6DCC-4FC5-99DD-44792AE6937E}" srcOrd="3" destOrd="0" presId="urn:microsoft.com/office/officeart/2005/8/layout/hierarchy1"/>
    <dgm:cxn modelId="{57B8F804-FDBE-407A-ACDD-915C624BCF52}" type="presParOf" srcId="{AFE84EDE-6DCC-4FC5-99DD-44792AE6937E}" destId="{A9D9FF0A-3432-404D-89EC-8100C5394033}" srcOrd="0" destOrd="0" presId="urn:microsoft.com/office/officeart/2005/8/layout/hierarchy1"/>
    <dgm:cxn modelId="{41F6D8DC-FEE7-4536-8CC5-6C0CE4806766}" type="presParOf" srcId="{A9D9FF0A-3432-404D-89EC-8100C5394033}" destId="{F7A5A7DB-A1B6-4B51-9BD2-5467B145DF15}" srcOrd="0" destOrd="0" presId="urn:microsoft.com/office/officeart/2005/8/layout/hierarchy1"/>
    <dgm:cxn modelId="{766B5164-7B59-43E1-9963-E3BD340D6E4A}" type="presParOf" srcId="{A9D9FF0A-3432-404D-89EC-8100C5394033}" destId="{C368E505-A2E2-4CB2-BD92-112B2F79BFDA}" srcOrd="1" destOrd="0" presId="urn:microsoft.com/office/officeart/2005/8/layout/hierarchy1"/>
    <dgm:cxn modelId="{CDE16611-8385-4699-860F-A34850F70246}" type="presParOf" srcId="{AFE84EDE-6DCC-4FC5-99DD-44792AE6937E}" destId="{C4E515DA-05EE-40E5-8093-3F66B4AFDBA3}" srcOrd="1" destOrd="0" presId="urn:microsoft.com/office/officeart/2005/8/layout/hierarchy1"/>
    <dgm:cxn modelId="{94C71826-2383-4D4D-9C16-92B13BBE373C}" type="presParOf" srcId="{C4E515DA-05EE-40E5-8093-3F66B4AFDBA3}" destId="{BF34F7D1-8837-4F5A-972B-C61C85B681AD}" srcOrd="0" destOrd="0" presId="urn:microsoft.com/office/officeart/2005/8/layout/hierarchy1"/>
    <dgm:cxn modelId="{8C00E890-B656-4D69-9AFD-1B8AF90DA7FF}" type="presParOf" srcId="{C4E515DA-05EE-40E5-8093-3F66B4AFDBA3}" destId="{58EABFD9-98A7-4EE5-AE5C-3E3F6398860F}" srcOrd="1" destOrd="0" presId="urn:microsoft.com/office/officeart/2005/8/layout/hierarchy1"/>
    <dgm:cxn modelId="{6516A08D-EADD-43A0-8BCA-19A9DAF04016}" type="presParOf" srcId="{58EABFD9-98A7-4EE5-AE5C-3E3F6398860F}" destId="{46C6F35D-FC78-4E01-8899-442D8DA93FFF}" srcOrd="0" destOrd="0" presId="urn:microsoft.com/office/officeart/2005/8/layout/hierarchy1"/>
    <dgm:cxn modelId="{0EDCB9F1-F53B-40D2-BF1E-1147B8C3A8C1}" type="presParOf" srcId="{46C6F35D-FC78-4E01-8899-442D8DA93FFF}" destId="{81AA8EFA-208A-4B2E-9CE4-6FC547A3DBD4}" srcOrd="0" destOrd="0" presId="urn:microsoft.com/office/officeart/2005/8/layout/hierarchy1"/>
    <dgm:cxn modelId="{AA694A50-00B0-4352-85C3-F50C0FA2B05D}" type="presParOf" srcId="{46C6F35D-FC78-4E01-8899-442D8DA93FFF}" destId="{3727DD9A-CEA6-4581-9559-50894BBA4FDC}" srcOrd="1" destOrd="0" presId="urn:microsoft.com/office/officeart/2005/8/layout/hierarchy1"/>
    <dgm:cxn modelId="{A7CF2625-10DF-4217-9EA0-3C550E24E50F}" type="presParOf" srcId="{58EABFD9-98A7-4EE5-AE5C-3E3F6398860F}" destId="{5CE7EB3F-81C9-45B7-871C-4D22020D9E54}" srcOrd="1" destOrd="0" presId="urn:microsoft.com/office/officeart/2005/8/layout/hierarchy1"/>
    <dgm:cxn modelId="{89A69A9C-10FB-42F8-9AA4-8F24438B6398}" type="presParOf" srcId="{5CE7EB3F-81C9-45B7-871C-4D22020D9E54}" destId="{E3224AC4-779A-4AF8-9AEC-17C392BF545B}" srcOrd="0" destOrd="0" presId="urn:microsoft.com/office/officeart/2005/8/layout/hierarchy1"/>
    <dgm:cxn modelId="{B560329C-1756-46E7-B700-D667DBF6BDD2}" type="presParOf" srcId="{5CE7EB3F-81C9-45B7-871C-4D22020D9E54}" destId="{CAB77677-4B93-4653-BB0B-8C05FD07307E}" srcOrd="1" destOrd="0" presId="urn:microsoft.com/office/officeart/2005/8/layout/hierarchy1"/>
    <dgm:cxn modelId="{6AE6FB6F-16F6-4195-A290-3912F449C2E1}" type="presParOf" srcId="{CAB77677-4B93-4653-BB0B-8C05FD07307E}" destId="{1EC3DB48-FA01-483E-9B71-FB4004C32513}" srcOrd="0" destOrd="0" presId="urn:microsoft.com/office/officeart/2005/8/layout/hierarchy1"/>
    <dgm:cxn modelId="{88734B9F-1DC6-4B57-BE9B-3060AA17C531}" type="presParOf" srcId="{1EC3DB48-FA01-483E-9B71-FB4004C32513}" destId="{6EF14A85-C4ED-46A5-A931-6494439FB990}" srcOrd="0" destOrd="0" presId="urn:microsoft.com/office/officeart/2005/8/layout/hierarchy1"/>
    <dgm:cxn modelId="{E8BE5BD0-2767-4D7C-B851-1DA7CB8ED00A}" type="presParOf" srcId="{1EC3DB48-FA01-483E-9B71-FB4004C32513}" destId="{0785387C-5195-4EE2-8BB6-9F067A6369F6}" srcOrd="1" destOrd="0" presId="urn:microsoft.com/office/officeart/2005/8/layout/hierarchy1"/>
    <dgm:cxn modelId="{4663C204-B684-441C-A728-0880810379A2}" type="presParOf" srcId="{CAB77677-4B93-4653-BB0B-8C05FD07307E}" destId="{B92B1F97-1CA9-411D-B2AD-7CDB5FF4B973}" srcOrd="1" destOrd="0" presId="urn:microsoft.com/office/officeart/2005/8/layout/hierarchy1"/>
    <dgm:cxn modelId="{5E8B899D-1FAC-4E3B-BCA3-2202841724EE}" type="presParOf" srcId="{C4E515DA-05EE-40E5-8093-3F66B4AFDBA3}" destId="{BB4A3B9C-304B-4916-8FC0-5CBAEB5FA35B}" srcOrd="2" destOrd="0" presId="urn:microsoft.com/office/officeart/2005/8/layout/hierarchy1"/>
    <dgm:cxn modelId="{E2951B10-A573-4C41-9E07-D4CF6DA71DF0}" type="presParOf" srcId="{C4E515DA-05EE-40E5-8093-3F66B4AFDBA3}" destId="{7782CFA6-86D8-4D8C-BEA4-155AD1521618}" srcOrd="3" destOrd="0" presId="urn:microsoft.com/office/officeart/2005/8/layout/hierarchy1"/>
    <dgm:cxn modelId="{686F9ACA-FCD0-43A8-BF87-D655DD1E17E6}" type="presParOf" srcId="{7782CFA6-86D8-4D8C-BEA4-155AD1521618}" destId="{F4CE2B33-88F6-429E-B3B1-8B77D70E41B4}" srcOrd="0" destOrd="0" presId="urn:microsoft.com/office/officeart/2005/8/layout/hierarchy1"/>
    <dgm:cxn modelId="{6731F659-DB72-470C-BC79-D1A1795E0C9E}" type="presParOf" srcId="{F4CE2B33-88F6-429E-B3B1-8B77D70E41B4}" destId="{26C5BAF4-43DF-430C-88EE-22C53BEB3AFA}" srcOrd="0" destOrd="0" presId="urn:microsoft.com/office/officeart/2005/8/layout/hierarchy1"/>
    <dgm:cxn modelId="{5497F388-EE81-47BB-834A-A5BB8DCF1DE5}" type="presParOf" srcId="{F4CE2B33-88F6-429E-B3B1-8B77D70E41B4}" destId="{7FFA8CA8-AFEC-4099-91E7-62B23BEF4DD8}" srcOrd="1" destOrd="0" presId="urn:microsoft.com/office/officeart/2005/8/layout/hierarchy1"/>
    <dgm:cxn modelId="{0A9E7F15-B7C4-41C8-B946-B2791852D9C1}" type="presParOf" srcId="{7782CFA6-86D8-4D8C-BEA4-155AD1521618}" destId="{0946A633-D22F-48A7-BDD4-AD283154393A}" srcOrd="1" destOrd="0" presId="urn:microsoft.com/office/officeart/2005/8/layout/hierarchy1"/>
    <dgm:cxn modelId="{20651AD3-814B-49A1-BD0C-40558B63B9C7}" type="presParOf" srcId="{0946A633-D22F-48A7-BDD4-AD283154393A}" destId="{83BA44B5-6095-4936-A9AE-6985FB5ABF4E}" srcOrd="0" destOrd="0" presId="urn:microsoft.com/office/officeart/2005/8/layout/hierarchy1"/>
    <dgm:cxn modelId="{3F73BCD3-EC7A-40D7-8917-4D846A4885FC}" type="presParOf" srcId="{0946A633-D22F-48A7-BDD4-AD283154393A}" destId="{2595B5DE-9DB3-45C7-8B53-9B5B3C689B1E}" srcOrd="1" destOrd="0" presId="urn:microsoft.com/office/officeart/2005/8/layout/hierarchy1"/>
    <dgm:cxn modelId="{986777F0-C50F-4BF6-8AF2-8566B641EA5D}" type="presParOf" srcId="{2595B5DE-9DB3-45C7-8B53-9B5B3C689B1E}" destId="{3994DB9A-E4FF-426A-BAAB-7726F827648D}" srcOrd="0" destOrd="0" presId="urn:microsoft.com/office/officeart/2005/8/layout/hierarchy1"/>
    <dgm:cxn modelId="{BEB78949-71CA-4F16-AD4C-0EBA5935C10D}" type="presParOf" srcId="{3994DB9A-E4FF-426A-BAAB-7726F827648D}" destId="{CCA18001-09D4-44F6-9899-D2F0C54EF912}" srcOrd="0" destOrd="0" presId="urn:microsoft.com/office/officeart/2005/8/layout/hierarchy1"/>
    <dgm:cxn modelId="{E8203B03-6EDB-468E-9A01-281293A1850B}" type="presParOf" srcId="{3994DB9A-E4FF-426A-BAAB-7726F827648D}" destId="{76B78D7F-B42A-4020-AA57-98032D48B1E9}" srcOrd="1" destOrd="0" presId="urn:microsoft.com/office/officeart/2005/8/layout/hierarchy1"/>
    <dgm:cxn modelId="{67A40D70-B7BE-456E-8CC9-F22ABED9492A}" type="presParOf" srcId="{2595B5DE-9DB3-45C7-8B53-9B5B3C689B1E}" destId="{A3A3CF2C-A74A-4961-8443-42C89605B7B7}" srcOrd="1" destOrd="0" presId="urn:microsoft.com/office/officeart/2005/8/layout/hierarchy1"/>
    <dgm:cxn modelId="{7ECAD3CC-6783-4DC5-80AD-6514AF654419}" type="presParOf" srcId="{0946A633-D22F-48A7-BDD4-AD283154393A}" destId="{85706E4E-BB4A-41DF-8013-B2392289F0AC}" srcOrd="2" destOrd="0" presId="urn:microsoft.com/office/officeart/2005/8/layout/hierarchy1"/>
    <dgm:cxn modelId="{10674DA4-C22A-474B-8B7C-C66F57841900}" type="presParOf" srcId="{0946A633-D22F-48A7-BDD4-AD283154393A}" destId="{974C501E-BA0E-4D64-A8A4-3857B82228DB}" srcOrd="3" destOrd="0" presId="urn:microsoft.com/office/officeart/2005/8/layout/hierarchy1"/>
    <dgm:cxn modelId="{23685508-CD41-4775-A40E-BBB438589D11}" type="presParOf" srcId="{974C501E-BA0E-4D64-A8A4-3857B82228DB}" destId="{7B43A2E4-BF33-4AF0-9C99-B92BCE40842B}" srcOrd="0" destOrd="0" presId="urn:microsoft.com/office/officeart/2005/8/layout/hierarchy1"/>
    <dgm:cxn modelId="{F03E6997-B540-4541-9DD3-5FA6AA914AB8}" type="presParOf" srcId="{7B43A2E4-BF33-4AF0-9C99-B92BCE40842B}" destId="{E34AE56A-A608-4B94-91A5-14F5470AD979}" srcOrd="0" destOrd="0" presId="urn:microsoft.com/office/officeart/2005/8/layout/hierarchy1"/>
    <dgm:cxn modelId="{68550A4F-180E-4263-9F1A-2999981C3C07}" type="presParOf" srcId="{7B43A2E4-BF33-4AF0-9C99-B92BCE40842B}" destId="{E3AA24BA-D297-4E89-A048-A56BEBF2F600}" srcOrd="1" destOrd="0" presId="urn:microsoft.com/office/officeart/2005/8/layout/hierarchy1"/>
    <dgm:cxn modelId="{1FC7F074-5E97-4C77-8A69-C1943A265C35}" type="presParOf" srcId="{974C501E-BA0E-4D64-A8A4-3857B82228DB}" destId="{90BEC2A6-C900-4A61-9F53-772B7C83E316}" srcOrd="1" destOrd="0" presId="urn:microsoft.com/office/officeart/2005/8/layout/hierarchy1"/>
    <dgm:cxn modelId="{DA5ABC4A-56A9-49E8-8794-3DF145AA8AFB}" type="presParOf" srcId="{0946A633-D22F-48A7-BDD4-AD283154393A}" destId="{88D7F1A1-8755-47DA-AE7A-B22FAA5251C9}" srcOrd="4" destOrd="0" presId="urn:microsoft.com/office/officeart/2005/8/layout/hierarchy1"/>
    <dgm:cxn modelId="{6E1508DB-260A-4B33-9C3E-6F74AC3E3696}" type="presParOf" srcId="{0946A633-D22F-48A7-BDD4-AD283154393A}" destId="{AF56BD56-F5CB-4307-8B29-AD7A93B9FB96}" srcOrd="5" destOrd="0" presId="urn:microsoft.com/office/officeart/2005/8/layout/hierarchy1"/>
    <dgm:cxn modelId="{BDAF3D0C-C43E-4D21-948A-FD30961CE2EA}" type="presParOf" srcId="{AF56BD56-F5CB-4307-8B29-AD7A93B9FB96}" destId="{B05423C0-AE67-4962-A33F-BCFAEB589C8B}" srcOrd="0" destOrd="0" presId="urn:microsoft.com/office/officeart/2005/8/layout/hierarchy1"/>
    <dgm:cxn modelId="{CCFD1ADE-3E2D-42C3-B55A-37A5C796738E}" type="presParOf" srcId="{B05423C0-AE67-4962-A33F-BCFAEB589C8B}" destId="{1F9E9F19-6F88-425F-87C1-32E436D122F2}" srcOrd="0" destOrd="0" presId="urn:microsoft.com/office/officeart/2005/8/layout/hierarchy1"/>
    <dgm:cxn modelId="{87A099C4-4259-4457-98D5-39F21DF8C223}" type="presParOf" srcId="{B05423C0-AE67-4962-A33F-BCFAEB589C8B}" destId="{C9BD643B-4550-4FD4-904F-5AE1A226F11F}" srcOrd="1" destOrd="0" presId="urn:microsoft.com/office/officeart/2005/8/layout/hierarchy1"/>
    <dgm:cxn modelId="{08E85EE5-0E22-4320-8D7F-4695FFBF98E4}" type="presParOf" srcId="{AF56BD56-F5CB-4307-8B29-AD7A93B9FB96}" destId="{FE0ED455-8272-493C-B54C-DA5531901995}" srcOrd="1" destOrd="0" presId="urn:microsoft.com/office/officeart/2005/8/layout/hierarchy1"/>
    <dgm:cxn modelId="{FD6906CD-1A81-4E1B-BB40-F83DC3FDD4DF}" type="presParOf" srcId="{0946A633-D22F-48A7-BDD4-AD283154393A}" destId="{761DC177-8715-46A2-85CE-B12E6D0EEFDD}" srcOrd="6" destOrd="0" presId="urn:microsoft.com/office/officeart/2005/8/layout/hierarchy1"/>
    <dgm:cxn modelId="{A6A541D2-DCFB-4F3B-9C20-9129D1EDAA7E}" type="presParOf" srcId="{0946A633-D22F-48A7-BDD4-AD283154393A}" destId="{40D4566B-2213-46AD-93A8-EDCAF0994119}" srcOrd="7" destOrd="0" presId="urn:microsoft.com/office/officeart/2005/8/layout/hierarchy1"/>
    <dgm:cxn modelId="{0FF9AF75-D298-4471-AC7B-954EB539BF84}" type="presParOf" srcId="{40D4566B-2213-46AD-93A8-EDCAF0994119}" destId="{AE80971D-9817-4935-86DB-2DF68E58A83E}" srcOrd="0" destOrd="0" presId="urn:microsoft.com/office/officeart/2005/8/layout/hierarchy1"/>
    <dgm:cxn modelId="{8A7BE6EE-3571-4566-BE04-5EB57FA8C9DF}" type="presParOf" srcId="{AE80971D-9817-4935-86DB-2DF68E58A83E}" destId="{A66F6D57-C3FB-4EB6-81E3-D4B0D35F624B}" srcOrd="0" destOrd="0" presId="urn:microsoft.com/office/officeart/2005/8/layout/hierarchy1"/>
    <dgm:cxn modelId="{D266778D-A0D9-4A54-A608-F0930FEFE8D7}" type="presParOf" srcId="{AE80971D-9817-4935-86DB-2DF68E58A83E}" destId="{8A167DB2-1394-4279-9E8B-A2ABE5D6E268}" srcOrd="1" destOrd="0" presId="urn:microsoft.com/office/officeart/2005/8/layout/hierarchy1"/>
    <dgm:cxn modelId="{42DB75D0-9462-41FF-8655-047FB8506BE6}" type="presParOf" srcId="{40D4566B-2213-46AD-93A8-EDCAF0994119}" destId="{E87AEB15-E698-4356-B8C8-2234340F9DCD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0E103-A0FE-415D-8BE5-7513C6E5BE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107F2DB-CFF7-4871-9CE3-0CD0F0C73C61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Castellar" pitchFamily="18" charset="0"/>
            </a:rPr>
            <a:t>JOINTS</a:t>
          </a:r>
          <a:endParaRPr lang="en-US" sz="2800" b="1" dirty="0">
            <a:solidFill>
              <a:srgbClr val="FF0000"/>
            </a:solidFill>
            <a:latin typeface="Castellar" pitchFamily="18" charset="0"/>
          </a:endParaRPr>
        </a:p>
      </dgm:t>
    </dgm:pt>
    <dgm:pt modelId="{CF652F5F-F481-488C-AF16-4E909013AE59}" type="parTrans" cxnId="{595119BF-A720-4774-B012-1412936A91B4}">
      <dgm:prSet/>
      <dgm:spPr/>
      <dgm:t>
        <a:bodyPr/>
        <a:lstStyle/>
        <a:p>
          <a:endParaRPr lang="en-US"/>
        </a:p>
      </dgm:t>
    </dgm:pt>
    <dgm:pt modelId="{ED6F1235-0217-47AE-A343-377AC182EAD8}" type="sibTrans" cxnId="{595119BF-A720-4774-B012-1412936A91B4}">
      <dgm:prSet/>
      <dgm:spPr/>
      <dgm:t>
        <a:bodyPr/>
        <a:lstStyle/>
        <a:p>
          <a:endParaRPr lang="en-US"/>
        </a:p>
      </dgm:t>
    </dgm:pt>
    <dgm:pt modelId="{E9E1899F-7328-452E-AB36-18628A8927F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7030A0"/>
              </a:solidFill>
            </a:rPr>
            <a:t>SYNARTHROSES</a:t>
          </a:r>
          <a:endParaRPr lang="en-US" sz="1600" dirty="0">
            <a:solidFill>
              <a:srgbClr val="7030A0"/>
            </a:solidFill>
          </a:endParaRPr>
        </a:p>
      </dgm:t>
    </dgm:pt>
    <dgm:pt modelId="{05179D5E-2ECE-4A72-9873-142170C395DD}" type="parTrans" cxnId="{B55B0DD9-9FDF-4695-8465-5C8CCDD95322}">
      <dgm:prSet/>
      <dgm:spPr/>
      <dgm:t>
        <a:bodyPr/>
        <a:lstStyle/>
        <a:p>
          <a:endParaRPr lang="en-US"/>
        </a:p>
      </dgm:t>
    </dgm:pt>
    <dgm:pt modelId="{9B95146C-E77D-4ED5-9987-50DDA3F1EB5A}" type="sibTrans" cxnId="{B55B0DD9-9FDF-4695-8465-5C8CCDD95322}">
      <dgm:prSet/>
      <dgm:spPr/>
      <dgm:t>
        <a:bodyPr/>
        <a:lstStyle/>
        <a:p>
          <a:endParaRPr lang="en-US"/>
        </a:p>
      </dgm:t>
    </dgm:pt>
    <dgm:pt modelId="{CC6299BA-D2AC-44BA-A99D-ECB94FFCF2E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FIBROUS</a:t>
          </a:r>
          <a:endParaRPr lang="en-US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95244634-1F9A-4E45-8BFE-9CB86418DAE2}" type="parTrans" cxnId="{05DF9B27-5990-42D7-942E-6A371C6CA184}">
      <dgm:prSet/>
      <dgm:spPr/>
      <dgm:t>
        <a:bodyPr/>
        <a:lstStyle/>
        <a:p>
          <a:endParaRPr lang="en-US"/>
        </a:p>
      </dgm:t>
    </dgm:pt>
    <dgm:pt modelId="{B1B8EDD0-22E7-4CB0-9088-964594567E3C}" type="sibTrans" cxnId="{05DF9B27-5990-42D7-942E-6A371C6CA184}">
      <dgm:prSet/>
      <dgm:spPr/>
      <dgm:t>
        <a:bodyPr/>
        <a:lstStyle/>
        <a:p>
          <a:endParaRPr lang="en-US"/>
        </a:p>
      </dgm:t>
    </dgm:pt>
    <dgm:pt modelId="{BE8C5DC7-F748-4324-BC56-54541F49CB2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CARTILA-</a:t>
          </a:r>
        </a:p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GINOUS</a:t>
          </a:r>
          <a:endParaRPr lang="en-US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1658DBF3-E383-4BC6-BD5C-4E486AC4D3FD}" type="parTrans" cxnId="{942DA046-927B-4E20-A7CD-E683743313A7}">
      <dgm:prSet/>
      <dgm:spPr/>
      <dgm:t>
        <a:bodyPr/>
        <a:lstStyle/>
        <a:p>
          <a:endParaRPr lang="en-US"/>
        </a:p>
      </dgm:t>
    </dgm:pt>
    <dgm:pt modelId="{A06027C8-64B8-4DC9-A9F4-209298A3714B}" type="sibTrans" cxnId="{942DA046-927B-4E20-A7CD-E683743313A7}">
      <dgm:prSet/>
      <dgm:spPr/>
      <dgm:t>
        <a:bodyPr/>
        <a:lstStyle/>
        <a:p>
          <a:endParaRPr lang="en-US"/>
        </a:p>
      </dgm:t>
    </dgm:pt>
    <dgm:pt modelId="{55C90422-6017-48D9-971D-A2C8011ADC01}">
      <dgm:prSet phldrT="[Text]" custT="1"/>
      <dgm:spPr/>
      <dgm:t>
        <a:bodyPr/>
        <a:lstStyle/>
        <a:p>
          <a:r>
            <a:rPr lang="en-US" sz="1600" dirty="0" smtClean="0">
              <a:solidFill>
                <a:srgbClr val="7326DA"/>
              </a:solidFill>
            </a:rPr>
            <a:t>DIARTHROSES</a:t>
          </a:r>
          <a:endParaRPr lang="en-US" sz="1600" dirty="0">
            <a:solidFill>
              <a:srgbClr val="7326DA"/>
            </a:solidFill>
          </a:endParaRPr>
        </a:p>
      </dgm:t>
    </dgm:pt>
    <dgm:pt modelId="{B6E919DB-8A87-4A0D-B0B0-512FF5279CD3}" type="parTrans" cxnId="{B40C822C-679F-4663-95E5-B1FE72C22FA6}">
      <dgm:prSet/>
      <dgm:spPr/>
      <dgm:t>
        <a:bodyPr/>
        <a:lstStyle/>
        <a:p>
          <a:endParaRPr lang="en-US"/>
        </a:p>
      </dgm:t>
    </dgm:pt>
    <dgm:pt modelId="{30DDC2AE-FB1C-499E-912E-FE3F3C01ED61}" type="sibTrans" cxnId="{B40C822C-679F-4663-95E5-B1FE72C22FA6}">
      <dgm:prSet/>
      <dgm:spPr/>
      <dgm:t>
        <a:bodyPr/>
        <a:lstStyle/>
        <a:p>
          <a:endParaRPr lang="en-US"/>
        </a:p>
      </dgm:t>
    </dgm:pt>
    <dgm:pt modelId="{4F8AFF9F-BD38-4FD6-983F-A29BD462CD0C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ACC. TO THE AXIS OF MOVEMENT </a:t>
          </a:r>
        </a:p>
      </dgm:t>
    </dgm:pt>
    <dgm:pt modelId="{902F3258-93CD-4998-A134-9342BF49564C}" type="parTrans" cxnId="{8E986C9C-2C29-47F7-864A-8E9A63D61195}">
      <dgm:prSet/>
      <dgm:spPr/>
      <dgm:t>
        <a:bodyPr/>
        <a:lstStyle/>
        <a:p>
          <a:endParaRPr lang="en-US"/>
        </a:p>
      </dgm:t>
    </dgm:pt>
    <dgm:pt modelId="{42BAFCE2-FA7F-42AD-ABB1-93423C81908C}" type="sibTrans" cxnId="{8E986C9C-2C29-47F7-864A-8E9A63D61195}">
      <dgm:prSet/>
      <dgm:spPr/>
      <dgm:t>
        <a:bodyPr/>
        <a:lstStyle/>
        <a:p>
          <a:endParaRPr lang="en-US"/>
        </a:p>
      </dgm:t>
    </dgm:pt>
    <dgm:pt modelId="{0548FD4B-DB19-4B1A-9597-9C7AEFB8B12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ACC. TO NO. OF BONES</a:t>
          </a:r>
        </a:p>
      </dgm:t>
    </dgm:pt>
    <dgm:pt modelId="{1D6FF106-66CF-451C-9EE6-EB38981FE2FE}" type="parTrans" cxnId="{C9F12A17-9735-425C-8533-F6EC50BE5DEE}">
      <dgm:prSet/>
      <dgm:spPr/>
      <dgm:t>
        <a:bodyPr/>
        <a:lstStyle/>
        <a:p>
          <a:endParaRPr lang="en-US"/>
        </a:p>
      </dgm:t>
    </dgm:pt>
    <dgm:pt modelId="{B0052A9B-8E64-4727-8378-DEA67A6D2CA9}" type="sibTrans" cxnId="{C9F12A17-9735-425C-8533-F6EC50BE5DEE}">
      <dgm:prSet/>
      <dgm:spPr/>
      <dgm:t>
        <a:bodyPr/>
        <a:lstStyle/>
        <a:p>
          <a:endParaRPr lang="en-US"/>
        </a:p>
      </dgm:t>
    </dgm:pt>
    <dgm:pt modelId="{D44D5304-CEC3-456A-B6F6-BA9C0684E628}">
      <dgm:prSet custT="1"/>
      <dgm:spPr/>
      <dgm:t>
        <a:bodyPr/>
        <a:lstStyle/>
        <a:p>
          <a:r>
            <a:rPr lang="en-US" sz="1100" dirty="0" smtClean="0"/>
            <a:t>SUTURES</a:t>
          </a:r>
        </a:p>
        <a:p>
          <a:r>
            <a:rPr lang="en-US" sz="1100" dirty="0" smtClean="0"/>
            <a:t>SYNDESMOSES</a:t>
          </a:r>
        </a:p>
        <a:p>
          <a:r>
            <a:rPr lang="en-US" sz="1100" dirty="0" smtClean="0"/>
            <a:t>GOMPHOSIS</a:t>
          </a:r>
          <a:endParaRPr lang="en-US" sz="1100" dirty="0"/>
        </a:p>
      </dgm:t>
    </dgm:pt>
    <dgm:pt modelId="{F4ED1D04-0E1D-4FC3-8981-D4B79C927013}" type="parTrans" cxnId="{C5DA8584-DAD6-4733-B92F-1AF05EC9062F}">
      <dgm:prSet/>
      <dgm:spPr/>
      <dgm:t>
        <a:bodyPr/>
        <a:lstStyle/>
        <a:p>
          <a:endParaRPr lang="en-US"/>
        </a:p>
      </dgm:t>
    </dgm:pt>
    <dgm:pt modelId="{8A2E30CA-1EAA-4AF1-BE3F-1414BF6BCB07}" type="sibTrans" cxnId="{C5DA8584-DAD6-4733-B92F-1AF05EC9062F}">
      <dgm:prSet/>
      <dgm:spPr/>
      <dgm:t>
        <a:bodyPr/>
        <a:lstStyle/>
        <a:p>
          <a:endParaRPr lang="en-US"/>
        </a:p>
      </dgm:t>
    </dgm:pt>
    <dgm:pt modelId="{CB05A8C3-22E1-4576-AE54-A09E661BE2DD}">
      <dgm:prSet custT="1"/>
      <dgm:spPr/>
      <dgm:t>
        <a:bodyPr/>
        <a:lstStyle/>
        <a:p>
          <a:r>
            <a:rPr lang="en-US" sz="1050" dirty="0" smtClean="0"/>
            <a:t>SYNCHONDR-OSES</a:t>
          </a:r>
        </a:p>
        <a:p>
          <a:r>
            <a:rPr lang="en-US" sz="1050" dirty="0" smtClean="0"/>
            <a:t>SYMPHYSES</a:t>
          </a:r>
          <a:endParaRPr lang="en-US" sz="1050" dirty="0"/>
        </a:p>
      </dgm:t>
    </dgm:pt>
    <dgm:pt modelId="{FD5E3360-B348-4270-8109-57F8B2BFC339}" type="parTrans" cxnId="{D441564C-1C50-4007-863D-B2EC557A7CB5}">
      <dgm:prSet/>
      <dgm:spPr/>
      <dgm:t>
        <a:bodyPr/>
        <a:lstStyle/>
        <a:p>
          <a:endParaRPr lang="en-US"/>
        </a:p>
      </dgm:t>
    </dgm:pt>
    <dgm:pt modelId="{D40AA91B-BBD7-4124-897B-B03783C86CC2}" type="sibTrans" cxnId="{D441564C-1C50-4007-863D-B2EC557A7CB5}">
      <dgm:prSet/>
      <dgm:spPr/>
      <dgm:t>
        <a:bodyPr/>
        <a:lstStyle/>
        <a:p>
          <a:endParaRPr lang="en-US"/>
        </a:p>
      </dgm:t>
    </dgm:pt>
    <dgm:pt modelId="{11F83058-6496-4A3E-B668-DEBC0006971B}">
      <dgm:prSet/>
      <dgm:spPr/>
      <dgm:t>
        <a:bodyPr/>
        <a:lstStyle/>
        <a:p>
          <a:r>
            <a:rPr lang="en-US" dirty="0" smtClean="0"/>
            <a:t>SIMPLE</a:t>
          </a:r>
        </a:p>
        <a:p>
          <a:r>
            <a:rPr lang="en-US" dirty="0" smtClean="0"/>
            <a:t>COMPOUND</a:t>
          </a:r>
        </a:p>
        <a:p>
          <a:r>
            <a:rPr lang="en-US" dirty="0" smtClean="0"/>
            <a:t>COMPLEX</a:t>
          </a:r>
        </a:p>
      </dgm:t>
    </dgm:pt>
    <dgm:pt modelId="{47E26836-BA65-4812-8909-5F8E3A9E240A}" type="parTrans" cxnId="{E12A31A3-B67D-4903-A530-912384AE08FF}">
      <dgm:prSet/>
      <dgm:spPr/>
      <dgm:t>
        <a:bodyPr/>
        <a:lstStyle/>
        <a:p>
          <a:endParaRPr lang="en-US"/>
        </a:p>
      </dgm:t>
    </dgm:pt>
    <dgm:pt modelId="{9CFD0690-E5D0-4225-AB09-1BA1BF0CF9F3}" type="sibTrans" cxnId="{E12A31A3-B67D-4903-A530-912384AE08FF}">
      <dgm:prSet/>
      <dgm:spPr/>
      <dgm:t>
        <a:bodyPr/>
        <a:lstStyle/>
        <a:p>
          <a:endParaRPr lang="en-US"/>
        </a:p>
      </dgm:t>
    </dgm:pt>
    <dgm:pt modelId="{62DBFDF9-7C2D-4933-AB83-7844529EFD72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UNIAXIAL</a:t>
          </a:r>
        </a:p>
        <a:p>
          <a:r>
            <a:rPr lang="en-US" sz="1100" i="1" dirty="0" smtClean="0"/>
            <a:t>HINGE</a:t>
          </a:r>
        </a:p>
        <a:p>
          <a:r>
            <a:rPr lang="en-US" sz="1100" i="1" dirty="0" smtClean="0"/>
            <a:t>PIVOT</a:t>
          </a:r>
        </a:p>
        <a:p>
          <a:r>
            <a:rPr lang="en-US" sz="1100" i="1" dirty="0" smtClean="0"/>
            <a:t>CONDYLAR</a:t>
          </a:r>
        </a:p>
      </dgm:t>
    </dgm:pt>
    <dgm:pt modelId="{D9069582-0699-4A71-A16B-649D830D6637}" type="parTrans" cxnId="{709BC8FD-9E16-4673-B3A4-BF9AF2348A1E}">
      <dgm:prSet/>
      <dgm:spPr/>
      <dgm:t>
        <a:bodyPr/>
        <a:lstStyle/>
        <a:p>
          <a:endParaRPr lang="en-US"/>
        </a:p>
      </dgm:t>
    </dgm:pt>
    <dgm:pt modelId="{B1959C6D-6F64-406F-975C-832A7200C7C2}" type="sibTrans" cxnId="{709BC8FD-9E16-4673-B3A4-BF9AF2348A1E}">
      <dgm:prSet/>
      <dgm:spPr/>
      <dgm:t>
        <a:bodyPr/>
        <a:lstStyle/>
        <a:p>
          <a:endParaRPr lang="en-US"/>
        </a:p>
      </dgm:t>
    </dgm:pt>
    <dgm:pt modelId="{4077DB97-3D0D-4703-A028-4BDC1584C26A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BIAXIAL</a:t>
          </a:r>
        </a:p>
        <a:p>
          <a:r>
            <a:rPr lang="en-US" sz="1100" i="1" dirty="0" smtClean="0"/>
            <a:t>ELLIPSOID</a:t>
          </a:r>
        </a:p>
        <a:p>
          <a:r>
            <a:rPr lang="en-US" sz="1100" i="1" dirty="0" smtClean="0"/>
            <a:t>SADDLE</a:t>
          </a:r>
          <a:endParaRPr lang="en-US" sz="1100" i="1" dirty="0"/>
        </a:p>
      </dgm:t>
    </dgm:pt>
    <dgm:pt modelId="{EEE2356E-98CB-4EEA-8F58-AE37DD992B6C}" type="parTrans" cxnId="{F7332818-742B-465F-A1CC-8E7035C456D1}">
      <dgm:prSet/>
      <dgm:spPr/>
      <dgm:t>
        <a:bodyPr/>
        <a:lstStyle/>
        <a:p>
          <a:endParaRPr lang="en-US"/>
        </a:p>
      </dgm:t>
    </dgm:pt>
    <dgm:pt modelId="{458A346D-0EE8-4D6B-AE62-3BBC15277E4E}" type="sibTrans" cxnId="{F7332818-742B-465F-A1CC-8E7035C456D1}">
      <dgm:prSet/>
      <dgm:spPr/>
      <dgm:t>
        <a:bodyPr/>
        <a:lstStyle/>
        <a:p>
          <a:endParaRPr lang="en-US"/>
        </a:p>
      </dgm:t>
    </dgm:pt>
    <dgm:pt modelId="{E89685EC-DA8C-45CE-97A9-B3CAF2797B90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POLYAXIAL</a:t>
          </a:r>
        </a:p>
        <a:p>
          <a:r>
            <a:rPr lang="en-US" sz="1100" dirty="0" smtClean="0"/>
            <a:t>BALL &amp; SOCKET</a:t>
          </a:r>
          <a:endParaRPr lang="en-US" sz="1100" dirty="0"/>
        </a:p>
      </dgm:t>
    </dgm:pt>
    <dgm:pt modelId="{FF88A321-CB69-4ACA-ACD6-C9474C72EF71}" type="parTrans" cxnId="{88B8CC3A-6EDC-4292-BD1D-48F1E7C98BE5}">
      <dgm:prSet/>
      <dgm:spPr/>
      <dgm:t>
        <a:bodyPr/>
        <a:lstStyle/>
        <a:p>
          <a:endParaRPr lang="en-US"/>
        </a:p>
      </dgm:t>
    </dgm:pt>
    <dgm:pt modelId="{777E2B3C-7D76-4494-8E73-29E48DA07876}" type="sibTrans" cxnId="{88B8CC3A-6EDC-4292-BD1D-48F1E7C98BE5}">
      <dgm:prSet/>
      <dgm:spPr/>
      <dgm:t>
        <a:bodyPr/>
        <a:lstStyle/>
        <a:p>
          <a:endParaRPr lang="en-US"/>
        </a:p>
      </dgm:t>
    </dgm:pt>
    <dgm:pt modelId="{5AF3CFDB-F35F-4695-90A7-0FA9C0FE81FE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P</a:t>
          </a:r>
        </a:p>
        <a:p>
          <a:r>
            <a:rPr lang="en-US" sz="1400" b="1" dirty="0" smtClean="0">
              <a:solidFill>
                <a:srgbClr val="7030A0"/>
              </a:solidFill>
            </a:rPr>
            <a:t>L</a:t>
          </a:r>
        </a:p>
        <a:p>
          <a:r>
            <a:rPr lang="en-US" sz="1400" b="1" dirty="0" smtClean="0">
              <a:solidFill>
                <a:srgbClr val="7030A0"/>
              </a:solidFill>
            </a:rPr>
            <a:t>A</a:t>
          </a:r>
        </a:p>
        <a:p>
          <a:r>
            <a:rPr lang="en-US" sz="1400" b="1" dirty="0" smtClean="0">
              <a:solidFill>
                <a:srgbClr val="7030A0"/>
              </a:solidFill>
            </a:rPr>
            <a:t>N</a:t>
          </a:r>
        </a:p>
        <a:p>
          <a:r>
            <a:rPr lang="en-US" sz="1400" b="1" dirty="0" smtClean="0">
              <a:solidFill>
                <a:srgbClr val="7030A0"/>
              </a:solidFill>
            </a:rPr>
            <a:t>E</a:t>
          </a:r>
          <a:endParaRPr lang="en-US" sz="1400" b="1" dirty="0">
            <a:solidFill>
              <a:srgbClr val="7030A0"/>
            </a:solidFill>
          </a:endParaRPr>
        </a:p>
      </dgm:t>
    </dgm:pt>
    <dgm:pt modelId="{11C214BE-5082-4FE7-B195-22A2C8865830}" type="parTrans" cxnId="{9E327A43-4231-45C8-939C-1CB4C63083F3}">
      <dgm:prSet/>
      <dgm:spPr/>
      <dgm:t>
        <a:bodyPr/>
        <a:lstStyle/>
        <a:p>
          <a:endParaRPr lang="en-US"/>
        </a:p>
      </dgm:t>
    </dgm:pt>
    <dgm:pt modelId="{72F84BF4-0006-43A4-AF2B-B1C4BEBFA190}" type="sibTrans" cxnId="{9E327A43-4231-45C8-939C-1CB4C63083F3}">
      <dgm:prSet/>
      <dgm:spPr/>
      <dgm:t>
        <a:bodyPr/>
        <a:lstStyle/>
        <a:p>
          <a:endParaRPr lang="en-US"/>
        </a:p>
      </dgm:t>
    </dgm:pt>
    <dgm:pt modelId="{374C1837-F663-49BD-8337-809929C8ECD6}" type="pres">
      <dgm:prSet presAssocID="{9CB0E103-A0FE-415D-8BE5-7513C6E5BE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6779A0-70FB-42C1-B780-726E2EAB3556}" type="pres">
      <dgm:prSet presAssocID="{6107F2DB-CFF7-4871-9CE3-0CD0F0C73C61}" presName="hierRoot1" presStyleCnt="0"/>
      <dgm:spPr/>
    </dgm:pt>
    <dgm:pt modelId="{7E7E2C4D-FA0F-4B0A-A575-BCC1C35F5DF8}" type="pres">
      <dgm:prSet presAssocID="{6107F2DB-CFF7-4871-9CE3-0CD0F0C73C61}" presName="composite" presStyleCnt="0"/>
      <dgm:spPr/>
    </dgm:pt>
    <dgm:pt modelId="{2714750E-9F31-4691-AF35-0DC24D0EA2C4}" type="pres">
      <dgm:prSet presAssocID="{6107F2DB-CFF7-4871-9CE3-0CD0F0C73C61}" presName="background" presStyleLbl="node0" presStyleIdx="0" presStyleCnt="1"/>
      <dgm:spPr/>
    </dgm:pt>
    <dgm:pt modelId="{73786C01-9CB5-4CCE-AF19-475F4333FB29}" type="pres">
      <dgm:prSet presAssocID="{6107F2DB-CFF7-4871-9CE3-0CD0F0C73C61}" presName="text" presStyleLbl="fgAcc0" presStyleIdx="0" presStyleCnt="1" custScaleX="202218" custScaleY="73154" custLinFactX="8451" custLinFactNeighborX="100000" custLinFactNeighborY="-24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7DA76B-D665-49B0-9776-6CD97F112D59}" type="pres">
      <dgm:prSet presAssocID="{6107F2DB-CFF7-4871-9CE3-0CD0F0C73C61}" presName="hierChild2" presStyleCnt="0"/>
      <dgm:spPr/>
    </dgm:pt>
    <dgm:pt modelId="{DE979AE4-75DD-40B0-B400-85E50D113F84}" type="pres">
      <dgm:prSet presAssocID="{05179D5E-2ECE-4A72-9873-142170C395D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999A516-CA34-4A23-B4E4-FDB31A791295}" type="pres">
      <dgm:prSet presAssocID="{E9E1899F-7328-452E-AB36-18628A8927FD}" presName="hierRoot2" presStyleCnt="0"/>
      <dgm:spPr/>
    </dgm:pt>
    <dgm:pt modelId="{25715B77-71D4-466A-BD90-234D4DA68698}" type="pres">
      <dgm:prSet presAssocID="{E9E1899F-7328-452E-AB36-18628A8927FD}" presName="composite2" presStyleCnt="0"/>
      <dgm:spPr/>
    </dgm:pt>
    <dgm:pt modelId="{DA0B6E83-3A1A-473F-A5FC-BC71093FD617}" type="pres">
      <dgm:prSet presAssocID="{E9E1899F-7328-452E-AB36-18628A8927FD}" presName="background2" presStyleLbl="node2" presStyleIdx="0" presStyleCnt="2"/>
      <dgm:spPr/>
    </dgm:pt>
    <dgm:pt modelId="{F366654A-4AD5-44C1-B58D-EDBB9BFE7AE1}" type="pres">
      <dgm:prSet presAssocID="{E9E1899F-7328-452E-AB36-18628A8927FD}" presName="text2" presStyleLbl="fgAcc2" presStyleIdx="0" presStyleCnt="2" custScaleX="184323" custScaleY="90164" custLinFactNeighborX="24836" custLinFactNeighborY="-9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B87F5F-8A71-4DEB-937B-17366EE954C8}" type="pres">
      <dgm:prSet presAssocID="{E9E1899F-7328-452E-AB36-18628A8927FD}" presName="hierChild3" presStyleCnt="0"/>
      <dgm:spPr/>
    </dgm:pt>
    <dgm:pt modelId="{7D006655-9278-493E-AAF4-87EE0524A262}" type="pres">
      <dgm:prSet presAssocID="{95244634-1F9A-4E45-8BFE-9CB86418DAE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1FF47FD-F877-4F93-B0E8-1AC6B4F94221}" type="pres">
      <dgm:prSet presAssocID="{CC6299BA-D2AC-44BA-A99D-ECB94FFCF2EE}" presName="hierRoot3" presStyleCnt="0"/>
      <dgm:spPr/>
    </dgm:pt>
    <dgm:pt modelId="{F73BA542-5325-403E-A504-D401F8611AD5}" type="pres">
      <dgm:prSet presAssocID="{CC6299BA-D2AC-44BA-A99D-ECB94FFCF2EE}" presName="composite3" presStyleCnt="0"/>
      <dgm:spPr/>
    </dgm:pt>
    <dgm:pt modelId="{6B181DE4-7316-4F05-BAF6-5B66E31D5EA8}" type="pres">
      <dgm:prSet presAssocID="{CC6299BA-D2AC-44BA-A99D-ECB94FFCF2EE}" presName="background3" presStyleLbl="node3" presStyleIdx="0" presStyleCnt="4"/>
      <dgm:spPr/>
    </dgm:pt>
    <dgm:pt modelId="{DD685B35-B2BC-456E-B7D3-2A00D2CC5070}" type="pres">
      <dgm:prSet presAssocID="{CC6299BA-D2AC-44BA-A99D-ECB94FFCF2EE}" presName="text3" presStyleLbl="fgAcc3" presStyleIdx="0" presStyleCnt="4" custScaleX="126026" custLinFactNeighborX="20891" custLinFactNeighborY="-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E7B0B-627B-4513-B569-97CEA2451A5D}" type="pres">
      <dgm:prSet presAssocID="{CC6299BA-D2AC-44BA-A99D-ECB94FFCF2EE}" presName="hierChild4" presStyleCnt="0"/>
      <dgm:spPr/>
    </dgm:pt>
    <dgm:pt modelId="{FDF13572-2F7D-4ABB-BC7C-F8BA905A2844}" type="pres">
      <dgm:prSet presAssocID="{F4ED1D04-0E1D-4FC3-8981-D4B79C927013}" presName="Name23" presStyleLbl="parChTrans1D4" presStyleIdx="0" presStyleCnt="7"/>
      <dgm:spPr/>
      <dgm:t>
        <a:bodyPr/>
        <a:lstStyle/>
        <a:p>
          <a:endParaRPr lang="en-US"/>
        </a:p>
      </dgm:t>
    </dgm:pt>
    <dgm:pt modelId="{178F5B01-B467-430A-895B-5B99AE994305}" type="pres">
      <dgm:prSet presAssocID="{D44D5304-CEC3-456A-B6F6-BA9C0684E628}" presName="hierRoot4" presStyleCnt="0"/>
      <dgm:spPr/>
    </dgm:pt>
    <dgm:pt modelId="{B36A06BD-EA6A-4423-82D1-6DF7444D088A}" type="pres">
      <dgm:prSet presAssocID="{D44D5304-CEC3-456A-B6F6-BA9C0684E628}" presName="composite4" presStyleCnt="0"/>
      <dgm:spPr/>
    </dgm:pt>
    <dgm:pt modelId="{744181E7-7A92-4445-8ED2-74FF756941ED}" type="pres">
      <dgm:prSet presAssocID="{D44D5304-CEC3-456A-B6F6-BA9C0684E628}" presName="background4" presStyleLbl="node4" presStyleIdx="0" presStyleCnt="7"/>
      <dgm:spPr/>
    </dgm:pt>
    <dgm:pt modelId="{BF311EBA-E84D-4E85-8D4C-95E3AAF8599C}" type="pres">
      <dgm:prSet presAssocID="{D44D5304-CEC3-456A-B6F6-BA9C0684E628}" presName="text4" presStyleLbl="fgAcc4" presStyleIdx="0" presStyleCnt="7" custScaleX="113222" custScaleY="243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D0305-C2D2-477C-B6E0-14DA3154958C}" type="pres">
      <dgm:prSet presAssocID="{D44D5304-CEC3-456A-B6F6-BA9C0684E628}" presName="hierChild5" presStyleCnt="0"/>
      <dgm:spPr/>
    </dgm:pt>
    <dgm:pt modelId="{12867669-5C15-4C69-B038-A42C34B4DFF3}" type="pres">
      <dgm:prSet presAssocID="{1658DBF3-E383-4BC6-BD5C-4E486AC4D3F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C9BBB456-F518-40F8-8AAA-FA7663554B59}" type="pres">
      <dgm:prSet presAssocID="{BE8C5DC7-F748-4324-BC56-54541F49CB2E}" presName="hierRoot3" presStyleCnt="0"/>
      <dgm:spPr/>
    </dgm:pt>
    <dgm:pt modelId="{87FE9139-34D5-42AC-9F59-E7D2EF7278EB}" type="pres">
      <dgm:prSet presAssocID="{BE8C5DC7-F748-4324-BC56-54541F49CB2E}" presName="composite3" presStyleCnt="0"/>
      <dgm:spPr/>
    </dgm:pt>
    <dgm:pt modelId="{5780F818-3597-4463-8FAE-E372BADF038C}" type="pres">
      <dgm:prSet presAssocID="{BE8C5DC7-F748-4324-BC56-54541F49CB2E}" presName="background3" presStyleLbl="node3" presStyleIdx="1" presStyleCnt="4"/>
      <dgm:spPr/>
    </dgm:pt>
    <dgm:pt modelId="{4511892C-5FD3-4FCE-963C-8F27CDEFDED9}" type="pres">
      <dgm:prSet presAssocID="{BE8C5DC7-F748-4324-BC56-54541F49CB2E}" presName="text3" presStyleLbl="fgAcc3" presStyleIdx="1" presStyleCnt="4" custScaleX="126306" custScaleY="102614" custLinFactNeighborX="15784" custLinFactNeighborY="-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B34CA-5473-4214-9E93-9211298F336C}" type="pres">
      <dgm:prSet presAssocID="{BE8C5DC7-F748-4324-BC56-54541F49CB2E}" presName="hierChild4" presStyleCnt="0"/>
      <dgm:spPr/>
    </dgm:pt>
    <dgm:pt modelId="{C666201C-7510-4D1C-B510-46758370D599}" type="pres">
      <dgm:prSet presAssocID="{FD5E3360-B348-4270-8109-57F8B2BFC339}" presName="Name23" presStyleLbl="parChTrans1D4" presStyleIdx="1" presStyleCnt="7"/>
      <dgm:spPr/>
      <dgm:t>
        <a:bodyPr/>
        <a:lstStyle/>
        <a:p>
          <a:endParaRPr lang="en-US"/>
        </a:p>
      </dgm:t>
    </dgm:pt>
    <dgm:pt modelId="{9B46B646-DA88-419B-9F60-254F5E6E296B}" type="pres">
      <dgm:prSet presAssocID="{CB05A8C3-22E1-4576-AE54-A09E661BE2DD}" presName="hierRoot4" presStyleCnt="0"/>
      <dgm:spPr/>
    </dgm:pt>
    <dgm:pt modelId="{3BA9AD77-B067-48A5-8FBA-5E7A7BA22ABB}" type="pres">
      <dgm:prSet presAssocID="{CB05A8C3-22E1-4576-AE54-A09E661BE2DD}" presName="composite4" presStyleCnt="0"/>
      <dgm:spPr/>
    </dgm:pt>
    <dgm:pt modelId="{14DC013A-26EA-4D6B-A83A-F70E85F57584}" type="pres">
      <dgm:prSet presAssocID="{CB05A8C3-22E1-4576-AE54-A09E661BE2DD}" presName="background4" presStyleLbl="node4" presStyleIdx="1" presStyleCnt="7"/>
      <dgm:spPr/>
    </dgm:pt>
    <dgm:pt modelId="{60FD748C-6508-4594-AD56-1E9D1E6AB29E}" type="pres">
      <dgm:prSet presAssocID="{CB05A8C3-22E1-4576-AE54-A09E661BE2DD}" presName="text4" presStyleLbl="fgAcc4" presStyleIdx="1" presStyleCnt="7" custScaleY="231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D8D70-8E32-4521-AFD6-69842208A106}" type="pres">
      <dgm:prSet presAssocID="{CB05A8C3-22E1-4576-AE54-A09E661BE2DD}" presName="hierChild5" presStyleCnt="0"/>
      <dgm:spPr/>
    </dgm:pt>
    <dgm:pt modelId="{128EC3C6-7EA6-4499-8639-9F9C89562CDB}" type="pres">
      <dgm:prSet presAssocID="{B6E919DB-8A87-4A0D-B0B0-512FF5279CD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FE84EDE-6DCC-4FC5-99DD-44792AE6937E}" type="pres">
      <dgm:prSet presAssocID="{55C90422-6017-48D9-971D-A2C8011ADC01}" presName="hierRoot2" presStyleCnt="0"/>
      <dgm:spPr/>
    </dgm:pt>
    <dgm:pt modelId="{A9D9FF0A-3432-404D-89EC-8100C5394033}" type="pres">
      <dgm:prSet presAssocID="{55C90422-6017-48D9-971D-A2C8011ADC01}" presName="composite2" presStyleCnt="0"/>
      <dgm:spPr/>
    </dgm:pt>
    <dgm:pt modelId="{F7A5A7DB-A1B6-4B51-9BD2-5467B145DF15}" type="pres">
      <dgm:prSet presAssocID="{55C90422-6017-48D9-971D-A2C8011ADC01}" presName="background2" presStyleLbl="node2" presStyleIdx="1" presStyleCnt="2"/>
      <dgm:spPr/>
    </dgm:pt>
    <dgm:pt modelId="{C368E505-A2E2-4CB2-BD92-112B2F79BFDA}" type="pres">
      <dgm:prSet presAssocID="{55C90422-6017-48D9-971D-A2C8011ADC01}" presName="text2" presStyleLbl="fgAcc2" presStyleIdx="1" presStyleCnt="2" custScaleX="163795" custLinFactX="11327" custLinFactNeighborX="100000" custLinFactNeighborY="-12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E515DA-05EE-40E5-8093-3F66B4AFDBA3}" type="pres">
      <dgm:prSet presAssocID="{55C90422-6017-48D9-971D-A2C8011ADC01}" presName="hierChild3" presStyleCnt="0"/>
      <dgm:spPr/>
    </dgm:pt>
    <dgm:pt modelId="{BF34F7D1-8837-4F5A-972B-C61C85B681AD}" type="pres">
      <dgm:prSet presAssocID="{1D6FF106-66CF-451C-9EE6-EB38981FE2F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58EABFD9-98A7-4EE5-AE5C-3E3F6398860F}" type="pres">
      <dgm:prSet presAssocID="{0548FD4B-DB19-4B1A-9597-9C7AEFB8B12A}" presName="hierRoot3" presStyleCnt="0"/>
      <dgm:spPr/>
    </dgm:pt>
    <dgm:pt modelId="{46C6F35D-FC78-4E01-8899-442D8DA93FFF}" type="pres">
      <dgm:prSet presAssocID="{0548FD4B-DB19-4B1A-9597-9C7AEFB8B12A}" presName="composite3" presStyleCnt="0"/>
      <dgm:spPr/>
    </dgm:pt>
    <dgm:pt modelId="{81AA8EFA-208A-4B2E-9CE4-6FC547A3DBD4}" type="pres">
      <dgm:prSet presAssocID="{0548FD4B-DB19-4B1A-9597-9C7AEFB8B12A}" presName="background3" presStyleLbl="node3" presStyleIdx="2" presStyleCnt="4"/>
      <dgm:spPr/>
    </dgm:pt>
    <dgm:pt modelId="{3727DD9A-CEA6-4581-9559-50894BBA4FDC}" type="pres">
      <dgm:prSet presAssocID="{0548FD4B-DB19-4B1A-9597-9C7AEFB8B12A}" presName="text3" presStyleLbl="fgAcc3" presStyleIdx="2" presStyleCnt="4" custScaleX="157730" custLinFactNeighborX="37805" custLinFactNeighborY="-100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7EB3F-81C9-45B7-871C-4D22020D9E54}" type="pres">
      <dgm:prSet presAssocID="{0548FD4B-DB19-4B1A-9597-9C7AEFB8B12A}" presName="hierChild4" presStyleCnt="0"/>
      <dgm:spPr/>
    </dgm:pt>
    <dgm:pt modelId="{E3224AC4-779A-4AF8-9AEC-17C392BF545B}" type="pres">
      <dgm:prSet presAssocID="{47E26836-BA65-4812-8909-5F8E3A9E240A}" presName="Name23" presStyleLbl="parChTrans1D4" presStyleIdx="2" presStyleCnt="7"/>
      <dgm:spPr/>
      <dgm:t>
        <a:bodyPr/>
        <a:lstStyle/>
        <a:p>
          <a:endParaRPr lang="en-US"/>
        </a:p>
      </dgm:t>
    </dgm:pt>
    <dgm:pt modelId="{CAB77677-4B93-4653-BB0B-8C05FD07307E}" type="pres">
      <dgm:prSet presAssocID="{11F83058-6496-4A3E-B668-DEBC0006971B}" presName="hierRoot4" presStyleCnt="0"/>
      <dgm:spPr/>
    </dgm:pt>
    <dgm:pt modelId="{1EC3DB48-FA01-483E-9B71-FB4004C32513}" type="pres">
      <dgm:prSet presAssocID="{11F83058-6496-4A3E-B668-DEBC0006971B}" presName="composite4" presStyleCnt="0"/>
      <dgm:spPr/>
    </dgm:pt>
    <dgm:pt modelId="{6EF14A85-C4ED-46A5-A931-6494439FB990}" type="pres">
      <dgm:prSet presAssocID="{11F83058-6496-4A3E-B668-DEBC0006971B}" presName="background4" presStyleLbl="node4" presStyleIdx="2" presStyleCnt="7"/>
      <dgm:spPr/>
    </dgm:pt>
    <dgm:pt modelId="{0785387C-5195-4EE2-8BB6-9F067A6369F6}" type="pres">
      <dgm:prSet presAssocID="{11F83058-6496-4A3E-B668-DEBC0006971B}" presName="text4" presStyleLbl="fgAcc4" presStyleIdx="2" presStyleCnt="7" custScaleY="224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2B1F97-1CA9-411D-B2AD-7CDB5FF4B973}" type="pres">
      <dgm:prSet presAssocID="{11F83058-6496-4A3E-B668-DEBC0006971B}" presName="hierChild5" presStyleCnt="0"/>
      <dgm:spPr/>
    </dgm:pt>
    <dgm:pt modelId="{BB4A3B9C-304B-4916-8FC0-5CBAEB5FA35B}" type="pres">
      <dgm:prSet presAssocID="{902F3258-93CD-4998-A134-9342BF49564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782CFA6-86D8-4D8C-BEA4-155AD1521618}" type="pres">
      <dgm:prSet presAssocID="{4F8AFF9F-BD38-4FD6-983F-A29BD462CD0C}" presName="hierRoot3" presStyleCnt="0"/>
      <dgm:spPr/>
    </dgm:pt>
    <dgm:pt modelId="{F4CE2B33-88F6-429E-B3B1-8B77D70E41B4}" type="pres">
      <dgm:prSet presAssocID="{4F8AFF9F-BD38-4FD6-983F-A29BD462CD0C}" presName="composite3" presStyleCnt="0"/>
      <dgm:spPr/>
    </dgm:pt>
    <dgm:pt modelId="{26C5BAF4-43DF-430C-88EE-22C53BEB3AFA}" type="pres">
      <dgm:prSet presAssocID="{4F8AFF9F-BD38-4FD6-983F-A29BD462CD0C}" presName="background3" presStyleLbl="node3" presStyleIdx="3" presStyleCnt="4"/>
      <dgm:spPr/>
    </dgm:pt>
    <dgm:pt modelId="{7FFA8CA8-AFEC-4099-91E7-62B23BEF4DD8}" type="pres">
      <dgm:prSet presAssocID="{4F8AFF9F-BD38-4FD6-983F-A29BD462CD0C}" presName="text3" presStyleLbl="fgAcc3" presStyleIdx="3" presStyleCnt="4" custScaleX="179742" custLinFactNeighborX="33749" custLinFactNeighborY="-100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6A633-D22F-48A7-BDD4-AD283154393A}" type="pres">
      <dgm:prSet presAssocID="{4F8AFF9F-BD38-4FD6-983F-A29BD462CD0C}" presName="hierChild4" presStyleCnt="0"/>
      <dgm:spPr/>
    </dgm:pt>
    <dgm:pt modelId="{83BA44B5-6095-4936-A9AE-6985FB5ABF4E}" type="pres">
      <dgm:prSet presAssocID="{D9069582-0699-4A71-A16B-649D830D6637}" presName="Name23" presStyleLbl="parChTrans1D4" presStyleIdx="3" presStyleCnt="7"/>
      <dgm:spPr/>
      <dgm:t>
        <a:bodyPr/>
        <a:lstStyle/>
        <a:p>
          <a:endParaRPr lang="en-US"/>
        </a:p>
      </dgm:t>
    </dgm:pt>
    <dgm:pt modelId="{2595B5DE-9DB3-45C7-8B53-9B5B3C689B1E}" type="pres">
      <dgm:prSet presAssocID="{62DBFDF9-7C2D-4933-AB83-7844529EFD72}" presName="hierRoot4" presStyleCnt="0"/>
      <dgm:spPr/>
    </dgm:pt>
    <dgm:pt modelId="{3994DB9A-E4FF-426A-BAAB-7726F827648D}" type="pres">
      <dgm:prSet presAssocID="{62DBFDF9-7C2D-4933-AB83-7844529EFD72}" presName="composite4" presStyleCnt="0"/>
      <dgm:spPr/>
    </dgm:pt>
    <dgm:pt modelId="{CCA18001-09D4-44F6-9899-D2F0C54EF912}" type="pres">
      <dgm:prSet presAssocID="{62DBFDF9-7C2D-4933-AB83-7844529EFD72}" presName="background4" presStyleLbl="node4" presStyleIdx="3" presStyleCnt="7"/>
      <dgm:spPr/>
    </dgm:pt>
    <dgm:pt modelId="{76B78D7F-B42A-4020-AA57-98032D48B1E9}" type="pres">
      <dgm:prSet presAssocID="{62DBFDF9-7C2D-4933-AB83-7844529EFD72}" presName="text4" presStyleLbl="fgAcc4" presStyleIdx="3" presStyleCnt="7" custScaleY="227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3CF2C-A74A-4961-8443-42C89605B7B7}" type="pres">
      <dgm:prSet presAssocID="{62DBFDF9-7C2D-4933-AB83-7844529EFD72}" presName="hierChild5" presStyleCnt="0"/>
      <dgm:spPr/>
    </dgm:pt>
    <dgm:pt modelId="{85706E4E-BB4A-41DF-8013-B2392289F0AC}" type="pres">
      <dgm:prSet presAssocID="{EEE2356E-98CB-4EEA-8F58-AE37DD992B6C}" presName="Name23" presStyleLbl="parChTrans1D4" presStyleIdx="4" presStyleCnt="7"/>
      <dgm:spPr/>
      <dgm:t>
        <a:bodyPr/>
        <a:lstStyle/>
        <a:p>
          <a:endParaRPr lang="en-US"/>
        </a:p>
      </dgm:t>
    </dgm:pt>
    <dgm:pt modelId="{974C501E-BA0E-4D64-A8A4-3857B82228DB}" type="pres">
      <dgm:prSet presAssocID="{4077DB97-3D0D-4703-A028-4BDC1584C26A}" presName="hierRoot4" presStyleCnt="0"/>
      <dgm:spPr/>
    </dgm:pt>
    <dgm:pt modelId="{7B43A2E4-BF33-4AF0-9C99-B92BCE40842B}" type="pres">
      <dgm:prSet presAssocID="{4077DB97-3D0D-4703-A028-4BDC1584C26A}" presName="composite4" presStyleCnt="0"/>
      <dgm:spPr/>
    </dgm:pt>
    <dgm:pt modelId="{E34AE56A-A608-4B94-91A5-14F5470AD979}" type="pres">
      <dgm:prSet presAssocID="{4077DB97-3D0D-4703-A028-4BDC1584C26A}" presName="background4" presStyleLbl="node4" presStyleIdx="4" presStyleCnt="7"/>
      <dgm:spPr/>
    </dgm:pt>
    <dgm:pt modelId="{E3AA24BA-D297-4E89-A048-A56BEBF2F600}" type="pres">
      <dgm:prSet presAssocID="{4077DB97-3D0D-4703-A028-4BDC1584C26A}" presName="text4" presStyleLbl="fgAcc4" presStyleIdx="4" presStyleCnt="7" custScaleY="224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EC2A6-C900-4A61-9F53-772B7C83E316}" type="pres">
      <dgm:prSet presAssocID="{4077DB97-3D0D-4703-A028-4BDC1584C26A}" presName="hierChild5" presStyleCnt="0"/>
      <dgm:spPr/>
    </dgm:pt>
    <dgm:pt modelId="{88D7F1A1-8755-47DA-AE7A-B22FAA5251C9}" type="pres">
      <dgm:prSet presAssocID="{FF88A321-CB69-4ACA-ACD6-C9474C72EF71}" presName="Name23" presStyleLbl="parChTrans1D4" presStyleIdx="5" presStyleCnt="7"/>
      <dgm:spPr/>
      <dgm:t>
        <a:bodyPr/>
        <a:lstStyle/>
        <a:p>
          <a:endParaRPr lang="en-US"/>
        </a:p>
      </dgm:t>
    </dgm:pt>
    <dgm:pt modelId="{AF56BD56-F5CB-4307-8B29-AD7A93B9FB96}" type="pres">
      <dgm:prSet presAssocID="{E89685EC-DA8C-45CE-97A9-B3CAF2797B90}" presName="hierRoot4" presStyleCnt="0"/>
      <dgm:spPr/>
    </dgm:pt>
    <dgm:pt modelId="{B05423C0-AE67-4962-A33F-BCFAEB589C8B}" type="pres">
      <dgm:prSet presAssocID="{E89685EC-DA8C-45CE-97A9-B3CAF2797B90}" presName="composite4" presStyleCnt="0"/>
      <dgm:spPr/>
    </dgm:pt>
    <dgm:pt modelId="{1F9E9F19-6F88-425F-87C1-32E436D122F2}" type="pres">
      <dgm:prSet presAssocID="{E89685EC-DA8C-45CE-97A9-B3CAF2797B90}" presName="background4" presStyleLbl="node4" presStyleIdx="5" presStyleCnt="7"/>
      <dgm:spPr/>
    </dgm:pt>
    <dgm:pt modelId="{C9BD643B-4550-4FD4-904F-5AE1A226F11F}" type="pres">
      <dgm:prSet presAssocID="{E89685EC-DA8C-45CE-97A9-B3CAF2797B90}" presName="text4" presStyleLbl="fgAcc4" presStyleIdx="5" presStyleCnt="7" custScaleX="117091" custScaleY="231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ED455-8272-493C-B54C-DA5531901995}" type="pres">
      <dgm:prSet presAssocID="{E89685EC-DA8C-45CE-97A9-B3CAF2797B90}" presName="hierChild5" presStyleCnt="0"/>
      <dgm:spPr/>
    </dgm:pt>
    <dgm:pt modelId="{761DC177-8715-46A2-85CE-B12E6D0EEFDD}" type="pres">
      <dgm:prSet presAssocID="{11C214BE-5082-4FE7-B195-22A2C8865830}" presName="Name23" presStyleLbl="parChTrans1D4" presStyleIdx="6" presStyleCnt="7"/>
      <dgm:spPr/>
      <dgm:t>
        <a:bodyPr/>
        <a:lstStyle/>
        <a:p>
          <a:endParaRPr lang="en-US"/>
        </a:p>
      </dgm:t>
    </dgm:pt>
    <dgm:pt modelId="{40D4566B-2213-46AD-93A8-EDCAF0994119}" type="pres">
      <dgm:prSet presAssocID="{5AF3CFDB-F35F-4695-90A7-0FA9C0FE81FE}" presName="hierRoot4" presStyleCnt="0"/>
      <dgm:spPr/>
    </dgm:pt>
    <dgm:pt modelId="{AE80971D-9817-4935-86DB-2DF68E58A83E}" type="pres">
      <dgm:prSet presAssocID="{5AF3CFDB-F35F-4695-90A7-0FA9C0FE81FE}" presName="composite4" presStyleCnt="0"/>
      <dgm:spPr/>
    </dgm:pt>
    <dgm:pt modelId="{A66F6D57-C3FB-4EB6-81E3-D4B0D35F624B}" type="pres">
      <dgm:prSet presAssocID="{5AF3CFDB-F35F-4695-90A7-0FA9C0FE81FE}" presName="background4" presStyleLbl="node4" presStyleIdx="6" presStyleCnt="7"/>
      <dgm:spPr/>
    </dgm:pt>
    <dgm:pt modelId="{8A167DB2-1394-4279-9E8B-A2ABE5D6E268}" type="pres">
      <dgm:prSet presAssocID="{5AF3CFDB-F35F-4695-90A7-0FA9C0FE81FE}" presName="text4" presStyleLbl="fgAcc4" presStyleIdx="6" presStyleCnt="7" custScaleX="32568" custScaleY="210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AEB15-E698-4356-B8C8-2234340F9DCD}" type="pres">
      <dgm:prSet presAssocID="{5AF3CFDB-F35F-4695-90A7-0FA9C0FE81FE}" presName="hierChild5" presStyleCnt="0"/>
      <dgm:spPr/>
    </dgm:pt>
  </dgm:ptLst>
  <dgm:cxnLst>
    <dgm:cxn modelId="{BAAD2720-7F68-40A8-9088-3D278E9590AF}" type="presOf" srcId="{FD5E3360-B348-4270-8109-57F8B2BFC339}" destId="{C666201C-7510-4D1C-B510-46758370D599}" srcOrd="0" destOrd="0" presId="urn:microsoft.com/office/officeart/2005/8/layout/hierarchy1"/>
    <dgm:cxn modelId="{88B8CC3A-6EDC-4292-BD1D-48F1E7C98BE5}" srcId="{4F8AFF9F-BD38-4FD6-983F-A29BD462CD0C}" destId="{E89685EC-DA8C-45CE-97A9-B3CAF2797B90}" srcOrd="2" destOrd="0" parTransId="{FF88A321-CB69-4ACA-ACD6-C9474C72EF71}" sibTransId="{777E2B3C-7D76-4494-8E73-29E48DA07876}"/>
    <dgm:cxn modelId="{595119BF-A720-4774-B012-1412936A91B4}" srcId="{9CB0E103-A0FE-415D-8BE5-7513C6E5BE1C}" destId="{6107F2DB-CFF7-4871-9CE3-0CD0F0C73C61}" srcOrd="0" destOrd="0" parTransId="{CF652F5F-F481-488C-AF16-4E909013AE59}" sibTransId="{ED6F1235-0217-47AE-A343-377AC182EAD8}"/>
    <dgm:cxn modelId="{F05F7CFE-3C59-4AB3-B541-4B906F5F2605}" type="presOf" srcId="{CC6299BA-D2AC-44BA-A99D-ECB94FFCF2EE}" destId="{DD685B35-B2BC-456E-B7D3-2A00D2CC5070}" srcOrd="0" destOrd="0" presId="urn:microsoft.com/office/officeart/2005/8/layout/hierarchy1"/>
    <dgm:cxn modelId="{1D31FCDC-6EE9-4562-8D5D-9223E6FD8A4F}" type="presOf" srcId="{11C214BE-5082-4FE7-B195-22A2C8865830}" destId="{761DC177-8715-46A2-85CE-B12E6D0EEFDD}" srcOrd="0" destOrd="0" presId="urn:microsoft.com/office/officeart/2005/8/layout/hierarchy1"/>
    <dgm:cxn modelId="{709BC8FD-9E16-4673-B3A4-BF9AF2348A1E}" srcId="{4F8AFF9F-BD38-4FD6-983F-A29BD462CD0C}" destId="{62DBFDF9-7C2D-4933-AB83-7844529EFD72}" srcOrd="0" destOrd="0" parTransId="{D9069582-0699-4A71-A16B-649D830D6637}" sibTransId="{B1959C6D-6F64-406F-975C-832A7200C7C2}"/>
    <dgm:cxn modelId="{05DF9B27-5990-42D7-942E-6A371C6CA184}" srcId="{E9E1899F-7328-452E-AB36-18628A8927FD}" destId="{CC6299BA-D2AC-44BA-A99D-ECB94FFCF2EE}" srcOrd="0" destOrd="0" parTransId="{95244634-1F9A-4E45-8BFE-9CB86418DAE2}" sibTransId="{B1B8EDD0-22E7-4CB0-9088-964594567E3C}"/>
    <dgm:cxn modelId="{C9F12A17-9735-425C-8533-F6EC50BE5DEE}" srcId="{55C90422-6017-48D9-971D-A2C8011ADC01}" destId="{0548FD4B-DB19-4B1A-9597-9C7AEFB8B12A}" srcOrd="0" destOrd="0" parTransId="{1D6FF106-66CF-451C-9EE6-EB38981FE2FE}" sibTransId="{B0052A9B-8E64-4727-8378-DEA67A6D2CA9}"/>
    <dgm:cxn modelId="{C2FD54C9-8224-4161-8B88-5760710597C5}" type="presOf" srcId="{B6E919DB-8A87-4A0D-B0B0-512FF5279CD3}" destId="{128EC3C6-7EA6-4499-8639-9F9C89562CDB}" srcOrd="0" destOrd="0" presId="urn:microsoft.com/office/officeart/2005/8/layout/hierarchy1"/>
    <dgm:cxn modelId="{B40C822C-679F-4663-95E5-B1FE72C22FA6}" srcId="{6107F2DB-CFF7-4871-9CE3-0CD0F0C73C61}" destId="{55C90422-6017-48D9-971D-A2C8011ADC01}" srcOrd="1" destOrd="0" parTransId="{B6E919DB-8A87-4A0D-B0B0-512FF5279CD3}" sibTransId="{30DDC2AE-FB1C-499E-912E-FE3F3C01ED61}"/>
    <dgm:cxn modelId="{6DBA6FD3-DA66-4D8F-93EF-7F9DD008A6C1}" type="presOf" srcId="{4077DB97-3D0D-4703-A028-4BDC1584C26A}" destId="{E3AA24BA-D297-4E89-A048-A56BEBF2F600}" srcOrd="0" destOrd="0" presId="urn:microsoft.com/office/officeart/2005/8/layout/hierarchy1"/>
    <dgm:cxn modelId="{B55B0DD9-9FDF-4695-8465-5C8CCDD95322}" srcId="{6107F2DB-CFF7-4871-9CE3-0CD0F0C73C61}" destId="{E9E1899F-7328-452E-AB36-18628A8927FD}" srcOrd="0" destOrd="0" parTransId="{05179D5E-2ECE-4A72-9873-142170C395DD}" sibTransId="{9B95146C-E77D-4ED5-9987-50DDA3F1EB5A}"/>
    <dgm:cxn modelId="{B861A180-911D-4AE3-88B3-6EEC96C5306E}" type="presOf" srcId="{47E26836-BA65-4812-8909-5F8E3A9E240A}" destId="{E3224AC4-779A-4AF8-9AEC-17C392BF545B}" srcOrd="0" destOrd="0" presId="urn:microsoft.com/office/officeart/2005/8/layout/hierarchy1"/>
    <dgm:cxn modelId="{B0688F4B-FB33-48A7-BF4A-01D06C69EB97}" type="presOf" srcId="{1658DBF3-E383-4BC6-BD5C-4E486AC4D3FD}" destId="{12867669-5C15-4C69-B038-A42C34B4DFF3}" srcOrd="0" destOrd="0" presId="urn:microsoft.com/office/officeart/2005/8/layout/hierarchy1"/>
    <dgm:cxn modelId="{17ECB0C5-C388-4D98-B5F8-3186CEE0BA00}" type="presOf" srcId="{1D6FF106-66CF-451C-9EE6-EB38981FE2FE}" destId="{BF34F7D1-8837-4F5A-972B-C61C85B681AD}" srcOrd="0" destOrd="0" presId="urn:microsoft.com/office/officeart/2005/8/layout/hierarchy1"/>
    <dgm:cxn modelId="{82722DDC-EF4C-486F-AAA8-4F05BD29CEB6}" type="presOf" srcId="{F4ED1D04-0E1D-4FC3-8981-D4B79C927013}" destId="{FDF13572-2F7D-4ABB-BC7C-F8BA905A2844}" srcOrd="0" destOrd="0" presId="urn:microsoft.com/office/officeart/2005/8/layout/hierarchy1"/>
    <dgm:cxn modelId="{20170533-6C7B-4D68-BC8D-FE70D69ECDD5}" type="presOf" srcId="{62DBFDF9-7C2D-4933-AB83-7844529EFD72}" destId="{76B78D7F-B42A-4020-AA57-98032D48B1E9}" srcOrd="0" destOrd="0" presId="urn:microsoft.com/office/officeart/2005/8/layout/hierarchy1"/>
    <dgm:cxn modelId="{D54381D5-AC7F-4F15-B80A-082BE121CD2C}" type="presOf" srcId="{D9069582-0699-4A71-A16B-649D830D6637}" destId="{83BA44B5-6095-4936-A9AE-6985FB5ABF4E}" srcOrd="0" destOrd="0" presId="urn:microsoft.com/office/officeart/2005/8/layout/hierarchy1"/>
    <dgm:cxn modelId="{A58CCB9E-7A11-4886-A9E6-4DE3896040B5}" type="presOf" srcId="{4F8AFF9F-BD38-4FD6-983F-A29BD462CD0C}" destId="{7FFA8CA8-AFEC-4099-91E7-62B23BEF4DD8}" srcOrd="0" destOrd="0" presId="urn:microsoft.com/office/officeart/2005/8/layout/hierarchy1"/>
    <dgm:cxn modelId="{CE15600F-C0E9-44E0-900D-4E11276CCF48}" type="presOf" srcId="{0548FD4B-DB19-4B1A-9597-9C7AEFB8B12A}" destId="{3727DD9A-CEA6-4581-9559-50894BBA4FDC}" srcOrd="0" destOrd="0" presId="urn:microsoft.com/office/officeart/2005/8/layout/hierarchy1"/>
    <dgm:cxn modelId="{CEA296EE-E102-413C-A3B4-9DDEF6686578}" type="presOf" srcId="{9CB0E103-A0FE-415D-8BE5-7513C6E5BE1C}" destId="{374C1837-F663-49BD-8337-809929C8ECD6}" srcOrd="0" destOrd="0" presId="urn:microsoft.com/office/officeart/2005/8/layout/hierarchy1"/>
    <dgm:cxn modelId="{4D52242A-047F-421B-B877-99C1FABAF41A}" type="presOf" srcId="{BE8C5DC7-F748-4324-BC56-54541F49CB2E}" destId="{4511892C-5FD3-4FCE-963C-8F27CDEFDED9}" srcOrd="0" destOrd="0" presId="urn:microsoft.com/office/officeart/2005/8/layout/hierarchy1"/>
    <dgm:cxn modelId="{8CD9BED6-F524-42F4-961F-A58BC3E31222}" type="presOf" srcId="{EEE2356E-98CB-4EEA-8F58-AE37DD992B6C}" destId="{85706E4E-BB4A-41DF-8013-B2392289F0AC}" srcOrd="0" destOrd="0" presId="urn:microsoft.com/office/officeart/2005/8/layout/hierarchy1"/>
    <dgm:cxn modelId="{D441564C-1C50-4007-863D-B2EC557A7CB5}" srcId="{BE8C5DC7-F748-4324-BC56-54541F49CB2E}" destId="{CB05A8C3-22E1-4576-AE54-A09E661BE2DD}" srcOrd="0" destOrd="0" parTransId="{FD5E3360-B348-4270-8109-57F8B2BFC339}" sibTransId="{D40AA91B-BBD7-4124-897B-B03783C86CC2}"/>
    <dgm:cxn modelId="{C5DA8584-DAD6-4733-B92F-1AF05EC9062F}" srcId="{CC6299BA-D2AC-44BA-A99D-ECB94FFCF2EE}" destId="{D44D5304-CEC3-456A-B6F6-BA9C0684E628}" srcOrd="0" destOrd="0" parTransId="{F4ED1D04-0E1D-4FC3-8981-D4B79C927013}" sibTransId="{8A2E30CA-1EAA-4AF1-BE3F-1414BF6BCB07}"/>
    <dgm:cxn modelId="{D129BDFF-A20E-4041-8BB0-DFA5CCD58E92}" type="presOf" srcId="{902F3258-93CD-4998-A134-9342BF49564C}" destId="{BB4A3B9C-304B-4916-8FC0-5CBAEB5FA35B}" srcOrd="0" destOrd="0" presId="urn:microsoft.com/office/officeart/2005/8/layout/hierarchy1"/>
    <dgm:cxn modelId="{A3684079-8719-489C-B988-B1EB394BAF67}" type="presOf" srcId="{5AF3CFDB-F35F-4695-90A7-0FA9C0FE81FE}" destId="{8A167DB2-1394-4279-9E8B-A2ABE5D6E268}" srcOrd="0" destOrd="0" presId="urn:microsoft.com/office/officeart/2005/8/layout/hierarchy1"/>
    <dgm:cxn modelId="{95937655-4110-44EB-97AC-F759AA31219B}" type="presOf" srcId="{6107F2DB-CFF7-4871-9CE3-0CD0F0C73C61}" destId="{73786C01-9CB5-4CCE-AF19-475F4333FB29}" srcOrd="0" destOrd="0" presId="urn:microsoft.com/office/officeart/2005/8/layout/hierarchy1"/>
    <dgm:cxn modelId="{E12A31A3-B67D-4903-A530-912384AE08FF}" srcId="{0548FD4B-DB19-4B1A-9597-9C7AEFB8B12A}" destId="{11F83058-6496-4A3E-B668-DEBC0006971B}" srcOrd="0" destOrd="0" parTransId="{47E26836-BA65-4812-8909-5F8E3A9E240A}" sibTransId="{9CFD0690-E5D0-4225-AB09-1BA1BF0CF9F3}"/>
    <dgm:cxn modelId="{48857404-485B-4EBC-A29C-91DFAB3F12D7}" type="presOf" srcId="{D44D5304-CEC3-456A-B6F6-BA9C0684E628}" destId="{BF311EBA-E84D-4E85-8D4C-95E3AAF8599C}" srcOrd="0" destOrd="0" presId="urn:microsoft.com/office/officeart/2005/8/layout/hierarchy1"/>
    <dgm:cxn modelId="{362F95B0-95D9-41CF-9B3B-4031B39481C0}" type="presOf" srcId="{FF88A321-CB69-4ACA-ACD6-C9474C72EF71}" destId="{88D7F1A1-8755-47DA-AE7A-B22FAA5251C9}" srcOrd="0" destOrd="0" presId="urn:microsoft.com/office/officeart/2005/8/layout/hierarchy1"/>
    <dgm:cxn modelId="{6573542B-C407-4BB5-8900-91183EB79029}" type="presOf" srcId="{11F83058-6496-4A3E-B668-DEBC0006971B}" destId="{0785387C-5195-4EE2-8BB6-9F067A6369F6}" srcOrd="0" destOrd="0" presId="urn:microsoft.com/office/officeart/2005/8/layout/hierarchy1"/>
    <dgm:cxn modelId="{8E986C9C-2C29-47F7-864A-8E9A63D61195}" srcId="{55C90422-6017-48D9-971D-A2C8011ADC01}" destId="{4F8AFF9F-BD38-4FD6-983F-A29BD462CD0C}" srcOrd="1" destOrd="0" parTransId="{902F3258-93CD-4998-A134-9342BF49564C}" sibTransId="{42BAFCE2-FA7F-42AD-ABB1-93423C81908C}"/>
    <dgm:cxn modelId="{66B5599D-9B4A-4E6A-95A7-BBD80C6A9023}" type="presOf" srcId="{95244634-1F9A-4E45-8BFE-9CB86418DAE2}" destId="{7D006655-9278-493E-AAF4-87EE0524A262}" srcOrd="0" destOrd="0" presId="urn:microsoft.com/office/officeart/2005/8/layout/hierarchy1"/>
    <dgm:cxn modelId="{942DA046-927B-4E20-A7CD-E683743313A7}" srcId="{E9E1899F-7328-452E-AB36-18628A8927FD}" destId="{BE8C5DC7-F748-4324-BC56-54541F49CB2E}" srcOrd="1" destOrd="0" parTransId="{1658DBF3-E383-4BC6-BD5C-4E486AC4D3FD}" sibTransId="{A06027C8-64B8-4DC9-A9F4-209298A3714B}"/>
    <dgm:cxn modelId="{3ADA4D0E-D67E-4FF7-8696-F183CB9D7424}" type="presOf" srcId="{05179D5E-2ECE-4A72-9873-142170C395DD}" destId="{DE979AE4-75DD-40B0-B400-85E50D113F84}" srcOrd="0" destOrd="0" presId="urn:microsoft.com/office/officeart/2005/8/layout/hierarchy1"/>
    <dgm:cxn modelId="{B78E202B-A9D6-4C37-A450-D1AAFB971E3A}" type="presOf" srcId="{E9E1899F-7328-452E-AB36-18628A8927FD}" destId="{F366654A-4AD5-44C1-B58D-EDBB9BFE7AE1}" srcOrd="0" destOrd="0" presId="urn:microsoft.com/office/officeart/2005/8/layout/hierarchy1"/>
    <dgm:cxn modelId="{89769F80-50AB-4F2D-B9A0-B852F5357CC3}" type="presOf" srcId="{E89685EC-DA8C-45CE-97A9-B3CAF2797B90}" destId="{C9BD643B-4550-4FD4-904F-5AE1A226F11F}" srcOrd="0" destOrd="0" presId="urn:microsoft.com/office/officeart/2005/8/layout/hierarchy1"/>
    <dgm:cxn modelId="{78BD63ED-BE41-4AD0-8DC2-A54F902675DB}" type="presOf" srcId="{CB05A8C3-22E1-4576-AE54-A09E661BE2DD}" destId="{60FD748C-6508-4594-AD56-1E9D1E6AB29E}" srcOrd="0" destOrd="0" presId="urn:microsoft.com/office/officeart/2005/8/layout/hierarchy1"/>
    <dgm:cxn modelId="{C6DFA56D-7381-434C-B1D9-E6E492FA4631}" type="presOf" srcId="{55C90422-6017-48D9-971D-A2C8011ADC01}" destId="{C368E505-A2E2-4CB2-BD92-112B2F79BFDA}" srcOrd="0" destOrd="0" presId="urn:microsoft.com/office/officeart/2005/8/layout/hierarchy1"/>
    <dgm:cxn modelId="{9E327A43-4231-45C8-939C-1CB4C63083F3}" srcId="{4F8AFF9F-BD38-4FD6-983F-A29BD462CD0C}" destId="{5AF3CFDB-F35F-4695-90A7-0FA9C0FE81FE}" srcOrd="3" destOrd="0" parTransId="{11C214BE-5082-4FE7-B195-22A2C8865830}" sibTransId="{72F84BF4-0006-43A4-AF2B-B1C4BEBFA190}"/>
    <dgm:cxn modelId="{F7332818-742B-465F-A1CC-8E7035C456D1}" srcId="{4F8AFF9F-BD38-4FD6-983F-A29BD462CD0C}" destId="{4077DB97-3D0D-4703-A028-4BDC1584C26A}" srcOrd="1" destOrd="0" parTransId="{EEE2356E-98CB-4EEA-8F58-AE37DD992B6C}" sibTransId="{458A346D-0EE8-4D6B-AE62-3BBC15277E4E}"/>
    <dgm:cxn modelId="{E658D048-8FA3-4489-A8AD-E44D12A9CE12}" type="presParOf" srcId="{374C1837-F663-49BD-8337-809929C8ECD6}" destId="{506779A0-70FB-42C1-B780-726E2EAB3556}" srcOrd="0" destOrd="0" presId="urn:microsoft.com/office/officeart/2005/8/layout/hierarchy1"/>
    <dgm:cxn modelId="{E0B8CFD7-7D83-41EE-9BA4-D44F3696E53B}" type="presParOf" srcId="{506779A0-70FB-42C1-B780-726E2EAB3556}" destId="{7E7E2C4D-FA0F-4B0A-A575-BCC1C35F5DF8}" srcOrd="0" destOrd="0" presId="urn:microsoft.com/office/officeart/2005/8/layout/hierarchy1"/>
    <dgm:cxn modelId="{39845C61-9031-48B1-81D1-D01D40FBA1EA}" type="presParOf" srcId="{7E7E2C4D-FA0F-4B0A-A575-BCC1C35F5DF8}" destId="{2714750E-9F31-4691-AF35-0DC24D0EA2C4}" srcOrd="0" destOrd="0" presId="urn:microsoft.com/office/officeart/2005/8/layout/hierarchy1"/>
    <dgm:cxn modelId="{F1465EBF-71E4-4996-802E-A609BAB9FAFD}" type="presParOf" srcId="{7E7E2C4D-FA0F-4B0A-A575-BCC1C35F5DF8}" destId="{73786C01-9CB5-4CCE-AF19-475F4333FB29}" srcOrd="1" destOrd="0" presId="urn:microsoft.com/office/officeart/2005/8/layout/hierarchy1"/>
    <dgm:cxn modelId="{787CF60D-1ECE-4992-B578-F10BAC57258E}" type="presParOf" srcId="{506779A0-70FB-42C1-B780-726E2EAB3556}" destId="{887DA76B-D665-49B0-9776-6CD97F112D59}" srcOrd="1" destOrd="0" presId="urn:microsoft.com/office/officeart/2005/8/layout/hierarchy1"/>
    <dgm:cxn modelId="{249D8231-87AB-4A35-917B-9E26676C046A}" type="presParOf" srcId="{887DA76B-D665-49B0-9776-6CD97F112D59}" destId="{DE979AE4-75DD-40B0-B400-85E50D113F84}" srcOrd="0" destOrd="0" presId="urn:microsoft.com/office/officeart/2005/8/layout/hierarchy1"/>
    <dgm:cxn modelId="{446AD96A-DF13-4485-B34F-0F652FA0A965}" type="presParOf" srcId="{887DA76B-D665-49B0-9776-6CD97F112D59}" destId="{C999A516-CA34-4A23-B4E4-FDB31A791295}" srcOrd="1" destOrd="0" presId="urn:microsoft.com/office/officeart/2005/8/layout/hierarchy1"/>
    <dgm:cxn modelId="{F31C5332-BA37-4CD8-B1AA-23A3D65A3241}" type="presParOf" srcId="{C999A516-CA34-4A23-B4E4-FDB31A791295}" destId="{25715B77-71D4-466A-BD90-234D4DA68698}" srcOrd="0" destOrd="0" presId="urn:microsoft.com/office/officeart/2005/8/layout/hierarchy1"/>
    <dgm:cxn modelId="{96B87DCE-1DC1-498B-9602-C162E116E736}" type="presParOf" srcId="{25715B77-71D4-466A-BD90-234D4DA68698}" destId="{DA0B6E83-3A1A-473F-A5FC-BC71093FD617}" srcOrd="0" destOrd="0" presId="urn:microsoft.com/office/officeart/2005/8/layout/hierarchy1"/>
    <dgm:cxn modelId="{1F0B90F9-2705-4859-87BB-282EFCAB9202}" type="presParOf" srcId="{25715B77-71D4-466A-BD90-234D4DA68698}" destId="{F366654A-4AD5-44C1-B58D-EDBB9BFE7AE1}" srcOrd="1" destOrd="0" presId="urn:microsoft.com/office/officeart/2005/8/layout/hierarchy1"/>
    <dgm:cxn modelId="{22D57A27-570E-4B00-B4DF-69121E9E0BCD}" type="presParOf" srcId="{C999A516-CA34-4A23-B4E4-FDB31A791295}" destId="{2CB87F5F-8A71-4DEB-937B-17366EE954C8}" srcOrd="1" destOrd="0" presId="urn:microsoft.com/office/officeart/2005/8/layout/hierarchy1"/>
    <dgm:cxn modelId="{18E31439-7CBC-4775-8112-687B48B7D5C5}" type="presParOf" srcId="{2CB87F5F-8A71-4DEB-937B-17366EE954C8}" destId="{7D006655-9278-493E-AAF4-87EE0524A262}" srcOrd="0" destOrd="0" presId="urn:microsoft.com/office/officeart/2005/8/layout/hierarchy1"/>
    <dgm:cxn modelId="{C55401CA-A57F-4EC4-91C3-7D774729E649}" type="presParOf" srcId="{2CB87F5F-8A71-4DEB-937B-17366EE954C8}" destId="{01FF47FD-F877-4F93-B0E8-1AC6B4F94221}" srcOrd="1" destOrd="0" presId="urn:microsoft.com/office/officeart/2005/8/layout/hierarchy1"/>
    <dgm:cxn modelId="{C5A2DA9E-3D79-4935-855C-267C8CBC326C}" type="presParOf" srcId="{01FF47FD-F877-4F93-B0E8-1AC6B4F94221}" destId="{F73BA542-5325-403E-A504-D401F8611AD5}" srcOrd="0" destOrd="0" presId="urn:microsoft.com/office/officeart/2005/8/layout/hierarchy1"/>
    <dgm:cxn modelId="{7D0C925F-A24D-4058-8267-0981CAB35D3E}" type="presParOf" srcId="{F73BA542-5325-403E-A504-D401F8611AD5}" destId="{6B181DE4-7316-4F05-BAF6-5B66E31D5EA8}" srcOrd="0" destOrd="0" presId="urn:microsoft.com/office/officeart/2005/8/layout/hierarchy1"/>
    <dgm:cxn modelId="{0861AFA8-9BD1-4B57-A72C-23EA1487E7EE}" type="presParOf" srcId="{F73BA542-5325-403E-A504-D401F8611AD5}" destId="{DD685B35-B2BC-456E-B7D3-2A00D2CC5070}" srcOrd="1" destOrd="0" presId="urn:microsoft.com/office/officeart/2005/8/layout/hierarchy1"/>
    <dgm:cxn modelId="{4FFA8A0B-A120-47D7-8562-C357B7A7268F}" type="presParOf" srcId="{01FF47FD-F877-4F93-B0E8-1AC6B4F94221}" destId="{775E7B0B-627B-4513-B569-97CEA2451A5D}" srcOrd="1" destOrd="0" presId="urn:microsoft.com/office/officeart/2005/8/layout/hierarchy1"/>
    <dgm:cxn modelId="{E4855DF9-617C-4BF5-BBC5-11F0EC345F11}" type="presParOf" srcId="{775E7B0B-627B-4513-B569-97CEA2451A5D}" destId="{FDF13572-2F7D-4ABB-BC7C-F8BA905A2844}" srcOrd="0" destOrd="0" presId="urn:microsoft.com/office/officeart/2005/8/layout/hierarchy1"/>
    <dgm:cxn modelId="{F4C3706B-1A2E-433D-A8AB-462D9F98D99A}" type="presParOf" srcId="{775E7B0B-627B-4513-B569-97CEA2451A5D}" destId="{178F5B01-B467-430A-895B-5B99AE994305}" srcOrd="1" destOrd="0" presId="urn:microsoft.com/office/officeart/2005/8/layout/hierarchy1"/>
    <dgm:cxn modelId="{9CEC3AAB-C748-4A80-B797-BD739C219079}" type="presParOf" srcId="{178F5B01-B467-430A-895B-5B99AE994305}" destId="{B36A06BD-EA6A-4423-82D1-6DF7444D088A}" srcOrd="0" destOrd="0" presId="urn:microsoft.com/office/officeart/2005/8/layout/hierarchy1"/>
    <dgm:cxn modelId="{7EA2C24D-B10E-4EB9-B378-74AA662ABF46}" type="presParOf" srcId="{B36A06BD-EA6A-4423-82D1-6DF7444D088A}" destId="{744181E7-7A92-4445-8ED2-74FF756941ED}" srcOrd="0" destOrd="0" presId="urn:microsoft.com/office/officeart/2005/8/layout/hierarchy1"/>
    <dgm:cxn modelId="{2FC12706-A4B0-4B82-AFD4-5C1066901501}" type="presParOf" srcId="{B36A06BD-EA6A-4423-82D1-6DF7444D088A}" destId="{BF311EBA-E84D-4E85-8D4C-95E3AAF8599C}" srcOrd="1" destOrd="0" presId="urn:microsoft.com/office/officeart/2005/8/layout/hierarchy1"/>
    <dgm:cxn modelId="{8C5BA0C6-BDA2-44A0-B463-315569BDD2A6}" type="presParOf" srcId="{178F5B01-B467-430A-895B-5B99AE994305}" destId="{B07D0305-C2D2-477C-B6E0-14DA3154958C}" srcOrd="1" destOrd="0" presId="urn:microsoft.com/office/officeart/2005/8/layout/hierarchy1"/>
    <dgm:cxn modelId="{8D59B42E-28DF-4C28-A6F6-F30E278649F2}" type="presParOf" srcId="{2CB87F5F-8A71-4DEB-937B-17366EE954C8}" destId="{12867669-5C15-4C69-B038-A42C34B4DFF3}" srcOrd="2" destOrd="0" presId="urn:microsoft.com/office/officeart/2005/8/layout/hierarchy1"/>
    <dgm:cxn modelId="{CC100FA8-4335-4FF2-8D10-C3B4CA45535A}" type="presParOf" srcId="{2CB87F5F-8A71-4DEB-937B-17366EE954C8}" destId="{C9BBB456-F518-40F8-8AAA-FA7663554B59}" srcOrd="3" destOrd="0" presId="urn:microsoft.com/office/officeart/2005/8/layout/hierarchy1"/>
    <dgm:cxn modelId="{A05F7E63-30B7-40A7-B36C-45936CB6EA90}" type="presParOf" srcId="{C9BBB456-F518-40F8-8AAA-FA7663554B59}" destId="{87FE9139-34D5-42AC-9F59-E7D2EF7278EB}" srcOrd="0" destOrd="0" presId="urn:microsoft.com/office/officeart/2005/8/layout/hierarchy1"/>
    <dgm:cxn modelId="{CA7C9BBF-36A8-4452-8004-101B5D13AAAF}" type="presParOf" srcId="{87FE9139-34D5-42AC-9F59-E7D2EF7278EB}" destId="{5780F818-3597-4463-8FAE-E372BADF038C}" srcOrd="0" destOrd="0" presId="urn:microsoft.com/office/officeart/2005/8/layout/hierarchy1"/>
    <dgm:cxn modelId="{B7110A2B-C6F0-4CA0-8A83-E2DE1AB0210D}" type="presParOf" srcId="{87FE9139-34D5-42AC-9F59-E7D2EF7278EB}" destId="{4511892C-5FD3-4FCE-963C-8F27CDEFDED9}" srcOrd="1" destOrd="0" presId="urn:microsoft.com/office/officeart/2005/8/layout/hierarchy1"/>
    <dgm:cxn modelId="{47B7E8DF-5E8E-4E13-BD62-8D29970466C4}" type="presParOf" srcId="{C9BBB456-F518-40F8-8AAA-FA7663554B59}" destId="{B03B34CA-5473-4214-9E93-9211298F336C}" srcOrd="1" destOrd="0" presId="urn:microsoft.com/office/officeart/2005/8/layout/hierarchy1"/>
    <dgm:cxn modelId="{F266CCA2-6490-4E3E-B5B4-7B33FD93F45E}" type="presParOf" srcId="{B03B34CA-5473-4214-9E93-9211298F336C}" destId="{C666201C-7510-4D1C-B510-46758370D599}" srcOrd="0" destOrd="0" presId="urn:microsoft.com/office/officeart/2005/8/layout/hierarchy1"/>
    <dgm:cxn modelId="{640B1B21-717A-4F7A-88AF-00C6C367CF02}" type="presParOf" srcId="{B03B34CA-5473-4214-9E93-9211298F336C}" destId="{9B46B646-DA88-419B-9F60-254F5E6E296B}" srcOrd="1" destOrd="0" presId="urn:microsoft.com/office/officeart/2005/8/layout/hierarchy1"/>
    <dgm:cxn modelId="{4F45FDBC-0FFC-4B3C-BFBF-F2AD8BBDA73F}" type="presParOf" srcId="{9B46B646-DA88-419B-9F60-254F5E6E296B}" destId="{3BA9AD77-B067-48A5-8FBA-5E7A7BA22ABB}" srcOrd="0" destOrd="0" presId="urn:microsoft.com/office/officeart/2005/8/layout/hierarchy1"/>
    <dgm:cxn modelId="{DD035C6F-D23E-450E-99FC-725FF8C887B0}" type="presParOf" srcId="{3BA9AD77-B067-48A5-8FBA-5E7A7BA22ABB}" destId="{14DC013A-26EA-4D6B-A83A-F70E85F57584}" srcOrd="0" destOrd="0" presId="urn:microsoft.com/office/officeart/2005/8/layout/hierarchy1"/>
    <dgm:cxn modelId="{314DC913-0DAF-455E-810B-5CBEF74F8F32}" type="presParOf" srcId="{3BA9AD77-B067-48A5-8FBA-5E7A7BA22ABB}" destId="{60FD748C-6508-4594-AD56-1E9D1E6AB29E}" srcOrd="1" destOrd="0" presId="urn:microsoft.com/office/officeart/2005/8/layout/hierarchy1"/>
    <dgm:cxn modelId="{EA66E79B-B205-465C-BA26-3B1757A4B5BC}" type="presParOf" srcId="{9B46B646-DA88-419B-9F60-254F5E6E296B}" destId="{8E8D8D70-8E32-4521-AFD6-69842208A106}" srcOrd="1" destOrd="0" presId="urn:microsoft.com/office/officeart/2005/8/layout/hierarchy1"/>
    <dgm:cxn modelId="{843DD202-2C7E-4BC8-94A9-12BB122A5C6C}" type="presParOf" srcId="{887DA76B-D665-49B0-9776-6CD97F112D59}" destId="{128EC3C6-7EA6-4499-8639-9F9C89562CDB}" srcOrd="2" destOrd="0" presId="urn:microsoft.com/office/officeart/2005/8/layout/hierarchy1"/>
    <dgm:cxn modelId="{8006E1F7-50D9-4213-9152-FEF6D3AE5860}" type="presParOf" srcId="{887DA76B-D665-49B0-9776-6CD97F112D59}" destId="{AFE84EDE-6DCC-4FC5-99DD-44792AE6937E}" srcOrd="3" destOrd="0" presId="urn:microsoft.com/office/officeart/2005/8/layout/hierarchy1"/>
    <dgm:cxn modelId="{D3A0D382-1B07-4D2E-A41F-585C2E76E6C8}" type="presParOf" srcId="{AFE84EDE-6DCC-4FC5-99DD-44792AE6937E}" destId="{A9D9FF0A-3432-404D-89EC-8100C5394033}" srcOrd="0" destOrd="0" presId="urn:microsoft.com/office/officeart/2005/8/layout/hierarchy1"/>
    <dgm:cxn modelId="{6959E372-7F3F-4D2B-8E78-94423B12BD6C}" type="presParOf" srcId="{A9D9FF0A-3432-404D-89EC-8100C5394033}" destId="{F7A5A7DB-A1B6-4B51-9BD2-5467B145DF15}" srcOrd="0" destOrd="0" presId="urn:microsoft.com/office/officeart/2005/8/layout/hierarchy1"/>
    <dgm:cxn modelId="{8796D87B-53A5-48D4-8193-67DB0F639C33}" type="presParOf" srcId="{A9D9FF0A-3432-404D-89EC-8100C5394033}" destId="{C368E505-A2E2-4CB2-BD92-112B2F79BFDA}" srcOrd="1" destOrd="0" presId="urn:microsoft.com/office/officeart/2005/8/layout/hierarchy1"/>
    <dgm:cxn modelId="{33D5A9A1-9BC0-45F7-8F70-F8A42113B371}" type="presParOf" srcId="{AFE84EDE-6DCC-4FC5-99DD-44792AE6937E}" destId="{C4E515DA-05EE-40E5-8093-3F66B4AFDBA3}" srcOrd="1" destOrd="0" presId="urn:microsoft.com/office/officeart/2005/8/layout/hierarchy1"/>
    <dgm:cxn modelId="{D6A3396C-8710-4261-AF26-5C7BA7EDD4CB}" type="presParOf" srcId="{C4E515DA-05EE-40E5-8093-3F66B4AFDBA3}" destId="{BF34F7D1-8837-4F5A-972B-C61C85B681AD}" srcOrd="0" destOrd="0" presId="urn:microsoft.com/office/officeart/2005/8/layout/hierarchy1"/>
    <dgm:cxn modelId="{135693DB-4278-494D-BC52-6D7B8BF11D8C}" type="presParOf" srcId="{C4E515DA-05EE-40E5-8093-3F66B4AFDBA3}" destId="{58EABFD9-98A7-4EE5-AE5C-3E3F6398860F}" srcOrd="1" destOrd="0" presId="urn:microsoft.com/office/officeart/2005/8/layout/hierarchy1"/>
    <dgm:cxn modelId="{70E22096-CC2E-48C4-92D2-883A9B89743E}" type="presParOf" srcId="{58EABFD9-98A7-4EE5-AE5C-3E3F6398860F}" destId="{46C6F35D-FC78-4E01-8899-442D8DA93FFF}" srcOrd="0" destOrd="0" presId="urn:microsoft.com/office/officeart/2005/8/layout/hierarchy1"/>
    <dgm:cxn modelId="{E9CFE1F4-8E14-4EA4-8B2B-0AF2496E0743}" type="presParOf" srcId="{46C6F35D-FC78-4E01-8899-442D8DA93FFF}" destId="{81AA8EFA-208A-4B2E-9CE4-6FC547A3DBD4}" srcOrd="0" destOrd="0" presId="urn:microsoft.com/office/officeart/2005/8/layout/hierarchy1"/>
    <dgm:cxn modelId="{3D8203C0-9944-4385-A447-32AB9E36323C}" type="presParOf" srcId="{46C6F35D-FC78-4E01-8899-442D8DA93FFF}" destId="{3727DD9A-CEA6-4581-9559-50894BBA4FDC}" srcOrd="1" destOrd="0" presId="urn:microsoft.com/office/officeart/2005/8/layout/hierarchy1"/>
    <dgm:cxn modelId="{A94B14D9-2A91-48FB-B558-E8EE7C4A0D1B}" type="presParOf" srcId="{58EABFD9-98A7-4EE5-AE5C-3E3F6398860F}" destId="{5CE7EB3F-81C9-45B7-871C-4D22020D9E54}" srcOrd="1" destOrd="0" presId="urn:microsoft.com/office/officeart/2005/8/layout/hierarchy1"/>
    <dgm:cxn modelId="{0F2D60EB-4BEE-4152-884A-426977F08360}" type="presParOf" srcId="{5CE7EB3F-81C9-45B7-871C-4D22020D9E54}" destId="{E3224AC4-779A-4AF8-9AEC-17C392BF545B}" srcOrd="0" destOrd="0" presId="urn:microsoft.com/office/officeart/2005/8/layout/hierarchy1"/>
    <dgm:cxn modelId="{BE4A23D1-30FA-42D3-A46F-005DE78FBEAF}" type="presParOf" srcId="{5CE7EB3F-81C9-45B7-871C-4D22020D9E54}" destId="{CAB77677-4B93-4653-BB0B-8C05FD07307E}" srcOrd="1" destOrd="0" presId="urn:microsoft.com/office/officeart/2005/8/layout/hierarchy1"/>
    <dgm:cxn modelId="{0DEA7075-FBB1-4D82-BF25-06CFF56A1FAF}" type="presParOf" srcId="{CAB77677-4B93-4653-BB0B-8C05FD07307E}" destId="{1EC3DB48-FA01-483E-9B71-FB4004C32513}" srcOrd="0" destOrd="0" presId="urn:microsoft.com/office/officeart/2005/8/layout/hierarchy1"/>
    <dgm:cxn modelId="{8244EFB2-E54E-4AE8-8A6B-33CBA2536098}" type="presParOf" srcId="{1EC3DB48-FA01-483E-9B71-FB4004C32513}" destId="{6EF14A85-C4ED-46A5-A931-6494439FB990}" srcOrd="0" destOrd="0" presId="urn:microsoft.com/office/officeart/2005/8/layout/hierarchy1"/>
    <dgm:cxn modelId="{7FA9F328-B240-4A8E-BC1E-684D2A18B6D9}" type="presParOf" srcId="{1EC3DB48-FA01-483E-9B71-FB4004C32513}" destId="{0785387C-5195-4EE2-8BB6-9F067A6369F6}" srcOrd="1" destOrd="0" presId="urn:microsoft.com/office/officeart/2005/8/layout/hierarchy1"/>
    <dgm:cxn modelId="{125EF147-4AC4-4867-A920-119B41BA0FA2}" type="presParOf" srcId="{CAB77677-4B93-4653-BB0B-8C05FD07307E}" destId="{B92B1F97-1CA9-411D-B2AD-7CDB5FF4B973}" srcOrd="1" destOrd="0" presId="urn:microsoft.com/office/officeart/2005/8/layout/hierarchy1"/>
    <dgm:cxn modelId="{19E4E3AE-5D8E-4D50-BD01-93FA1A92C11D}" type="presParOf" srcId="{C4E515DA-05EE-40E5-8093-3F66B4AFDBA3}" destId="{BB4A3B9C-304B-4916-8FC0-5CBAEB5FA35B}" srcOrd="2" destOrd="0" presId="urn:microsoft.com/office/officeart/2005/8/layout/hierarchy1"/>
    <dgm:cxn modelId="{CD0A4E65-5E05-413C-B735-AF11028B943A}" type="presParOf" srcId="{C4E515DA-05EE-40E5-8093-3F66B4AFDBA3}" destId="{7782CFA6-86D8-4D8C-BEA4-155AD1521618}" srcOrd="3" destOrd="0" presId="urn:microsoft.com/office/officeart/2005/8/layout/hierarchy1"/>
    <dgm:cxn modelId="{483A2EEB-B012-4875-9354-B240250C6FEA}" type="presParOf" srcId="{7782CFA6-86D8-4D8C-BEA4-155AD1521618}" destId="{F4CE2B33-88F6-429E-B3B1-8B77D70E41B4}" srcOrd="0" destOrd="0" presId="urn:microsoft.com/office/officeart/2005/8/layout/hierarchy1"/>
    <dgm:cxn modelId="{D4903344-68B8-4B37-AC1E-87B1D8A810EE}" type="presParOf" srcId="{F4CE2B33-88F6-429E-B3B1-8B77D70E41B4}" destId="{26C5BAF4-43DF-430C-88EE-22C53BEB3AFA}" srcOrd="0" destOrd="0" presId="urn:microsoft.com/office/officeart/2005/8/layout/hierarchy1"/>
    <dgm:cxn modelId="{32055783-E5FA-4129-9A10-1A7FEC558F50}" type="presParOf" srcId="{F4CE2B33-88F6-429E-B3B1-8B77D70E41B4}" destId="{7FFA8CA8-AFEC-4099-91E7-62B23BEF4DD8}" srcOrd="1" destOrd="0" presId="urn:microsoft.com/office/officeart/2005/8/layout/hierarchy1"/>
    <dgm:cxn modelId="{4CAD89AE-8AEF-4A95-91BD-3A6125A3819E}" type="presParOf" srcId="{7782CFA6-86D8-4D8C-BEA4-155AD1521618}" destId="{0946A633-D22F-48A7-BDD4-AD283154393A}" srcOrd="1" destOrd="0" presId="urn:microsoft.com/office/officeart/2005/8/layout/hierarchy1"/>
    <dgm:cxn modelId="{983F937F-D69E-41DC-B280-001683EE0A27}" type="presParOf" srcId="{0946A633-D22F-48A7-BDD4-AD283154393A}" destId="{83BA44B5-6095-4936-A9AE-6985FB5ABF4E}" srcOrd="0" destOrd="0" presId="urn:microsoft.com/office/officeart/2005/8/layout/hierarchy1"/>
    <dgm:cxn modelId="{D433C7DE-45D8-49AA-9D8C-EDA266CC4313}" type="presParOf" srcId="{0946A633-D22F-48A7-BDD4-AD283154393A}" destId="{2595B5DE-9DB3-45C7-8B53-9B5B3C689B1E}" srcOrd="1" destOrd="0" presId="urn:microsoft.com/office/officeart/2005/8/layout/hierarchy1"/>
    <dgm:cxn modelId="{D75D98DB-2711-4015-81BE-F8F4EE23B763}" type="presParOf" srcId="{2595B5DE-9DB3-45C7-8B53-9B5B3C689B1E}" destId="{3994DB9A-E4FF-426A-BAAB-7726F827648D}" srcOrd="0" destOrd="0" presId="urn:microsoft.com/office/officeart/2005/8/layout/hierarchy1"/>
    <dgm:cxn modelId="{E6F62D48-3512-4D6A-9A72-C54033569324}" type="presParOf" srcId="{3994DB9A-E4FF-426A-BAAB-7726F827648D}" destId="{CCA18001-09D4-44F6-9899-D2F0C54EF912}" srcOrd="0" destOrd="0" presId="urn:microsoft.com/office/officeart/2005/8/layout/hierarchy1"/>
    <dgm:cxn modelId="{2B1C6367-F2A2-4FA1-8381-9ED371FD1F82}" type="presParOf" srcId="{3994DB9A-E4FF-426A-BAAB-7726F827648D}" destId="{76B78D7F-B42A-4020-AA57-98032D48B1E9}" srcOrd="1" destOrd="0" presId="urn:microsoft.com/office/officeart/2005/8/layout/hierarchy1"/>
    <dgm:cxn modelId="{AFCBF179-BB2D-4444-B362-1F7305D38701}" type="presParOf" srcId="{2595B5DE-9DB3-45C7-8B53-9B5B3C689B1E}" destId="{A3A3CF2C-A74A-4961-8443-42C89605B7B7}" srcOrd="1" destOrd="0" presId="urn:microsoft.com/office/officeart/2005/8/layout/hierarchy1"/>
    <dgm:cxn modelId="{4AD1DDD3-3B6F-4FE8-8DCE-C1DF819E3E54}" type="presParOf" srcId="{0946A633-D22F-48A7-BDD4-AD283154393A}" destId="{85706E4E-BB4A-41DF-8013-B2392289F0AC}" srcOrd="2" destOrd="0" presId="urn:microsoft.com/office/officeart/2005/8/layout/hierarchy1"/>
    <dgm:cxn modelId="{71F3EA43-677F-4C89-8433-7079A4516BD4}" type="presParOf" srcId="{0946A633-D22F-48A7-BDD4-AD283154393A}" destId="{974C501E-BA0E-4D64-A8A4-3857B82228DB}" srcOrd="3" destOrd="0" presId="urn:microsoft.com/office/officeart/2005/8/layout/hierarchy1"/>
    <dgm:cxn modelId="{2EC46456-1F8B-4922-8C72-74B379FD366B}" type="presParOf" srcId="{974C501E-BA0E-4D64-A8A4-3857B82228DB}" destId="{7B43A2E4-BF33-4AF0-9C99-B92BCE40842B}" srcOrd="0" destOrd="0" presId="urn:microsoft.com/office/officeart/2005/8/layout/hierarchy1"/>
    <dgm:cxn modelId="{45724FEF-13E9-43D8-8FEA-1C21B6E62078}" type="presParOf" srcId="{7B43A2E4-BF33-4AF0-9C99-B92BCE40842B}" destId="{E34AE56A-A608-4B94-91A5-14F5470AD979}" srcOrd="0" destOrd="0" presId="urn:microsoft.com/office/officeart/2005/8/layout/hierarchy1"/>
    <dgm:cxn modelId="{CF6E1065-720E-43DF-AB70-48AE281F3318}" type="presParOf" srcId="{7B43A2E4-BF33-4AF0-9C99-B92BCE40842B}" destId="{E3AA24BA-D297-4E89-A048-A56BEBF2F600}" srcOrd="1" destOrd="0" presId="urn:microsoft.com/office/officeart/2005/8/layout/hierarchy1"/>
    <dgm:cxn modelId="{A0D7919D-C6DD-4291-9AB2-1BF1235FFF7D}" type="presParOf" srcId="{974C501E-BA0E-4D64-A8A4-3857B82228DB}" destId="{90BEC2A6-C900-4A61-9F53-772B7C83E316}" srcOrd="1" destOrd="0" presId="urn:microsoft.com/office/officeart/2005/8/layout/hierarchy1"/>
    <dgm:cxn modelId="{B81758BD-8472-413C-BBED-2B5A5D270A73}" type="presParOf" srcId="{0946A633-D22F-48A7-BDD4-AD283154393A}" destId="{88D7F1A1-8755-47DA-AE7A-B22FAA5251C9}" srcOrd="4" destOrd="0" presId="urn:microsoft.com/office/officeart/2005/8/layout/hierarchy1"/>
    <dgm:cxn modelId="{465609C6-22DC-45A7-B70E-67FF8139607B}" type="presParOf" srcId="{0946A633-D22F-48A7-BDD4-AD283154393A}" destId="{AF56BD56-F5CB-4307-8B29-AD7A93B9FB96}" srcOrd="5" destOrd="0" presId="urn:microsoft.com/office/officeart/2005/8/layout/hierarchy1"/>
    <dgm:cxn modelId="{846C8D2A-8E55-4ECB-AD8A-28B412EE526A}" type="presParOf" srcId="{AF56BD56-F5CB-4307-8B29-AD7A93B9FB96}" destId="{B05423C0-AE67-4962-A33F-BCFAEB589C8B}" srcOrd="0" destOrd="0" presId="urn:microsoft.com/office/officeart/2005/8/layout/hierarchy1"/>
    <dgm:cxn modelId="{0D789FE1-AD92-4773-AB06-310040302943}" type="presParOf" srcId="{B05423C0-AE67-4962-A33F-BCFAEB589C8B}" destId="{1F9E9F19-6F88-425F-87C1-32E436D122F2}" srcOrd="0" destOrd="0" presId="urn:microsoft.com/office/officeart/2005/8/layout/hierarchy1"/>
    <dgm:cxn modelId="{559E0EBA-37DC-4BBB-86E2-7FC09EA5ECAD}" type="presParOf" srcId="{B05423C0-AE67-4962-A33F-BCFAEB589C8B}" destId="{C9BD643B-4550-4FD4-904F-5AE1A226F11F}" srcOrd="1" destOrd="0" presId="urn:microsoft.com/office/officeart/2005/8/layout/hierarchy1"/>
    <dgm:cxn modelId="{0F680D89-46ED-41FE-B96E-8601C7F64906}" type="presParOf" srcId="{AF56BD56-F5CB-4307-8B29-AD7A93B9FB96}" destId="{FE0ED455-8272-493C-B54C-DA5531901995}" srcOrd="1" destOrd="0" presId="urn:microsoft.com/office/officeart/2005/8/layout/hierarchy1"/>
    <dgm:cxn modelId="{F3E3EE15-12C2-4528-BEE9-4D3639092E09}" type="presParOf" srcId="{0946A633-D22F-48A7-BDD4-AD283154393A}" destId="{761DC177-8715-46A2-85CE-B12E6D0EEFDD}" srcOrd="6" destOrd="0" presId="urn:microsoft.com/office/officeart/2005/8/layout/hierarchy1"/>
    <dgm:cxn modelId="{114073E5-D94F-4115-AC5F-3331FFB4F2DC}" type="presParOf" srcId="{0946A633-D22F-48A7-BDD4-AD283154393A}" destId="{40D4566B-2213-46AD-93A8-EDCAF0994119}" srcOrd="7" destOrd="0" presId="urn:microsoft.com/office/officeart/2005/8/layout/hierarchy1"/>
    <dgm:cxn modelId="{DC139011-7E9D-4755-96EE-7BC09AE3D34F}" type="presParOf" srcId="{40D4566B-2213-46AD-93A8-EDCAF0994119}" destId="{AE80971D-9817-4935-86DB-2DF68E58A83E}" srcOrd="0" destOrd="0" presId="urn:microsoft.com/office/officeart/2005/8/layout/hierarchy1"/>
    <dgm:cxn modelId="{E3147408-D4EE-4615-BEC0-012B96A6210F}" type="presParOf" srcId="{AE80971D-9817-4935-86DB-2DF68E58A83E}" destId="{A66F6D57-C3FB-4EB6-81E3-D4B0D35F624B}" srcOrd="0" destOrd="0" presId="urn:microsoft.com/office/officeart/2005/8/layout/hierarchy1"/>
    <dgm:cxn modelId="{DE01FBBF-0160-47F1-AA5F-4837ADB6EA8F}" type="presParOf" srcId="{AE80971D-9817-4935-86DB-2DF68E58A83E}" destId="{8A167DB2-1394-4279-9E8B-A2ABE5D6E268}" srcOrd="1" destOrd="0" presId="urn:microsoft.com/office/officeart/2005/8/layout/hierarchy1"/>
    <dgm:cxn modelId="{9C04C921-5DF4-4A6C-A556-D0487142C260}" type="presParOf" srcId="{40D4566B-2213-46AD-93A8-EDCAF0994119}" destId="{E87AEB15-E698-4356-B8C8-2234340F9DCD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0E103-A0FE-415D-8BE5-7513C6E5BE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107F2DB-CFF7-4871-9CE3-0CD0F0C73C61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Castellar" pitchFamily="18" charset="0"/>
            </a:rPr>
            <a:t>JOINTS</a:t>
          </a:r>
          <a:endParaRPr lang="en-US" sz="2800" b="1" dirty="0">
            <a:solidFill>
              <a:srgbClr val="FF0000"/>
            </a:solidFill>
            <a:latin typeface="Castellar" pitchFamily="18" charset="0"/>
          </a:endParaRPr>
        </a:p>
      </dgm:t>
    </dgm:pt>
    <dgm:pt modelId="{CF652F5F-F481-488C-AF16-4E909013AE59}" type="parTrans" cxnId="{595119BF-A720-4774-B012-1412936A91B4}">
      <dgm:prSet/>
      <dgm:spPr/>
      <dgm:t>
        <a:bodyPr/>
        <a:lstStyle/>
        <a:p>
          <a:endParaRPr lang="en-US"/>
        </a:p>
      </dgm:t>
    </dgm:pt>
    <dgm:pt modelId="{ED6F1235-0217-47AE-A343-377AC182EAD8}" type="sibTrans" cxnId="{595119BF-A720-4774-B012-1412936A91B4}">
      <dgm:prSet/>
      <dgm:spPr/>
      <dgm:t>
        <a:bodyPr/>
        <a:lstStyle/>
        <a:p>
          <a:endParaRPr lang="en-US"/>
        </a:p>
      </dgm:t>
    </dgm:pt>
    <dgm:pt modelId="{E9E1899F-7328-452E-AB36-18628A8927F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7030A0"/>
              </a:solidFill>
            </a:rPr>
            <a:t>SYNARTHROSES</a:t>
          </a:r>
          <a:endParaRPr lang="en-US" sz="1600" dirty="0">
            <a:solidFill>
              <a:srgbClr val="7030A0"/>
            </a:solidFill>
          </a:endParaRPr>
        </a:p>
      </dgm:t>
    </dgm:pt>
    <dgm:pt modelId="{05179D5E-2ECE-4A72-9873-142170C395DD}" type="parTrans" cxnId="{B55B0DD9-9FDF-4695-8465-5C8CCDD95322}">
      <dgm:prSet/>
      <dgm:spPr/>
      <dgm:t>
        <a:bodyPr/>
        <a:lstStyle/>
        <a:p>
          <a:endParaRPr lang="en-US"/>
        </a:p>
      </dgm:t>
    </dgm:pt>
    <dgm:pt modelId="{9B95146C-E77D-4ED5-9987-50DDA3F1EB5A}" type="sibTrans" cxnId="{B55B0DD9-9FDF-4695-8465-5C8CCDD95322}">
      <dgm:prSet/>
      <dgm:spPr/>
      <dgm:t>
        <a:bodyPr/>
        <a:lstStyle/>
        <a:p>
          <a:endParaRPr lang="en-US"/>
        </a:p>
      </dgm:t>
    </dgm:pt>
    <dgm:pt modelId="{CC6299BA-D2AC-44BA-A99D-ECB94FFCF2E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FIBROUS</a:t>
          </a:r>
          <a:endParaRPr lang="en-US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95244634-1F9A-4E45-8BFE-9CB86418DAE2}" type="parTrans" cxnId="{05DF9B27-5990-42D7-942E-6A371C6CA184}">
      <dgm:prSet/>
      <dgm:spPr/>
      <dgm:t>
        <a:bodyPr/>
        <a:lstStyle/>
        <a:p>
          <a:endParaRPr lang="en-US"/>
        </a:p>
      </dgm:t>
    </dgm:pt>
    <dgm:pt modelId="{B1B8EDD0-22E7-4CB0-9088-964594567E3C}" type="sibTrans" cxnId="{05DF9B27-5990-42D7-942E-6A371C6CA184}">
      <dgm:prSet/>
      <dgm:spPr/>
      <dgm:t>
        <a:bodyPr/>
        <a:lstStyle/>
        <a:p>
          <a:endParaRPr lang="en-US"/>
        </a:p>
      </dgm:t>
    </dgm:pt>
    <dgm:pt modelId="{BE8C5DC7-F748-4324-BC56-54541F49CB2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CARTILA-</a:t>
          </a:r>
        </a:p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GINOUS</a:t>
          </a:r>
          <a:endParaRPr lang="en-US" sz="1600" b="1" dirty="0">
            <a:solidFill>
              <a:schemeClr val="accent5">
                <a:lumMod val="75000"/>
              </a:schemeClr>
            </a:solidFill>
          </a:endParaRPr>
        </a:p>
      </dgm:t>
    </dgm:pt>
    <dgm:pt modelId="{1658DBF3-E383-4BC6-BD5C-4E486AC4D3FD}" type="parTrans" cxnId="{942DA046-927B-4E20-A7CD-E683743313A7}">
      <dgm:prSet/>
      <dgm:spPr/>
      <dgm:t>
        <a:bodyPr/>
        <a:lstStyle/>
        <a:p>
          <a:endParaRPr lang="en-US"/>
        </a:p>
      </dgm:t>
    </dgm:pt>
    <dgm:pt modelId="{A06027C8-64B8-4DC9-A9F4-209298A3714B}" type="sibTrans" cxnId="{942DA046-927B-4E20-A7CD-E683743313A7}">
      <dgm:prSet/>
      <dgm:spPr/>
      <dgm:t>
        <a:bodyPr/>
        <a:lstStyle/>
        <a:p>
          <a:endParaRPr lang="en-US"/>
        </a:p>
      </dgm:t>
    </dgm:pt>
    <dgm:pt modelId="{55C90422-6017-48D9-971D-A2C8011ADC01}">
      <dgm:prSet phldrT="[Text]" custT="1"/>
      <dgm:spPr/>
      <dgm:t>
        <a:bodyPr/>
        <a:lstStyle/>
        <a:p>
          <a:r>
            <a:rPr lang="en-US" sz="1600" dirty="0" smtClean="0">
              <a:solidFill>
                <a:srgbClr val="7326DA"/>
              </a:solidFill>
            </a:rPr>
            <a:t>DIARTHROSES</a:t>
          </a:r>
          <a:endParaRPr lang="en-US" sz="1600" dirty="0">
            <a:solidFill>
              <a:srgbClr val="7326DA"/>
            </a:solidFill>
          </a:endParaRPr>
        </a:p>
      </dgm:t>
    </dgm:pt>
    <dgm:pt modelId="{B6E919DB-8A87-4A0D-B0B0-512FF5279CD3}" type="parTrans" cxnId="{B40C822C-679F-4663-95E5-B1FE72C22FA6}">
      <dgm:prSet/>
      <dgm:spPr/>
      <dgm:t>
        <a:bodyPr/>
        <a:lstStyle/>
        <a:p>
          <a:endParaRPr lang="en-US"/>
        </a:p>
      </dgm:t>
    </dgm:pt>
    <dgm:pt modelId="{30DDC2AE-FB1C-499E-912E-FE3F3C01ED61}" type="sibTrans" cxnId="{B40C822C-679F-4663-95E5-B1FE72C22FA6}">
      <dgm:prSet/>
      <dgm:spPr/>
      <dgm:t>
        <a:bodyPr/>
        <a:lstStyle/>
        <a:p>
          <a:endParaRPr lang="en-US"/>
        </a:p>
      </dgm:t>
    </dgm:pt>
    <dgm:pt modelId="{4F8AFF9F-BD38-4FD6-983F-A29BD462CD0C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ACC. TO THE AXIS OF MOVEMENT </a:t>
          </a:r>
        </a:p>
      </dgm:t>
    </dgm:pt>
    <dgm:pt modelId="{902F3258-93CD-4998-A134-9342BF49564C}" type="parTrans" cxnId="{8E986C9C-2C29-47F7-864A-8E9A63D61195}">
      <dgm:prSet/>
      <dgm:spPr/>
      <dgm:t>
        <a:bodyPr/>
        <a:lstStyle/>
        <a:p>
          <a:endParaRPr lang="en-US"/>
        </a:p>
      </dgm:t>
    </dgm:pt>
    <dgm:pt modelId="{42BAFCE2-FA7F-42AD-ABB1-93423C81908C}" type="sibTrans" cxnId="{8E986C9C-2C29-47F7-864A-8E9A63D61195}">
      <dgm:prSet/>
      <dgm:spPr/>
      <dgm:t>
        <a:bodyPr/>
        <a:lstStyle/>
        <a:p>
          <a:endParaRPr lang="en-US"/>
        </a:p>
      </dgm:t>
    </dgm:pt>
    <dgm:pt modelId="{0548FD4B-DB19-4B1A-9597-9C7AEFB8B12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ACC. TO NO. OF BONES</a:t>
          </a:r>
        </a:p>
      </dgm:t>
    </dgm:pt>
    <dgm:pt modelId="{1D6FF106-66CF-451C-9EE6-EB38981FE2FE}" type="parTrans" cxnId="{C9F12A17-9735-425C-8533-F6EC50BE5DEE}">
      <dgm:prSet/>
      <dgm:spPr/>
      <dgm:t>
        <a:bodyPr/>
        <a:lstStyle/>
        <a:p>
          <a:endParaRPr lang="en-US"/>
        </a:p>
      </dgm:t>
    </dgm:pt>
    <dgm:pt modelId="{B0052A9B-8E64-4727-8378-DEA67A6D2CA9}" type="sibTrans" cxnId="{C9F12A17-9735-425C-8533-F6EC50BE5DEE}">
      <dgm:prSet/>
      <dgm:spPr/>
      <dgm:t>
        <a:bodyPr/>
        <a:lstStyle/>
        <a:p>
          <a:endParaRPr lang="en-US"/>
        </a:p>
      </dgm:t>
    </dgm:pt>
    <dgm:pt modelId="{D44D5304-CEC3-456A-B6F6-BA9C0684E628}">
      <dgm:prSet custT="1"/>
      <dgm:spPr/>
      <dgm:t>
        <a:bodyPr/>
        <a:lstStyle/>
        <a:p>
          <a:r>
            <a:rPr lang="en-US" sz="1100" dirty="0" smtClean="0"/>
            <a:t>SUTURES</a:t>
          </a:r>
        </a:p>
        <a:p>
          <a:r>
            <a:rPr lang="en-US" sz="1100" dirty="0" smtClean="0"/>
            <a:t>SYNDESMOSES</a:t>
          </a:r>
        </a:p>
        <a:p>
          <a:r>
            <a:rPr lang="en-US" sz="1100" dirty="0" smtClean="0"/>
            <a:t>GOMPHOSIS</a:t>
          </a:r>
          <a:endParaRPr lang="en-US" sz="1100" dirty="0"/>
        </a:p>
      </dgm:t>
    </dgm:pt>
    <dgm:pt modelId="{F4ED1D04-0E1D-4FC3-8981-D4B79C927013}" type="parTrans" cxnId="{C5DA8584-DAD6-4733-B92F-1AF05EC9062F}">
      <dgm:prSet/>
      <dgm:spPr/>
      <dgm:t>
        <a:bodyPr/>
        <a:lstStyle/>
        <a:p>
          <a:endParaRPr lang="en-US"/>
        </a:p>
      </dgm:t>
    </dgm:pt>
    <dgm:pt modelId="{8A2E30CA-1EAA-4AF1-BE3F-1414BF6BCB07}" type="sibTrans" cxnId="{C5DA8584-DAD6-4733-B92F-1AF05EC9062F}">
      <dgm:prSet/>
      <dgm:spPr/>
      <dgm:t>
        <a:bodyPr/>
        <a:lstStyle/>
        <a:p>
          <a:endParaRPr lang="en-US"/>
        </a:p>
      </dgm:t>
    </dgm:pt>
    <dgm:pt modelId="{CB05A8C3-22E1-4576-AE54-A09E661BE2DD}">
      <dgm:prSet custT="1"/>
      <dgm:spPr/>
      <dgm:t>
        <a:bodyPr/>
        <a:lstStyle/>
        <a:p>
          <a:r>
            <a:rPr lang="en-US" sz="1050" dirty="0" smtClean="0"/>
            <a:t>SYNCHONDR-OSES</a:t>
          </a:r>
        </a:p>
        <a:p>
          <a:r>
            <a:rPr lang="en-US" sz="1050" dirty="0" smtClean="0"/>
            <a:t>SYMPHYSES</a:t>
          </a:r>
          <a:endParaRPr lang="en-US" sz="1050" dirty="0"/>
        </a:p>
      </dgm:t>
    </dgm:pt>
    <dgm:pt modelId="{FD5E3360-B348-4270-8109-57F8B2BFC339}" type="parTrans" cxnId="{D441564C-1C50-4007-863D-B2EC557A7CB5}">
      <dgm:prSet/>
      <dgm:spPr/>
      <dgm:t>
        <a:bodyPr/>
        <a:lstStyle/>
        <a:p>
          <a:endParaRPr lang="en-US"/>
        </a:p>
      </dgm:t>
    </dgm:pt>
    <dgm:pt modelId="{D40AA91B-BBD7-4124-897B-B03783C86CC2}" type="sibTrans" cxnId="{D441564C-1C50-4007-863D-B2EC557A7CB5}">
      <dgm:prSet/>
      <dgm:spPr/>
      <dgm:t>
        <a:bodyPr/>
        <a:lstStyle/>
        <a:p>
          <a:endParaRPr lang="en-US"/>
        </a:p>
      </dgm:t>
    </dgm:pt>
    <dgm:pt modelId="{11F83058-6496-4A3E-B668-DEBC0006971B}">
      <dgm:prSet/>
      <dgm:spPr/>
      <dgm:t>
        <a:bodyPr/>
        <a:lstStyle/>
        <a:p>
          <a:r>
            <a:rPr lang="en-US" dirty="0" smtClean="0"/>
            <a:t>SIMPLE</a:t>
          </a:r>
        </a:p>
        <a:p>
          <a:r>
            <a:rPr lang="en-US" dirty="0" smtClean="0"/>
            <a:t>COMPOUND</a:t>
          </a:r>
        </a:p>
        <a:p>
          <a:r>
            <a:rPr lang="en-US" dirty="0" smtClean="0"/>
            <a:t>COMPLEX</a:t>
          </a:r>
        </a:p>
      </dgm:t>
    </dgm:pt>
    <dgm:pt modelId="{47E26836-BA65-4812-8909-5F8E3A9E240A}" type="parTrans" cxnId="{E12A31A3-B67D-4903-A530-912384AE08FF}">
      <dgm:prSet/>
      <dgm:spPr/>
      <dgm:t>
        <a:bodyPr/>
        <a:lstStyle/>
        <a:p>
          <a:endParaRPr lang="en-US"/>
        </a:p>
      </dgm:t>
    </dgm:pt>
    <dgm:pt modelId="{9CFD0690-E5D0-4225-AB09-1BA1BF0CF9F3}" type="sibTrans" cxnId="{E12A31A3-B67D-4903-A530-912384AE08FF}">
      <dgm:prSet/>
      <dgm:spPr/>
      <dgm:t>
        <a:bodyPr/>
        <a:lstStyle/>
        <a:p>
          <a:endParaRPr lang="en-US"/>
        </a:p>
      </dgm:t>
    </dgm:pt>
    <dgm:pt modelId="{62DBFDF9-7C2D-4933-AB83-7844529EFD72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UNIAXIAL</a:t>
          </a:r>
        </a:p>
        <a:p>
          <a:r>
            <a:rPr lang="en-US" sz="1100" i="1" dirty="0" smtClean="0"/>
            <a:t>HINGE</a:t>
          </a:r>
        </a:p>
        <a:p>
          <a:r>
            <a:rPr lang="en-US" sz="1100" i="1" dirty="0" smtClean="0"/>
            <a:t>PIVOT</a:t>
          </a:r>
        </a:p>
        <a:p>
          <a:r>
            <a:rPr lang="en-US" sz="1100" i="1" dirty="0" smtClean="0"/>
            <a:t>CONDYLAR</a:t>
          </a:r>
        </a:p>
      </dgm:t>
    </dgm:pt>
    <dgm:pt modelId="{D9069582-0699-4A71-A16B-649D830D6637}" type="parTrans" cxnId="{709BC8FD-9E16-4673-B3A4-BF9AF2348A1E}">
      <dgm:prSet/>
      <dgm:spPr/>
      <dgm:t>
        <a:bodyPr/>
        <a:lstStyle/>
        <a:p>
          <a:endParaRPr lang="en-US"/>
        </a:p>
      </dgm:t>
    </dgm:pt>
    <dgm:pt modelId="{B1959C6D-6F64-406F-975C-832A7200C7C2}" type="sibTrans" cxnId="{709BC8FD-9E16-4673-B3A4-BF9AF2348A1E}">
      <dgm:prSet/>
      <dgm:spPr/>
      <dgm:t>
        <a:bodyPr/>
        <a:lstStyle/>
        <a:p>
          <a:endParaRPr lang="en-US"/>
        </a:p>
      </dgm:t>
    </dgm:pt>
    <dgm:pt modelId="{4077DB97-3D0D-4703-A028-4BDC1584C26A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BIAXIAL</a:t>
          </a:r>
        </a:p>
        <a:p>
          <a:r>
            <a:rPr lang="en-US" sz="1100" i="1" dirty="0" smtClean="0"/>
            <a:t>ELLIPSOID</a:t>
          </a:r>
        </a:p>
        <a:p>
          <a:r>
            <a:rPr lang="en-US" sz="1100" i="1" dirty="0" smtClean="0"/>
            <a:t>SADDLE</a:t>
          </a:r>
          <a:endParaRPr lang="en-US" sz="1100" i="1" dirty="0"/>
        </a:p>
      </dgm:t>
    </dgm:pt>
    <dgm:pt modelId="{EEE2356E-98CB-4EEA-8F58-AE37DD992B6C}" type="parTrans" cxnId="{F7332818-742B-465F-A1CC-8E7035C456D1}">
      <dgm:prSet/>
      <dgm:spPr/>
      <dgm:t>
        <a:bodyPr/>
        <a:lstStyle/>
        <a:p>
          <a:endParaRPr lang="en-US"/>
        </a:p>
      </dgm:t>
    </dgm:pt>
    <dgm:pt modelId="{458A346D-0EE8-4D6B-AE62-3BBC15277E4E}" type="sibTrans" cxnId="{F7332818-742B-465F-A1CC-8E7035C456D1}">
      <dgm:prSet/>
      <dgm:spPr/>
      <dgm:t>
        <a:bodyPr/>
        <a:lstStyle/>
        <a:p>
          <a:endParaRPr lang="en-US"/>
        </a:p>
      </dgm:t>
    </dgm:pt>
    <dgm:pt modelId="{E89685EC-DA8C-45CE-97A9-B3CAF2797B90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POLYAXIAL</a:t>
          </a:r>
        </a:p>
        <a:p>
          <a:r>
            <a:rPr lang="en-US" sz="1100" dirty="0" smtClean="0"/>
            <a:t>BALL &amp; SOCKET</a:t>
          </a:r>
          <a:endParaRPr lang="en-US" sz="1100" dirty="0"/>
        </a:p>
      </dgm:t>
    </dgm:pt>
    <dgm:pt modelId="{FF88A321-CB69-4ACA-ACD6-C9474C72EF71}" type="parTrans" cxnId="{88B8CC3A-6EDC-4292-BD1D-48F1E7C98BE5}">
      <dgm:prSet/>
      <dgm:spPr/>
      <dgm:t>
        <a:bodyPr/>
        <a:lstStyle/>
        <a:p>
          <a:endParaRPr lang="en-US"/>
        </a:p>
      </dgm:t>
    </dgm:pt>
    <dgm:pt modelId="{777E2B3C-7D76-4494-8E73-29E48DA07876}" type="sibTrans" cxnId="{88B8CC3A-6EDC-4292-BD1D-48F1E7C98BE5}">
      <dgm:prSet/>
      <dgm:spPr/>
      <dgm:t>
        <a:bodyPr/>
        <a:lstStyle/>
        <a:p>
          <a:endParaRPr lang="en-US"/>
        </a:p>
      </dgm:t>
    </dgm:pt>
    <dgm:pt modelId="{5AF3CFDB-F35F-4695-90A7-0FA9C0FE81FE}">
      <dgm:prSet custT="1"/>
      <dgm:spPr/>
      <dgm:t>
        <a:bodyPr/>
        <a:lstStyle/>
        <a:p>
          <a:r>
            <a:rPr lang="en-US" sz="1400" b="1" dirty="0" smtClean="0">
              <a:solidFill>
                <a:srgbClr val="7030A0"/>
              </a:solidFill>
            </a:rPr>
            <a:t>P</a:t>
          </a:r>
        </a:p>
        <a:p>
          <a:r>
            <a:rPr lang="en-US" sz="1400" b="1" dirty="0" smtClean="0">
              <a:solidFill>
                <a:srgbClr val="7030A0"/>
              </a:solidFill>
            </a:rPr>
            <a:t>L</a:t>
          </a:r>
        </a:p>
        <a:p>
          <a:r>
            <a:rPr lang="en-US" sz="1400" b="1" dirty="0" smtClean="0">
              <a:solidFill>
                <a:srgbClr val="7030A0"/>
              </a:solidFill>
            </a:rPr>
            <a:t>A</a:t>
          </a:r>
        </a:p>
        <a:p>
          <a:r>
            <a:rPr lang="en-US" sz="1400" b="1" dirty="0" smtClean="0">
              <a:solidFill>
                <a:srgbClr val="7030A0"/>
              </a:solidFill>
            </a:rPr>
            <a:t>N</a:t>
          </a:r>
        </a:p>
        <a:p>
          <a:r>
            <a:rPr lang="en-US" sz="1400" b="1" dirty="0" smtClean="0">
              <a:solidFill>
                <a:srgbClr val="7030A0"/>
              </a:solidFill>
            </a:rPr>
            <a:t>E</a:t>
          </a:r>
          <a:endParaRPr lang="en-US" sz="1400" b="1" dirty="0">
            <a:solidFill>
              <a:srgbClr val="7030A0"/>
            </a:solidFill>
          </a:endParaRPr>
        </a:p>
      </dgm:t>
    </dgm:pt>
    <dgm:pt modelId="{11C214BE-5082-4FE7-B195-22A2C8865830}" type="parTrans" cxnId="{9E327A43-4231-45C8-939C-1CB4C63083F3}">
      <dgm:prSet/>
      <dgm:spPr/>
      <dgm:t>
        <a:bodyPr/>
        <a:lstStyle/>
        <a:p>
          <a:endParaRPr lang="en-US"/>
        </a:p>
      </dgm:t>
    </dgm:pt>
    <dgm:pt modelId="{72F84BF4-0006-43A4-AF2B-B1C4BEBFA190}" type="sibTrans" cxnId="{9E327A43-4231-45C8-939C-1CB4C63083F3}">
      <dgm:prSet/>
      <dgm:spPr/>
      <dgm:t>
        <a:bodyPr/>
        <a:lstStyle/>
        <a:p>
          <a:endParaRPr lang="en-US"/>
        </a:p>
      </dgm:t>
    </dgm:pt>
    <dgm:pt modelId="{374C1837-F663-49BD-8337-809929C8ECD6}" type="pres">
      <dgm:prSet presAssocID="{9CB0E103-A0FE-415D-8BE5-7513C6E5BE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6779A0-70FB-42C1-B780-726E2EAB3556}" type="pres">
      <dgm:prSet presAssocID="{6107F2DB-CFF7-4871-9CE3-0CD0F0C73C61}" presName="hierRoot1" presStyleCnt="0"/>
      <dgm:spPr/>
    </dgm:pt>
    <dgm:pt modelId="{7E7E2C4D-FA0F-4B0A-A575-BCC1C35F5DF8}" type="pres">
      <dgm:prSet presAssocID="{6107F2DB-CFF7-4871-9CE3-0CD0F0C73C61}" presName="composite" presStyleCnt="0"/>
      <dgm:spPr/>
    </dgm:pt>
    <dgm:pt modelId="{2714750E-9F31-4691-AF35-0DC24D0EA2C4}" type="pres">
      <dgm:prSet presAssocID="{6107F2DB-CFF7-4871-9CE3-0CD0F0C73C61}" presName="background" presStyleLbl="node0" presStyleIdx="0" presStyleCnt="1"/>
      <dgm:spPr/>
    </dgm:pt>
    <dgm:pt modelId="{73786C01-9CB5-4CCE-AF19-475F4333FB29}" type="pres">
      <dgm:prSet presAssocID="{6107F2DB-CFF7-4871-9CE3-0CD0F0C73C61}" presName="text" presStyleLbl="fgAcc0" presStyleIdx="0" presStyleCnt="1" custScaleX="202218" custScaleY="73154" custLinFactX="8451" custLinFactNeighborX="100000" custLinFactNeighborY="-24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7DA76B-D665-49B0-9776-6CD97F112D59}" type="pres">
      <dgm:prSet presAssocID="{6107F2DB-CFF7-4871-9CE3-0CD0F0C73C61}" presName="hierChild2" presStyleCnt="0"/>
      <dgm:spPr/>
    </dgm:pt>
    <dgm:pt modelId="{DE979AE4-75DD-40B0-B400-85E50D113F84}" type="pres">
      <dgm:prSet presAssocID="{05179D5E-2ECE-4A72-9873-142170C395D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999A516-CA34-4A23-B4E4-FDB31A791295}" type="pres">
      <dgm:prSet presAssocID="{E9E1899F-7328-452E-AB36-18628A8927FD}" presName="hierRoot2" presStyleCnt="0"/>
      <dgm:spPr/>
    </dgm:pt>
    <dgm:pt modelId="{25715B77-71D4-466A-BD90-234D4DA68698}" type="pres">
      <dgm:prSet presAssocID="{E9E1899F-7328-452E-AB36-18628A8927FD}" presName="composite2" presStyleCnt="0"/>
      <dgm:spPr/>
    </dgm:pt>
    <dgm:pt modelId="{DA0B6E83-3A1A-473F-A5FC-BC71093FD617}" type="pres">
      <dgm:prSet presAssocID="{E9E1899F-7328-452E-AB36-18628A8927FD}" presName="background2" presStyleLbl="node2" presStyleIdx="0" presStyleCnt="2"/>
      <dgm:spPr/>
    </dgm:pt>
    <dgm:pt modelId="{F366654A-4AD5-44C1-B58D-EDBB9BFE7AE1}" type="pres">
      <dgm:prSet presAssocID="{E9E1899F-7328-452E-AB36-18628A8927FD}" presName="text2" presStyleLbl="fgAcc2" presStyleIdx="0" presStyleCnt="2" custScaleX="184323" custScaleY="90164" custLinFactNeighborX="24836" custLinFactNeighborY="-9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B87F5F-8A71-4DEB-937B-17366EE954C8}" type="pres">
      <dgm:prSet presAssocID="{E9E1899F-7328-452E-AB36-18628A8927FD}" presName="hierChild3" presStyleCnt="0"/>
      <dgm:spPr/>
    </dgm:pt>
    <dgm:pt modelId="{7D006655-9278-493E-AAF4-87EE0524A262}" type="pres">
      <dgm:prSet presAssocID="{95244634-1F9A-4E45-8BFE-9CB86418DAE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1FF47FD-F877-4F93-B0E8-1AC6B4F94221}" type="pres">
      <dgm:prSet presAssocID="{CC6299BA-D2AC-44BA-A99D-ECB94FFCF2EE}" presName="hierRoot3" presStyleCnt="0"/>
      <dgm:spPr/>
    </dgm:pt>
    <dgm:pt modelId="{F73BA542-5325-403E-A504-D401F8611AD5}" type="pres">
      <dgm:prSet presAssocID="{CC6299BA-D2AC-44BA-A99D-ECB94FFCF2EE}" presName="composite3" presStyleCnt="0"/>
      <dgm:spPr/>
    </dgm:pt>
    <dgm:pt modelId="{6B181DE4-7316-4F05-BAF6-5B66E31D5EA8}" type="pres">
      <dgm:prSet presAssocID="{CC6299BA-D2AC-44BA-A99D-ECB94FFCF2EE}" presName="background3" presStyleLbl="node3" presStyleIdx="0" presStyleCnt="4"/>
      <dgm:spPr/>
    </dgm:pt>
    <dgm:pt modelId="{DD685B35-B2BC-456E-B7D3-2A00D2CC5070}" type="pres">
      <dgm:prSet presAssocID="{CC6299BA-D2AC-44BA-A99D-ECB94FFCF2EE}" presName="text3" presStyleLbl="fgAcc3" presStyleIdx="0" presStyleCnt="4" custScaleX="126026" custLinFactNeighborX="20891" custLinFactNeighborY="-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E7B0B-627B-4513-B569-97CEA2451A5D}" type="pres">
      <dgm:prSet presAssocID="{CC6299BA-D2AC-44BA-A99D-ECB94FFCF2EE}" presName="hierChild4" presStyleCnt="0"/>
      <dgm:spPr/>
    </dgm:pt>
    <dgm:pt modelId="{FDF13572-2F7D-4ABB-BC7C-F8BA905A2844}" type="pres">
      <dgm:prSet presAssocID="{F4ED1D04-0E1D-4FC3-8981-D4B79C927013}" presName="Name23" presStyleLbl="parChTrans1D4" presStyleIdx="0" presStyleCnt="7"/>
      <dgm:spPr/>
      <dgm:t>
        <a:bodyPr/>
        <a:lstStyle/>
        <a:p>
          <a:endParaRPr lang="en-US"/>
        </a:p>
      </dgm:t>
    </dgm:pt>
    <dgm:pt modelId="{178F5B01-B467-430A-895B-5B99AE994305}" type="pres">
      <dgm:prSet presAssocID="{D44D5304-CEC3-456A-B6F6-BA9C0684E628}" presName="hierRoot4" presStyleCnt="0"/>
      <dgm:spPr/>
    </dgm:pt>
    <dgm:pt modelId="{B36A06BD-EA6A-4423-82D1-6DF7444D088A}" type="pres">
      <dgm:prSet presAssocID="{D44D5304-CEC3-456A-B6F6-BA9C0684E628}" presName="composite4" presStyleCnt="0"/>
      <dgm:spPr/>
    </dgm:pt>
    <dgm:pt modelId="{744181E7-7A92-4445-8ED2-74FF756941ED}" type="pres">
      <dgm:prSet presAssocID="{D44D5304-CEC3-456A-B6F6-BA9C0684E628}" presName="background4" presStyleLbl="node4" presStyleIdx="0" presStyleCnt="7"/>
      <dgm:spPr/>
    </dgm:pt>
    <dgm:pt modelId="{BF311EBA-E84D-4E85-8D4C-95E3AAF8599C}" type="pres">
      <dgm:prSet presAssocID="{D44D5304-CEC3-456A-B6F6-BA9C0684E628}" presName="text4" presStyleLbl="fgAcc4" presStyleIdx="0" presStyleCnt="7" custScaleX="113222" custScaleY="243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D0305-C2D2-477C-B6E0-14DA3154958C}" type="pres">
      <dgm:prSet presAssocID="{D44D5304-CEC3-456A-B6F6-BA9C0684E628}" presName="hierChild5" presStyleCnt="0"/>
      <dgm:spPr/>
    </dgm:pt>
    <dgm:pt modelId="{12867669-5C15-4C69-B038-A42C34B4DFF3}" type="pres">
      <dgm:prSet presAssocID="{1658DBF3-E383-4BC6-BD5C-4E486AC4D3F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C9BBB456-F518-40F8-8AAA-FA7663554B59}" type="pres">
      <dgm:prSet presAssocID="{BE8C5DC7-F748-4324-BC56-54541F49CB2E}" presName="hierRoot3" presStyleCnt="0"/>
      <dgm:spPr/>
    </dgm:pt>
    <dgm:pt modelId="{87FE9139-34D5-42AC-9F59-E7D2EF7278EB}" type="pres">
      <dgm:prSet presAssocID="{BE8C5DC7-F748-4324-BC56-54541F49CB2E}" presName="composite3" presStyleCnt="0"/>
      <dgm:spPr/>
    </dgm:pt>
    <dgm:pt modelId="{5780F818-3597-4463-8FAE-E372BADF038C}" type="pres">
      <dgm:prSet presAssocID="{BE8C5DC7-F748-4324-BC56-54541F49CB2E}" presName="background3" presStyleLbl="node3" presStyleIdx="1" presStyleCnt="4"/>
      <dgm:spPr/>
    </dgm:pt>
    <dgm:pt modelId="{4511892C-5FD3-4FCE-963C-8F27CDEFDED9}" type="pres">
      <dgm:prSet presAssocID="{BE8C5DC7-F748-4324-BC56-54541F49CB2E}" presName="text3" presStyleLbl="fgAcc3" presStyleIdx="1" presStyleCnt="4" custScaleX="126306" custScaleY="102614" custLinFactNeighborX="15784" custLinFactNeighborY="-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B34CA-5473-4214-9E93-9211298F336C}" type="pres">
      <dgm:prSet presAssocID="{BE8C5DC7-F748-4324-BC56-54541F49CB2E}" presName="hierChild4" presStyleCnt="0"/>
      <dgm:spPr/>
    </dgm:pt>
    <dgm:pt modelId="{C666201C-7510-4D1C-B510-46758370D599}" type="pres">
      <dgm:prSet presAssocID="{FD5E3360-B348-4270-8109-57F8B2BFC339}" presName="Name23" presStyleLbl="parChTrans1D4" presStyleIdx="1" presStyleCnt="7"/>
      <dgm:spPr/>
      <dgm:t>
        <a:bodyPr/>
        <a:lstStyle/>
        <a:p>
          <a:endParaRPr lang="en-US"/>
        </a:p>
      </dgm:t>
    </dgm:pt>
    <dgm:pt modelId="{9B46B646-DA88-419B-9F60-254F5E6E296B}" type="pres">
      <dgm:prSet presAssocID="{CB05A8C3-22E1-4576-AE54-A09E661BE2DD}" presName="hierRoot4" presStyleCnt="0"/>
      <dgm:spPr/>
    </dgm:pt>
    <dgm:pt modelId="{3BA9AD77-B067-48A5-8FBA-5E7A7BA22ABB}" type="pres">
      <dgm:prSet presAssocID="{CB05A8C3-22E1-4576-AE54-A09E661BE2DD}" presName="composite4" presStyleCnt="0"/>
      <dgm:spPr/>
    </dgm:pt>
    <dgm:pt modelId="{14DC013A-26EA-4D6B-A83A-F70E85F57584}" type="pres">
      <dgm:prSet presAssocID="{CB05A8C3-22E1-4576-AE54-A09E661BE2DD}" presName="background4" presStyleLbl="node4" presStyleIdx="1" presStyleCnt="7"/>
      <dgm:spPr/>
    </dgm:pt>
    <dgm:pt modelId="{60FD748C-6508-4594-AD56-1E9D1E6AB29E}" type="pres">
      <dgm:prSet presAssocID="{CB05A8C3-22E1-4576-AE54-A09E661BE2DD}" presName="text4" presStyleLbl="fgAcc4" presStyleIdx="1" presStyleCnt="7" custScaleY="231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D8D70-8E32-4521-AFD6-69842208A106}" type="pres">
      <dgm:prSet presAssocID="{CB05A8C3-22E1-4576-AE54-A09E661BE2DD}" presName="hierChild5" presStyleCnt="0"/>
      <dgm:spPr/>
    </dgm:pt>
    <dgm:pt modelId="{128EC3C6-7EA6-4499-8639-9F9C89562CDB}" type="pres">
      <dgm:prSet presAssocID="{B6E919DB-8A87-4A0D-B0B0-512FF5279CD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FE84EDE-6DCC-4FC5-99DD-44792AE6937E}" type="pres">
      <dgm:prSet presAssocID="{55C90422-6017-48D9-971D-A2C8011ADC01}" presName="hierRoot2" presStyleCnt="0"/>
      <dgm:spPr/>
    </dgm:pt>
    <dgm:pt modelId="{A9D9FF0A-3432-404D-89EC-8100C5394033}" type="pres">
      <dgm:prSet presAssocID="{55C90422-6017-48D9-971D-A2C8011ADC01}" presName="composite2" presStyleCnt="0"/>
      <dgm:spPr/>
    </dgm:pt>
    <dgm:pt modelId="{F7A5A7DB-A1B6-4B51-9BD2-5467B145DF15}" type="pres">
      <dgm:prSet presAssocID="{55C90422-6017-48D9-971D-A2C8011ADC01}" presName="background2" presStyleLbl="node2" presStyleIdx="1" presStyleCnt="2"/>
      <dgm:spPr/>
    </dgm:pt>
    <dgm:pt modelId="{C368E505-A2E2-4CB2-BD92-112B2F79BFDA}" type="pres">
      <dgm:prSet presAssocID="{55C90422-6017-48D9-971D-A2C8011ADC01}" presName="text2" presStyleLbl="fgAcc2" presStyleIdx="1" presStyleCnt="2" custScaleX="163795" custLinFactX="11327" custLinFactNeighborX="100000" custLinFactNeighborY="-12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E515DA-05EE-40E5-8093-3F66B4AFDBA3}" type="pres">
      <dgm:prSet presAssocID="{55C90422-6017-48D9-971D-A2C8011ADC01}" presName="hierChild3" presStyleCnt="0"/>
      <dgm:spPr/>
    </dgm:pt>
    <dgm:pt modelId="{BF34F7D1-8837-4F5A-972B-C61C85B681AD}" type="pres">
      <dgm:prSet presAssocID="{1D6FF106-66CF-451C-9EE6-EB38981FE2F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58EABFD9-98A7-4EE5-AE5C-3E3F6398860F}" type="pres">
      <dgm:prSet presAssocID="{0548FD4B-DB19-4B1A-9597-9C7AEFB8B12A}" presName="hierRoot3" presStyleCnt="0"/>
      <dgm:spPr/>
    </dgm:pt>
    <dgm:pt modelId="{46C6F35D-FC78-4E01-8899-442D8DA93FFF}" type="pres">
      <dgm:prSet presAssocID="{0548FD4B-DB19-4B1A-9597-9C7AEFB8B12A}" presName="composite3" presStyleCnt="0"/>
      <dgm:spPr/>
    </dgm:pt>
    <dgm:pt modelId="{81AA8EFA-208A-4B2E-9CE4-6FC547A3DBD4}" type="pres">
      <dgm:prSet presAssocID="{0548FD4B-DB19-4B1A-9597-9C7AEFB8B12A}" presName="background3" presStyleLbl="node3" presStyleIdx="2" presStyleCnt="4"/>
      <dgm:spPr/>
    </dgm:pt>
    <dgm:pt modelId="{3727DD9A-CEA6-4581-9559-50894BBA4FDC}" type="pres">
      <dgm:prSet presAssocID="{0548FD4B-DB19-4B1A-9597-9C7AEFB8B12A}" presName="text3" presStyleLbl="fgAcc3" presStyleIdx="2" presStyleCnt="4" custScaleX="157730" custLinFactNeighborX="37805" custLinFactNeighborY="-100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7EB3F-81C9-45B7-871C-4D22020D9E54}" type="pres">
      <dgm:prSet presAssocID="{0548FD4B-DB19-4B1A-9597-9C7AEFB8B12A}" presName="hierChild4" presStyleCnt="0"/>
      <dgm:spPr/>
    </dgm:pt>
    <dgm:pt modelId="{E3224AC4-779A-4AF8-9AEC-17C392BF545B}" type="pres">
      <dgm:prSet presAssocID="{47E26836-BA65-4812-8909-5F8E3A9E240A}" presName="Name23" presStyleLbl="parChTrans1D4" presStyleIdx="2" presStyleCnt="7"/>
      <dgm:spPr/>
      <dgm:t>
        <a:bodyPr/>
        <a:lstStyle/>
        <a:p>
          <a:endParaRPr lang="en-US"/>
        </a:p>
      </dgm:t>
    </dgm:pt>
    <dgm:pt modelId="{CAB77677-4B93-4653-BB0B-8C05FD07307E}" type="pres">
      <dgm:prSet presAssocID="{11F83058-6496-4A3E-B668-DEBC0006971B}" presName="hierRoot4" presStyleCnt="0"/>
      <dgm:spPr/>
    </dgm:pt>
    <dgm:pt modelId="{1EC3DB48-FA01-483E-9B71-FB4004C32513}" type="pres">
      <dgm:prSet presAssocID="{11F83058-6496-4A3E-B668-DEBC0006971B}" presName="composite4" presStyleCnt="0"/>
      <dgm:spPr/>
    </dgm:pt>
    <dgm:pt modelId="{6EF14A85-C4ED-46A5-A931-6494439FB990}" type="pres">
      <dgm:prSet presAssocID="{11F83058-6496-4A3E-B668-DEBC0006971B}" presName="background4" presStyleLbl="node4" presStyleIdx="2" presStyleCnt="7"/>
      <dgm:spPr/>
    </dgm:pt>
    <dgm:pt modelId="{0785387C-5195-4EE2-8BB6-9F067A6369F6}" type="pres">
      <dgm:prSet presAssocID="{11F83058-6496-4A3E-B668-DEBC0006971B}" presName="text4" presStyleLbl="fgAcc4" presStyleIdx="2" presStyleCnt="7" custScaleY="224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2B1F97-1CA9-411D-B2AD-7CDB5FF4B973}" type="pres">
      <dgm:prSet presAssocID="{11F83058-6496-4A3E-B668-DEBC0006971B}" presName="hierChild5" presStyleCnt="0"/>
      <dgm:spPr/>
    </dgm:pt>
    <dgm:pt modelId="{BB4A3B9C-304B-4916-8FC0-5CBAEB5FA35B}" type="pres">
      <dgm:prSet presAssocID="{902F3258-93CD-4998-A134-9342BF49564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782CFA6-86D8-4D8C-BEA4-155AD1521618}" type="pres">
      <dgm:prSet presAssocID="{4F8AFF9F-BD38-4FD6-983F-A29BD462CD0C}" presName="hierRoot3" presStyleCnt="0"/>
      <dgm:spPr/>
    </dgm:pt>
    <dgm:pt modelId="{F4CE2B33-88F6-429E-B3B1-8B77D70E41B4}" type="pres">
      <dgm:prSet presAssocID="{4F8AFF9F-BD38-4FD6-983F-A29BD462CD0C}" presName="composite3" presStyleCnt="0"/>
      <dgm:spPr/>
    </dgm:pt>
    <dgm:pt modelId="{26C5BAF4-43DF-430C-88EE-22C53BEB3AFA}" type="pres">
      <dgm:prSet presAssocID="{4F8AFF9F-BD38-4FD6-983F-A29BD462CD0C}" presName="background3" presStyleLbl="node3" presStyleIdx="3" presStyleCnt="4"/>
      <dgm:spPr/>
    </dgm:pt>
    <dgm:pt modelId="{7FFA8CA8-AFEC-4099-91E7-62B23BEF4DD8}" type="pres">
      <dgm:prSet presAssocID="{4F8AFF9F-BD38-4FD6-983F-A29BD462CD0C}" presName="text3" presStyleLbl="fgAcc3" presStyleIdx="3" presStyleCnt="4" custScaleX="179742" custLinFactNeighborX="33749" custLinFactNeighborY="-100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6A633-D22F-48A7-BDD4-AD283154393A}" type="pres">
      <dgm:prSet presAssocID="{4F8AFF9F-BD38-4FD6-983F-A29BD462CD0C}" presName="hierChild4" presStyleCnt="0"/>
      <dgm:spPr/>
    </dgm:pt>
    <dgm:pt modelId="{83BA44B5-6095-4936-A9AE-6985FB5ABF4E}" type="pres">
      <dgm:prSet presAssocID="{D9069582-0699-4A71-A16B-649D830D6637}" presName="Name23" presStyleLbl="parChTrans1D4" presStyleIdx="3" presStyleCnt="7"/>
      <dgm:spPr/>
      <dgm:t>
        <a:bodyPr/>
        <a:lstStyle/>
        <a:p>
          <a:endParaRPr lang="en-US"/>
        </a:p>
      </dgm:t>
    </dgm:pt>
    <dgm:pt modelId="{2595B5DE-9DB3-45C7-8B53-9B5B3C689B1E}" type="pres">
      <dgm:prSet presAssocID="{62DBFDF9-7C2D-4933-AB83-7844529EFD72}" presName="hierRoot4" presStyleCnt="0"/>
      <dgm:spPr/>
    </dgm:pt>
    <dgm:pt modelId="{3994DB9A-E4FF-426A-BAAB-7726F827648D}" type="pres">
      <dgm:prSet presAssocID="{62DBFDF9-7C2D-4933-AB83-7844529EFD72}" presName="composite4" presStyleCnt="0"/>
      <dgm:spPr/>
    </dgm:pt>
    <dgm:pt modelId="{CCA18001-09D4-44F6-9899-D2F0C54EF912}" type="pres">
      <dgm:prSet presAssocID="{62DBFDF9-7C2D-4933-AB83-7844529EFD72}" presName="background4" presStyleLbl="node4" presStyleIdx="3" presStyleCnt="7"/>
      <dgm:spPr/>
    </dgm:pt>
    <dgm:pt modelId="{76B78D7F-B42A-4020-AA57-98032D48B1E9}" type="pres">
      <dgm:prSet presAssocID="{62DBFDF9-7C2D-4933-AB83-7844529EFD72}" presName="text4" presStyleLbl="fgAcc4" presStyleIdx="3" presStyleCnt="7" custScaleY="227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3CF2C-A74A-4961-8443-42C89605B7B7}" type="pres">
      <dgm:prSet presAssocID="{62DBFDF9-7C2D-4933-AB83-7844529EFD72}" presName="hierChild5" presStyleCnt="0"/>
      <dgm:spPr/>
    </dgm:pt>
    <dgm:pt modelId="{85706E4E-BB4A-41DF-8013-B2392289F0AC}" type="pres">
      <dgm:prSet presAssocID="{EEE2356E-98CB-4EEA-8F58-AE37DD992B6C}" presName="Name23" presStyleLbl="parChTrans1D4" presStyleIdx="4" presStyleCnt="7"/>
      <dgm:spPr/>
      <dgm:t>
        <a:bodyPr/>
        <a:lstStyle/>
        <a:p>
          <a:endParaRPr lang="en-US"/>
        </a:p>
      </dgm:t>
    </dgm:pt>
    <dgm:pt modelId="{974C501E-BA0E-4D64-A8A4-3857B82228DB}" type="pres">
      <dgm:prSet presAssocID="{4077DB97-3D0D-4703-A028-4BDC1584C26A}" presName="hierRoot4" presStyleCnt="0"/>
      <dgm:spPr/>
    </dgm:pt>
    <dgm:pt modelId="{7B43A2E4-BF33-4AF0-9C99-B92BCE40842B}" type="pres">
      <dgm:prSet presAssocID="{4077DB97-3D0D-4703-A028-4BDC1584C26A}" presName="composite4" presStyleCnt="0"/>
      <dgm:spPr/>
    </dgm:pt>
    <dgm:pt modelId="{E34AE56A-A608-4B94-91A5-14F5470AD979}" type="pres">
      <dgm:prSet presAssocID="{4077DB97-3D0D-4703-A028-4BDC1584C26A}" presName="background4" presStyleLbl="node4" presStyleIdx="4" presStyleCnt="7"/>
      <dgm:spPr/>
    </dgm:pt>
    <dgm:pt modelId="{E3AA24BA-D297-4E89-A048-A56BEBF2F600}" type="pres">
      <dgm:prSet presAssocID="{4077DB97-3D0D-4703-A028-4BDC1584C26A}" presName="text4" presStyleLbl="fgAcc4" presStyleIdx="4" presStyleCnt="7" custScaleY="224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EC2A6-C900-4A61-9F53-772B7C83E316}" type="pres">
      <dgm:prSet presAssocID="{4077DB97-3D0D-4703-A028-4BDC1584C26A}" presName="hierChild5" presStyleCnt="0"/>
      <dgm:spPr/>
    </dgm:pt>
    <dgm:pt modelId="{88D7F1A1-8755-47DA-AE7A-B22FAA5251C9}" type="pres">
      <dgm:prSet presAssocID="{FF88A321-CB69-4ACA-ACD6-C9474C72EF71}" presName="Name23" presStyleLbl="parChTrans1D4" presStyleIdx="5" presStyleCnt="7"/>
      <dgm:spPr/>
      <dgm:t>
        <a:bodyPr/>
        <a:lstStyle/>
        <a:p>
          <a:endParaRPr lang="en-US"/>
        </a:p>
      </dgm:t>
    </dgm:pt>
    <dgm:pt modelId="{AF56BD56-F5CB-4307-8B29-AD7A93B9FB96}" type="pres">
      <dgm:prSet presAssocID="{E89685EC-DA8C-45CE-97A9-B3CAF2797B90}" presName="hierRoot4" presStyleCnt="0"/>
      <dgm:spPr/>
    </dgm:pt>
    <dgm:pt modelId="{B05423C0-AE67-4962-A33F-BCFAEB589C8B}" type="pres">
      <dgm:prSet presAssocID="{E89685EC-DA8C-45CE-97A9-B3CAF2797B90}" presName="composite4" presStyleCnt="0"/>
      <dgm:spPr/>
    </dgm:pt>
    <dgm:pt modelId="{1F9E9F19-6F88-425F-87C1-32E436D122F2}" type="pres">
      <dgm:prSet presAssocID="{E89685EC-DA8C-45CE-97A9-B3CAF2797B90}" presName="background4" presStyleLbl="node4" presStyleIdx="5" presStyleCnt="7"/>
      <dgm:spPr/>
    </dgm:pt>
    <dgm:pt modelId="{C9BD643B-4550-4FD4-904F-5AE1A226F11F}" type="pres">
      <dgm:prSet presAssocID="{E89685EC-DA8C-45CE-97A9-B3CAF2797B90}" presName="text4" presStyleLbl="fgAcc4" presStyleIdx="5" presStyleCnt="7" custScaleX="117091" custScaleY="231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ED455-8272-493C-B54C-DA5531901995}" type="pres">
      <dgm:prSet presAssocID="{E89685EC-DA8C-45CE-97A9-B3CAF2797B90}" presName="hierChild5" presStyleCnt="0"/>
      <dgm:spPr/>
    </dgm:pt>
    <dgm:pt modelId="{761DC177-8715-46A2-85CE-B12E6D0EEFDD}" type="pres">
      <dgm:prSet presAssocID="{11C214BE-5082-4FE7-B195-22A2C8865830}" presName="Name23" presStyleLbl="parChTrans1D4" presStyleIdx="6" presStyleCnt="7"/>
      <dgm:spPr/>
      <dgm:t>
        <a:bodyPr/>
        <a:lstStyle/>
        <a:p>
          <a:endParaRPr lang="en-US"/>
        </a:p>
      </dgm:t>
    </dgm:pt>
    <dgm:pt modelId="{40D4566B-2213-46AD-93A8-EDCAF0994119}" type="pres">
      <dgm:prSet presAssocID="{5AF3CFDB-F35F-4695-90A7-0FA9C0FE81FE}" presName="hierRoot4" presStyleCnt="0"/>
      <dgm:spPr/>
    </dgm:pt>
    <dgm:pt modelId="{AE80971D-9817-4935-86DB-2DF68E58A83E}" type="pres">
      <dgm:prSet presAssocID="{5AF3CFDB-F35F-4695-90A7-0FA9C0FE81FE}" presName="composite4" presStyleCnt="0"/>
      <dgm:spPr/>
    </dgm:pt>
    <dgm:pt modelId="{A66F6D57-C3FB-4EB6-81E3-D4B0D35F624B}" type="pres">
      <dgm:prSet presAssocID="{5AF3CFDB-F35F-4695-90A7-0FA9C0FE81FE}" presName="background4" presStyleLbl="node4" presStyleIdx="6" presStyleCnt="7"/>
      <dgm:spPr/>
    </dgm:pt>
    <dgm:pt modelId="{8A167DB2-1394-4279-9E8B-A2ABE5D6E268}" type="pres">
      <dgm:prSet presAssocID="{5AF3CFDB-F35F-4695-90A7-0FA9C0FE81FE}" presName="text4" presStyleLbl="fgAcc4" presStyleIdx="6" presStyleCnt="7" custScaleX="32568" custScaleY="210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AEB15-E698-4356-B8C8-2234340F9DCD}" type="pres">
      <dgm:prSet presAssocID="{5AF3CFDB-F35F-4695-90A7-0FA9C0FE81FE}" presName="hierChild5" presStyleCnt="0"/>
      <dgm:spPr/>
    </dgm:pt>
  </dgm:ptLst>
  <dgm:cxnLst>
    <dgm:cxn modelId="{3328D694-B42D-4C48-83AC-2445AD19FF1A}" type="presOf" srcId="{E9E1899F-7328-452E-AB36-18628A8927FD}" destId="{F366654A-4AD5-44C1-B58D-EDBB9BFE7AE1}" srcOrd="0" destOrd="0" presId="urn:microsoft.com/office/officeart/2005/8/layout/hierarchy1"/>
    <dgm:cxn modelId="{C4DCCB45-3DD7-41E4-9213-D33B5252CE16}" type="presOf" srcId="{47E26836-BA65-4812-8909-5F8E3A9E240A}" destId="{E3224AC4-779A-4AF8-9AEC-17C392BF545B}" srcOrd="0" destOrd="0" presId="urn:microsoft.com/office/officeart/2005/8/layout/hierarchy1"/>
    <dgm:cxn modelId="{88B8CC3A-6EDC-4292-BD1D-48F1E7C98BE5}" srcId="{4F8AFF9F-BD38-4FD6-983F-A29BD462CD0C}" destId="{E89685EC-DA8C-45CE-97A9-B3CAF2797B90}" srcOrd="2" destOrd="0" parTransId="{FF88A321-CB69-4ACA-ACD6-C9474C72EF71}" sibTransId="{777E2B3C-7D76-4494-8E73-29E48DA07876}"/>
    <dgm:cxn modelId="{FDA2BE03-1916-4A14-B17B-0DA9E50E5AE3}" type="presOf" srcId="{6107F2DB-CFF7-4871-9CE3-0CD0F0C73C61}" destId="{73786C01-9CB5-4CCE-AF19-475F4333FB29}" srcOrd="0" destOrd="0" presId="urn:microsoft.com/office/officeart/2005/8/layout/hierarchy1"/>
    <dgm:cxn modelId="{595119BF-A720-4774-B012-1412936A91B4}" srcId="{9CB0E103-A0FE-415D-8BE5-7513C6E5BE1C}" destId="{6107F2DB-CFF7-4871-9CE3-0CD0F0C73C61}" srcOrd="0" destOrd="0" parTransId="{CF652F5F-F481-488C-AF16-4E909013AE59}" sibTransId="{ED6F1235-0217-47AE-A343-377AC182EAD8}"/>
    <dgm:cxn modelId="{709BC8FD-9E16-4673-B3A4-BF9AF2348A1E}" srcId="{4F8AFF9F-BD38-4FD6-983F-A29BD462CD0C}" destId="{62DBFDF9-7C2D-4933-AB83-7844529EFD72}" srcOrd="0" destOrd="0" parTransId="{D9069582-0699-4A71-A16B-649D830D6637}" sibTransId="{B1959C6D-6F64-406F-975C-832A7200C7C2}"/>
    <dgm:cxn modelId="{05DF9B27-5990-42D7-942E-6A371C6CA184}" srcId="{E9E1899F-7328-452E-AB36-18628A8927FD}" destId="{CC6299BA-D2AC-44BA-A99D-ECB94FFCF2EE}" srcOrd="0" destOrd="0" parTransId="{95244634-1F9A-4E45-8BFE-9CB86418DAE2}" sibTransId="{B1B8EDD0-22E7-4CB0-9088-964594567E3C}"/>
    <dgm:cxn modelId="{C9F12A17-9735-425C-8533-F6EC50BE5DEE}" srcId="{55C90422-6017-48D9-971D-A2C8011ADC01}" destId="{0548FD4B-DB19-4B1A-9597-9C7AEFB8B12A}" srcOrd="0" destOrd="0" parTransId="{1D6FF106-66CF-451C-9EE6-EB38981FE2FE}" sibTransId="{B0052A9B-8E64-4727-8378-DEA67A6D2CA9}"/>
    <dgm:cxn modelId="{0DF8BA46-0AD2-459B-BEBF-E5A3F4BC1C8D}" type="presOf" srcId="{4077DB97-3D0D-4703-A028-4BDC1584C26A}" destId="{E3AA24BA-D297-4E89-A048-A56BEBF2F600}" srcOrd="0" destOrd="0" presId="urn:microsoft.com/office/officeart/2005/8/layout/hierarchy1"/>
    <dgm:cxn modelId="{B40C822C-679F-4663-95E5-B1FE72C22FA6}" srcId="{6107F2DB-CFF7-4871-9CE3-0CD0F0C73C61}" destId="{55C90422-6017-48D9-971D-A2C8011ADC01}" srcOrd="1" destOrd="0" parTransId="{B6E919DB-8A87-4A0D-B0B0-512FF5279CD3}" sibTransId="{30DDC2AE-FB1C-499E-912E-FE3F3C01ED61}"/>
    <dgm:cxn modelId="{35F6D2DD-806D-4EF5-9852-4A5FFE8F40F2}" type="presOf" srcId="{11F83058-6496-4A3E-B668-DEBC0006971B}" destId="{0785387C-5195-4EE2-8BB6-9F067A6369F6}" srcOrd="0" destOrd="0" presId="urn:microsoft.com/office/officeart/2005/8/layout/hierarchy1"/>
    <dgm:cxn modelId="{902D8EB6-4D6D-4E0B-BED7-8CAE7621133B}" type="presOf" srcId="{FF88A321-CB69-4ACA-ACD6-C9474C72EF71}" destId="{88D7F1A1-8755-47DA-AE7A-B22FAA5251C9}" srcOrd="0" destOrd="0" presId="urn:microsoft.com/office/officeart/2005/8/layout/hierarchy1"/>
    <dgm:cxn modelId="{AF6C59AA-57CA-439B-AF49-340B721136E4}" type="presOf" srcId="{F4ED1D04-0E1D-4FC3-8981-D4B79C927013}" destId="{FDF13572-2F7D-4ABB-BC7C-F8BA905A2844}" srcOrd="0" destOrd="0" presId="urn:microsoft.com/office/officeart/2005/8/layout/hierarchy1"/>
    <dgm:cxn modelId="{B55B0DD9-9FDF-4695-8465-5C8CCDD95322}" srcId="{6107F2DB-CFF7-4871-9CE3-0CD0F0C73C61}" destId="{E9E1899F-7328-452E-AB36-18628A8927FD}" srcOrd="0" destOrd="0" parTransId="{05179D5E-2ECE-4A72-9873-142170C395DD}" sibTransId="{9B95146C-E77D-4ED5-9987-50DDA3F1EB5A}"/>
    <dgm:cxn modelId="{E36339EE-742D-4BC8-97E0-BAFA15C2A433}" type="presOf" srcId="{0548FD4B-DB19-4B1A-9597-9C7AEFB8B12A}" destId="{3727DD9A-CEA6-4581-9559-50894BBA4FDC}" srcOrd="0" destOrd="0" presId="urn:microsoft.com/office/officeart/2005/8/layout/hierarchy1"/>
    <dgm:cxn modelId="{75191A50-79A2-4310-A7B9-701642F4E0E2}" type="presOf" srcId="{B6E919DB-8A87-4A0D-B0B0-512FF5279CD3}" destId="{128EC3C6-7EA6-4499-8639-9F9C89562CDB}" srcOrd="0" destOrd="0" presId="urn:microsoft.com/office/officeart/2005/8/layout/hierarchy1"/>
    <dgm:cxn modelId="{74B7E445-DAE1-4D8E-AED9-A206E63ED06C}" type="presOf" srcId="{05179D5E-2ECE-4A72-9873-142170C395DD}" destId="{DE979AE4-75DD-40B0-B400-85E50D113F84}" srcOrd="0" destOrd="0" presId="urn:microsoft.com/office/officeart/2005/8/layout/hierarchy1"/>
    <dgm:cxn modelId="{B0404608-4B6F-45EA-85C5-22448DBD5700}" type="presOf" srcId="{4F8AFF9F-BD38-4FD6-983F-A29BD462CD0C}" destId="{7FFA8CA8-AFEC-4099-91E7-62B23BEF4DD8}" srcOrd="0" destOrd="0" presId="urn:microsoft.com/office/officeart/2005/8/layout/hierarchy1"/>
    <dgm:cxn modelId="{A657CC6D-7342-4EAE-99A9-0AFFF12114CA}" type="presOf" srcId="{FD5E3360-B348-4270-8109-57F8B2BFC339}" destId="{C666201C-7510-4D1C-B510-46758370D599}" srcOrd="0" destOrd="0" presId="urn:microsoft.com/office/officeart/2005/8/layout/hierarchy1"/>
    <dgm:cxn modelId="{23774920-4997-4651-876D-9D664DA96B38}" type="presOf" srcId="{D9069582-0699-4A71-A16B-649D830D6637}" destId="{83BA44B5-6095-4936-A9AE-6985FB5ABF4E}" srcOrd="0" destOrd="0" presId="urn:microsoft.com/office/officeart/2005/8/layout/hierarchy1"/>
    <dgm:cxn modelId="{D441564C-1C50-4007-863D-B2EC557A7CB5}" srcId="{BE8C5DC7-F748-4324-BC56-54541F49CB2E}" destId="{CB05A8C3-22E1-4576-AE54-A09E661BE2DD}" srcOrd="0" destOrd="0" parTransId="{FD5E3360-B348-4270-8109-57F8B2BFC339}" sibTransId="{D40AA91B-BBD7-4124-897B-B03783C86CC2}"/>
    <dgm:cxn modelId="{D2734EA6-9485-4774-ACBD-2F15AC691186}" type="presOf" srcId="{62DBFDF9-7C2D-4933-AB83-7844529EFD72}" destId="{76B78D7F-B42A-4020-AA57-98032D48B1E9}" srcOrd="0" destOrd="0" presId="urn:microsoft.com/office/officeart/2005/8/layout/hierarchy1"/>
    <dgm:cxn modelId="{C5DA8584-DAD6-4733-B92F-1AF05EC9062F}" srcId="{CC6299BA-D2AC-44BA-A99D-ECB94FFCF2EE}" destId="{D44D5304-CEC3-456A-B6F6-BA9C0684E628}" srcOrd="0" destOrd="0" parTransId="{F4ED1D04-0E1D-4FC3-8981-D4B79C927013}" sibTransId="{8A2E30CA-1EAA-4AF1-BE3F-1414BF6BCB07}"/>
    <dgm:cxn modelId="{923F28D2-3422-46FE-B3D8-651232A2D1E3}" type="presOf" srcId="{E89685EC-DA8C-45CE-97A9-B3CAF2797B90}" destId="{C9BD643B-4550-4FD4-904F-5AE1A226F11F}" srcOrd="0" destOrd="0" presId="urn:microsoft.com/office/officeart/2005/8/layout/hierarchy1"/>
    <dgm:cxn modelId="{505AF7DA-8189-4E22-AB79-789005DA1803}" type="presOf" srcId="{5AF3CFDB-F35F-4695-90A7-0FA9C0FE81FE}" destId="{8A167DB2-1394-4279-9E8B-A2ABE5D6E268}" srcOrd="0" destOrd="0" presId="urn:microsoft.com/office/officeart/2005/8/layout/hierarchy1"/>
    <dgm:cxn modelId="{D7FC751A-A17A-4AB1-B094-A4EC9AC7BD51}" type="presOf" srcId="{CC6299BA-D2AC-44BA-A99D-ECB94FFCF2EE}" destId="{DD685B35-B2BC-456E-B7D3-2A00D2CC5070}" srcOrd="0" destOrd="0" presId="urn:microsoft.com/office/officeart/2005/8/layout/hierarchy1"/>
    <dgm:cxn modelId="{E12A31A3-B67D-4903-A530-912384AE08FF}" srcId="{0548FD4B-DB19-4B1A-9597-9C7AEFB8B12A}" destId="{11F83058-6496-4A3E-B668-DEBC0006971B}" srcOrd="0" destOrd="0" parTransId="{47E26836-BA65-4812-8909-5F8E3A9E240A}" sibTransId="{9CFD0690-E5D0-4225-AB09-1BA1BF0CF9F3}"/>
    <dgm:cxn modelId="{2845534F-86B8-4252-86FE-FBCCAD5F0CD9}" type="presOf" srcId="{55C90422-6017-48D9-971D-A2C8011ADC01}" destId="{C368E505-A2E2-4CB2-BD92-112B2F79BFDA}" srcOrd="0" destOrd="0" presId="urn:microsoft.com/office/officeart/2005/8/layout/hierarchy1"/>
    <dgm:cxn modelId="{8E986C9C-2C29-47F7-864A-8E9A63D61195}" srcId="{55C90422-6017-48D9-971D-A2C8011ADC01}" destId="{4F8AFF9F-BD38-4FD6-983F-A29BD462CD0C}" srcOrd="1" destOrd="0" parTransId="{902F3258-93CD-4998-A134-9342BF49564C}" sibTransId="{42BAFCE2-FA7F-42AD-ABB1-93423C81908C}"/>
    <dgm:cxn modelId="{21947B7E-9680-4DB0-9BA8-3440BE45FFA4}" type="presOf" srcId="{CB05A8C3-22E1-4576-AE54-A09E661BE2DD}" destId="{60FD748C-6508-4594-AD56-1E9D1E6AB29E}" srcOrd="0" destOrd="0" presId="urn:microsoft.com/office/officeart/2005/8/layout/hierarchy1"/>
    <dgm:cxn modelId="{6D559DD8-3752-4660-BE56-D0792E484E8B}" type="presOf" srcId="{95244634-1F9A-4E45-8BFE-9CB86418DAE2}" destId="{7D006655-9278-493E-AAF4-87EE0524A262}" srcOrd="0" destOrd="0" presId="urn:microsoft.com/office/officeart/2005/8/layout/hierarchy1"/>
    <dgm:cxn modelId="{C8557A48-B379-4336-B9B2-FAFDF44A7165}" type="presOf" srcId="{1D6FF106-66CF-451C-9EE6-EB38981FE2FE}" destId="{BF34F7D1-8837-4F5A-972B-C61C85B681AD}" srcOrd="0" destOrd="0" presId="urn:microsoft.com/office/officeart/2005/8/layout/hierarchy1"/>
    <dgm:cxn modelId="{942DA046-927B-4E20-A7CD-E683743313A7}" srcId="{E9E1899F-7328-452E-AB36-18628A8927FD}" destId="{BE8C5DC7-F748-4324-BC56-54541F49CB2E}" srcOrd="1" destOrd="0" parTransId="{1658DBF3-E383-4BC6-BD5C-4E486AC4D3FD}" sibTransId="{A06027C8-64B8-4DC9-A9F4-209298A3714B}"/>
    <dgm:cxn modelId="{FE80523E-6F10-4BB5-A220-F55F97A5F288}" type="presOf" srcId="{9CB0E103-A0FE-415D-8BE5-7513C6E5BE1C}" destId="{374C1837-F663-49BD-8337-809929C8ECD6}" srcOrd="0" destOrd="0" presId="urn:microsoft.com/office/officeart/2005/8/layout/hierarchy1"/>
    <dgm:cxn modelId="{95FFCB98-9C13-43D4-8DC4-45E833A0FAE1}" type="presOf" srcId="{11C214BE-5082-4FE7-B195-22A2C8865830}" destId="{761DC177-8715-46A2-85CE-B12E6D0EEFDD}" srcOrd="0" destOrd="0" presId="urn:microsoft.com/office/officeart/2005/8/layout/hierarchy1"/>
    <dgm:cxn modelId="{02CBA45D-DC52-48D4-B69A-80FFA594A5EB}" type="presOf" srcId="{D44D5304-CEC3-456A-B6F6-BA9C0684E628}" destId="{BF311EBA-E84D-4E85-8D4C-95E3AAF8599C}" srcOrd="0" destOrd="0" presId="urn:microsoft.com/office/officeart/2005/8/layout/hierarchy1"/>
    <dgm:cxn modelId="{C2E131E4-E160-47A0-94E4-F5646329230B}" type="presOf" srcId="{1658DBF3-E383-4BC6-BD5C-4E486AC4D3FD}" destId="{12867669-5C15-4C69-B038-A42C34B4DFF3}" srcOrd="0" destOrd="0" presId="urn:microsoft.com/office/officeart/2005/8/layout/hierarchy1"/>
    <dgm:cxn modelId="{4F3A0009-E58F-4193-8A34-2FA9B537FC81}" type="presOf" srcId="{902F3258-93CD-4998-A134-9342BF49564C}" destId="{BB4A3B9C-304B-4916-8FC0-5CBAEB5FA35B}" srcOrd="0" destOrd="0" presId="urn:microsoft.com/office/officeart/2005/8/layout/hierarchy1"/>
    <dgm:cxn modelId="{3BD3E27D-6B61-477A-9DC5-986682961F93}" type="presOf" srcId="{EEE2356E-98CB-4EEA-8F58-AE37DD992B6C}" destId="{85706E4E-BB4A-41DF-8013-B2392289F0AC}" srcOrd="0" destOrd="0" presId="urn:microsoft.com/office/officeart/2005/8/layout/hierarchy1"/>
    <dgm:cxn modelId="{9E327A43-4231-45C8-939C-1CB4C63083F3}" srcId="{4F8AFF9F-BD38-4FD6-983F-A29BD462CD0C}" destId="{5AF3CFDB-F35F-4695-90A7-0FA9C0FE81FE}" srcOrd="3" destOrd="0" parTransId="{11C214BE-5082-4FE7-B195-22A2C8865830}" sibTransId="{72F84BF4-0006-43A4-AF2B-B1C4BEBFA190}"/>
    <dgm:cxn modelId="{F7332818-742B-465F-A1CC-8E7035C456D1}" srcId="{4F8AFF9F-BD38-4FD6-983F-A29BD462CD0C}" destId="{4077DB97-3D0D-4703-A028-4BDC1584C26A}" srcOrd="1" destOrd="0" parTransId="{EEE2356E-98CB-4EEA-8F58-AE37DD992B6C}" sibTransId="{458A346D-0EE8-4D6B-AE62-3BBC15277E4E}"/>
    <dgm:cxn modelId="{0845CB8D-3527-4AB6-9CB7-AAA8EFC36E7D}" type="presOf" srcId="{BE8C5DC7-F748-4324-BC56-54541F49CB2E}" destId="{4511892C-5FD3-4FCE-963C-8F27CDEFDED9}" srcOrd="0" destOrd="0" presId="urn:microsoft.com/office/officeart/2005/8/layout/hierarchy1"/>
    <dgm:cxn modelId="{2CA946F1-D9A7-4F30-BC71-A6FAAD55C224}" type="presParOf" srcId="{374C1837-F663-49BD-8337-809929C8ECD6}" destId="{506779A0-70FB-42C1-B780-726E2EAB3556}" srcOrd="0" destOrd="0" presId="urn:microsoft.com/office/officeart/2005/8/layout/hierarchy1"/>
    <dgm:cxn modelId="{1F79909A-1D14-4141-BE6F-64C0F7A9B91C}" type="presParOf" srcId="{506779A0-70FB-42C1-B780-726E2EAB3556}" destId="{7E7E2C4D-FA0F-4B0A-A575-BCC1C35F5DF8}" srcOrd="0" destOrd="0" presId="urn:microsoft.com/office/officeart/2005/8/layout/hierarchy1"/>
    <dgm:cxn modelId="{5994D596-7C19-4267-9BD5-33F7F41682AA}" type="presParOf" srcId="{7E7E2C4D-FA0F-4B0A-A575-BCC1C35F5DF8}" destId="{2714750E-9F31-4691-AF35-0DC24D0EA2C4}" srcOrd="0" destOrd="0" presId="urn:microsoft.com/office/officeart/2005/8/layout/hierarchy1"/>
    <dgm:cxn modelId="{7A2D8DEA-1798-428A-9B3D-881291E2AE9C}" type="presParOf" srcId="{7E7E2C4D-FA0F-4B0A-A575-BCC1C35F5DF8}" destId="{73786C01-9CB5-4CCE-AF19-475F4333FB29}" srcOrd="1" destOrd="0" presId="urn:microsoft.com/office/officeart/2005/8/layout/hierarchy1"/>
    <dgm:cxn modelId="{1E4AEADC-CFF5-41AB-A49C-CD06D2DA0E8E}" type="presParOf" srcId="{506779A0-70FB-42C1-B780-726E2EAB3556}" destId="{887DA76B-D665-49B0-9776-6CD97F112D59}" srcOrd="1" destOrd="0" presId="urn:microsoft.com/office/officeart/2005/8/layout/hierarchy1"/>
    <dgm:cxn modelId="{1346D307-FA42-4093-8785-95016055447C}" type="presParOf" srcId="{887DA76B-D665-49B0-9776-6CD97F112D59}" destId="{DE979AE4-75DD-40B0-B400-85E50D113F84}" srcOrd="0" destOrd="0" presId="urn:microsoft.com/office/officeart/2005/8/layout/hierarchy1"/>
    <dgm:cxn modelId="{FBCB4D0A-2DC7-47F9-9E15-85C18CBF01B2}" type="presParOf" srcId="{887DA76B-D665-49B0-9776-6CD97F112D59}" destId="{C999A516-CA34-4A23-B4E4-FDB31A791295}" srcOrd="1" destOrd="0" presId="urn:microsoft.com/office/officeart/2005/8/layout/hierarchy1"/>
    <dgm:cxn modelId="{62249AB1-3F87-46BC-BFF1-2099E513D181}" type="presParOf" srcId="{C999A516-CA34-4A23-B4E4-FDB31A791295}" destId="{25715B77-71D4-466A-BD90-234D4DA68698}" srcOrd="0" destOrd="0" presId="urn:microsoft.com/office/officeart/2005/8/layout/hierarchy1"/>
    <dgm:cxn modelId="{E022DB71-BE49-4353-A5BC-4CFDB31D4778}" type="presParOf" srcId="{25715B77-71D4-466A-BD90-234D4DA68698}" destId="{DA0B6E83-3A1A-473F-A5FC-BC71093FD617}" srcOrd="0" destOrd="0" presId="urn:microsoft.com/office/officeart/2005/8/layout/hierarchy1"/>
    <dgm:cxn modelId="{04BD70DD-982E-4DD4-9063-550A7EDD8A63}" type="presParOf" srcId="{25715B77-71D4-466A-BD90-234D4DA68698}" destId="{F366654A-4AD5-44C1-B58D-EDBB9BFE7AE1}" srcOrd="1" destOrd="0" presId="urn:microsoft.com/office/officeart/2005/8/layout/hierarchy1"/>
    <dgm:cxn modelId="{F60C2679-0783-4C21-B09A-302B16193E4A}" type="presParOf" srcId="{C999A516-CA34-4A23-B4E4-FDB31A791295}" destId="{2CB87F5F-8A71-4DEB-937B-17366EE954C8}" srcOrd="1" destOrd="0" presId="urn:microsoft.com/office/officeart/2005/8/layout/hierarchy1"/>
    <dgm:cxn modelId="{500B6F1F-12C6-41CD-B4E7-04EF39CC988A}" type="presParOf" srcId="{2CB87F5F-8A71-4DEB-937B-17366EE954C8}" destId="{7D006655-9278-493E-AAF4-87EE0524A262}" srcOrd="0" destOrd="0" presId="urn:microsoft.com/office/officeart/2005/8/layout/hierarchy1"/>
    <dgm:cxn modelId="{F2660222-4888-4BBB-B94E-18547B0B9486}" type="presParOf" srcId="{2CB87F5F-8A71-4DEB-937B-17366EE954C8}" destId="{01FF47FD-F877-4F93-B0E8-1AC6B4F94221}" srcOrd="1" destOrd="0" presId="urn:microsoft.com/office/officeart/2005/8/layout/hierarchy1"/>
    <dgm:cxn modelId="{B8B877EE-99F5-4B9D-991B-74C051BD6B36}" type="presParOf" srcId="{01FF47FD-F877-4F93-B0E8-1AC6B4F94221}" destId="{F73BA542-5325-403E-A504-D401F8611AD5}" srcOrd="0" destOrd="0" presId="urn:microsoft.com/office/officeart/2005/8/layout/hierarchy1"/>
    <dgm:cxn modelId="{A6D85F96-6241-4A0E-9CD1-8EB01399356C}" type="presParOf" srcId="{F73BA542-5325-403E-A504-D401F8611AD5}" destId="{6B181DE4-7316-4F05-BAF6-5B66E31D5EA8}" srcOrd="0" destOrd="0" presId="urn:microsoft.com/office/officeart/2005/8/layout/hierarchy1"/>
    <dgm:cxn modelId="{AC789EC4-5ED5-4253-A284-46C80A308293}" type="presParOf" srcId="{F73BA542-5325-403E-A504-D401F8611AD5}" destId="{DD685B35-B2BC-456E-B7D3-2A00D2CC5070}" srcOrd="1" destOrd="0" presId="urn:microsoft.com/office/officeart/2005/8/layout/hierarchy1"/>
    <dgm:cxn modelId="{8B4C6BE0-D3CD-465E-B118-9DF9BA462DEA}" type="presParOf" srcId="{01FF47FD-F877-4F93-B0E8-1AC6B4F94221}" destId="{775E7B0B-627B-4513-B569-97CEA2451A5D}" srcOrd="1" destOrd="0" presId="urn:microsoft.com/office/officeart/2005/8/layout/hierarchy1"/>
    <dgm:cxn modelId="{4DB6F577-0C45-4573-A121-0B83EED64D52}" type="presParOf" srcId="{775E7B0B-627B-4513-B569-97CEA2451A5D}" destId="{FDF13572-2F7D-4ABB-BC7C-F8BA905A2844}" srcOrd="0" destOrd="0" presId="urn:microsoft.com/office/officeart/2005/8/layout/hierarchy1"/>
    <dgm:cxn modelId="{913A995D-4773-4277-9D43-AC8A85EE69A2}" type="presParOf" srcId="{775E7B0B-627B-4513-B569-97CEA2451A5D}" destId="{178F5B01-B467-430A-895B-5B99AE994305}" srcOrd="1" destOrd="0" presId="urn:microsoft.com/office/officeart/2005/8/layout/hierarchy1"/>
    <dgm:cxn modelId="{362244B5-7E3C-4461-8D02-B2284025DB5D}" type="presParOf" srcId="{178F5B01-B467-430A-895B-5B99AE994305}" destId="{B36A06BD-EA6A-4423-82D1-6DF7444D088A}" srcOrd="0" destOrd="0" presId="urn:microsoft.com/office/officeart/2005/8/layout/hierarchy1"/>
    <dgm:cxn modelId="{1568E02C-51BA-4488-8FA7-872B5E540C4E}" type="presParOf" srcId="{B36A06BD-EA6A-4423-82D1-6DF7444D088A}" destId="{744181E7-7A92-4445-8ED2-74FF756941ED}" srcOrd="0" destOrd="0" presId="urn:microsoft.com/office/officeart/2005/8/layout/hierarchy1"/>
    <dgm:cxn modelId="{4D3CC931-8EF8-4D11-A955-70604855AF1C}" type="presParOf" srcId="{B36A06BD-EA6A-4423-82D1-6DF7444D088A}" destId="{BF311EBA-E84D-4E85-8D4C-95E3AAF8599C}" srcOrd="1" destOrd="0" presId="urn:microsoft.com/office/officeart/2005/8/layout/hierarchy1"/>
    <dgm:cxn modelId="{3AE02700-82EC-4181-9570-16A19C99B7DE}" type="presParOf" srcId="{178F5B01-B467-430A-895B-5B99AE994305}" destId="{B07D0305-C2D2-477C-B6E0-14DA3154958C}" srcOrd="1" destOrd="0" presId="urn:microsoft.com/office/officeart/2005/8/layout/hierarchy1"/>
    <dgm:cxn modelId="{99DD91CC-E01C-47F1-AE4B-B1B6CD0946F4}" type="presParOf" srcId="{2CB87F5F-8A71-4DEB-937B-17366EE954C8}" destId="{12867669-5C15-4C69-B038-A42C34B4DFF3}" srcOrd="2" destOrd="0" presId="urn:microsoft.com/office/officeart/2005/8/layout/hierarchy1"/>
    <dgm:cxn modelId="{EB0C4BA5-C361-49B7-848F-26CF0EB9B370}" type="presParOf" srcId="{2CB87F5F-8A71-4DEB-937B-17366EE954C8}" destId="{C9BBB456-F518-40F8-8AAA-FA7663554B59}" srcOrd="3" destOrd="0" presId="urn:microsoft.com/office/officeart/2005/8/layout/hierarchy1"/>
    <dgm:cxn modelId="{16C16120-7195-4ABB-A66F-E72E8B9CDCF5}" type="presParOf" srcId="{C9BBB456-F518-40F8-8AAA-FA7663554B59}" destId="{87FE9139-34D5-42AC-9F59-E7D2EF7278EB}" srcOrd="0" destOrd="0" presId="urn:microsoft.com/office/officeart/2005/8/layout/hierarchy1"/>
    <dgm:cxn modelId="{2F012A2F-113E-4CBD-B337-30FC471BF7F4}" type="presParOf" srcId="{87FE9139-34D5-42AC-9F59-E7D2EF7278EB}" destId="{5780F818-3597-4463-8FAE-E372BADF038C}" srcOrd="0" destOrd="0" presId="urn:microsoft.com/office/officeart/2005/8/layout/hierarchy1"/>
    <dgm:cxn modelId="{B870A659-C6F5-4FA6-BD0A-EFA74D77063F}" type="presParOf" srcId="{87FE9139-34D5-42AC-9F59-E7D2EF7278EB}" destId="{4511892C-5FD3-4FCE-963C-8F27CDEFDED9}" srcOrd="1" destOrd="0" presId="urn:microsoft.com/office/officeart/2005/8/layout/hierarchy1"/>
    <dgm:cxn modelId="{4C5A5F5A-D744-40D0-9F65-54021C4FB1CB}" type="presParOf" srcId="{C9BBB456-F518-40F8-8AAA-FA7663554B59}" destId="{B03B34CA-5473-4214-9E93-9211298F336C}" srcOrd="1" destOrd="0" presId="urn:microsoft.com/office/officeart/2005/8/layout/hierarchy1"/>
    <dgm:cxn modelId="{076EA088-550F-47C6-AC7E-E9A18E7A48AF}" type="presParOf" srcId="{B03B34CA-5473-4214-9E93-9211298F336C}" destId="{C666201C-7510-4D1C-B510-46758370D599}" srcOrd="0" destOrd="0" presId="urn:microsoft.com/office/officeart/2005/8/layout/hierarchy1"/>
    <dgm:cxn modelId="{E3F89457-8080-41B5-8220-03065B189A0A}" type="presParOf" srcId="{B03B34CA-5473-4214-9E93-9211298F336C}" destId="{9B46B646-DA88-419B-9F60-254F5E6E296B}" srcOrd="1" destOrd="0" presId="urn:microsoft.com/office/officeart/2005/8/layout/hierarchy1"/>
    <dgm:cxn modelId="{DD98BA4A-C5FA-4DCD-BCA5-E4746DCE6DE3}" type="presParOf" srcId="{9B46B646-DA88-419B-9F60-254F5E6E296B}" destId="{3BA9AD77-B067-48A5-8FBA-5E7A7BA22ABB}" srcOrd="0" destOrd="0" presId="urn:microsoft.com/office/officeart/2005/8/layout/hierarchy1"/>
    <dgm:cxn modelId="{A016ADE0-79C7-40C3-8442-9CB450AEAF58}" type="presParOf" srcId="{3BA9AD77-B067-48A5-8FBA-5E7A7BA22ABB}" destId="{14DC013A-26EA-4D6B-A83A-F70E85F57584}" srcOrd="0" destOrd="0" presId="urn:microsoft.com/office/officeart/2005/8/layout/hierarchy1"/>
    <dgm:cxn modelId="{5E4071E0-B7AB-4F27-A10E-9A7BDC47A94A}" type="presParOf" srcId="{3BA9AD77-B067-48A5-8FBA-5E7A7BA22ABB}" destId="{60FD748C-6508-4594-AD56-1E9D1E6AB29E}" srcOrd="1" destOrd="0" presId="urn:microsoft.com/office/officeart/2005/8/layout/hierarchy1"/>
    <dgm:cxn modelId="{37FBFE69-6B04-4CAF-A7C9-DBD24C65EDAB}" type="presParOf" srcId="{9B46B646-DA88-419B-9F60-254F5E6E296B}" destId="{8E8D8D70-8E32-4521-AFD6-69842208A106}" srcOrd="1" destOrd="0" presId="urn:microsoft.com/office/officeart/2005/8/layout/hierarchy1"/>
    <dgm:cxn modelId="{2721C369-AD00-4EE6-9356-86A774B2B7A5}" type="presParOf" srcId="{887DA76B-D665-49B0-9776-6CD97F112D59}" destId="{128EC3C6-7EA6-4499-8639-9F9C89562CDB}" srcOrd="2" destOrd="0" presId="urn:microsoft.com/office/officeart/2005/8/layout/hierarchy1"/>
    <dgm:cxn modelId="{3F50DED8-4474-4FD2-9FD7-8B2F1DF502AA}" type="presParOf" srcId="{887DA76B-D665-49B0-9776-6CD97F112D59}" destId="{AFE84EDE-6DCC-4FC5-99DD-44792AE6937E}" srcOrd="3" destOrd="0" presId="urn:microsoft.com/office/officeart/2005/8/layout/hierarchy1"/>
    <dgm:cxn modelId="{77F4BD3E-F791-4650-833E-FC472D814E00}" type="presParOf" srcId="{AFE84EDE-6DCC-4FC5-99DD-44792AE6937E}" destId="{A9D9FF0A-3432-404D-89EC-8100C5394033}" srcOrd="0" destOrd="0" presId="urn:microsoft.com/office/officeart/2005/8/layout/hierarchy1"/>
    <dgm:cxn modelId="{CBDBECA7-6661-477D-902E-B3CF8B981FD7}" type="presParOf" srcId="{A9D9FF0A-3432-404D-89EC-8100C5394033}" destId="{F7A5A7DB-A1B6-4B51-9BD2-5467B145DF15}" srcOrd="0" destOrd="0" presId="urn:microsoft.com/office/officeart/2005/8/layout/hierarchy1"/>
    <dgm:cxn modelId="{2FF8829B-E294-4158-8C22-A5931B10D69F}" type="presParOf" srcId="{A9D9FF0A-3432-404D-89EC-8100C5394033}" destId="{C368E505-A2E2-4CB2-BD92-112B2F79BFDA}" srcOrd="1" destOrd="0" presId="urn:microsoft.com/office/officeart/2005/8/layout/hierarchy1"/>
    <dgm:cxn modelId="{0ECE66A6-EF45-4311-BC4D-21A01DB4CC50}" type="presParOf" srcId="{AFE84EDE-6DCC-4FC5-99DD-44792AE6937E}" destId="{C4E515DA-05EE-40E5-8093-3F66B4AFDBA3}" srcOrd="1" destOrd="0" presId="urn:microsoft.com/office/officeart/2005/8/layout/hierarchy1"/>
    <dgm:cxn modelId="{489645CA-5617-46CB-82C8-F64E9B7850C1}" type="presParOf" srcId="{C4E515DA-05EE-40E5-8093-3F66B4AFDBA3}" destId="{BF34F7D1-8837-4F5A-972B-C61C85B681AD}" srcOrd="0" destOrd="0" presId="urn:microsoft.com/office/officeart/2005/8/layout/hierarchy1"/>
    <dgm:cxn modelId="{93F0EDFA-C6D7-49FA-9FEE-8158653CBA02}" type="presParOf" srcId="{C4E515DA-05EE-40E5-8093-3F66B4AFDBA3}" destId="{58EABFD9-98A7-4EE5-AE5C-3E3F6398860F}" srcOrd="1" destOrd="0" presId="urn:microsoft.com/office/officeart/2005/8/layout/hierarchy1"/>
    <dgm:cxn modelId="{02C7D44B-CD73-4447-A62E-8DCB2415FB3B}" type="presParOf" srcId="{58EABFD9-98A7-4EE5-AE5C-3E3F6398860F}" destId="{46C6F35D-FC78-4E01-8899-442D8DA93FFF}" srcOrd="0" destOrd="0" presId="urn:microsoft.com/office/officeart/2005/8/layout/hierarchy1"/>
    <dgm:cxn modelId="{1AB2DEE2-2AE3-4D16-A5E3-13285B28D368}" type="presParOf" srcId="{46C6F35D-FC78-4E01-8899-442D8DA93FFF}" destId="{81AA8EFA-208A-4B2E-9CE4-6FC547A3DBD4}" srcOrd="0" destOrd="0" presId="urn:microsoft.com/office/officeart/2005/8/layout/hierarchy1"/>
    <dgm:cxn modelId="{A41898A0-87C8-41A4-A18F-216F8BC75B97}" type="presParOf" srcId="{46C6F35D-FC78-4E01-8899-442D8DA93FFF}" destId="{3727DD9A-CEA6-4581-9559-50894BBA4FDC}" srcOrd="1" destOrd="0" presId="urn:microsoft.com/office/officeart/2005/8/layout/hierarchy1"/>
    <dgm:cxn modelId="{8DBD2A4E-E4E7-41A9-87CA-3D39C042252F}" type="presParOf" srcId="{58EABFD9-98A7-4EE5-AE5C-3E3F6398860F}" destId="{5CE7EB3F-81C9-45B7-871C-4D22020D9E54}" srcOrd="1" destOrd="0" presId="urn:microsoft.com/office/officeart/2005/8/layout/hierarchy1"/>
    <dgm:cxn modelId="{EA31877B-7594-4872-BF6E-ACD104F1831D}" type="presParOf" srcId="{5CE7EB3F-81C9-45B7-871C-4D22020D9E54}" destId="{E3224AC4-779A-4AF8-9AEC-17C392BF545B}" srcOrd="0" destOrd="0" presId="urn:microsoft.com/office/officeart/2005/8/layout/hierarchy1"/>
    <dgm:cxn modelId="{46691C37-D94D-496E-B5E5-82DCD1B5B2CC}" type="presParOf" srcId="{5CE7EB3F-81C9-45B7-871C-4D22020D9E54}" destId="{CAB77677-4B93-4653-BB0B-8C05FD07307E}" srcOrd="1" destOrd="0" presId="urn:microsoft.com/office/officeart/2005/8/layout/hierarchy1"/>
    <dgm:cxn modelId="{7B5D4B4F-47E3-4F79-A310-E003C7754425}" type="presParOf" srcId="{CAB77677-4B93-4653-BB0B-8C05FD07307E}" destId="{1EC3DB48-FA01-483E-9B71-FB4004C32513}" srcOrd="0" destOrd="0" presId="urn:microsoft.com/office/officeart/2005/8/layout/hierarchy1"/>
    <dgm:cxn modelId="{1AD37AEE-C8CA-4C34-8B50-602477DF2D07}" type="presParOf" srcId="{1EC3DB48-FA01-483E-9B71-FB4004C32513}" destId="{6EF14A85-C4ED-46A5-A931-6494439FB990}" srcOrd="0" destOrd="0" presId="urn:microsoft.com/office/officeart/2005/8/layout/hierarchy1"/>
    <dgm:cxn modelId="{AB3FF839-2636-4C1E-9469-3C42D9A635C5}" type="presParOf" srcId="{1EC3DB48-FA01-483E-9B71-FB4004C32513}" destId="{0785387C-5195-4EE2-8BB6-9F067A6369F6}" srcOrd="1" destOrd="0" presId="urn:microsoft.com/office/officeart/2005/8/layout/hierarchy1"/>
    <dgm:cxn modelId="{AA2833F4-BA88-4162-B763-EBBEF495A6FF}" type="presParOf" srcId="{CAB77677-4B93-4653-BB0B-8C05FD07307E}" destId="{B92B1F97-1CA9-411D-B2AD-7CDB5FF4B973}" srcOrd="1" destOrd="0" presId="urn:microsoft.com/office/officeart/2005/8/layout/hierarchy1"/>
    <dgm:cxn modelId="{4DAABD1B-9658-49DB-9EA9-776B636A3C0B}" type="presParOf" srcId="{C4E515DA-05EE-40E5-8093-3F66B4AFDBA3}" destId="{BB4A3B9C-304B-4916-8FC0-5CBAEB5FA35B}" srcOrd="2" destOrd="0" presId="urn:microsoft.com/office/officeart/2005/8/layout/hierarchy1"/>
    <dgm:cxn modelId="{6F861A94-2427-45A8-AA6A-A2C4C85E3A19}" type="presParOf" srcId="{C4E515DA-05EE-40E5-8093-3F66B4AFDBA3}" destId="{7782CFA6-86D8-4D8C-BEA4-155AD1521618}" srcOrd="3" destOrd="0" presId="urn:microsoft.com/office/officeart/2005/8/layout/hierarchy1"/>
    <dgm:cxn modelId="{E199A6D2-7174-4856-98CE-88CEC59E7C72}" type="presParOf" srcId="{7782CFA6-86D8-4D8C-BEA4-155AD1521618}" destId="{F4CE2B33-88F6-429E-B3B1-8B77D70E41B4}" srcOrd="0" destOrd="0" presId="urn:microsoft.com/office/officeart/2005/8/layout/hierarchy1"/>
    <dgm:cxn modelId="{7643F4B4-0774-4A53-A143-1BCB5E11E031}" type="presParOf" srcId="{F4CE2B33-88F6-429E-B3B1-8B77D70E41B4}" destId="{26C5BAF4-43DF-430C-88EE-22C53BEB3AFA}" srcOrd="0" destOrd="0" presId="urn:microsoft.com/office/officeart/2005/8/layout/hierarchy1"/>
    <dgm:cxn modelId="{98531241-D478-4968-8D7E-580E25021168}" type="presParOf" srcId="{F4CE2B33-88F6-429E-B3B1-8B77D70E41B4}" destId="{7FFA8CA8-AFEC-4099-91E7-62B23BEF4DD8}" srcOrd="1" destOrd="0" presId="urn:microsoft.com/office/officeart/2005/8/layout/hierarchy1"/>
    <dgm:cxn modelId="{9CF27F9C-1E99-479F-BE07-C77D6F323239}" type="presParOf" srcId="{7782CFA6-86D8-4D8C-BEA4-155AD1521618}" destId="{0946A633-D22F-48A7-BDD4-AD283154393A}" srcOrd="1" destOrd="0" presId="urn:microsoft.com/office/officeart/2005/8/layout/hierarchy1"/>
    <dgm:cxn modelId="{81E11896-524E-4FB1-8D08-A2A83507F4AD}" type="presParOf" srcId="{0946A633-D22F-48A7-BDD4-AD283154393A}" destId="{83BA44B5-6095-4936-A9AE-6985FB5ABF4E}" srcOrd="0" destOrd="0" presId="urn:microsoft.com/office/officeart/2005/8/layout/hierarchy1"/>
    <dgm:cxn modelId="{27259FC4-6AC6-44A1-AC88-5601234553AB}" type="presParOf" srcId="{0946A633-D22F-48A7-BDD4-AD283154393A}" destId="{2595B5DE-9DB3-45C7-8B53-9B5B3C689B1E}" srcOrd="1" destOrd="0" presId="urn:microsoft.com/office/officeart/2005/8/layout/hierarchy1"/>
    <dgm:cxn modelId="{1746AE13-286D-4744-950F-E220868BB26A}" type="presParOf" srcId="{2595B5DE-9DB3-45C7-8B53-9B5B3C689B1E}" destId="{3994DB9A-E4FF-426A-BAAB-7726F827648D}" srcOrd="0" destOrd="0" presId="urn:microsoft.com/office/officeart/2005/8/layout/hierarchy1"/>
    <dgm:cxn modelId="{5C4410F2-CE53-4191-ABBE-565C63B6A622}" type="presParOf" srcId="{3994DB9A-E4FF-426A-BAAB-7726F827648D}" destId="{CCA18001-09D4-44F6-9899-D2F0C54EF912}" srcOrd="0" destOrd="0" presId="urn:microsoft.com/office/officeart/2005/8/layout/hierarchy1"/>
    <dgm:cxn modelId="{8A42DB03-B446-4366-828C-641F5905294F}" type="presParOf" srcId="{3994DB9A-E4FF-426A-BAAB-7726F827648D}" destId="{76B78D7F-B42A-4020-AA57-98032D48B1E9}" srcOrd="1" destOrd="0" presId="urn:microsoft.com/office/officeart/2005/8/layout/hierarchy1"/>
    <dgm:cxn modelId="{9C2CAA8D-B92A-4795-BC3D-ED7A0C92ED13}" type="presParOf" srcId="{2595B5DE-9DB3-45C7-8B53-9B5B3C689B1E}" destId="{A3A3CF2C-A74A-4961-8443-42C89605B7B7}" srcOrd="1" destOrd="0" presId="urn:microsoft.com/office/officeart/2005/8/layout/hierarchy1"/>
    <dgm:cxn modelId="{876568D5-1CEF-4F28-BB7C-1C730FCF19C5}" type="presParOf" srcId="{0946A633-D22F-48A7-BDD4-AD283154393A}" destId="{85706E4E-BB4A-41DF-8013-B2392289F0AC}" srcOrd="2" destOrd="0" presId="urn:microsoft.com/office/officeart/2005/8/layout/hierarchy1"/>
    <dgm:cxn modelId="{44FE42FD-7C73-4C4B-9189-C853F82F806A}" type="presParOf" srcId="{0946A633-D22F-48A7-BDD4-AD283154393A}" destId="{974C501E-BA0E-4D64-A8A4-3857B82228DB}" srcOrd="3" destOrd="0" presId="urn:microsoft.com/office/officeart/2005/8/layout/hierarchy1"/>
    <dgm:cxn modelId="{BDD36707-0246-46CE-A597-4F2A54382097}" type="presParOf" srcId="{974C501E-BA0E-4D64-A8A4-3857B82228DB}" destId="{7B43A2E4-BF33-4AF0-9C99-B92BCE40842B}" srcOrd="0" destOrd="0" presId="urn:microsoft.com/office/officeart/2005/8/layout/hierarchy1"/>
    <dgm:cxn modelId="{14F84812-55AD-4D31-8FD4-68EAC321B67B}" type="presParOf" srcId="{7B43A2E4-BF33-4AF0-9C99-B92BCE40842B}" destId="{E34AE56A-A608-4B94-91A5-14F5470AD979}" srcOrd="0" destOrd="0" presId="urn:microsoft.com/office/officeart/2005/8/layout/hierarchy1"/>
    <dgm:cxn modelId="{6112DDE9-7AB6-419F-8A74-2442F5B89CF0}" type="presParOf" srcId="{7B43A2E4-BF33-4AF0-9C99-B92BCE40842B}" destId="{E3AA24BA-D297-4E89-A048-A56BEBF2F600}" srcOrd="1" destOrd="0" presId="urn:microsoft.com/office/officeart/2005/8/layout/hierarchy1"/>
    <dgm:cxn modelId="{ED24F03D-1EA9-4989-B8B5-DC149BA3BCBF}" type="presParOf" srcId="{974C501E-BA0E-4D64-A8A4-3857B82228DB}" destId="{90BEC2A6-C900-4A61-9F53-772B7C83E316}" srcOrd="1" destOrd="0" presId="urn:microsoft.com/office/officeart/2005/8/layout/hierarchy1"/>
    <dgm:cxn modelId="{6DDC0DB0-AC47-4319-A686-E69C9B94FFE0}" type="presParOf" srcId="{0946A633-D22F-48A7-BDD4-AD283154393A}" destId="{88D7F1A1-8755-47DA-AE7A-B22FAA5251C9}" srcOrd="4" destOrd="0" presId="urn:microsoft.com/office/officeart/2005/8/layout/hierarchy1"/>
    <dgm:cxn modelId="{AA947DFA-52E3-4AE9-8646-AA6C33ED27A4}" type="presParOf" srcId="{0946A633-D22F-48A7-BDD4-AD283154393A}" destId="{AF56BD56-F5CB-4307-8B29-AD7A93B9FB96}" srcOrd="5" destOrd="0" presId="urn:microsoft.com/office/officeart/2005/8/layout/hierarchy1"/>
    <dgm:cxn modelId="{3FFB865E-CF0E-4156-8192-348A4E9D3598}" type="presParOf" srcId="{AF56BD56-F5CB-4307-8B29-AD7A93B9FB96}" destId="{B05423C0-AE67-4962-A33F-BCFAEB589C8B}" srcOrd="0" destOrd="0" presId="urn:microsoft.com/office/officeart/2005/8/layout/hierarchy1"/>
    <dgm:cxn modelId="{CBFD5D93-EDB0-4C42-9ECD-3088EEB84C9E}" type="presParOf" srcId="{B05423C0-AE67-4962-A33F-BCFAEB589C8B}" destId="{1F9E9F19-6F88-425F-87C1-32E436D122F2}" srcOrd="0" destOrd="0" presId="urn:microsoft.com/office/officeart/2005/8/layout/hierarchy1"/>
    <dgm:cxn modelId="{A87C7260-D852-4D42-918A-6DA50E066C78}" type="presParOf" srcId="{B05423C0-AE67-4962-A33F-BCFAEB589C8B}" destId="{C9BD643B-4550-4FD4-904F-5AE1A226F11F}" srcOrd="1" destOrd="0" presId="urn:microsoft.com/office/officeart/2005/8/layout/hierarchy1"/>
    <dgm:cxn modelId="{1294A007-7191-4F06-B07A-2ABA951FAEA9}" type="presParOf" srcId="{AF56BD56-F5CB-4307-8B29-AD7A93B9FB96}" destId="{FE0ED455-8272-493C-B54C-DA5531901995}" srcOrd="1" destOrd="0" presId="urn:microsoft.com/office/officeart/2005/8/layout/hierarchy1"/>
    <dgm:cxn modelId="{75E3ED1F-FC13-4E34-8F88-D3DE2934F48D}" type="presParOf" srcId="{0946A633-D22F-48A7-BDD4-AD283154393A}" destId="{761DC177-8715-46A2-85CE-B12E6D0EEFDD}" srcOrd="6" destOrd="0" presId="urn:microsoft.com/office/officeart/2005/8/layout/hierarchy1"/>
    <dgm:cxn modelId="{C424DACE-1D8E-4712-A4E7-5B6F55F696A2}" type="presParOf" srcId="{0946A633-D22F-48A7-BDD4-AD283154393A}" destId="{40D4566B-2213-46AD-93A8-EDCAF0994119}" srcOrd="7" destOrd="0" presId="urn:microsoft.com/office/officeart/2005/8/layout/hierarchy1"/>
    <dgm:cxn modelId="{75A3532D-7CB1-4DB0-9056-67F18690C2BF}" type="presParOf" srcId="{40D4566B-2213-46AD-93A8-EDCAF0994119}" destId="{AE80971D-9817-4935-86DB-2DF68E58A83E}" srcOrd="0" destOrd="0" presId="urn:microsoft.com/office/officeart/2005/8/layout/hierarchy1"/>
    <dgm:cxn modelId="{1DAA130B-DBFE-4218-BE7E-510B6B9C3131}" type="presParOf" srcId="{AE80971D-9817-4935-86DB-2DF68E58A83E}" destId="{A66F6D57-C3FB-4EB6-81E3-D4B0D35F624B}" srcOrd="0" destOrd="0" presId="urn:microsoft.com/office/officeart/2005/8/layout/hierarchy1"/>
    <dgm:cxn modelId="{8B37A580-4A7B-4AAF-BED3-CBCD0774222C}" type="presParOf" srcId="{AE80971D-9817-4935-86DB-2DF68E58A83E}" destId="{8A167DB2-1394-4279-9E8B-A2ABE5D6E268}" srcOrd="1" destOrd="0" presId="urn:microsoft.com/office/officeart/2005/8/layout/hierarchy1"/>
    <dgm:cxn modelId="{E0A2CDB0-4B0B-46D6-B9A4-26A5D4301180}" type="presParOf" srcId="{40D4566B-2213-46AD-93A8-EDCAF0994119}" destId="{E87AEB15-E698-4356-B8C8-2234340F9DCD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466DB-3394-42A1-92D4-A450B7A50748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86E2C-3D6E-4200-B5EC-4A48B0B2A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EFB9B-74C1-4AAD-BDF1-0A9BA2375E4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260F-E452-4FB0-8B49-E9D9DB235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260F-E452-4FB0-8B49-E9D9DB2358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3D26F-6AC9-4BFC-8C80-8E2E43293B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260F-E452-4FB0-8B49-E9D9DB23580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260F-E452-4FB0-8B49-E9D9DB23580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5725B3-B9A7-4F1F-9F15-0D4891D8EAA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8B5563-8D8B-4215-9A99-5218302F2A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%190901b_FibrousJoints_1.jpg%20%20%20%20%20%20%20%20%20%20%20%20%20%20%20%20%20%20%20%20%20%20%20%20%20%20%20%20%20%20%20%20%20%20%20%20%20%200002B647%0cMacintosh%20HD%20%20%20%20%20%20%20%20%20%20%20%20%20%20%20%20%20%20%20ABA78158: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%170804a_Radius-Ulna_1.jpg%20%20%20%20%20%20%20%20%20%20%20%20%20%20%20%20%20%20%20%20%20%20%20%20%20%20%20%20%20%20%20%20%20%20%20%20%20%20%20%200002B648%0cMacintosh%20HD%20%20%20%20%20%20%20%20%20%20%20%20%20%20%20%20%20%20%20ABA78158: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%190901c_FibrousJoints_1.jpg%20%20%20%20%20%20%20%20%20%20%20%20%20%20%20%20%20%20%20%20%20%20%20%20%20%20%20%20%20%20%20%20%20%20%20%20%20%200002B647%0cMacintosh%20HD%20%20%20%20%20%20%20%20%20%20%20%20%20%20%20%20%20%20%20ABA78158: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%190901c_FibrousJoints_1.jpg%20%20%20%20%20%20%20%20%20%20%20%20%20%20%20%20%20%20%20%20%20%20%20%20%20%20%20%20%20%20%20%20%20%20%20%20%20%200002B647%0cMacintosh%20HD%20%20%20%20%20%20%20%20%20%20%20%20%20%20%20%20%20%20%20ABA78158: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%170804a_Radius-Ulna_1.jpg%20%20%20%20%20%20%20%20%20%20%20%20%20%20%20%20%20%20%20%20%20%20%20%20%20%20%20%20%20%20%20%20%20%20%20%20%20%20%20%200002B648%0cMacintosh%20HD%20%20%20%20%20%20%20%20%20%20%20%20%20%20%20%20%20%20%20ABA78158:" TargetMode="External"/><Relationship Id="rId4" Type="http://schemas.openxmlformats.org/officeDocument/2006/relationships/image" Target="%190901a_FibrousJoints_1.jpg%20%20%20%20%20%20%20%20%20%20%20%20%20%20%20%20%20%20%20%20%20%20%20%20%20%20%20%20%20%20%20%20%20%20%20%20%20%200002B647%0cMacintosh%20HD%20%20%20%20%20%20%20%20%20%20%20%20%20%20%20%20%20%20%20ABA78158:" TargetMode="External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%1f0902a_CartilaginousJoints_1.jpg%20%20%20%20%20%20%20%20%20%20%20%20%20%20%20%20%20%20%20%20%20%20%20%20%20%20%20%20%20%20%20%200002B647%0cMacintosh%20HD%20%20%20%20%20%20%20%20%20%20%20%20%20%20%20%20%20%20%20ABA78158: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%1f0902b_CartilaginousJoints_1.jpg%20%20%20%20%20%20%20%20%20%20%20%20%20%20%20%20%20%20%20%20%20%20%20%20%20%20%20%20%20%20%20%200002B647%0cMacintosh%20HD%20%20%20%20%20%20%20%20%20%20%20%20%20%20%20%20%20%20%20ABA78158:" TargetMode="Externa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%1f0902b_CartilaginousJoints_1.jpg%20%20%20%20%20%20%20%20%20%20%20%20%20%20%20%20%20%20%20%20%20%20%20%20%20%20%20%20%20%20%20%200002B647%0cMacintosh%20HD%20%20%20%20%20%20%20%20%20%20%20%20%20%20%20%20%20%20%20ABA78158: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%1f0902a_CartilaginousJoints_1.jpg%20%20%20%20%20%20%20%20%20%20%20%20%20%20%20%20%20%20%20%20%20%20%20%20%20%20%20%20%20%20%20%200002B647%0cMacintosh%20HD%20%20%20%20%20%20%20%20%20%20%20%20%20%20%20%20%20%20%20ABA78158: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%1f0902b_CartilaginousJoints_1.jpg%20%20%20%20%20%20%20%20%20%20%20%20%20%20%20%20%20%20%20%20%20%20%20%20%20%20%20%20%20%20%20%200002B647%0cMacintosh%20HD%20%20%20%20%20%20%20%20%20%20%20%20%20%20%20%20%20%20%20ABA78158: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%1d0908_TemporomandibJoint_1.jpg%20%20%20%20%20%20%20%20%20%20%20%20%20%20%20%20%20%20%20%20%20%20%20%20%20%20%20%20%20%20%20%20%20%200002B647%0cMacintosh%20HD%20%20%20%20%20%20%20%20%20%20%20%20%20%20%20%20%20%20%20ABA78158: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hiropractic-help.com/neck-pain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%1d0908_TemporomandibJoint_1.jpg%20%20%20%20%20%20%20%20%20%20%20%20%20%20%20%20%20%20%20%20%20%20%20%20%20%20%20%20%20%20%20%20%20%200002B647%0cMacintosh%20HD%20%20%20%20%20%20%20%20%20%20%20%20%20%20%20%20%20%20%20ABA78158: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7.png"/><Relationship Id="rId7" Type="http://schemas.openxmlformats.org/officeDocument/2006/relationships/image" Target="../media/image20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%190901a_FibrousJoints_1.jpg%20%20%20%20%20%20%20%20%20%20%20%20%20%20%20%20%20%20%20%20%20%20%20%20%20%20%20%20%20%20%20%20%20%20%20%20%20%200002B647%0cMacintosh%20HD%20%20%20%20%20%20%20%20%20%20%20%20%20%20%20%20%20%20%20ABA78158: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114800"/>
            <a:ext cx="3962400" cy="27432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dirty="0" smtClean="0"/>
              <a:t>DR.HETAL VAISHNANI</a:t>
            </a:r>
          </a:p>
          <a:p>
            <a:pPr algn="l"/>
            <a:r>
              <a:rPr lang="en-US" dirty="0" smtClean="0"/>
              <a:t>Associate Prof</a:t>
            </a:r>
            <a:r>
              <a:rPr lang="en-US" dirty="0" smtClean="0"/>
              <a:t>essor</a:t>
            </a:r>
            <a:endParaRPr lang="en-US" dirty="0" smtClean="0"/>
          </a:p>
          <a:p>
            <a:pPr algn="l"/>
            <a:r>
              <a:rPr lang="en-US" dirty="0" smtClean="0"/>
              <a:t>Department of Anatomy</a:t>
            </a:r>
            <a:endParaRPr lang="en-US" dirty="0" smtClean="0"/>
          </a:p>
          <a:p>
            <a:pPr algn="l"/>
            <a:r>
              <a:rPr lang="en-US" dirty="0" smtClean="0"/>
              <a:t>S.B.K.S.M.I. &amp; R.C.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13716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</a:rPr>
              <a:t>JOINT</a:t>
            </a:r>
            <a:endParaRPr lang="en-US" sz="72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Anat Power point\Bone\photo\n55505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0386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1447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2.Denticulate suture</a:t>
            </a: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800" dirty="0" smtClean="0"/>
              <a:t>The margins present teeth the tips being broader than the       </a:t>
            </a:r>
            <a:br>
              <a:rPr lang="en-US" sz="2800" dirty="0" smtClean="0"/>
            </a:br>
            <a:r>
              <a:rPr lang="en-US" sz="2800" dirty="0" smtClean="0"/>
              <a:t>    roots. </a:t>
            </a:r>
            <a:r>
              <a:rPr lang="en-US" sz="2800" b="1" dirty="0" smtClean="0"/>
              <a:t>Exp</a:t>
            </a:r>
            <a:r>
              <a:rPr lang="en-US" sz="2800" dirty="0" smtClean="0"/>
              <a:t>.- </a:t>
            </a:r>
            <a:r>
              <a:rPr lang="en-US" sz="2800" dirty="0" err="1" smtClean="0"/>
              <a:t>lamdoid</a:t>
            </a:r>
            <a:r>
              <a:rPr lang="en-US" sz="2800" dirty="0" smtClean="0"/>
              <a:t> suture</a:t>
            </a:r>
            <a:endParaRPr lang="en-US" sz="2800" dirty="0"/>
          </a:p>
        </p:txBody>
      </p:sp>
      <p:pic>
        <p:nvPicPr>
          <p:cNvPr id="6" name="Content Placeholder 5" descr="denticulate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819400"/>
            <a:ext cx="49530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57800" y="44196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44958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BONE</a:t>
            </a:r>
            <a:endParaRPr lang="en-US" dirty="0"/>
          </a:p>
        </p:txBody>
      </p:sp>
      <p:pic>
        <p:nvPicPr>
          <p:cNvPr id="7" name="Picture 20" descr="Skull%20From%20Behind%20copy"/>
          <p:cNvPicPr>
            <a:picLocks noChangeAspect="1" noChangeArrowheads="1"/>
          </p:cNvPicPr>
          <p:nvPr/>
        </p:nvPicPr>
        <p:blipFill>
          <a:blip r:embed="rId3"/>
          <a:srcRect l="1486" r="3397" b="5482"/>
          <a:stretch>
            <a:fillRect/>
          </a:stretch>
        </p:blipFill>
        <p:spPr bwMode="auto">
          <a:xfrm>
            <a:off x="0" y="2743200"/>
            <a:ext cx="41560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86800" cy="18867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3. </a:t>
            </a:r>
            <a:r>
              <a:rPr lang="en-US" sz="3600" b="1" dirty="0" err="1" smtClean="0">
                <a:solidFill>
                  <a:srgbClr val="FF0000"/>
                </a:solidFill>
              </a:rPr>
              <a:t>Squamous</a:t>
            </a:r>
            <a:r>
              <a:rPr lang="en-US" sz="3600" b="1" dirty="0" smtClean="0">
                <a:solidFill>
                  <a:srgbClr val="FF0000"/>
                </a:solidFill>
              </a:rPr>
              <a:t> suture</a:t>
            </a:r>
            <a:r>
              <a:rPr lang="en-US" sz="2700" b="1" dirty="0" smtClean="0">
                <a:solidFill>
                  <a:srgbClr val="FF0000"/>
                </a:solidFill>
              </a:rPr>
              <a:t>- </a:t>
            </a:r>
            <a:br>
              <a:rPr lang="en-US" sz="2700" b="1" dirty="0" smtClean="0">
                <a:solidFill>
                  <a:srgbClr val="FF0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>H</a:t>
            </a:r>
            <a:r>
              <a:rPr lang="en-US" sz="3100" dirty="0" smtClean="0"/>
              <a:t>ere the edges of bone are united by overlapping.</a:t>
            </a:r>
            <a:br>
              <a:rPr lang="en-US" sz="3100" dirty="0" smtClean="0"/>
            </a:br>
            <a:r>
              <a:rPr lang="en-US" sz="3100" b="1" dirty="0" smtClean="0"/>
              <a:t>Exp.</a:t>
            </a:r>
            <a:r>
              <a:rPr lang="en-US" sz="3100" dirty="0" smtClean="0"/>
              <a:t>-between parietal bone and </a:t>
            </a:r>
            <a:r>
              <a:rPr lang="en-US" sz="3100" dirty="0" err="1" smtClean="0"/>
              <a:t>squamous</a:t>
            </a:r>
            <a:r>
              <a:rPr lang="en-US" sz="3100" dirty="0" smtClean="0"/>
              <a:t> part of temporal    bone.</a:t>
            </a:r>
            <a:endParaRPr lang="en-US" sz="2700" dirty="0"/>
          </a:p>
        </p:txBody>
      </p:sp>
      <p:pic>
        <p:nvPicPr>
          <p:cNvPr id="6" name="Content Placeholder 5" descr="SQUAMOUS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1800"/>
            <a:ext cx="4800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D:\Anat Power point\Bone\photo\CranialB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667000"/>
            <a:ext cx="4114800" cy="3962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95600" y="43434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5181600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SUTURAL</a:t>
            </a:r>
          </a:p>
          <a:p>
            <a:r>
              <a:rPr lang="en-US" dirty="0" smtClean="0"/>
              <a:t>MEMBRANE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867400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PERIOSTEUM</a:t>
            </a:r>
            <a:endParaRPr lang="en-US" dirty="0"/>
          </a:p>
        </p:txBody>
      </p:sp>
      <p:cxnSp>
        <p:nvCxnSpPr>
          <p:cNvPr id="18" name="Straight Connector 17"/>
          <p:cNvCxnSpPr>
            <a:endCxn id="14" idx="1"/>
          </p:cNvCxnSpPr>
          <p:nvPr/>
        </p:nvCxnSpPr>
        <p:spPr>
          <a:xfrm flipV="1">
            <a:off x="2133600" y="4528066"/>
            <a:ext cx="762000" cy="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209800" y="5410200"/>
            <a:ext cx="68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524000" y="586740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4. Plane suture-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100" dirty="0" smtClean="0"/>
              <a:t>T</a:t>
            </a:r>
            <a:r>
              <a:rPr lang="en-US" sz="2700" dirty="0" smtClean="0"/>
              <a:t>he borders are plane and united by </a:t>
            </a:r>
            <a:r>
              <a:rPr lang="en-US" sz="2700" dirty="0" err="1" smtClean="0"/>
              <a:t>sutural</a:t>
            </a:r>
            <a:r>
              <a:rPr lang="en-US" sz="2700" dirty="0" smtClean="0"/>
              <a:t> ligament. </a:t>
            </a:r>
            <a:br>
              <a:rPr lang="en-US" sz="2700" dirty="0" smtClean="0"/>
            </a:br>
            <a:r>
              <a:rPr lang="en-US" sz="2700" b="1" dirty="0" smtClean="0"/>
              <a:t>Exp.</a:t>
            </a:r>
            <a:r>
              <a:rPr lang="en-US" sz="2700" dirty="0" smtClean="0"/>
              <a:t>- articulation between palatine process of two maxillae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Content Placeholder 3" descr="PLANE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133600"/>
            <a:ext cx="6324600" cy="4023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67200" y="32766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2766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4343400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SUTURAL </a:t>
            </a:r>
          </a:p>
          <a:p>
            <a:r>
              <a:rPr lang="en-US" dirty="0" smtClean="0"/>
              <a:t>MEMBRANE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514600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PERIOSTEUM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971800" y="2971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619500" y="4076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839200" cy="14295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5. Wedge and groove suture</a:t>
            </a: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The edge of one bone fits in the groove of the other bone.</a:t>
            </a:r>
            <a:br>
              <a:rPr lang="en-US" sz="2800" dirty="0" smtClean="0"/>
            </a:br>
            <a:r>
              <a:rPr lang="en-US" sz="2800" b="1" dirty="0" smtClean="0"/>
              <a:t>Exp.</a:t>
            </a:r>
            <a:r>
              <a:rPr lang="en-US" sz="2800" dirty="0" smtClean="0"/>
              <a:t>-between the rostrum of sphenoid and the upper margin of </a:t>
            </a:r>
            <a:r>
              <a:rPr lang="en-US" sz="2800" dirty="0" err="1" smtClean="0"/>
              <a:t>vomer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Content Placeholder 3" descr="VOMER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476500"/>
            <a:ext cx="60960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00400" y="3276600"/>
            <a:ext cx="239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ROSTRUM OF </a:t>
            </a:r>
          </a:p>
          <a:p>
            <a:r>
              <a:rPr lang="en-US" dirty="0" smtClean="0"/>
              <a:t>SPHENOID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562600"/>
            <a:ext cx="100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VOMER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733800" y="42672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1"/>
          </p:cNvCxnSpPr>
          <p:nvPr/>
        </p:nvCxnSpPr>
        <p:spPr>
          <a:xfrm>
            <a:off x="4191000" y="5715000"/>
            <a:ext cx="457200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Syndemoses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Bones are connected by ligaments, slight amount of movement is possible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Such ligament persist throughout life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E.g. </a:t>
            </a:r>
            <a:r>
              <a:rPr lang="en-US" b="1" dirty="0" err="1" smtClean="0">
                <a:solidFill>
                  <a:schemeClr val="accent1"/>
                </a:solidFill>
              </a:rPr>
              <a:t>tibiofibular</a:t>
            </a:r>
            <a:r>
              <a:rPr lang="en-US" b="1" dirty="0" smtClean="0">
                <a:solidFill>
                  <a:schemeClr val="accent1"/>
                </a:solidFill>
              </a:rPr>
              <a:t> ligament, </a:t>
            </a:r>
            <a:r>
              <a:rPr lang="en-US" b="1" dirty="0" err="1" smtClean="0">
                <a:solidFill>
                  <a:schemeClr val="accent1"/>
                </a:solidFill>
              </a:rPr>
              <a:t>interosseous</a:t>
            </a:r>
            <a:r>
              <a:rPr lang="en-US" b="1" dirty="0" smtClean="0">
                <a:solidFill>
                  <a:schemeClr val="accent1"/>
                </a:solidFill>
              </a:rPr>
              <a:t> membrane of radius/ulna, </a:t>
            </a:r>
            <a:r>
              <a:rPr lang="en-US" b="1" dirty="0" err="1" smtClean="0">
                <a:solidFill>
                  <a:schemeClr val="accent1"/>
                </a:solidFill>
              </a:rPr>
              <a:t>ligamenta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flava</a:t>
            </a:r>
            <a:endParaRPr lang="en-US" b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0901b_FibrousJoints_1.jpg      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4495800" y="3048000"/>
            <a:ext cx="4343400" cy="3810000"/>
          </a:xfrm>
          <a:prstGeom prst="rect">
            <a:avLst/>
          </a:prstGeom>
          <a:noFill/>
          <a:ln/>
        </p:spPr>
      </p:pic>
      <p:pic>
        <p:nvPicPr>
          <p:cNvPr id="5" name="Picture 7" descr="0804a_Radius-Ulna_1.jpg                                        0002B648Macintosh HD                   ABA78158:"/>
          <p:cNvPicPr preferRelativeResize="0"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57200" y="3124200"/>
            <a:ext cx="375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34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</a:rPr>
              <a:t>Gomphosis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Peg in socket joint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The root of teeth fit in the socket of the jaw &amp; are united by fibrous tissue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Only found in teeth/alveoli</a:t>
            </a:r>
            <a:endParaRPr lang="en-US" sz="20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6" descr="0901c_FibrousJoints_1.jpg      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3200400" y="2667000"/>
            <a:ext cx="5943600" cy="4191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05000" cy="487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a. suture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0901a_FibrousJoints_1.jpg                                      0002B647Macintosh HD                   ABA78158: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 l="24929" t="14727"/>
          <a:stretch>
            <a:fillRect/>
          </a:stretch>
        </p:blipFill>
        <p:spPr>
          <a:xfrm>
            <a:off x="381000" y="1447801"/>
            <a:ext cx="1905000" cy="1939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5" descr="denticulate.bmp"/>
          <p:cNvPicPr>
            <a:picLocks noChangeAspect="1"/>
          </p:cNvPicPr>
          <p:nvPr/>
        </p:nvPicPr>
        <p:blipFill>
          <a:blip r:embed="rId5"/>
          <a:srcRect l="20624" t="21999" r="41248" b="27499"/>
          <a:stretch>
            <a:fillRect/>
          </a:stretch>
        </p:blipFill>
        <p:spPr>
          <a:xfrm>
            <a:off x="2667000" y="1524000"/>
            <a:ext cx="1904972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SQUAMOUS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1" y="1524000"/>
            <a:ext cx="2057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PLANE.bmp"/>
          <p:cNvPicPr>
            <a:picLocks noChangeAspect="1"/>
          </p:cNvPicPr>
          <p:nvPr/>
        </p:nvPicPr>
        <p:blipFill>
          <a:blip r:embed="rId7"/>
          <a:srcRect l="13749" t="10999" r="27499" b="27499"/>
          <a:stretch>
            <a:fillRect/>
          </a:stretch>
        </p:blipFill>
        <p:spPr>
          <a:xfrm>
            <a:off x="7084397" y="1524000"/>
            <a:ext cx="2059603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VOMER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800600"/>
            <a:ext cx="2498088" cy="1561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7" descr="0804a_Radius-Ulna_1.jpg                                        0002B648Macintosh HD                   ABA78158:"/>
          <p:cNvPicPr preferRelativeResize="0">
            <a:picLocks noChangeAspect="1" noChangeArrowheads="1"/>
          </p:cNvPicPr>
          <p:nvPr/>
        </p:nvPicPr>
        <p:blipFill>
          <a:blip r:embed="rId9" r:link="rId10"/>
          <a:srcRect l="36829"/>
          <a:stretch>
            <a:fillRect/>
          </a:stretch>
        </p:blipFill>
        <p:spPr bwMode="auto">
          <a:xfrm>
            <a:off x="3581400" y="4102257"/>
            <a:ext cx="2209800" cy="275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0901c_FibrousJoints_1.jpg      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11" r:link="rId12"/>
          <a:srcRect l="28559"/>
          <a:stretch>
            <a:fillRect/>
          </a:stretch>
        </p:blipFill>
        <p:spPr>
          <a:xfrm>
            <a:off x="6827998" y="4572000"/>
            <a:ext cx="2316002" cy="2286000"/>
          </a:xfrm>
          <a:prstGeom prst="rect">
            <a:avLst/>
          </a:prstGeom>
          <a:noFill/>
          <a:ln/>
        </p:spPr>
      </p:pic>
      <p:sp>
        <p:nvSpPr>
          <p:cNvPr id="11" name="TextBox 10"/>
          <p:cNvSpPr txBox="1"/>
          <p:nvPr/>
        </p:nvSpPr>
        <p:spPr>
          <a:xfrm>
            <a:off x="304800" y="990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serrate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91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denticulate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990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squamous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990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plane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4114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Wedge in groove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3657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b.syndesmoses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3962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c. </a:t>
            </a:r>
            <a:r>
              <a:rPr lang="en-US" sz="2400" b="1" dirty="0" err="1" smtClean="0">
                <a:solidFill>
                  <a:srgbClr val="7030A0"/>
                </a:solidFill>
              </a:rPr>
              <a:t>gomphosis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0"/>
            <a:ext cx="419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Fibrous joints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6705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eamcetzoology.blogspot.com/2008/08/</a:t>
            </a:r>
            <a:r>
              <a:rPr lang="en-US" b="1" i="1" dirty="0" smtClean="0"/>
              <a:t>joints</a:t>
            </a:r>
            <a:r>
              <a:rPr lang="en-US" i="1" dirty="0" smtClean="0"/>
              <a:t>-</a:t>
            </a:r>
            <a:r>
              <a:rPr lang="en-US" b="1" i="1" dirty="0" smtClean="0"/>
              <a:t>images</a:t>
            </a:r>
            <a:r>
              <a:rPr lang="en-US" i="1" dirty="0" smtClean="0"/>
              <a:t>_6908.html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799" y="0"/>
            <a:ext cx="94487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Classificatio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n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Structural-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material binding the bone.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0"/>
          <a:ext cx="9144000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Cartilaginous Joints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b="1" dirty="0" err="1" smtClean="0">
                <a:solidFill>
                  <a:srgbClr val="7030A0"/>
                </a:solidFill>
              </a:rPr>
              <a:t>a.Synchondroses</a:t>
            </a:r>
            <a:r>
              <a:rPr lang="en-US" sz="2800" b="1" dirty="0" smtClean="0">
                <a:solidFill>
                  <a:srgbClr val="7030A0"/>
                </a:solidFill>
              </a:rPr>
              <a:t> (primary cartilaginous joint)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Bones are united by a plate of hyaline cartilage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Temporary in nature &amp; replaced by bone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 movement is possible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Exp.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:Epiphyseal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growth plates,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chondro-sternal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occiput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-sphenoid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0902a_CartilaginousJoints_1.jpg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52400" y="4038600"/>
            <a:ext cx="4572000" cy="2590800"/>
          </a:xfrm>
          <a:prstGeom prst="rect">
            <a:avLst/>
          </a:prstGeom>
          <a:noFill/>
          <a:ln/>
        </p:spPr>
      </p:pic>
      <p:pic>
        <p:nvPicPr>
          <p:cNvPr id="5" name="Picture 6" descr="0902b_CartilaginousJoints_1.jpg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724400" y="39624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b="1" dirty="0" err="1" smtClean="0">
                <a:solidFill>
                  <a:srgbClr val="7030A0"/>
                </a:solidFill>
              </a:rPr>
              <a:t>b.Symphyses</a:t>
            </a:r>
            <a:r>
              <a:rPr lang="en-US" sz="2800" b="1" dirty="0" smtClean="0">
                <a:solidFill>
                  <a:srgbClr val="7030A0"/>
                </a:solidFill>
              </a:rPr>
              <a:t> (secondary cartilaginous joint)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Bones are covered with hyaline cartilage &amp; united by a plate of fibro-cartilage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Persist throughout life and occupy median plane of the body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-Pubic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Intervertebral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disc,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Sterno-manubrial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11" descr="http://faculty.southwest.tn.edu/rburkett/A&amp;P1_a15.jpg"/>
          <p:cNvPicPr>
            <a:picLocks noChangeAspect="1" noChangeArrowheads="1"/>
          </p:cNvPicPr>
          <p:nvPr/>
        </p:nvPicPr>
        <p:blipFill>
          <a:blip r:embed="rId2"/>
          <a:srcRect t="22501"/>
          <a:stretch>
            <a:fillRect/>
          </a:stretch>
        </p:blipFill>
        <p:spPr bwMode="auto">
          <a:xfrm>
            <a:off x="3962400" y="3352800"/>
            <a:ext cx="518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0902b_CartilaginousJoints_1.jpg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3505200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553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Definition</a:t>
            </a:r>
          </a:p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Classification-</a:t>
            </a:r>
          </a:p>
          <a:p>
            <a:pPr lvl="1"/>
            <a:r>
              <a:rPr lang="en-US" sz="2400" dirty="0" err="1" smtClean="0"/>
              <a:t>Synarthoses</a:t>
            </a:r>
            <a:r>
              <a:rPr lang="en-US" sz="2400" dirty="0" smtClean="0"/>
              <a:t> (Immovable)</a:t>
            </a:r>
          </a:p>
          <a:p>
            <a:pPr lvl="1"/>
            <a:r>
              <a:rPr lang="en-US" sz="2400" dirty="0" err="1" smtClean="0"/>
              <a:t>Diarthroses</a:t>
            </a:r>
            <a:r>
              <a:rPr lang="en-US" sz="2400" dirty="0" smtClean="0"/>
              <a:t> (Movable)</a:t>
            </a:r>
          </a:p>
          <a:p>
            <a:r>
              <a:rPr lang="en-US" sz="2400" dirty="0" smtClean="0"/>
              <a:t>Blood supply</a:t>
            </a:r>
          </a:p>
          <a:p>
            <a:r>
              <a:rPr lang="en-US" sz="2400" dirty="0" smtClean="0"/>
              <a:t>Nerve supply</a:t>
            </a:r>
          </a:p>
          <a:p>
            <a:r>
              <a:rPr lang="en-US" sz="2400" dirty="0" smtClean="0"/>
              <a:t>Lymphatic drainage</a:t>
            </a:r>
          </a:p>
          <a:p>
            <a:r>
              <a:rPr lang="en-US" sz="2400" dirty="0" smtClean="0"/>
              <a:t>Clinical notes</a:t>
            </a:r>
          </a:p>
          <a:p>
            <a:pPr lvl="1">
              <a:buNone/>
            </a:pPr>
            <a:r>
              <a:rPr lang="en-US" sz="2400" dirty="0" smtClean="0"/>
              <a:t>	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800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                                                                           		</a:t>
            </a:r>
            <a:r>
              <a:rPr lang="en-US" sz="4400" dirty="0" smtClean="0">
                <a:solidFill>
                  <a:srgbClr val="FF0000"/>
                </a:solidFill>
              </a:rPr>
              <a:t>Joints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38200"/>
            <a:ext cx="4038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Synchondroses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Primary cartilaginous joint)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5" descr="0902a_CartilaginousJoints_1.jpg                                0002B647Macintosh HD                   ABA78158: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 r="43262" b="6990"/>
          <a:stretch>
            <a:fillRect/>
          </a:stretch>
        </p:blipFill>
        <p:spPr>
          <a:xfrm>
            <a:off x="609600" y="2133600"/>
            <a:ext cx="3105150" cy="1981200"/>
          </a:xfrm>
          <a:prstGeom prst="rect">
            <a:avLst/>
          </a:prstGeom>
          <a:noFill/>
          <a:ln/>
        </p:spPr>
      </p:pic>
      <p:pic>
        <p:nvPicPr>
          <p:cNvPr id="5" name="Picture 11" descr="http://faculty.southwest.tn.edu/rburkett/A&amp;P1_a15.jpg"/>
          <p:cNvPicPr>
            <a:picLocks noChangeAspect="1" noChangeArrowheads="1"/>
          </p:cNvPicPr>
          <p:nvPr/>
        </p:nvPicPr>
        <p:blipFill>
          <a:blip r:embed="rId4"/>
          <a:srcRect t="22501"/>
          <a:stretch>
            <a:fillRect/>
          </a:stretch>
        </p:blipFill>
        <p:spPr bwMode="auto">
          <a:xfrm>
            <a:off x="4572001" y="2438400"/>
            <a:ext cx="451585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1143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Symphyses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Secondary cartilaginous joint)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28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Cartilaginous joints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867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eamcetzoology.blogspot.com/2008/08/</a:t>
            </a:r>
            <a:r>
              <a:rPr lang="en-US" b="1" i="1" dirty="0" smtClean="0"/>
              <a:t>joints</a:t>
            </a:r>
            <a:r>
              <a:rPr lang="en-US" i="1" dirty="0" smtClean="0"/>
              <a:t>-</a:t>
            </a:r>
            <a:r>
              <a:rPr lang="en-US" b="1" i="1" dirty="0" smtClean="0"/>
              <a:t>images</a:t>
            </a:r>
            <a:r>
              <a:rPr lang="en-US" i="1" dirty="0" smtClean="0"/>
              <a:t>_6908.html</a:t>
            </a:r>
            <a:endParaRPr lang="en-US" dirty="0"/>
          </a:p>
        </p:txBody>
      </p:sp>
      <p:pic>
        <p:nvPicPr>
          <p:cNvPr id="11" name="Picture 6" descr="0902b_CartilaginousJoints_1.jpg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52400" y="37338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Diarthroses</a:t>
            </a:r>
            <a:r>
              <a:rPr lang="en-US" b="1" dirty="0" smtClean="0">
                <a:solidFill>
                  <a:srgbClr val="C00000"/>
                </a:solidFill>
              </a:rPr>
              <a:t>(Synovial Joints)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Most common joints in body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mobile joints</a:t>
            </a:r>
          </a:p>
          <a:p>
            <a:pPr>
              <a:buNone/>
            </a:pPr>
            <a:r>
              <a:rPr lang="en-US" b="1" dirty="0" smtClean="0"/>
              <a:t>Characteristics of synovial joint:-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Articular</a:t>
            </a:r>
            <a:r>
              <a:rPr lang="en-US" dirty="0" smtClean="0"/>
              <a:t>  surface of the bones are covered with </a:t>
            </a:r>
            <a:r>
              <a:rPr lang="en-US" b="1" dirty="0" err="1" smtClean="0"/>
              <a:t>articular</a:t>
            </a:r>
            <a:r>
              <a:rPr lang="en-US" b="1" dirty="0" smtClean="0"/>
              <a:t> cartilage.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Joint present a cavity which is filled with </a:t>
            </a:r>
            <a:r>
              <a:rPr lang="en-US" b="1" dirty="0" smtClean="0"/>
              <a:t>synovial fluid.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Joint cavity is covered by complete </a:t>
            </a:r>
            <a:r>
              <a:rPr lang="en-US" dirty="0" err="1" smtClean="0"/>
              <a:t>articular</a:t>
            </a:r>
            <a:r>
              <a:rPr lang="en-US" dirty="0" smtClean="0"/>
              <a:t> capsule </a:t>
            </a:r>
            <a:r>
              <a:rPr lang="en-US" b="1" dirty="0" smtClean="0"/>
              <a:t>Outer- fibrous capsule</a:t>
            </a:r>
          </a:p>
          <a:p>
            <a:pPr marL="514350" indent="-514350">
              <a:buNone/>
            </a:pPr>
            <a:r>
              <a:rPr lang="en-US" b="1" dirty="0" smtClean="0"/>
              <a:t>      Inner- synovial membrane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4.   The </a:t>
            </a:r>
            <a:r>
              <a:rPr lang="en-US" dirty="0" err="1" smtClean="0"/>
              <a:t>articular</a:t>
            </a:r>
            <a:r>
              <a:rPr lang="en-US" dirty="0" smtClean="0"/>
              <a:t> bones are connected by a number of </a:t>
            </a:r>
            <a:r>
              <a:rPr lang="en-US" b="1" dirty="0" smtClean="0"/>
              <a:t>ligament</a:t>
            </a:r>
            <a:r>
              <a:rPr lang="en-US" dirty="0" smtClean="0"/>
              <a:t> which are additional to the fibrous capsule.</a:t>
            </a:r>
          </a:p>
          <a:p>
            <a:pPr marL="514350" indent="-514350">
              <a:buNone/>
            </a:pPr>
            <a:r>
              <a:rPr lang="en-US" dirty="0" smtClean="0"/>
              <a:t>5.    The joint cavity is divided completely or incompletely by </a:t>
            </a:r>
            <a:r>
              <a:rPr lang="en-US" b="1" dirty="0" err="1" smtClean="0"/>
              <a:t>articular</a:t>
            </a:r>
            <a:r>
              <a:rPr lang="en-US" b="1" dirty="0" smtClean="0"/>
              <a:t> disc or menisci.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Articular</a:t>
            </a:r>
            <a:r>
              <a:rPr lang="en-US" b="1" dirty="0" smtClean="0">
                <a:solidFill>
                  <a:srgbClr val="7030A0"/>
                </a:solidFill>
              </a:rPr>
              <a:t> cartilage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768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Hyaline in structure except which ossified in membrane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avascular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non-nervous and elastic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has no covering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perichondrium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cartilage once damaged, can not replaced by hyaline tissue, it’s replaced by fibrous tissue.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lubricated with synovial fluid, the cartilage provides slippery surfaces for free movements, like ‘ice on ice’.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09"/>
          <p:cNvPicPr>
            <a:picLocks noChangeAspect="1" noChangeArrowheads="1"/>
          </p:cNvPicPr>
          <p:nvPr/>
        </p:nvPicPr>
        <p:blipFill>
          <a:blip r:embed="rId2"/>
          <a:srcRect l="-5884" t="20512" r="1440"/>
          <a:stretch>
            <a:fillRect/>
          </a:stretch>
        </p:blipFill>
        <p:spPr bwMode="auto">
          <a:xfrm>
            <a:off x="4572000" y="1219200"/>
            <a:ext cx="4572000" cy="5410200"/>
          </a:xfrm>
          <a:prstGeom prst="rect">
            <a:avLst/>
          </a:prstGeom>
          <a:noFill/>
        </p:spPr>
      </p:pic>
      <p:sp>
        <p:nvSpPr>
          <p:cNvPr id="7" name="Flowchart: Alternate Process 6"/>
          <p:cNvSpPr/>
          <p:nvPr/>
        </p:nvSpPr>
        <p:spPr>
          <a:xfrm>
            <a:off x="5029200" y="1219200"/>
            <a:ext cx="381000" cy="2286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Articular</a:t>
            </a:r>
            <a:r>
              <a:rPr lang="en-US" b="1" dirty="0" smtClean="0">
                <a:solidFill>
                  <a:srgbClr val="7030A0"/>
                </a:solidFill>
              </a:rPr>
              <a:t> capsule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724400" cy="58674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Outer -Fibrous capsule is sensitive to stretches imposed by movements.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Pierced by blood vessel and nerves</a:t>
            </a:r>
            <a:r>
              <a:rPr lang="en-US" sz="2800" dirty="0" smtClean="0"/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Protect the joints from any sprain, this is called the “Watch –dog” action of capsule.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Binds the articulating bones  together.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Supports the synovial membrane on the inner surface.</a:t>
            </a:r>
          </a:p>
        </p:txBody>
      </p:sp>
      <p:pic>
        <p:nvPicPr>
          <p:cNvPr id="6" name="Picture 4" descr="09"/>
          <p:cNvPicPr>
            <a:picLocks noChangeAspect="1" noChangeArrowheads="1"/>
          </p:cNvPicPr>
          <p:nvPr/>
        </p:nvPicPr>
        <p:blipFill>
          <a:blip r:embed="rId2"/>
          <a:srcRect l="-5884" t="20512" r="1440"/>
          <a:stretch>
            <a:fillRect/>
          </a:stretch>
        </p:blipFill>
        <p:spPr bwMode="auto">
          <a:xfrm>
            <a:off x="4495800" y="1219200"/>
            <a:ext cx="4648200" cy="5410200"/>
          </a:xfrm>
          <a:prstGeom prst="rect">
            <a:avLst/>
          </a:prstGeom>
          <a:noFill/>
        </p:spPr>
      </p:pic>
      <p:sp>
        <p:nvSpPr>
          <p:cNvPr id="7" name="Flowchart: Alternate Process 6"/>
          <p:cNvSpPr/>
          <p:nvPr/>
        </p:nvSpPr>
        <p:spPr>
          <a:xfrm>
            <a:off x="4648200" y="1219200"/>
            <a:ext cx="381000" cy="2286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Articular</a:t>
            </a:r>
            <a:r>
              <a:rPr lang="en-US" b="1" dirty="0" smtClean="0">
                <a:solidFill>
                  <a:srgbClr val="7030A0"/>
                </a:solidFill>
              </a:rPr>
              <a:t> capsule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648200" cy="563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Inner – synovial membrane lines whole of the  interior the joint except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surfaces covered by hyaline cartilage.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Highly vascular and cellular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membrane secretes a synovial fluid.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viscosity of fluid is due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hyaluronic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 secreted by cells of the synovial membrane.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09"/>
          <p:cNvPicPr>
            <a:picLocks noChangeAspect="1" noChangeArrowheads="1"/>
          </p:cNvPicPr>
          <p:nvPr/>
        </p:nvPicPr>
        <p:blipFill>
          <a:blip r:embed="rId2"/>
          <a:srcRect l="-5884" t="20512" r="1440"/>
          <a:stretch>
            <a:fillRect/>
          </a:stretch>
        </p:blipFill>
        <p:spPr bwMode="auto">
          <a:xfrm>
            <a:off x="4572000" y="1219200"/>
            <a:ext cx="4572000" cy="5410200"/>
          </a:xfrm>
          <a:prstGeom prst="rect">
            <a:avLst/>
          </a:prstGeom>
          <a:noFill/>
        </p:spPr>
      </p:pic>
      <p:sp>
        <p:nvSpPr>
          <p:cNvPr id="6" name="Flowchart: Alternate Process 5"/>
          <p:cNvSpPr/>
          <p:nvPr/>
        </p:nvSpPr>
        <p:spPr>
          <a:xfrm>
            <a:off x="5029200" y="1219200"/>
            <a:ext cx="381000" cy="2286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Synovial fluid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5715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viscous fluid, which fills up the joint cavity.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synovial fluid is secreted by the synovial cells &amp; by the mast cells of synovial membrane.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Maintains nutrition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cartilage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Provides lubrication of the joint cavity to prevent wear and tear.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09"/>
          <p:cNvPicPr>
            <a:picLocks noChangeAspect="1" noChangeArrowheads="1"/>
          </p:cNvPicPr>
          <p:nvPr/>
        </p:nvPicPr>
        <p:blipFill>
          <a:blip r:embed="rId2"/>
          <a:srcRect l="-5884" t="20512" r="1440"/>
          <a:stretch>
            <a:fillRect/>
          </a:stretch>
        </p:blipFill>
        <p:spPr bwMode="auto">
          <a:xfrm>
            <a:off x="4572000" y="1219200"/>
            <a:ext cx="4572000" cy="5410200"/>
          </a:xfrm>
          <a:prstGeom prst="rect">
            <a:avLst/>
          </a:prstGeom>
          <a:noFill/>
        </p:spPr>
      </p:pic>
      <p:sp>
        <p:nvSpPr>
          <p:cNvPr id="6" name="Flowchart: Alternate Process 5"/>
          <p:cNvSpPr/>
          <p:nvPr/>
        </p:nvSpPr>
        <p:spPr>
          <a:xfrm>
            <a:off x="4953000" y="1219200"/>
            <a:ext cx="381000" cy="2286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Ligament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5715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Ligaments are fibrous band made up of collagen fibers which connect the adjacent bones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Capsular or true ligaments representing thickening of the fibrous capsule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Accessory ligaments which may be intra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extracapsular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 the stability of the joint</a:t>
            </a:r>
          </a:p>
          <a:p>
            <a:endParaRPr lang="en-US" dirty="0"/>
          </a:p>
        </p:txBody>
      </p:sp>
      <p:pic>
        <p:nvPicPr>
          <p:cNvPr id="6" name="Picture 5" descr="09"/>
          <p:cNvPicPr>
            <a:picLocks noChangeAspect="1" noChangeArrowheads="1"/>
          </p:cNvPicPr>
          <p:nvPr/>
        </p:nvPicPr>
        <p:blipFill>
          <a:blip r:embed="rId2"/>
          <a:srcRect l="-5884" t="20512" r="1440"/>
          <a:stretch>
            <a:fillRect/>
          </a:stretch>
        </p:blipFill>
        <p:spPr bwMode="auto">
          <a:xfrm>
            <a:off x="4572000" y="1219200"/>
            <a:ext cx="4572000" cy="5410200"/>
          </a:xfrm>
          <a:prstGeom prst="rect">
            <a:avLst/>
          </a:prstGeom>
          <a:noFill/>
        </p:spPr>
      </p:pic>
      <p:sp>
        <p:nvSpPr>
          <p:cNvPr id="7" name="Flowchart: Alternate Process 6"/>
          <p:cNvSpPr/>
          <p:nvPr/>
        </p:nvSpPr>
        <p:spPr>
          <a:xfrm>
            <a:off x="5029200" y="1219200"/>
            <a:ext cx="381000" cy="2286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Articular</a:t>
            </a:r>
            <a:r>
              <a:rPr lang="en-US" b="1" dirty="0" smtClean="0">
                <a:solidFill>
                  <a:srgbClr val="7030A0"/>
                </a:solidFill>
              </a:rPr>
              <a:t> disc or menisci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648200" cy="563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Joint cavity is divided completely into two compartments, is attached at the periphery to the fibrous capsule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Made up of fibro-cartilage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Provides different movement into upper and lower compartments.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Prevents wear &amp; tear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cartilage.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08-08b_rtkneejnt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419600" cy="304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2" descr="0908_TemporomandibJoint_1.jpg  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648200" y="3962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799" y="0"/>
            <a:ext cx="94487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Classificatio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n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Structural-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material binding the bone.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0"/>
          <a:ext cx="9144000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b="1" dirty="0" smtClean="0"/>
              <a:t>It is a junction between two or more bones or cartilages</a:t>
            </a:r>
          </a:p>
          <a:p>
            <a:pPr>
              <a:buNone/>
            </a:pPr>
            <a:endParaRPr lang="en-US" sz="3100" b="1" dirty="0" smtClean="0"/>
          </a:p>
          <a:p>
            <a:r>
              <a:rPr lang="en-US" sz="2800" b="1" dirty="0" smtClean="0"/>
              <a:t>Related term</a:t>
            </a:r>
            <a:r>
              <a:rPr lang="en-US" sz="3200" dirty="0" smtClean="0"/>
              <a:t>:    </a:t>
            </a:r>
            <a:r>
              <a:rPr lang="en-US" sz="3200" dirty="0" err="1" smtClean="0"/>
              <a:t>Arthron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                          </a:t>
            </a:r>
            <a:r>
              <a:rPr lang="en-US" sz="3200" dirty="0" err="1" smtClean="0"/>
              <a:t>Articulatio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                          </a:t>
            </a:r>
            <a:r>
              <a:rPr lang="en-US" sz="3200" dirty="0" err="1" smtClean="0"/>
              <a:t>Junctura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                          </a:t>
            </a:r>
            <a:r>
              <a:rPr lang="en-US" sz="3200" dirty="0" err="1" smtClean="0"/>
              <a:t>Syndesmology</a:t>
            </a:r>
            <a:endParaRPr lang="en-US" sz="3200" dirty="0" smtClean="0"/>
          </a:p>
          <a:p>
            <a:endParaRPr lang="en-US" sz="3100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Definition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Classification of synovial joint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Accordoing</a:t>
            </a:r>
            <a:r>
              <a:rPr lang="en-US" b="1" dirty="0" smtClean="0">
                <a:solidFill>
                  <a:srgbClr val="002060"/>
                </a:solidFill>
              </a:rPr>
              <a:t> to the number of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Simple joint-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only two bones enter in the articulation. Exp.- inter-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phalangeal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joint of the fingers and toes.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Compound joint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more than two bones are involved in the joint. Exp.- ankle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radiocarpal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Complex joint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joint is divided into two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comparment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disc or menisci. Exp.- knee joint,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sterno-clavicular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joint.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799" y="0"/>
            <a:ext cx="94487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Classificatio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n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Structural-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material binding the bone.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0"/>
          <a:ext cx="9144000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Classification of synovial joint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562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According to the axis of movement and the shape of </a:t>
            </a:r>
            <a:r>
              <a:rPr lang="en-US" b="1" dirty="0" err="1" smtClean="0">
                <a:solidFill>
                  <a:srgbClr val="002060"/>
                </a:solidFill>
              </a:rPr>
              <a:t>articular</a:t>
            </a:r>
            <a:r>
              <a:rPr lang="en-US" b="1" dirty="0" smtClean="0">
                <a:solidFill>
                  <a:srgbClr val="002060"/>
                </a:solidFill>
              </a:rPr>
              <a:t> surface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C00000"/>
                </a:solidFill>
              </a:rPr>
              <a:t>Uniaxial</a:t>
            </a:r>
            <a:r>
              <a:rPr lang="en-US" sz="3600" b="1" dirty="0" smtClean="0">
                <a:solidFill>
                  <a:srgbClr val="C00000"/>
                </a:solidFill>
              </a:rPr>
              <a:t> joint</a:t>
            </a:r>
            <a:r>
              <a:rPr lang="en-US" sz="2400" dirty="0" smtClean="0"/>
              <a:t>-has one degree freedom of movement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Hinge or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ginglymus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joint-</a:t>
            </a:r>
          </a:p>
          <a:p>
            <a:pPr marL="514350" indent="-514350"/>
            <a:r>
              <a:rPr lang="en-US" sz="2400" dirty="0" smtClean="0"/>
              <a:t>it moves around a transverse axis</a:t>
            </a:r>
          </a:p>
          <a:p>
            <a:pPr marL="514350" indent="-514350"/>
            <a:r>
              <a:rPr lang="en-US" sz="2400" dirty="0" smtClean="0"/>
              <a:t> One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 is convex and other is curved      </a:t>
            </a:r>
          </a:p>
          <a:p>
            <a:pPr marL="514350" indent="-514350">
              <a:buNone/>
            </a:pPr>
            <a:r>
              <a:rPr lang="en-US" sz="2400" dirty="0" smtClean="0"/>
              <a:t>   Exp.- </a:t>
            </a:r>
            <a:r>
              <a:rPr lang="en-US" sz="2400" dirty="0" err="1" smtClean="0"/>
              <a:t>interphalangeal</a:t>
            </a:r>
            <a:r>
              <a:rPr lang="en-US" sz="2400" dirty="0" smtClean="0"/>
              <a:t> joint of finger &amp; toes, ankle joint, elbow joint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 l="35950" t="10023" r="3291" b="5923"/>
          <a:stretch>
            <a:fillRect/>
          </a:stretch>
        </p:blipFill>
        <p:spPr bwMode="auto">
          <a:xfrm>
            <a:off x="5029200" y="4419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inus 9"/>
          <p:cNvSpPr/>
          <p:nvPr/>
        </p:nvSpPr>
        <p:spPr>
          <a:xfrm rot="21094615">
            <a:off x="4097843" y="5409405"/>
            <a:ext cx="6248400" cy="2286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09_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244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H:\JAsmin\Feet.jpg"/>
          <p:cNvPicPr>
            <a:picLocks noChangeAspect="1" noChangeArrowheads="1"/>
          </p:cNvPicPr>
          <p:nvPr/>
        </p:nvPicPr>
        <p:blipFill>
          <a:blip r:embed="rId3"/>
          <a:srcRect l="44734" t="53134" r="4876"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marL="514350" indent="-514350">
              <a:buAutoNum type="alphaLcParenR" startAt="2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Pivot or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trochoid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joint- </a:t>
            </a:r>
            <a:r>
              <a:rPr lang="en-US" dirty="0" smtClean="0"/>
              <a:t>movement takes place on a vertical axis.</a:t>
            </a:r>
          </a:p>
          <a:p>
            <a:pPr marL="514350" indent="-514350">
              <a:buNone/>
            </a:pPr>
            <a:r>
              <a:rPr lang="en-US" dirty="0" smtClean="0"/>
              <a:t>       Exp.- </a:t>
            </a:r>
            <a:r>
              <a:rPr lang="en-US" dirty="0" err="1" smtClean="0"/>
              <a:t>atlanto</a:t>
            </a:r>
            <a:r>
              <a:rPr lang="en-US" dirty="0" smtClean="0"/>
              <a:t>- axial joint, radio-</a:t>
            </a:r>
            <a:r>
              <a:rPr lang="en-US" dirty="0" err="1" smtClean="0"/>
              <a:t>ulnar</a:t>
            </a:r>
            <a:r>
              <a:rPr lang="en-US" dirty="0" smtClean="0"/>
              <a:t> joint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5052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Minus 9"/>
          <p:cNvSpPr/>
          <p:nvPr/>
        </p:nvSpPr>
        <p:spPr>
          <a:xfrm>
            <a:off x="4876800" y="381000"/>
            <a:ext cx="76200" cy="92202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ttp://www.chiropractic-help.com/images/atlasaxis.jpg">
            <a:hlinkClick r:id="rId3" tgtFrame="_new" tooltip="&quot;NECK PAIN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191000"/>
            <a:ext cx="2857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5486400" cy="4038600"/>
          </a:xfrm>
        </p:spPr>
        <p:txBody>
          <a:bodyPr>
            <a:normAutofit/>
          </a:bodyPr>
          <a:lstStyle/>
          <a:p>
            <a:pPr marL="514350" indent="-514350">
              <a:buAutoNum type="alphaLcParenR" startAt="3"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Condylar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joint-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moves mainly on the transverse axis and partly on a vertical axis. 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modified hinge joint.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bone consist of two distinct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surfaces known 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Exp.- knee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joint,temporo-madibular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joint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114800"/>
            <a:ext cx="2505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08-08b_rtkneejn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4038600" cy="541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Temporo-mandibular</a:t>
            </a:r>
            <a:r>
              <a:rPr lang="en-US" b="1" dirty="0" smtClean="0">
                <a:solidFill>
                  <a:srgbClr val="C00000"/>
                </a:solidFill>
              </a:rPr>
              <a:t> joint- </a:t>
            </a:r>
            <a:r>
              <a:rPr lang="en-US" b="1" dirty="0" err="1" smtClean="0">
                <a:solidFill>
                  <a:srgbClr val="C00000"/>
                </a:solidFill>
              </a:rPr>
              <a:t>condylar</a:t>
            </a:r>
            <a:r>
              <a:rPr lang="en-US" b="1" dirty="0" smtClean="0">
                <a:solidFill>
                  <a:srgbClr val="C00000"/>
                </a:solidFill>
              </a:rPr>
              <a:t> joint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0908_TemporomandibJoint_1.jpg                                  0002B647Macintosh HD                   ABA78158: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3400" y="1752601"/>
            <a:ext cx="8153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2. Biaxial joint-</a:t>
            </a:r>
            <a:r>
              <a:rPr lang="en-US" sz="3100" dirty="0" smtClean="0"/>
              <a:t>have two degree freedom of movement and present two varieties.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4648200" cy="469392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smtClean="0"/>
              <a:t>a)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Ellipsiod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joint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movement takes place around transverse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-posterior axis.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surface is convex and elliptical ( oval ) in outline. The other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surface is concave and reciprocally curved.</a:t>
            </a:r>
          </a:p>
          <a:p>
            <a:pPr marL="514350" indent="-51435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Exp.-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radio-carpal,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metacarpo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phalangeal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atlanto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-occipital joint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6" descr="09_10cd"/>
          <p:cNvPicPr>
            <a:picLocks noChangeAspect="1" noChangeArrowheads="1"/>
          </p:cNvPicPr>
          <p:nvPr/>
        </p:nvPicPr>
        <p:blipFill>
          <a:blip r:embed="rId2"/>
          <a:srcRect l="47162"/>
          <a:stretch>
            <a:fillRect/>
          </a:stretch>
        </p:blipFill>
        <p:spPr bwMode="auto">
          <a:xfrm>
            <a:off x="4648200" y="1905000"/>
            <a:ext cx="449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441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Saddle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joint-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movement takes place around transverse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-posterior  axis. Movement same 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ellispsoid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joint.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surfaces are saddle shaped and the other bone has the reciprocally concavo- convex surface.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Exp.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-metacarpal joint of thumb,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sterno-clavicular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joint.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374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3. </a:t>
            </a:r>
            <a:r>
              <a:rPr lang="en-US" b="1" dirty="0" err="1" smtClean="0">
                <a:solidFill>
                  <a:srgbClr val="C00000"/>
                </a:solidFill>
              </a:rPr>
              <a:t>Polyaxial</a:t>
            </a:r>
            <a:r>
              <a:rPr lang="en-US" b="1" dirty="0" smtClean="0">
                <a:solidFill>
                  <a:srgbClr val="C00000"/>
                </a:solidFill>
              </a:rPr>
              <a:t> joint-</a:t>
            </a:r>
            <a:r>
              <a:rPr lang="en-US" dirty="0" smtClean="0"/>
              <a:t> </a:t>
            </a:r>
            <a:r>
              <a:rPr lang="en-US" sz="3100" dirty="0" smtClean="0"/>
              <a:t>have three degree freedom of movement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648200" cy="5486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Ball &amp; socket joint 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spheroidal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joint-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movement take place around transverse,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-posterior, vertical axis.</a:t>
            </a:r>
          </a:p>
          <a:p>
            <a:pPr marL="514350" indent="-5143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surfaces include a globular head fitting into cup shaped socket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Exp.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shoulder &amp; hip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joint,talo-calcaneo-navicular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288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Introduction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Joints are the weakest part of the skeleton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Joints are responsible for- movements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- weight bearing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- growth of bones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more joints in a child than in adult . E.g.-hip bone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 bones articulate by their ends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Flat bones by their margins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Short and irregular bones by surfaces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08-10c_rtshldrjnt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705600"/>
          </a:xfrm>
          <a:prstGeom prst="rect">
            <a:avLst/>
          </a:prstGeom>
          <a:noFill/>
        </p:spPr>
      </p:pic>
      <p:pic>
        <p:nvPicPr>
          <p:cNvPr id="1026" name="Picture 2" descr="H:\JAsmin\7015-hip-joint-replacement-series-normal-anatomy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4.Plane joint-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5105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surface are flat &amp; produce gliding movement in various direction is possible.</a:t>
            </a:r>
          </a:p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intercarpal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intermetatarsal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Intercarpometacarpal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Chondrosrernal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except 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Interchondral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Costoverterbral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costotransverse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acromioclavicular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09"/>
          <p:cNvPicPr/>
          <p:nvPr/>
        </p:nvPicPr>
        <p:blipFill>
          <a:blip r:embed="rId2"/>
          <a:srcRect l="-4334" t="48297" r="892"/>
          <a:stretch>
            <a:fillRect/>
          </a:stretch>
        </p:blipFill>
        <p:spPr bwMode="auto">
          <a:xfrm>
            <a:off x="4724400" y="533400"/>
            <a:ext cx="4419600" cy="2457450"/>
          </a:xfrm>
          <a:prstGeom prst="rect">
            <a:avLst/>
          </a:prstGeom>
          <a:noFill/>
        </p:spPr>
      </p:pic>
      <p:pic>
        <p:nvPicPr>
          <p:cNvPr id="5" name="Picture 2" descr="H:\JAsmin\Feet.jpg"/>
          <p:cNvPicPr>
            <a:picLocks noChangeAspect="1" noChangeArrowheads="1"/>
          </p:cNvPicPr>
          <p:nvPr/>
        </p:nvPicPr>
        <p:blipFill>
          <a:blip r:embed="rId3"/>
          <a:srcRect l="44734" t="53134" r="4876"/>
          <a:stretch>
            <a:fillRect/>
          </a:stretch>
        </p:blipFill>
        <p:spPr bwMode="auto">
          <a:xfrm>
            <a:off x="4648200" y="2590800"/>
            <a:ext cx="4495800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371600"/>
            <a:ext cx="2057400" cy="639762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Uniaxial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joint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914106"/>
            <a:ext cx="2447925" cy="19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24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286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514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7"/>
          <a:srcRect l="35950" t="10023" r="3291" b="5923"/>
          <a:stretch>
            <a:fillRect/>
          </a:stretch>
        </p:blipFill>
        <p:spPr bwMode="auto">
          <a:xfrm>
            <a:off x="381000" y="2514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4572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67000" y="152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Plane synovial joint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98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a.hinge</a:t>
            </a:r>
            <a:r>
              <a:rPr lang="en-US" dirty="0" smtClean="0"/>
              <a:t> variety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198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b.Pivot</a:t>
            </a:r>
            <a:r>
              <a:rPr lang="en-US" dirty="0" smtClean="0"/>
              <a:t> variety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1981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c.Condyler</a:t>
            </a:r>
            <a:r>
              <a:rPr lang="en-US" dirty="0" smtClean="0"/>
              <a:t> variety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a.Ellipsoid</a:t>
            </a:r>
            <a:r>
              <a:rPr lang="en-US" dirty="0" smtClean="0"/>
              <a:t> variety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4267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b.Saddle</a:t>
            </a:r>
            <a:r>
              <a:rPr lang="en-US" dirty="0" smtClean="0"/>
              <a:t> variety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44196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 &amp; socket variety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6858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eamcetzoology.blogspot.com/2008/08/</a:t>
            </a:r>
            <a:r>
              <a:rPr lang="en-US" b="1" i="1" dirty="0" smtClean="0"/>
              <a:t>joints</a:t>
            </a:r>
            <a:r>
              <a:rPr lang="en-US" i="1" dirty="0" smtClean="0"/>
              <a:t>-</a:t>
            </a:r>
            <a:r>
              <a:rPr lang="en-US" b="1" i="1" dirty="0" smtClean="0"/>
              <a:t>images</a:t>
            </a:r>
            <a:r>
              <a:rPr lang="en-US" i="1" dirty="0" smtClean="0"/>
              <a:t>_6908.html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038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Biaxial joint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4038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Polyaxial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joint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Peculiarities of synovial joint:-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Radiological joint space is larger than the actual one, because </a:t>
            </a:r>
            <a:r>
              <a:rPr lang="en-US" dirty="0" err="1" smtClean="0"/>
              <a:t>articular</a:t>
            </a:r>
            <a:r>
              <a:rPr lang="en-US" dirty="0" smtClean="0"/>
              <a:t> cartilage are not opaque to x-ray.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pad of fat are </a:t>
            </a:r>
            <a:r>
              <a:rPr lang="en-US" dirty="0" err="1" smtClean="0"/>
              <a:t>intracapsular</a:t>
            </a:r>
            <a:r>
              <a:rPr lang="en-US" dirty="0" smtClean="0"/>
              <a:t> but extra-synovial and are known as </a:t>
            </a:r>
            <a:r>
              <a:rPr lang="en-US" dirty="0" err="1" smtClean="0"/>
              <a:t>harversian</a:t>
            </a:r>
            <a:r>
              <a:rPr lang="en-US" dirty="0" smtClean="0"/>
              <a:t> gland which is act as a </a:t>
            </a:r>
            <a:r>
              <a:rPr lang="en-US" dirty="0" err="1" smtClean="0"/>
              <a:t>vaccum</a:t>
            </a:r>
            <a:r>
              <a:rPr lang="en-US" dirty="0" smtClean="0"/>
              <a:t> filter.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210" y="3810000"/>
            <a:ext cx="345579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000" dirty="0" smtClean="0"/>
              <a:t> 1. </a:t>
            </a:r>
            <a:r>
              <a:rPr lang="en-US" sz="2000" b="1" u="sng" dirty="0" smtClean="0"/>
              <a:t>shape of articulating bones</a:t>
            </a:r>
            <a:r>
              <a:rPr lang="en-US" sz="2000" b="1" dirty="0" smtClean="0"/>
              <a:t>: </a:t>
            </a:r>
          </a:p>
          <a:p>
            <a:pPr marL="514350" indent="-514350">
              <a:buNone/>
            </a:pPr>
            <a:r>
              <a:rPr lang="en-US" sz="2000" dirty="0" smtClean="0"/>
              <a:t>       disproportionate shape of </a:t>
            </a:r>
            <a:r>
              <a:rPr lang="en-US" sz="2000" dirty="0" err="1" smtClean="0"/>
              <a:t>glenoid</a:t>
            </a:r>
            <a:r>
              <a:rPr lang="en-US" sz="2000" dirty="0" smtClean="0"/>
              <a:t> cavity and head of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 provides wider range of moment.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 2</a:t>
            </a:r>
            <a:r>
              <a:rPr lang="en-US" sz="2000" b="1" dirty="0" smtClean="0"/>
              <a:t>. </a:t>
            </a:r>
            <a:r>
              <a:rPr lang="en-US" sz="2000" b="1" u="sng" dirty="0" smtClean="0"/>
              <a:t>Tension of ligament: </a:t>
            </a:r>
          </a:p>
          <a:p>
            <a:pPr marL="514350" indent="-514350">
              <a:buNone/>
            </a:pPr>
            <a:r>
              <a:rPr lang="en-US" sz="2000" dirty="0" smtClean="0"/>
              <a:t>       e.g. over-extension of hip joint is prevented by tension of </a:t>
            </a:r>
            <a:r>
              <a:rPr lang="en-US" sz="2000" dirty="0" err="1" smtClean="0"/>
              <a:t>iliofemoral</a:t>
            </a:r>
            <a:r>
              <a:rPr lang="en-US" sz="2000" dirty="0" smtClean="0"/>
              <a:t> ligament</a:t>
            </a:r>
          </a:p>
          <a:p>
            <a:pPr marL="514350" indent="-514350">
              <a:buNone/>
            </a:pPr>
            <a:endParaRPr lang="en-US" sz="2000" u="sng" dirty="0" smtClean="0"/>
          </a:p>
          <a:p>
            <a:pPr marL="514350" indent="-514350">
              <a:buNone/>
            </a:pPr>
            <a:r>
              <a:rPr lang="en-US" sz="2000" u="sng" dirty="0" smtClean="0"/>
              <a:t> 3</a:t>
            </a:r>
            <a:r>
              <a:rPr lang="en-US" sz="2000" b="1" dirty="0" smtClean="0"/>
              <a:t>. </a:t>
            </a:r>
            <a:r>
              <a:rPr lang="en-US" sz="2000" b="1" u="sng" dirty="0" smtClean="0"/>
              <a:t>Tension of antagonist muscle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 4. </a:t>
            </a:r>
            <a:r>
              <a:rPr lang="en-US" sz="2000" b="1" u="sng" dirty="0" smtClean="0"/>
              <a:t>The approximation of soft part: </a:t>
            </a:r>
          </a:p>
          <a:p>
            <a:pPr marL="514350" indent="-514350">
              <a:buNone/>
            </a:pPr>
            <a:r>
              <a:rPr lang="en-US" sz="2000" dirty="0" smtClean="0"/>
              <a:t>       flexion at elbow joint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Factors limiting the range of movement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13688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379749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2000" i="1" u="sng" dirty="0" smtClean="0"/>
          </a:p>
          <a:p>
            <a:pPr marL="514350" indent="-514350">
              <a:buNone/>
            </a:pPr>
            <a:r>
              <a:rPr lang="en-US" sz="2000" b="1" u="sng" dirty="0" smtClean="0"/>
              <a:t>1. Muscles</a:t>
            </a:r>
            <a:r>
              <a:rPr lang="en-US" sz="2000" b="1" dirty="0" smtClean="0"/>
              <a:t>: </a:t>
            </a:r>
          </a:p>
          <a:p>
            <a:pPr marL="514350" indent="-514350">
              <a:buNone/>
            </a:pPr>
            <a:r>
              <a:rPr lang="en-US" sz="2000" dirty="0" smtClean="0"/>
              <a:t>       tone of different muscle groups maintain the joint stability, important factor  e.g. shoulder joint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b="1" u="sng" dirty="0" smtClean="0"/>
              <a:t> 2. Shape of articulating surfaces of bones</a:t>
            </a:r>
            <a:r>
              <a:rPr lang="en-US" sz="2000" b="1" dirty="0" smtClean="0"/>
              <a:t>: </a:t>
            </a:r>
          </a:p>
          <a:p>
            <a:pPr marL="514350" indent="-514350">
              <a:buNone/>
            </a:pPr>
            <a:r>
              <a:rPr lang="en-US" sz="2000" dirty="0" smtClean="0"/>
              <a:t>       e.g. hip joint, head of femur is completely received by </a:t>
            </a:r>
            <a:r>
              <a:rPr lang="en-US" sz="2000" dirty="0" err="1" smtClean="0"/>
              <a:t>acetabular</a:t>
            </a:r>
            <a:r>
              <a:rPr lang="en-US" sz="2000" dirty="0" smtClean="0"/>
              <a:t> socket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b="1" u="sng" dirty="0" smtClean="0"/>
              <a:t> 3. Ligaments:</a:t>
            </a:r>
            <a:r>
              <a:rPr lang="en-US" sz="2000" b="1" dirty="0" smtClean="0"/>
              <a:t> </a:t>
            </a:r>
          </a:p>
          <a:p>
            <a:pPr marL="514350" indent="-514350">
              <a:buNone/>
            </a:pPr>
            <a:r>
              <a:rPr lang="en-US" sz="2000" dirty="0" smtClean="0"/>
              <a:t>       permits desirable movements and prevents undesirable movements.</a:t>
            </a:r>
          </a:p>
          <a:p>
            <a:pPr marL="514350" indent="-514350">
              <a:buNone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304800"/>
            <a:ext cx="6378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Factors maintaining stability of joint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Arterial branches from several different arteries merge around a joint, &amp; form a rich plexus before penetrating the </a:t>
            </a:r>
            <a:r>
              <a:rPr lang="en-US" sz="2000" dirty="0" err="1" smtClean="0"/>
              <a:t>articular</a:t>
            </a:r>
            <a:r>
              <a:rPr lang="en-US" sz="2000" dirty="0" smtClean="0"/>
              <a:t> capsule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Articular cartilage is </a:t>
            </a:r>
            <a:r>
              <a:rPr lang="en-US" sz="2000" dirty="0" err="1" smtClean="0"/>
              <a:t>avascular</a:t>
            </a:r>
            <a:r>
              <a:rPr lang="en-US" sz="2000" dirty="0" smtClean="0"/>
              <a:t> &amp; gets nutrition by diffusion.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Blood supply 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3528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Capsule and ligaments possess a rich nerve supply.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b="1" dirty="0" smtClean="0"/>
              <a:t>3 different types-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1. sensory nerves- convey pain sensation</a:t>
            </a:r>
          </a:p>
          <a:p>
            <a:pPr>
              <a:buNone/>
            </a:pPr>
            <a:r>
              <a:rPr lang="en-US" sz="2000" dirty="0" smtClean="0"/>
              <a:t>2. sensory nerve conveying </a:t>
            </a:r>
            <a:r>
              <a:rPr lang="en-US" sz="2000" dirty="0" err="1" smtClean="0"/>
              <a:t>proprioceptive</a:t>
            </a:r>
            <a:r>
              <a:rPr lang="en-US" sz="2000" dirty="0" smtClean="0"/>
              <a:t> sensations.</a:t>
            </a:r>
          </a:p>
          <a:p>
            <a:pPr>
              <a:buNone/>
            </a:pPr>
            <a:r>
              <a:rPr lang="en-US" sz="2000" dirty="0" smtClean="0"/>
              <a:t>3. autonomic nerves- vasomotor, </a:t>
            </a:r>
            <a:r>
              <a:rPr lang="en-US" sz="2000" dirty="0" err="1" smtClean="0"/>
              <a:t>vasosensory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∗ therefore, the joint pain is associated with, nausea, vomiting, slowing of pulse and blood pressure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Nerve supply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Hilton’s law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law states that the nerves supplying a joint, also </a:t>
            </a:r>
            <a:r>
              <a:rPr lang="en-US" sz="2000" dirty="0" err="1" smtClean="0"/>
              <a:t>suppy</a:t>
            </a:r>
            <a:r>
              <a:rPr lang="en-US" sz="2000" dirty="0" smtClean="0"/>
              <a:t>  muscles regulating the movements of the joint &amp; the skin over the joint</a:t>
            </a:r>
          </a:p>
          <a:p>
            <a:r>
              <a:rPr lang="en-US" sz="2000" dirty="0" smtClean="0"/>
              <a:t>This mechanism of </a:t>
            </a:r>
            <a:r>
              <a:rPr lang="en-US" sz="2000" dirty="0" err="1" smtClean="0"/>
              <a:t>innervation</a:t>
            </a:r>
            <a:r>
              <a:rPr lang="en-US" sz="2000" dirty="0" smtClean="0"/>
              <a:t> helps to protect the joint.</a:t>
            </a:r>
          </a:p>
          <a:p>
            <a:r>
              <a:rPr lang="en-US" sz="2000" dirty="0" smtClean="0"/>
              <a:t>The irritation of the nerves in joint disease causes reflex spasm of the muscles, the pain may be referred to the overlying skin.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Lymphatic drainage:</a:t>
            </a:r>
          </a:p>
          <a:p>
            <a:r>
              <a:rPr lang="en-US" sz="2000" dirty="0" smtClean="0"/>
              <a:t>Form a plexus in the synovial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synovial fluid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bursae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sesamoid</a:t>
            </a:r>
            <a:r>
              <a:rPr lang="en-US" dirty="0" smtClean="0"/>
              <a:t> bone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Factors preventing friction during movement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terior-skeletal-anato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1143000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 JOINT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286000"/>
            <a:ext cx="17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ELBOW JOINT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124200"/>
            <a:ext cx="160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WRIST JOINT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038600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 JOINT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800600"/>
            <a:ext cx="148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KNEE JOINT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01980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ANKLE JOINT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304800"/>
            <a:ext cx="363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TEMPORO-MANDIBULAR JOINT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762000"/>
            <a:ext cx="32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STERNO-CLAVICULAR JOINT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88439" y="1295400"/>
            <a:ext cx="345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CHONDRO-STERNAL JOINT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3200400"/>
            <a:ext cx="2400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METACARPAL-</a:t>
            </a:r>
          </a:p>
          <a:p>
            <a:r>
              <a:rPr lang="en-US" dirty="0" smtClean="0"/>
              <a:t>PHALANGEAL JOINT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2667000"/>
            <a:ext cx="240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INTERCARPAL JOINT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867400"/>
            <a:ext cx="238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INTERTARSAL JOINT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5638800"/>
            <a:ext cx="366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INFERIOR TIBIO-FIBULAR JOINT</a:t>
            </a:r>
            <a:endParaRPr lang="en-US" dirty="0"/>
          </a:p>
        </p:txBody>
      </p:sp>
      <p:cxnSp>
        <p:nvCxnSpPr>
          <p:cNvPr id="23" name="Straight Connector 22"/>
          <p:cNvCxnSpPr>
            <a:stCxn id="5" idx="3"/>
          </p:cNvCxnSpPr>
          <p:nvPr/>
        </p:nvCxnSpPr>
        <p:spPr>
          <a:xfrm flipV="1">
            <a:off x="3503915" y="1219200"/>
            <a:ext cx="534685" cy="10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1" idx="1"/>
          </p:cNvCxnSpPr>
          <p:nvPr/>
        </p:nvCxnSpPr>
        <p:spPr>
          <a:xfrm flipV="1">
            <a:off x="4800600" y="489466"/>
            <a:ext cx="762000" cy="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2" idx="1"/>
          </p:cNvCxnSpPr>
          <p:nvPr/>
        </p:nvCxnSpPr>
        <p:spPr>
          <a:xfrm flipV="1">
            <a:off x="4724400" y="946666"/>
            <a:ext cx="914400" cy="272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3" idx="1"/>
          </p:cNvCxnSpPr>
          <p:nvPr/>
        </p:nvCxnSpPr>
        <p:spPr>
          <a:xfrm>
            <a:off x="4648200" y="1143000"/>
            <a:ext cx="1040239" cy="337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3"/>
          </p:cNvCxnSpPr>
          <p:nvPr/>
        </p:nvCxnSpPr>
        <p:spPr>
          <a:xfrm flipV="1">
            <a:off x="3153203" y="2362200"/>
            <a:ext cx="580597" cy="10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3"/>
          </p:cNvCxnSpPr>
          <p:nvPr/>
        </p:nvCxnSpPr>
        <p:spPr>
          <a:xfrm flipV="1">
            <a:off x="2671406" y="3200400"/>
            <a:ext cx="681394" cy="10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4876800" y="3276600"/>
            <a:ext cx="914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5" idx="1"/>
          </p:cNvCxnSpPr>
          <p:nvPr/>
        </p:nvCxnSpPr>
        <p:spPr>
          <a:xfrm flipV="1">
            <a:off x="5867400" y="2851666"/>
            <a:ext cx="533400" cy="34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96000" y="33528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9" idx="1"/>
          </p:cNvCxnSpPr>
          <p:nvPr/>
        </p:nvCxnSpPr>
        <p:spPr>
          <a:xfrm>
            <a:off x="5257800" y="4724400"/>
            <a:ext cx="685800" cy="260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3"/>
          </p:cNvCxnSpPr>
          <p:nvPr/>
        </p:nvCxnSpPr>
        <p:spPr>
          <a:xfrm>
            <a:off x="3453928" y="6052066"/>
            <a:ext cx="584672" cy="272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7" idx="1"/>
          </p:cNvCxnSpPr>
          <p:nvPr/>
        </p:nvCxnSpPr>
        <p:spPr>
          <a:xfrm flipV="1">
            <a:off x="5105400" y="5823466"/>
            <a:ext cx="609600" cy="196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0" idx="1"/>
          </p:cNvCxnSpPr>
          <p:nvPr/>
        </p:nvCxnSpPr>
        <p:spPr>
          <a:xfrm>
            <a:off x="5105400" y="6172200"/>
            <a:ext cx="914400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6000" y="4191000"/>
            <a:ext cx="140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PUBIC</a:t>
            </a:r>
          </a:p>
          <a:p>
            <a:r>
              <a:rPr lang="en-US" dirty="0" smtClean="0"/>
              <a:t>SYMPHYSIS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10800000" flipV="1">
            <a:off x="3124200" y="3352800"/>
            <a:ext cx="14478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43600" y="2209800"/>
            <a:ext cx="269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INTERVERTEBRAL DISC</a:t>
            </a:r>
            <a:endParaRPr lang="en-US" dirty="0"/>
          </a:p>
        </p:txBody>
      </p:sp>
      <p:cxnSp>
        <p:nvCxnSpPr>
          <p:cNvPr id="59" name="Straight Connector 58"/>
          <p:cNvCxnSpPr>
            <a:endCxn id="57" idx="1"/>
          </p:cNvCxnSpPr>
          <p:nvPr/>
        </p:nvCxnSpPr>
        <p:spPr>
          <a:xfrm flipV="1">
            <a:off x="4648200" y="2394466"/>
            <a:ext cx="1295400" cy="12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400" dirty="0" smtClean="0"/>
              <a:t>Clinical anatomy: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Type II ankle spra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24200"/>
            <a:ext cx="38100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2209800"/>
            <a:ext cx="6546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rgbClr val="7030A0"/>
                </a:solidFill>
              </a:rPr>
              <a:t>Sprains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occur when ligaments are torn.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Dislocation of the joint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5334000"/>
          </a:xfrm>
        </p:spPr>
        <p:txBody>
          <a:bodyPr/>
          <a:lstStyle/>
          <a:p>
            <a:r>
              <a:rPr lang="en-US" dirty="0" smtClean="0"/>
              <a:t>This is a condition in which the </a:t>
            </a:r>
            <a:r>
              <a:rPr lang="en-US" dirty="0" err="1" smtClean="0"/>
              <a:t>articular</a:t>
            </a:r>
            <a:r>
              <a:rPr lang="en-US" dirty="0" smtClean="0"/>
              <a:t> surfaces of the joint are abnormally displaced, so one surface loses its contact completely from the other.</a:t>
            </a:r>
          </a:p>
          <a:p>
            <a:r>
              <a:rPr lang="en-US" dirty="0" smtClean="0"/>
              <a:t>If partial contact is still retained, it is better called </a:t>
            </a:r>
            <a:r>
              <a:rPr lang="en-US" dirty="0" err="1" smtClean="0"/>
              <a:t>subluxation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:\DISLOCATION\8241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43000"/>
            <a:ext cx="4038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Osteoarthritis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457200" indent="-457200"/>
            <a:endParaRPr lang="en-US" sz="32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000" dirty="0" smtClean="0"/>
              <a:t>Degenerative joint disease</a:t>
            </a:r>
          </a:p>
          <a:p>
            <a:pPr marL="914400" lvl="1" indent="-457200">
              <a:buFontTx/>
              <a:buChar char="-"/>
            </a:pPr>
            <a:r>
              <a:rPr lang="en-US" sz="2000" dirty="0" smtClean="0"/>
              <a:t>aging, wear &amp; tear</a:t>
            </a:r>
          </a:p>
          <a:p>
            <a:pPr marL="914400" lvl="1" indent="-457200">
              <a:buFontTx/>
              <a:buChar char="-"/>
            </a:pPr>
            <a:r>
              <a:rPr lang="en-US" sz="2000" dirty="0" smtClean="0"/>
              <a:t>Affects large weight bearing joints</a:t>
            </a:r>
          </a:p>
          <a:p>
            <a:pPr marL="914400" lvl="1" indent="-457200">
              <a:buFontTx/>
              <a:buChar char="-"/>
            </a:pPr>
            <a:r>
              <a:rPr lang="en-US" sz="2000" dirty="0" smtClean="0"/>
              <a:t>Patient feels lots of pain due to rubbing of bones during movements.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ABJOINT"/>
          <p:cNvPicPr>
            <a:picLocks noChangeAspect="1" noChangeArrowheads="1"/>
          </p:cNvPicPr>
          <p:nvPr/>
        </p:nvPicPr>
        <p:blipFill>
          <a:blip r:embed="rId2"/>
          <a:srcRect r="35000" b="12598"/>
          <a:stretch>
            <a:fillRect/>
          </a:stretch>
        </p:blipFill>
        <p:spPr bwMode="auto">
          <a:xfrm>
            <a:off x="5461000" y="3429000"/>
            <a:ext cx="34544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6096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visual.merriam-webster.com/human.../types-synovial-</a:t>
            </a:r>
            <a:r>
              <a:rPr lang="en-US" b="1" i="1" dirty="0" smtClean="0"/>
              <a:t>joints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1. Tearing of – menisci</a:t>
            </a:r>
          </a:p>
          <a:p>
            <a:r>
              <a:rPr lang="en-US" sz="2000" dirty="0" smtClean="0"/>
              <a:t>E.g. football players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2. </a:t>
            </a:r>
            <a:r>
              <a:rPr lang="en-US" sz="2000" dirty="0" err="1" smtClean="0"/>
              <a:t>Intraarticular</a:t>
            </a:r>
            <a:r>
              <a:rPr lang="en-US" sz="2000" dirty="0" smtClean="0"/>
              <a:t> fractures-  can lead to collection of blood and broken particles in the joint cavity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 </a:t>
            </a:r>
            <a:r>
              <a:rPr lang="en-US" sz="3200" b="1" dirty="0" smtClean="0"/>
              <a:t>injury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Related to weather with reduction in the temperature ( cold weather), viscosity of synovial fluid </a:t>
            </a:r>
            <a:r>
              <a:rPr lang="en-US" sz="2000" dirty="0" err="1" smtClean="0"/>
              <a:t>increses</a:t>
            </a:r>
            <a:r>
              <a:rPr lang="en-US" sz="2000" dirty="0" smtClean="0"/>
              <a:t> – leads to joint stiffness.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u="sng" dirty="0" smtClean="0">
                <a:effectLst/>
              </a:rPr>
              <a:t> </a:t>
            </a:r>
            <a:r>
              <a:rPr lang="en-US" sz="3200" b="1" dirty="0" smtClean="0">
                <a:effectLst/>
              </a:rPr>
              <a:t>Stiffness of joint</a:t>
            </a:r>
            <a:endParaRPr lang="en-US" sz="32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800600" cy="5638800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•"/>
            </a:pPr>
            <a:r>
              <a:rPr lang="en-US" sz="3200" b="1" dirty="0" smtClean="0">
                <a:solidFill>
                  <a:srgbClr val="7030A0"/>
                </a:solidFill>
              </a:rPr>
              <a:t>Arthroscopy- examination of joint</a:t>
            </a:r>
          </a:p>
          <a:p>
            <a:pPr marL="914400" lvl="1" indent="-457200">
              <a:buFontTx/>
              <a:buChar char="-"/>
            </a:pPr>
            <a:r>
              <a:rPr lang="en-US" sz="2000" dirty="0" smtClean="0"/>
              <a:t>By  an instrument size of a pencil</a:t>
            </a:r>
          </a:p>
          <a:p>
            <a:pPr marL="914400" lvl="1" indent="-457200">
              <a:buFontTx/>
              <a:buChar char="-"/>
            </a:pPr>
            <a:r>
              <a:rPr lang="en-US" sz="2000" dirty="0" smtClean="0"/>
              <a:t>Requires small incisions only</a:t>
            </a:r>
          </a:p>
          <a:p>
            <a:pPr marL="914400" lvl="1" indent="-457200">
              <a:buFontTx/>
              <a:buChar char="-"/>
            </a:pPr>
            <a:endParaRPr lang="en-US" sz="2000" dirty="0" smtClean="0"/>
          </a:p>
          <a:p>
            <a:pPr marL="914400" lvl="1" indent="-457200">
              <a:buFontTx/>
              <a:buChar char="-"/>
            </a:pPr>
            <a:r>
              <a:rPr lang="en-US" sz="2000" dirty="0" smtClean="0"/>
              <a:t>Diagnostic and therapeutic purpose </a:t>
            </a:r>
          </a:p>
          <a:p>
            <a:pPr marL="914400" lvl="1" indent="-457200">
              <a:buFontTx/>
              <a:buChar char="-"/>
            </a:pPr>
            <a:r>
              <a:rPr lang="en-US" sz="2000" dirty="0" smtClean="0"/>
              <a:t>remove torn knee cartilage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7" descr="http://ae.medseek.com/surgery/graphics/kneearthroscopy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Arthroplasty</a:t>
            </a:r>
            <a:r>
              <a:rPr lang="en-US" sz="5400" dirty="0" smtClean="0"/>
              <a:t>- </a:t>
            </a:r>
            <a:r>
              <a:rPr lang="en-US" sz="3600" dirty="0" smtClean="0"/>
              <a:t>Replacement of joints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8" descr="09_16ab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09_16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239" y="1935163"/>
            <a:ext cx="461352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09_16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Questions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Write the type of joint: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lphaLcPeriod"/>
            </a:pPr>
            <a:r>
              <a:rPr lang="en-US" sz="2800" dirty="0" smtClean="0"/>
              <a:t>Hip joint</a:t>
            </a:r>
          </a:p>
          <a:p>
            <a:pPr marL="624078" indent="-514350">
              <a:buAutoNum type="alphaLcPeriod"/>
            </a:pPr>
            <a:r>
              <a:rPr lang="en-US" sz="2800" dirty="0" smtClean="0"/>
              <a:t>Elbow joint</a:t>
            </a:r>
          </a:p>
          <a:p>
            <a:pPr marL="624078" indent="-514350">
              <a:buAutoNum type="alphaLcPeriod"/>
            </a:pPr>
            <a:r>
              <a:rPr lang="en-US" sz="2800" dirty="0" smtClean="0"/>
              <a:t>Sacroiliac joint</a:t>
            </a:r>
          </a:p>
          <a:p>
            <a:pPr marL="624078" indent="-514350">
              <a:buAutoNum type="alphaLcPeriod"/>
            </a:pPr>
            <a:r>
              <a:rPr lang="en-US" sz="2800" dirty="0" smtClean="0"/>
              <a:t>Knee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2"/>
                </a:solidFill>
                <a:latin typeface="Verdana" pitchFamily="34" charset="0"/>
              </a:rPr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latin typeface="Verdana" pitchFamily="34" charset="0"/>
              </a:rPr>
              <a:t>Functional</a:t>
            </a:r>
            <a:r>
              <a:rPr lang="en-US" sz="2800" dirty="0" smtClean="0">
                <a:latin typeface="Verdana" pitchFamily="34" charset="0"/>
              </a:rPr>
              <a:t>: according to degree of mobility </a:t>
            </a:r>
          </a:p>
          <a:p>
            <a:pPr lvl="1">
              <a:lnSpc>
                <a:spcPct val="130000"/>
              </a:lnSpc>
            </a:pPr>
            <a:r>
              <a:rPr lang="en-US" sz="2800" dirty="0" smtClean="0">
                <a:latin typeface="Verdana" pitchFamily="34" charset="0"/>
              </a:rPr>
              <a:t>1). </a:t>
            </a:r>
            <a:r>
              <a:rPr lang="en-US" sz="2800" dirty="0" err="1" smtClean="0">
                <a:latin typeface="Verdana" pitchFamily="34" charset="0"/>
              </a:rPr>
              <a:t>Synarthroses</a:t>
            </a:r>
            <a:r>
              <a:rPr lang="en-US" sz="2800" dirty="0" smtClean="0">
                <a:latin typeface="Verdana" pitchFamily="34" charset="0"/>
              </a:rPr>
              <a:t>: </a:t>
            </a:r>
            <a:r>
              <a:rPr lang="en-US" sz="2800" u="sng" dirty="0" smtClean="0">
                <a:latin typeface="Verdana" pitchFamily="34" charset="0"/>
              </a:rPr>
              <a:t>Immovable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</a:rPr>
              <a:t>joints,like</a:t>
            </a:r>
            <a:r>
              <a:rPr lang="en-US" sz="2800" dirty="0" smtClean="0">
                <a:latin typeface="Verdana" pitchFamily="34" charset="0"/>
              </a:rPr>
              <a:t> fibrous joints</a:t>
            </a:r>
          </a:p>
          <a:p>
            <a:pPr lvl="1">
              <a:lnSpc>
                <a:spcPct val="130000"/>
              </a:lnSpc>
            </a:pPr>
            <a:r>
              <a:rPr lang="en-US" sz="2800" dirty="0" smtClean="0">
                <a:latin typeface="Verdana" pitchFamily="34" charset="0"/>
              </a:rPr>
              <a:t>2). </a:t>
            </a:r>
            <a:r>
              <a:rPr lang="en-US" sz="2800" dirty="0" err="1" smtClean="0">
                <a:latin typeface="Verdana" pitchFamily="34" charset="0"/>
              </a:rPr>
              <a:t>Amphiarthroses</a:t>
            </a:r>
            <a:r>
              <a:rPr lang="en-US" sz="2800" dirty="0" smtClean="0">
                <a:latin typeface="Verdana" pitchFamily="34" charset="0"/>
              </a:rPr>
              <a:t>: </a:t>
            </a:r>
            <a:r>
              <a:rPr lang="en-US" sz="2800" u="sng" dirty="0" smtClean="0">
                <a:latin typeface="Verdana" pitchFamily="34" charset="0"/>
              </a:rPr>
              <a:t>Slightly</a:t>
            </a:r>
            <a:r>
              <a:rPr lang="en-US" sz="2800" dirty="0" smtClean="0">
                <a:latin typeface="Verdana" pitchFamily="34" charset="0"/>
              </a:rPr>
              <a:t> movable joint, like cartilaginous joint</a:t>
            </a:r>
          </a:p>
          <a:p>
            <a:pPr lvl="1">
              <a:lnSpc>
                <a:spcPct val="130000"/>
              </a:lnSpc>
            </a:pPr>
            <a:r>
              <a:rPr lang="en-US" sz="2800" dirty="0" smtClean="0">
                <a:latin typeface="Verdana" pitchFamily="34" charset="0"/>
              </a:rPr>
              <a:t>3). </a:t>
            </a:r>
            <a:r>
              <a:rPr lang="en-US" sz="2800" dirty="0" err="1" smtClean="0">
                <a:latin typeface="Verdana" pitchFamily="34" charset="0"/>
              </a:rPr>
              <a:t>Diarthroses</a:t>
            </a:r>
            <a:r>
              <a:rPr lang="en-US" sz="2800" dirty="0" smtClean="0">
                <a:latin typeface="Verdana" pitchFamily="34" charset="0"/>
              </a:rPr>
              <a:t>: </a:t>
            </a:r>
            <a:r>
              <a:rPr lang="en-US" sz="2800" u="sng" dirty="0" smtClean="0">
                <a:latin typeface="Verdana" pitchFamily="34" charset="0"/>
              </a:rPr>
              <a:t>Fully</a:t>
            </a:r>
            <a:r>
              <a:rPr lang="en-US" sz="2800" dirty="0" smtClean="0">
                <a:latin typeface="Verdana" pitchFamily="34" charset="0"/>
              </a:rPr>
              <a:t> movable joints, like synovial joint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arthritis</a:t>
            </a:r>
          </a:p>
          <a:p>
            <a:r>
              <a:rPr lang="en-US" dirty="0" smtClean="0"/>
              <a:t>B. joint dislocation</a:t>
            </a:r>
          </a:p>
          <a:p>
            <a:r>
              <a:rPr lang="en-US" dirty="0" smtClean="0"/>
              <a:t>C. paralysis</a:t>
            </a:r>
          </a:p>
          <a:p>
            <a:r>
              <a:rPr lang="en-US" dirty="0" smtClean="0"/>
              <a:t>D. stiffness of a joint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2. When the end of one bone gets out of its socket is known as-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38200" y="1981200"/>
            <a:ext cx="8305800" cy="438943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3. The movable joint is-</a:t>
            </a:r>
          </a:p>
          <a:p>
            <a:endParaRPr lang="en-US" dirty="0" smtClean="0"/>
          </a:p>
          <a:p>
            <a:r>
              <a:rPr lang="en-US" dirty="0" smtClean="0"/>
              <a:t>A. serrate suture</a:t>
            </a:r>
          </a:p>
          <a:p>
            <a:r>
              <a:rPr lang="en-US" dirty="0" smtClean="0"/>
              <a:t>B. denticulate suture</a:t>
            </a:r>
          </a:p>
          <a:p>
            <a:r>
              <a:rPr lang="en-US" dirty="0" smtClean="0"/>
              <a:t>C. synovial joint</a:t>
            </a:r>
          </a:p>
          <a:p>
            <a:r>
              <a:rPr lang="en-US" dirty="0" smtClean="0"/>
              <a:t>D. cartilaginous joint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serrate suture</a:t>
            </a:r>
          </a:p>
          <a:p>
            <a:r>
              <a:rPr lang="en-US" dirty="0" smtClean="0"/>
              <a:t>B. denticulate suture</a:t>
            </a:r>
          </a:p>
          <a:p>
            <a:r>
              <a:rPr lang="en-US" dirty="0" smtClean="0"/>
              <a:t>C. plane suture</a:t>
            </a:r>
          </a:p>
          <a:p>
            <a:r>
              <a:rPr lang="en-US" dirty="0" smtClean="0"/>
              <a:t>D. primary cartilaginous joint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4.Which of the following is not a fibrous joint-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4178491"/>
          </a:xfrm>
        </p:spPr>
        <p:txBody>
          <a:bodyPr/>
          <a:lstStyle/>
          <a:p>
            <a:r>
              <a:rPr lang="en-US" dirty="0" smtClean="0"/>
              <a:t>A. immobile</a:t>
            </a:r>
          </a:p>
          <a:p>
            <a:r>
              <a:rPr lang="en-US" dirty="0" smtClean="0"/>
              <a:t>B. possess a joint cavity</a:t>
            </a:r>
          </a:p>
          <a:p>
            <a:r>
              <a:rPr lang="en-US" dirty="0" smtClean="0"/>
              <a:t>C. covered by an </a:t>
            </a:r>
            <a:r>
              <a:rPr lang="en-US" dirty="0" err="1" smtClean="0"/>
              <a:t>articular</a:t>
            </a:r>
            <a:r>
              <a:rPr lang="en-US" dirty="0" smtClean="0"/>
              <a:t> capsule</a:t>
            </a:r>
          </a:p>
          <a:p>
            <a:r>
              <a:rPr lang="en-US" dirty="0" smtClean="0"/>
              <a:t>D. synovial fluid fills the joint cavity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Which of the following is not a characteristic of a synovial joint-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Answers</a:t>
            </a:r>
            <a:endParaRPr lang="en-US" sz="60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Write the type of joint: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lphaL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Hip joint  - ball and socket variety of synovial joint</a:t>
            </a:r>
          </a:p>
          <a:p>
            <a:pPr marL="624078" indent="-514350">
              <a:buAutoNum type="alphaLcPeriod"/>
            </a:pPr>
            <a:r>
              <a:rPr lang="en-US" sz="2400" dirty="0" smtClean="0"/>
              <a:t>Elbow joint – hinge variety of synovial joint</a:t>
            </a:r>
          </a:p>
          <a:p>
            <a:pPr marL="624078" indent="-514350">
              <a:buAutoNum type="alphaLcPeriod"/>
            </a:pPr>
            <a:r>
              <a:rPr lang="en-US" sz="2400" dirty="0" smtClean="0">
                <a:solidFill>
                  <a:srgbClr val="C00000"/>
                </a:solidFill>
              </a:rPr>
              <a:t>Sacroiliac joint- plane variety of synovial joint</a:t>
            </a:r>
          </a:p>
          <a:p>
            <a:pPr marL="624078" indent="-514350">
              <a:buAutoNum type="alphaLcPeriod"/>
            </a:pPr>
            <a:r>
              <a:rPr lang="en-US" sz="2400" dirty="0" smtClean="0"/>
              <a:t>Knee joint- </a:t>
            </a:r>
            <a:r>
              <a:rPr lang="en-US" sz="2400" dirty="0" err="1" smtClean="0"/>
              <a:t>condyler</a:t>
            </a:r>
            <a:r>
              <a:rPr lang="en-US" sz="2400" dirty="0" smtClean="0"/>
              <a:t> variety of synovial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arthritis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B. joint dislocation</a:t>
            </a:r>
          </a:p>
          <a:p>
            <a:r>
              <a:rPr lang="en-US" dirty="0" smtClean="0"/>
              <a:t>C. paralysis</a:t>
            </a:r>
          </a:p>
          <a:p>
            <a:r>
              <a:rPr lang="en-US" dirty="0" smtClean="0"/>
              <a:t>D. stiffness of a joint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2. When the end of one bone gets out of its socket is known as-</a:t>
            </a:r>
            <a:endParaRPr lang="en-US" sz="2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38200" y="1981200"/>
            <a:ext cx="8305800" cy="438943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3. The movable joint is-</a:t>
            </a:r>
          </a:p>
          <a:p>
            <a:endParaRPr lang="en-US" dirty="0" smtClean="0"/>
          </a:p>
          <a:p>
            <a:r>
              <a:rPr lang="en-US" dirty="0" smtClean="0"/>
              <a:t>A. serrate suture</a:t>
            </a:r>
          </a:p>
          <a:p>
            <a:r>
              <a:rPr lang="en-US" dirty="0" smtClean="0"/>
              <a:t>B. denticulate suture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C. synovial joint</a:t>
            </a:r>
          </a:p>
          <a:p>
            <a:r>
              <a:rPr lang="en-US" dirty="0" smtClean="0"/>
              <a:t>D. cartilaginous joint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serrate suture</a:t>
            </a:r>
          </a:p>
          <a:p>
            <a:r>
              <a:rPr lang="en-US" dirty="0" smtClean="0"/>
              <a:t>B. denticulate suture</a:t>
            </a:r>
          </a:p>
          <a:p>
            <a:r>
              <a:rPr lang="en-US" dirty="0" smtClean="0"/>
              <a:t>C. plane suture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D. primary cartilaginous joint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4.Which of the following is not a fibrous joint-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417849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A. immobile</a:t>
            </a:r>
          </a:p>
          <a:p>
            <a:r>
              <a:rPr lang="en-US" dirty="0" smtClean="0"/>
              <a:t>B. possess a joint cavity</a:t>
            </a:r>
          </a:p>
          <a:p>
            <a:r>
              <a:rPr lang="en-US" dirty="0" smtClean="0"/>
              <a:t>C. covered by an </a:t>
            </a:r>
            <a:r>
              <a:rPr lang="en-US" dirty="0" err="1" smtClean="0"/>
              <a:t>articular</a:t>
            </a:r>
            <a:r>
              <a:rPr lang="en-US" dirty="0" smtClean="0"/>
              <a:t> capsule</a:t>
            </a:r>
          </a:p>
          <a:p>
            <a:r>
              <a:rPr lang="en-US" dirty="0" smtClean="0"/>
              <a:t>D. synovial fluid fills the joint cavity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Which of the following is not a characteristic of a synovial joint-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799" y="0"/>
            <a:ext cx="94487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Classificatio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n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Structural-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material binding the bone.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0"/>
          <a:ext cx="9144000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15200" cy="485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Frances Vaughn Wilder · </a:t>
            </a:r>
            <a:r>
              <a:rPr lang="en-US" sz="1800" b="1" dirty="0" err="1"/>
              <a:t>Lissa</a:t>
            </a:r>
            <a:r>
              <a:rPr lang="en-US" sz="1800" b="1" dirty="0"/>
              <a:t> </a:t>
            </a:r>
            <a:r>
              <a:rPr lang="en-US" sz="1800" b="1" dirty="0" err="1"/>
              <a:t>Fahlman</a:t>
            </a:r>
            <a:r>
              <a:rPr lang="en-US" sz="1800" b="1" dirty="0"/>
              <a:t> ·</a:t>
            </a:r>
            <a:br>
              <a:rPr lang="en-US" sz="1800" b="1" dirty="0"/>
            </a:br>
            <a:r>
              <a:rPr lang="en-US" sz="1800" b="1" dirty="0"/>
              <a:t>Robert </a:t>
            </a:r>
            <a:r>
              <a:rPr lang="en-US" sz="1800" b="1" dirty="0" smtClean="0"/>
              <a:t>Donnelly</a:t>
            </a:r>
            <a:br>
              <a:rPr lang="en-US" sz="1800" b="1" dirty="0" smtClean="0"/>
            </a:br>
            <a:r>
              <a:rPr lang="en-US" sz="1800" dirty="0" smtClean="0"/>
              <a:t>Received</a:t>
            </a:r>
            <a:r>
              <a:rPr lang="en-US" sz="1800" dirty="0"/>
              <a:t>: 21 July 2009 / Accepted: 7 October 2009 / Published online: 29 October </a:t>
            </a:r>
            <a:r>
              <a:rPr lang="en-US" sz="1800" dirty="0" smtClean="0"/>
              <a:t>,2009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31292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Frances Vaughn Wilder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Lissa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Fahlman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Robert Donnelly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Radiographic cervical spine osteoarthritis progression rates: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longitudinal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 provide age-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speciWc</a:t>
                      </a:r>
                      <a:endParaRPr lang="en-US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progression rates of radiographic cervical spine OA,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by gender. Data from cohort subjects (ages 40+) from the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Clearwater Osteoarthritis Study were analyzed (</a:t>
                      </a:r>
                      <a:r>
                        <a:rPr lang="en-US" sz="14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= 707).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 study subjects’ demonstrated radiographic cervical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spine OA at baseline (2+).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Lateral cervical spine radiographs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were taken biennially.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study outcome was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radiographic disease progression. A grade increase of 1, or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more, by the Lawrence and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Kellgren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ordinal scale was considered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 show that the progression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rates for cervical spine OA increase with age. For all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ages combined, men demonstrated higher rates of progression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compared with women.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0159" y="0"/>
            <a:ext cx="9335559" cy="70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6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6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6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THANK YOU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153400" cy="5943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>
              <a:buNone/>
            </a:pPr>
            <a:r>
              <a:rPr lang="en-US" sz="2800" b="1" u="sng" dirty="0" smtClean="0"/>
              <a:t>A.  Fibrous joints</a:t>
            </a:r>
            <a:endParaRPr lang="en-US" sz="2800" b="1" dirty="0" smtClean="0"/>
          </a:p>
          <a:p>
            <a:r>
              <a:rPr lang="en-US" sz="2000" dirty="0" smtClean="0"/>
              <a:t>In these joints bones are united by fibrous tissue.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400" b="1" u="sng" dirty="0" smtClean="0"/>
              <a:t>3 Types: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a. Suture- </a:t>
            </a:r>
          </a:p>
          <a:p>
            <a:pPr>
              <a:buNone/>
            </a:pPr>
            <a:r>
              <a:rPr lang="en-US" sz="2000" dirty="0" smtClean="0"/>
              <a:t>		1.serrate suture</a:t>
            </a:r>
          </a:p>
          <a:p>
            <a:pPr>
              <a:buNone/>
            </a:pPr>
            <a:r>
              <a:rPr lang="en-US" sz="2000" dirty="0" smtClean="0"/>
              <a:t>		2.denticulate suture</a:t>
            </a:r>
          </a:p>
          <a:p>
            <a:pPr>
              <a:buNone/>
            </a:pPr>
            <a:r>
              <a:rPr lang="en-US" sz="2000" dirty="0" smtClean="0"/>
              <a:t>		3.squamous suture	</a:t>
            </a:r>
          </a:p>
          <a:p>
            <a:pPr>
              <a:buNone/>
            </a:pPr>
            <a:r>
              <a:rPr lang="en-US" sz="2000" dirty="0" smtClean="0"/>
              <a:t>		4.plane suture</a:t>
            </a:r>
          </a:p>
          <a:p>
            <a:pPr>
              <a:buNone/>
            </a:pPr>
            <a:r>
              <a:rPr lang="en-US" sz="2000" dirty="0" smtClean="0"/>
              <a:t>		5.wedge in groove suture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b. </a:t>
            </a:r>
            <a:r>
              <a:rPr lang="en-US" sz="2000" b="1" dirty="0" err="1" smtClean="0"/>
              <a:t>Syndesmoses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c. </a:t>
            </a:r>
            <a:r>
              <a:rPr lang="en-US" sz="2000" b="1" dirty="0" err="1" smtClean="0"/>
              <a:t>Gomphosis</a:t>
            </a:r>
            <a:endParaRPr lang="en-US" sz="2000" b="1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Immovable joints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5800" y="381000"/>
            <a:ext cx="769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Synarthroses</a:t>
            </a:r>
            <a:r>
              <a:rPr lang="en-US" sz="3600" dirty="0" smtClean="0">
                <a:solidFill>
                  <a:srgbClr val="FF0000"/>
                </a:solidFill>
              </a:rPr>
              <a:t> (Immovable joints)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4295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1.Serrate suture</a:t>
            </a:r>
            <a:r>
              <a:rPr lang="en-US" sz="3100" b="1" dirty="0" smtClean="0">
                <a:solidFill>
                  <a:srgbClr val="FF0000"/>
                </a:solidFill>
              </a:rPr>
              <a:t>-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The </a:t>
            </a:r>
            <a:r>
              <a:rPr lang="en-US" sz="2700" dirty="0" smtClean="0"/>
              <a:t>edge of bones present saw tooth appearance. </a:t>
            </a:r>
            <a:r>
              <a:rPr lang="en-US" sz="2700" b="1" dirty="0" smtClean="0"/>
              <a:t>Exp.</a:t>
            </a:r>
            <a:r>
              <a:rPr lang="en-US" sz="2700" dirty="0" smtClean="0"/>
              <a:t>- </a:t>
            </a:r>
            <a:r>
              <a:rPr lang="en-US" sz="2700" dirty="0" err="1" smtClean="0"/>
              <a:t>sagittal</a:t>
            </a:r>
            <a:r>
              <a:rPr lang="en-US" sz="2700" dirty="0" smtClean="0"/>
              <a:t> suture  </a:t>
            </a:r>
            <a:br>
              <a:rPr lang="en-US" sz="2700" dirty="0" smtClean="0"/>
            </a:br>
            <a:r>
              <a:rPr lang="en-US" sz="2700" dirty="0" smtClean="0"/>
              <a:t>   of the skull</a:t>
            </a:r>
            <a:br>
              <a:rPr lang="en-US" sz="2700" dirty="0" smtClean="0"/>
            </a:br>
            <a:endParaRPr lang="en-US" sz="2400" dirty="0"/>
          </a:p>
        </p:txBody>
      </p:sp>
      <p:pic>
        <p:nvPicPr>
          <p:cNvPr id="4" name="Picture 4" descr="0901a_FibrousJoints_1.jpg                                      0002B647Macintosh HD                   ABA78158: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3962400" y="2286000"/>
            <a:ext cx="51816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 descr="Skull%20From%20Behind%20copy"/>
          <p:cNvPicPr>
            <a:picLocks noChangeAspect="1" noChangeArrowheads="1"/>
          </p:cNvPicPr>
          <p:nvPr/>
        </p:nvPicPr>
        <p:blipFill>
          <a:blip r:embed="rId4"/>
          <a:srcRect l="1486" r="3397" b="5482"/>
          <a:stretch>
            <a:fillRect/>
          </a:stretch>
        </p:blipFill>
        <p:spPr bwMode="auto">
          <a:xfrm>
            <a:off x="0" y="2743200"/>
            <a:ext cx="39274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1983</TotalTime>
  <Words>2361</Words>
  <Application>Microsoft Office PowerPoint</Application>
  <PresentationFormat>On-screen Show (4:3)</PresentationFormat>
  <Paragraphs>527</Paragraphs>
  <Slides>73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Flow</vt:lpstr>
      <vt:lpstr>JOINT</vt:lpstr>
      <vt:lpstr>                                                                             Joints</vt:lpstr>
      <vt:lpstr>Definition</vt:lpstr>
      <vt:lpstr>Introduction</vt:lpstr>
      <vt:lpstr>Slide 5</vt:lpstr>
      <vt:lpstr>Classification</vt:lpstr>
      <vt:lpstr>Slide 7</vt:lpstr>
      <vt:lpstr>Immovable joints</vt:lpstr>
      <vt:lpstr>    1.Serrate suture-     The edge of bones present saw tooth appearance. Exp.- sagittal suture      of the skull </vt:lpstr>
      <vt:lpstr>     2.Denticulate suture-       The margins present teeth the tips being broader than the            roots. Exp.- lamdoid suture</vt:lpstr>
      <vt:lpstr>   3. Squamous suture-   Here the edges of bone are united by overlapping. Exp.-between parietal bone and squamous part of temporal    bone.</vt:lpstr>
      <vt:lpstr>   4. Plane suture-   The borders are plane and united by sutural ligament.  Exp.- articulation between palatine process of two maxillae.</vt:lpstr>
      <vt:lpstr>    5. Wedge and groove suture-   The edge of one bone fits in the groove of the other bone. Exp.-between the rostrum of sphenoid and the upper margin of vomer.</vt:lpstr>
      <vt:lpstr>Slide 14</vt:lpstr>
      <vt:lpstr>Slide 15</vt:lpstr>
      <vt:lpstr>a. suture</vt:lpstr>
      <vt:lpstr>Slide 17</vt:lpstr>
      <vt:lpstr>Cartilaginous Joints</vt:lpstr>
      <vt:lpstr>Slide 19</vt:lpstr>
      <vt:lpstr>Synchondroses(Primary cartilaginous joint)</vt:lpstr>
      <vt:lpstr>Diarthroses(Synovial Joints)</vt:lpstr>
      <vt:lpstr>Slide 22</vt:lpstr>
      <vt:lpstr>Articular cartilage</vt:lpstr>
      <vt:lpstr>Articular capsule</vt:lpstr>
      <vt:lpstr>Articular capsule</vt:lpstr>
      <vt:lpstr>Synovial fluid</vt:lpstr>
      <vt:lpstr>Ligament </vt:lpstr>
      <vt:lpstr>Articular disc or menisci</vt:lpstr>
      <vt:lpstr>Slide 29</vt:lpstr>
      <vt:lpstr>Classification of synovial joint</vt:lpstr>
      <vt:lpstr>Slide 31</vt:lpstr>
      <vt:lpstr>Classification of synovial joint</vt:lpstr>
      <vt:lpstr>Slide 33</vt:lpstr>
      <vt:lpstr>Slide 34</vt:lpstr>
      <vt:lpstr>Slide 35</vt:lpstr>
      <vt:lpstr>Temporo-mandibular joint- condylar joint</vt:lpstr>
      <vt:lpstr>2. Biaxial joint-have two degree freedom of movement and present two varieties.</vt:lpstr>
      <vt:lpstr>Slide 38</vt:lpstr>
      <vt:lpstr>3. Polyaxial joint- have three degree freedom of movement</vt:lpstr>
      <vt:lpstr>Slide 40</vt:lpstr>
      <vt:lpstr>4.Plane joint- </vt:lpstr>
      <vt:lpstr>Uniaxial joint</vt:lpstr>
      <vt:lpstr>Peculiarities of synovial joint:-</vt:lpstr>
      <vt:lpstr>Factors limiting the range of movement</vt:lpstr>
      <vt:lpstr>Slide 45</vt:lpstr>
      <vt:lpstr>Blood supply </vt:lpstr>
      <vt:lpstr>Nerve supply</vt:lpstr>
      <vt:lpstr>Hilton’s law</vt:lpstr>
      <vt:lpstr>Factors preventing friction during movement</vt:lpstr>
      <vt:lpstr> Clinical anatomy:  </vt:lpstr>
      <vt:lpstr>Dislocation of the joint </vt:lpstr>
      <vt:lpstr>Slide 52</vt:lpstr>
      <vt:lpstr> injury</vt:lpstr>
      <vt:lpstr> Stiffness of joint</vt:lpstr>
      <vt:lpstr>Slide 55</vt:lpstr>
      <vt:lpstr>Arthroplasty- Replacement of joints </vt:lpstr>
      <vt:lpstr>Slide 57</vt:lpstr>
      <vt:lpstr>Questions</vt:lpstr>
      <vt:lpstr>1. Write the type of joint:</vt:lpstr>
      <vt:lpstr>2. When the end of one bone gets out of its socket is known as-</vt:lpstr>
      <vt:lpstr>Slide 61</vt:lpstr>
      <vt:lpstr>4.Which of the following is not a fibrous joint-</vt:lpstr>
      <vt:lpstr>5. Which of the following is not a characteristic of a synovial joint-</vt:lpstr>
      <vt:lpstr>Answers</vt:lpstr>
      <vt:lpstr>1. Write the type of joint:</vt:lpstr>
      <vt:lpstr>2. When the end of one bone gets out of its socket is known as-</vt:lpstr>
      <vt:lpstr>Slide 67</vt:lpstr>
      <vt:lpstr>4.Which of the following is not a fibrous joint-</vt:lpstr>
      <vt:lpstr>5. Which of the following is not a characteristic of a synovial joint-</vt:lpstr>
      <vt:lpstr>Slide 70</vt:lpstr>
      <vt:lpstr>Frances Vaughn Wilder · Lissa Fahlman · Robert Donnelly Received: 21 July 2009 / Accepted: 7 October 2009 / Published online: 29 October ,2009</vt:lpstr>
      <vt:lpstr>Slide 72</vt:lpstr>
      <vt:lpstr>Slide 73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INTEL</dc:creator>
  <cp:lastModifiedBy>Admin</cp:lastModifiedBy>
  <cp:revision>208</cp:revision>
  <dcterms:created xsi:type="dcterms:W3CDTF">2010-07-29T12:40:25Z</dcterms:created>
  <dcterms:modified xsi:type="dcterms:W3CDTF">2020-08-13T09:36:38Z</dcterms:modified>
</cp:coreProperties>
</file>