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D113A-F237-4DF7-85D6-B990AE95D7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91831-9115-4A3D-A5CE-7833251287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Haematometrocolpos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Jayesh</a:t>
            </a:r>
            <a:r>
              <a:rPr lang="en-US" smtClean="0"/>
              <a:t> Shah 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Ultrasound is the imaging modality of choice in these cases </a:t>
            </a:r>
            <a:r>
              <a:rPr lang="en-IN" dirty="0" smtClean="0"/>
              <a:t>. </a:t>
            </a:r>
            <a:r>
              <a:rPr lang="en-IN" dirty="0"/>
              <a:t>Typical findings reveal a </a:t>
            </a:r>
            <a:r>
              <a:rPr lang="en-IN" dirty="0" smtClean="0"/>
              <a:t>cystic mass </a:t>
            </a:r>
            <a:r>
              <a:rPr lang="en-IN" dirty="0"/>
              <a:t>of varying </a:t>
            </a:r>
            <a:r>
              <a:rPr lang="en-IN" dirty="0" err="1"/>
              <a:t>echogenicity</a:t>
            </a:r>
            <a:r>
              <a:rPr lang="en-IN" dirty="0"/>
              <a:t>, the diagnosis of which can normally be reached as long as care </a:t>
            </a:r>
            <a:r>
              <a:rPr lang="en-IN" dirty="0" smtClean="0"/>
              <a:t>is taken </a:t>
            </a:r>
            <a:r>
              <a:rPr lang="en-IN" dirty="0"/>
              <a:t>to image all pelvic organs thoroughly [8]. Further imaging with CT or MRI is not necessary </a:t>
            </a:r>
            <a:r>
              <a:rPr lang="en-IN" dirty="0" smtClean="0"/>
              <a:t>if no </a:t>
            </a:r>
            <a:r>
              <a:rPr lang="en-IN" dirty="0"/>
              <a:t>further pathology is suspected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/>
              <a:t>Haematocolpos</a:t>
            </a:r>
            <a:r>
              <a:rPr lang="en-IN" dirty="0"/>
              <a:t> secondary to </a:t>
            </a:r>
            <a:r>
              <a:rPr lang="en-IN" dirty="0" smtClean="0"/>
              <a:t>an imperforate </a:t>
            </a:r>
            <a:r>
              <a:rPr lang="en-IN" dirty="0"/>
              <a:t>hymen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 err="1"/>
              <a:t>Haematometrocolpos</a:t>
            </a:r>
            <a:r>
              <a:rPr lang="en-IN" dirty="0"/>
              <a:t> secondary to a transverse vaginal septum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Haematocolpos</a:t>
            </a:r>
            <a:r>
              <a:rPr lang="en-IN" dirty="0" smtClean="0"/>
              <a:t> secondary </a:t>
            </a:r>
            <a:r>
              <a:rPr lang="en-IN" dirty="0"/>
              <a:t>to a transverse vaginal septum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 err="1"/>
              <a:t>Haematometrocolpos</a:t>
            </a:r>
            <a:r>
              <a:rPr lang="en-IN" dirty="0"/>
              <a:t> secondary to other </a:t>
            </a:r>
            <a:r>
              <a:rPr lang="en-IN" dirty="0" smtClean="0"/>
              <a:t>structural abnormalities,</a:t>
            </a:r>
          </a:p>
          <a:p>
            <a:r>
              <a:rPr lang="en-IN" dirty="0" smtClean="0"/>
              <a:t> </a:t>
            </a:r>
            <a:r>
              <a:rPr lang="en-IN" dirty="0" err="1"/>
              <a:t>Haematocolpos</a:t>
            </a:r>
            <a:r>
              <a:rPr lang="en-IN" dirty="0"/>
              <a:t> secondary to other structural abnormalities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 </a:t>
            </a:r>
            <a:r>
              <a:rPr lang="en-IN" dirty="0" err="1"/>
              <a:t>premenarche</a:t>
            </a:r>
            <a:r>
              <a:rPr lang="en-IN" dirty="0"/>
              <a:t> girl presented with a 3 day history of severe lower back pain. She had </a:t>
            </a:r>
            <a:r>
              <a:rPr lang="en-IN" dirty="0" smtClean="0"/>
              <a:t>been experiencing </a:t>
            </a:r>
            <a:r>
              <a:rPr lang="en-IN" dirty="0"/>
              <a:t>milder, cyclical back pain for 8 months; this was occasionally felt in the abdomen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On examination</a:t>
            </a:r>
            <a:r>
              <a:rPr lang="en-IN" dirty="0"/>
              <a:t>, lower back tenderness and an abdominal mass were noted. Previous medical </a:t>
            </a:r>
            <a:r>
              <a:rPr lang="en-IN" dirty="0" smtClean="0"/>
              <a:t>history was </a:t>
            </a:r>
            <a:r>
              <a:rPr lang="en-IN" dirty="0"/>
              <a:t>unremarkable.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 smtClean="0"/>
              <a:t/>
            </a:r>
            <a:br>
              <a:rPr lang="en-IN" sz="2400" b="1" dirty="0" smtClean="0"/>
            </a:br>
            <a:r>
              <a:rPr lang="en-IN" sz="2800" dirty="0"/>
              <a:t>Longitudinal image illustrating a distended vaginal cavity (V) containing </a:t>
            </a:r>
            <a:r>
              <a:rPr lang="en-IN" sz="2800" dirty="0" err="1"/>
              <a:t>hypoechoic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dirty="0"/>
              <a:t>material.</a:t>
            </a:r>
            <a:endParaRPr lang="en-IN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40"/>
            <a:ext cx="607223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Transverse image illustrating a distended vaginal cavity (V) containing </a:t>
            </a:r>
            <a:r>
              <a:rPr lang="en-IN" sz="2800" dirty="0" err="1"/>
              <a:t>hypoechoic</a:t>
            </a:r>
            <a:r>
              <a:rPr lang="en-IN" sz="2800" dirty="0"/>
              <a:t> material,</a:t>
            </a:r>
            <a:br>
              <a:rPr lang="en-IN" sz="2800" dirty="0"/>
            </a:br>
            <a:r>
              <a:rPr lang="en-IN" sz="2800" dirty="0"/>
              <a:t>posterior to the bladder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285992"/>
            <a:ext cx="521497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Longitudinal image illustrating the distended vaginal cavity (V) and distended uterus (U)</a:t>
            </a:r>
            <a:br>
              <a:rPr lang="en-IN" sz="2800" dirty="0"/>
            </a:br>
            <a:r>
              <a:rPr lang="en-IN" sz="2800" dirty="0"/>
              <a:t>superiorly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85992"/>
            <a:ext cx="728667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Transverse colour Doppler image of the uterus with distended uterine cavity (white arrow).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071678"/>
            <a:ext cx="685804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Transverse image illustrating the relation of the right ovary (RO) to the distended vaginal</a:t>
            </a:r>
            <a:br>
              <a:rPr lang="en-IN" sz="2800" dirty="0"/>
            </a:br>
            <a:r>
              <a:rPr lang="en-IN" sz="2800" dirty="0"/>
              <a:t>cavity (V) and bladder (B).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357430"/>
            <a:ext cx="650085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Normal left </a:t>
            </a:r>
            <a:r>
              <a:rPr lang="en-IN" sz="3200" dirty="0" err="1"/>
              <a:t>adnexa</a:t>
            </a:r>
            <a:endParaRPr lang="en-IN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57364"/>
            <a:ext cx="585791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err="1"/>
              <a:t>Haematometrocolpos</a:t>
            </a:r>
            <a:r>
              <a:rPr lang="en-IN" dirty="0"/>
              <a:t> is a rare diagnosis of a collection of blood in the vaginal </a:t>
            </a:r>
            <a:r>
              <a:rPr lang="en-IN" dirty="0" smtClean="0"/>
              <a:t>cavity (</a:t>
            </a:r>
            <a:r>
              <a:rPr lang="en-IN" dirty="0" err="1" smtClean="0"/>
              <a:t>haematocolpos</a:t>
            </a:r>
            <a:r>
              <a:rPr lang="en-IN" dirty="0"/>
              <a:t>) and uterus (</a:t>
            </a:r>
            <a:r>
              <a:rPr lang="en-IN" dirty="0" err="1"/>
              <a:t>haematometra</a:t>
            </a:r>
            <a:r>
              <a:rPr lang="en-IN" dirty="0"/>
              <a:t>) due to vaginal outflow obstruction </a:t>
            </a:r>
            <a:r>
              <a:rPr lang="en-IN" dirty="0" smtClean="0"/>
              <a:t>.</a:t>
            </a:r>
            <a:endParaRPr lang="en-IN" dirty="0"/>
          </a:p>
          <a:p>
            <a:r>
              <a:rPr lang="en-IN" dirty="0"/>
              <a:t>The most common cause is an imperforate hymen; residual embryological </a:t>
            </a:r>
            <a:r>
              <a:rPr lang="en-IN" dirty="0" err="1"/>
              <a:t>mesodermal</a:t>
            </a:r>
            <a:r>
              <a:rPr lang="en-IN" dirty="0"/>
              <a:t> tissue </a:t>
            </a:r>
            <a:r>
              <a:rPr lang="en-IN" dirty="0" smtClean="0"/>
              <a:t>that normally </a:t>
            </a:r>
            <a:r>
              <a:rPr lang="en-IN" dirty="0"/>
              <a:t>perforates during the later stages of development. This is an infrequent </a:t>
            </a:r>
            <a:r>
              <a:rPr lang="en-IN" dirty="0" smtClean="0"/>
              <a:t>congenital abnormality </a:t>
            </a:r>
            <a:r>
              <a:rPr lang="en-IN" dirty="0"/>
              <a:t>occurring in approximately 1 in 2000 females 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A familial pattern has been </a:t>
            </a:r>
            <a:r>
              <a:rPr lang="en-IN" dirty="0" smtClean="0"/>
              <a:t>reported with </a:t>
            </a:r>
            <a:r>
              <a:rPr lang="en-IN" dirty="0"/>
              <a:t>both dominant and recessive modes of inheritance suggested. Usually an imperforate hymen </a:t>
            </a:r>
            <a:r>
              <a:rPr lang="en-IN" dirty="0" smtClean="0"/>
              <a:t>is an </a:t>
            </a:r>
            <a:r>
              <a:rPr lang="en-IN" dirty="0"/>
              <a:t>isolated abnormality but it is occasionally associated with other abnormalities such </a:t>
            </a:r>
            <a:r>
              <a:rPr lang="en-IN" dirty="0" smtClean="0"/>
              <a:t>as</a:t>
            </a:r>
          </a:p>
          <a:p>
            <a:pPr>
              <a:buNone/>
            </a:pPr>
            <a:r>
              <a:rPr lang="en-IN" dirty="0" smtClean="0"/>
              <a:t>     genitourinary malformations and renal agenesis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336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Haematometrocolpos </vt:lpstr>
      <vt:lpstr>Clinical History</vt:lpstr>
      <vt:lpstr> Longitudinal image illustrating a distended vaginal cavity (V) containing hypoechoic material.</vt:lpstr>
      <vt:lpstr>Transverse image illustrating a distended vaginal cavity (V) containing hypoechoic material, posterior to the bladder</vt:lpstr>
      <vt:lpstr>Longitudinal image illustrating the distended vaginal cavity (V) and distended uterus (U) superiorly</vt:lpstr>
      <vt:lpstr>Transverse colour Doppler image of the uterus with distended uterine cavity (white arrow).</vt:lpstr>
      <vt:lpstr>Transverse image illustrating the relation of the right ovary (RO) to the distended vaginal cavity (V) and bladder (B).</vt:lpstr>
      <vt:lpstr>Normal left adnexa</vt:lpstr>
      <vt:lpstr>Discussion</vt:lpstr>
      <vt:lpstr>Slide 10</vt:lpstr>
      <vt:lpstr>Differential Diagnosis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Haematometrocolpos </dc:title>
  <dc:creator>ANSHUL</dc:creator>
  <cp:lastModifiedBy>user</cp:lastModifiedBy>
  <cp:revision>4</cp:revision>
  <dcterms:created xsi:type="dcterms:W3CDTF">2014-04-22T17:16:20Z</dcterms:created>
  <dcterms:modified xsi:type="dcterms:W3CDTF">2020-08-17T06:45:29Z</dcterms:modified>
</cp:coreProperties>
</file>