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CYANOTIC HEART DISEASES"/>
          <p:cNvSpPr txBox="1"/>
          <p:nvPr/>
        </p:nvSpPr>
        <p:spPr>
          <a:xfrm>
            <a:off x="457200" y="847019"/>
            <a:ext cx="807720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ACYANOTIC HEART DISEASES</a:t>
            </a:r>
          </a:p>
        </p:txBody>
      </p:sp>
      <p:sp>
        <p:nvSpPr>
          <p:cNvPr id="21" name="DR. HEMAL DAVE…"/>
          <p:cNvSpPr txBox="1"/>
          <p:nvPr/>
        </p:nvSpPr>
        <p:spPr>
          <a:xfrm>
            <a:off x="4310305" y="2396419"/>
            <a:ext cx="367023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smtClean="0"/>
              <a:t>DR.</a:t>
            </a:r>
            <a:r>
              <a:rPr lang="en-US" smtClean="0"/>
              <a:t>DIPIKA BHIL</a:t>
            </a: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ASSISTANT PROFESSOR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DEPARTMENT OF PAEDIATRICS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SBKS MIRC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On-screen Show (16:9)</PresentationFormat>
  <Paragraphs>5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Anusha</cp:lastModifiedBy>
  <cp:revision>2</cp:revision>
  <dcterms:modified xsi:type="dcterms:W3CDTF">2020-08-17T05:36:41Z</dcterms:modified>
</cp:coreProperties>
</file>