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3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11FF6C-A670-483A-BF99-29E91541C953}" type="datetimeFigureOut">
              <a:rPr lang="en-US" smtClean="0"/>
              <a:t>17/08//2020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NEMIA IN CHILDREN"/>
          <p:cNvSpPr txBox="1"/>
          <p:nvPr/>
        </p:nvSpPr>
        <p:spPr>
          <a:xfrm>
            <a:off x="1143000" y="1259105"/>
            <a:ext cx="70104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4400" dirty="0"/>
              <a:t>ANEMIA IN CHILDREN</a:t>
            </a:r>
          </a:p>
        </p:txBody>
      </p:sp>
      <p:sp>
        <p:nvSpPr>
          <p:cNvPr id="23" name="Dr.KM Meheria…"/>
          <p:cNvSpPr txBox="1"/>
          <p:nvPr/>
        </p:nvSpPr>
        <p:spPr>
          <a:xfrm>
            <a:off x="4310305" y="2396419"/>
            <a:ext cx="275972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 err="1" smtClean="0"/>
              <a:t>Dr.</a:t>
            </a:r>
            <a:r>
              <a:rPr lang="en-US" dirty="0" err="1" smtClean="0"/>
              <a:t>AVINASH</a:t>
            </a:r>
            <a:r>
              <a:rPr lang="en-US" dirty="0" smtClean="0"/>
              <a:t> BOTHRA</a:t>
            </a: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Professor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Department of </a:t>
            </a:r>
            <a:r>
              <a:rPr dirty="0" err="1"/>
              <a:t>Paediatrics</a:t>
            </a: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SBKS MIRC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11</Words>
  <Application>Microsoft Office PowerPoint</Application>
  <PresentationFormat>On-screen Show (16:9)</PresentationFormat>
  <Paragraphs>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2</cp:revision>
  <dcterms:modified xsi:type="dcterms:W3CDTF">2020-08-17T05:37:53Z</dcterms:modified>
</cp:coreProperties>
</file>