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7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A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5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1DE"/>
          </a:solidFill>
        </a:fill>
      </a:tcStyle>
    </a:wholeTbl>
    <a:band2H>
      <a:tcTxStyle/>
      <a:tcStyle>
        <a:tcBdr/>
        <a:fill>
          <a:solidFill>
            <a:srgbClr val="EFE9E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09728"/>
            <a:ext cx="8814816" cy="18790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285751"/>
            <a:ext cx="8229600" cy="165735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114550"/>
            <a:ext cx="6560234" cy="131445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4881753"/>
            <a:ext cx="3002280" cy="20574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17/08//2020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48817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4881753"/>
            <a:ext cx="3907464" cy="20574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2450592"/>
            <a:ext cx="74066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73673"/>
            <a:ext cx="7772400" cy="2048256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65785"/>
            <a:ext cx="7772400" cy="1132284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4885253"/>
            <a:ext cx="3002280" cy="20574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17/08//2020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48852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4885253"/>
            <a:ext cx="3907464" cy="20574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4885926"/>
            <a:ext cx="464288" cy="205740"/>
          </a:xfrm>
        </p:spPr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162391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162391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61"/>
            <a:ext cx="8229600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956322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956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4885926"/>
            <a:ext cx="464288" cy="205740"/>
          </a:xfrm>
        </p:spPr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14"/>
            <a:ext cx="8229600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068441"/>
            <a:ext cx="800100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793242"/>
            <a:ext cx="3749040" cy="6858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228600"/>
            <a:ext cx="3931920" cy="5715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830670"/>
            <a:ext cx="3931920" cy="8001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57350"/>
            <a:ext cx="8666456" cy="298323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4885253"/>
            <a:ext cx="3002280" cy="20574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17/08//2020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48852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4885253"/>
            <a:ext cx="3907464" cy="20574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3543300"/>
            <a:ext cx="5486400" cy="498402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4041703"/>
            <a:ext cx="5486400" cy="684191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187398"/>
            <a:ext cx="8534400" cy="325755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4881753"/>
            <a:ext cx="3002280" cy="20574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17/08//2020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4881753"/>
            <a:ext cx="464288" cy="2057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4881753"/>
            <a:ext cx="3907464" cy="20574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10314"/>
            <a:ext cx="8810846" cy="492404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4800600"/>
            <a:ext cx="4212264" cy="20574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4800600"/>
            <a:ext cx="3002280" cy="20574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17/08//2020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4885926"/>
            <a:ext cx="464288" cy="20574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90152"/>
            <a:ext cx="8229600" cy="85725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34678"/>
            <a:ext cx="8229600" cy="339471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6" descr="Picture 6"/>
          <p:cNvPicPr>
            <a:picLocks noChangeAspect="1"/>
          </p:cNvPicPr>
          <p:nvPr/>
        </p:nvPicPr>
        <p:blipFill>
          <a:blip r:embed="rId2" cstate="print">
            <a:extLst/>
          </a:blip>
          <a:srcRect l="3613"/>
          <a:stretch>
            <a:fillRect/>
          </a:stretch>
        </p:blipFill>
        <p:spPr>
          <a:xfrm>
            <a:off x="-1" y="2002263"/>
            <a:ext cx="3027760" cy="3141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icture 8" descr="Picture 8"/>
          <p:cNvPicPr>
            <a:picLocks noChangeAspect="1"/>
          </p:cNvPicPr>
          <p:nvPr/>
        </p:nvPicPr>
        <p:blipFill>
          <a:blip r:embed="rId3" cstate="print">
            <a:extLst/>
          </a:blip>
          <a:srcRect l="35640"/>
          <a:stretch>
            <a:fillRect/>
          </a:stretch>
        </p:blipFill>
        <p:spPr>
          <a:xfrm>
            <a:off x="-1" y="2169260"/>
            <a:ext cx="1141810" cy="177409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Oval 10"/>
          <p:cNvSpPr/>
          <p:nvPr/>
        </p:nvSpPr>
        <p:spPr>
          <a:xfrm>
            <a:off x="6456758" y="1257300"/>
            <a:ext cx="2114551" cy="211455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2" name="Picture 12" descr="Picture 12"/>
          <p:cNvPicPr>
            <a:picLocks noChangeAspect="1"/>
          </p:cNvPicPr>
          <p:nvPr/>
        </p:nvPicPr>
        <p:blipFill>
          <a:blip r:embed="rId4" cstate="print">
            <a:extLst/>
          </a:blip>
          <a:srcRect t="28812"/>
          <a:stretch>
            <a:fillRect/>
          </a:stretch>
        </p:blipFill>
        <p:spPr>
          <a:xfrm>
            <a:off x="5999558" y="0"/>
            <a:ext cx="1202541" cy="856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icture 14" descr="Picture 14"/>
          <p:cNvPicPr>
            <a:picLocks noChangeAspect="1"/>
          </p:cNvPicPr>
          <p:nvPr/>
        </p:nvPicPr>
        <p:blipFill>
          <a:blip r:embed="rId5" cstate="print">
            <a:extLst/>
          </a:blip>
          <a:srcRect b="23320"/>
          <a:stretch>
            <a:fillRect/>
          </a:stretch>
        </p:blipFill>
        <p:spPr>
          <a:xfrm>
            <a:off x="6454407" y="4572000"/>
            <a:ext cx="745302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Rectangle 16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5" name="Rectangle 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6" name="Rectangle 20"/>
          <p:cNvSpPr/>
          <p:nvPr/>
        </p:nvSpPr>
        <p:spPr>
          <a:xfrm>
            <a:off x="7828359" y="0"/>
            <a:ext cx="514351" cy="8572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Straight Connector 22"/>
          <p:cNvSpPr/>
          <p:nvPr/>
        </p:nvSpPr>
        <p:spPr>
          <a:xfrm flipH="1">
            <a:off x="3267514" y="1448239"/>
            <a:ext cx="1" cy="2400301"/>
          </a:xfrm>
          <a:prstGeom prst="line">
            <a:avLst/>
          </a:prstGeom>
          <a:ln w="15875" cap="sq">
            <a:solidFill>
              <a:srgbClr val="EBEBEB">
                <a:alpha val="70000"/>
              </a:srgbClr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TextBox 1"/>
          <p:cNvSpPr txBox="1"/>
          <p:nvPr/>
        </p:nvSpPr>
        <p:spPr>
          <a:xfrm>
            <a:off x="3536440" y="950217"/>
            <a:ext cx="5014832" cy="3396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6100">
                <a:solidFill>
                  <a:srgbClr val="EBEBEB"/>
                </a:solidFill>
              </a:defRPr>
            </a:lvl1pPr>
          </a:lstStyle>
          <a:p>
            <a:r>
              <a:t>		IUGR AND PREMATURITY</a:t>
            </a:r>
          </a:p>
        </p:txBody>
      </p:sp>
      <p:sp>
        <p:nvSpPr>
          <p:cNvPr id="269" name="TextBox 2"/>
          <p:cNvSpPr txBox="1"/>
          <p:nvPr/>
        </p:nvSpPr>
        <p:spPr>
          <a:xfrm>
            <a:off x="2789653" y="354788"/>
            <a:ext cx="320848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SUMANDEEP VIDYAPEETH</a:t>
            </a:r>
          </a:p>
        </p:txBody>
      </p:sp>
      <p:sp>
        <p:nvSpPr>
          <p:cNvPr id="270" name="TextBox 3"/>
          <p:cNvSpPr txBox="1"/>
          <p:nvPr/>
        </p:nvSpPr>
        <p:spPr>
          <a:xfrm>
            <a:off x="271893" y="2549276"/>
            <a:ext cx="2483974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BY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/>
          </a:p>
          <a:p>
            <a:pPr>
              <a:defRPr>
                <a:solidFill>
                  <a:srgbClr val="FFFFFF"/>
                </a:solidFill>
              </a:defRPr>
            </a:pPr>
            <a:r>
              <a:t>DR.PRASHANT MODI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ASSOCIATE PROFESSOR </a:t>
            </a:r>
          </a:p>
          <a:p>
            <a:pPr>
              <a:defRPr>
                <a:solidFill>
                  <a:srgbClr val="FFFFFF"/>
                </a:solidFill>
              </a:defRPr>
            </a:pPr>
            <a:endParaRPr/>
          </a:p>
          <a:p>
            <a:pPr>
              <a:defRPr>
                <a:solidFill>
                  <a:srgbClr val="FFFFFF"/>
                </a:solidFill>
              </a:defRPr>
            </a:pPr>
            <a:r>
              <a:t>DEPARTMENT OF PAEDIATRICS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  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</TotalTime>
  <Words>12</Words>
  <Application>Microsoft Office PowerPoint</Application>
  <PresentationFormat>On-screen Show (16:9)</PresentationFormat>
  <Paragraphs>9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THANK YOU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1</cp:revision>
  <dcterms:modified xsi:type="dcterms:W3CDTF">2020-08-17T05:42:09Z</dcterms:modified>
</cp:coreProperties>
</file>