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/>
          <p:cNvSpPr txBox="1"/>
          <p:nvPr/>
        </p:nvSpPr>
        <p:spPr>
          <a:xfrm>
            <a:off x="947316" y="1655152"/>
            <a:ext cx="6066471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 b="1"/>
            </a:pPr>
            <a:r>
              <a:rPr dirty="0" err="1"/>
              <a:t>Paediatric</a:t>
            </a:r>
            <a:r>
              <a:rPr dirty="0"/>
              <a:t> Tuberculosis</a:t>
            </a:r>
          </a:p>
          <a:p>
            <a:pPr>
              <a:defRPr sz="3600" b="1"/>
            </a:pPr>
            <a:endParaRPr dirty="0"/>
          </a:p>
          <a:p>
            <a:pPr>
              <a:defRPr sz="3600" b="1"/>
            </a:pPr>
            <a:endParaRPr dirty="0"/>
          </a:p>
          <a:p>
            <a:pPr>
              <a:defRPr b="1">
                <a:solidFill>
                  <a:schemeClr val="accent1"/>
                </a:solidFill>
              </a:defRPr>
            </a:pPr>
            <a:endParaRPr dirty="0"/>
          </a:p>
          <a:p>
            <a:pPr>
              <a:defRPr b="1">
                <a:solidFill>
                  <a:schemeClr val="accent1"/>
                </a:solidFill>
              </a:defRPr>
            </a:pPr>
            <a:r>
              <a:rPr dirty="0" err="1" smtClean="0"/>
              <a:t>Dr.Pra</a:t>
            </a:r>
            <a:r>
              <a:rPr lang="en-US" dirty="0" err="1" smtClean="0"/>
              <a:t>sad</a:t>
            </a:r>
            <a:r>
              <a:rPr lang="en-US" dirty="0" smtClean="0"/>
              <a:t> </a:t>
            </a:r>
            <a:r>
              <a:rPr lang="en-US" smtClean="0"/>
              <a:t>Muley</a:t>
            </a:r>
            <a:endParaRPr/>
          </a:p>
          <a:p>
            <a:pPr>
              <a:defRPr b="1">
                <a:solidFill>
                  <a:schemeClr val="accent1"/>
                </a:solidFill>
              </a:defRPr>
            </a:pPr>
            <a:r>
              <a:rPr dirty="0"/>
              <a:t>Associate Professor</a:t>
            </a:r>
          </a:p>
          <a:p>
            <a:pPr>
              <a:defRPr b="1">
                <a:solidFill>
                  <a:schemeClr val="accent1"/>
                </a:solidFill>
              </a:defRPr>
            </a:pPr>
            <a:r>
              <a:rPr dirty="0"/>
              <a:t>Dept of </a:t>
            </a:r>
            <a:r>
              <a:rPr dirty="0" err="1"/>
              <a:t>Paediatrics</a:t>
            </a:r>
            <a:endParaRPr dirty="0"/>
          </a:p>
          <a:p>
            <a:pPr>
              <a:defRPr b="1">
                <a:solidFill>
                  <a:schemeClr val="accent1"/>
                </a:solidFill>
              </a:defRPr>
            </a:pPr>
            <a:r>
              <a:rPr dirty="0"/>
              <a:t>SBKS MI&amp;RC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ject 1" descr="Object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On-screen Show (16:9)</PresentationFormat>
  <Paragraphs>8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Anusha</cp:lastModifiedBy>
  <cp:revision>1</cp:revision>
  <dcterms:modified xsi:type="dcterms:W3CDTF">2020-08-17T05:49:39Z</dcterms:modified>
</cp:coreProperties>
</file>