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83" r:id="rId9"/>
    <p:sldId id="284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74" r:id="rId28"/>
    <p:sldId id="278" r:id="rId29"/>
    <p:sldId id="290" r:id="rId30"/>
    <p:sldId id="286" r:id="rId31"/>
    <p:sldId id="287" r:id="rId32"/>
    <p:sldId id="288" r:id="rId33"/>
    <p:sldId id="276" r:id="rId34"/>
    <p:sldId id="267" r:id="rId35"/>
    <p:sldId id="268" r:id="rId36"/>
    <p:sldId id="270" r:id="rId37"/>
    <p:sldId id="271" r:id="rId38"/>
    <p:sldId id="272" r:id="rId39"/>
    <p:sldId id="273" r:id="rId40"/>
    <p:sldId id="27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6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66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19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41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44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46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57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48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92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26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60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E0CD-F951-44B6-A89F-4AFDADDDA37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9A13-5FB2-4668-916E-6498C9E6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33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"/>
            <a:ext cx="8458200" cy="6553200"/>
          </a:xfrm>
        </p:spPr>
        <p:txBody>
          <a:bodyPr>
            <a:normAutofit/>
          </a:bodyPr>
          <a:lstStyle/>
          <a:p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HYPERKALEMIA</a:t>
            </a:r>
          </a:p>
          <a:p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9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-2 adrenergic receptor stimulation enhances uptake of K+ by liver and muscle by activation of Na+-K+-ATPase via increase in cyclic adenosine monophosphate. Also, in the skeletal muscles they activate inwardly directed Na+-K+-2Cl-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cotransporter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NKCC1 which accounts for as much as 1/3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uptake response by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adrenergic agonists on the other hand impair the ability to buffer increases in K+. It is thought that it is so, to blunt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adrenegic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stimulation induced increased K+ uptake during exercise.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95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Acid base balance : Acute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disturbances in acid-base equilibrium result in changes in serum K+, such that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alkalemia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shifts K+ into cells, whereas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acidemia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associated with K+ release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67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RENAL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POTASSIUM EXCRETION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TRANSPORT IN THE DISTAL NEPHRON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proximal tubule and loop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mediate the bulk of potassium reabsorption, such that a considerable fraction of filtered potassium is reabsorbed prior to entry into the superficial distal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tubules.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Renal potassium excretion is primarily determined by regulated secretion in the distal nephron, specifically within the connecting segment (CNT) and cortical collecting duct (CCD). </a:t>
            </a:r>
          </a:p>
        </p:txBody>
      </p:sp>
    </p:spTree>
    <p:extLst>
      <p:ext uri="{BB962C8B-B14F-4D97-AF65-F5344CB8AC3E}">
        <p14:creationId xmlns:p14="http://schemas.microsoft.com/office/powerpoint/2010/main" xmlns="" val="190071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 fontScale="92500" lnSpcReduction="10000"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Na+ entry via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amiloride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-sensitive epithelial Na+ channel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ENaC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results in the generation of a lumen-negative potential difference in the CNT and CCD, which drives passive K+ exit through apical K+ channels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Thus, 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secretion is dependent on delivery of adequate luminal Na+ to the CNT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CCD;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K+ secretion by the CCD essentially ceases as luminal Na+ drops below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Dietary Na+ intake also influences K+ excretion, such that excretion is enhanced by excess Na+ intake and reduced by Na+ restriction. 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41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CONTROL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OF POTASSIUM SECRETION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ALDOSTERONE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Aldosterone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important regulatory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factor in K+ excretion, and an increase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plasma K+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important stimulus for aldosterone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secretion.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Aldosterone has no effect on the density of apical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SK channels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the CCD or CNT; rather, the hormone induces a marked increase in the density of apical Na+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channels, thus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increasing the driving force for apical K+ excretion.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59994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apical,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amiloride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-sensitive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ENaC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comprised of three subunits, α-, β-, and γ-, that assemble together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mediate Na+ transport.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Aldosterone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activates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ENaC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channel complexes by multiple mechanisms.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it induces transcription of the α-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ENaC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subunit, increasing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availability for co-assembly with the more abundant β-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γ-subunits.</a:t>
            </a:r>
          </a:p>
        </p:txBody>
      </p:sp>
    </p:spTree>
    <p:extLst>
      <p:ext uri="{BB962C8B-B14F-4D97-AF65-F5344CB8AC3E}">
        <p14:creationId xmlns:p14="http://schemas.microsoft.com/office/powerpoint/2010/main" xmlns="" val="273826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aldosterone and dietary Na+-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− restriction stimulate a significant redistribution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ENaC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subunits in the CNT and early CCD, from a largely cytoplasmic location during dietary Na+-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− excess to a purely apical distribution after aldosterone or Na+-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− restriction.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aldosterone induces the expression of a serine-threonine kinase called SGK-1 (serum and glucocorticoid-induced kinase-1);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coexpression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SGK-1 with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ENaC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subunits results in increased expression at the plasma membrane.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8032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EFFECT OF POTASSIUM INTAKE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Changes in K+ intake strongly modulate K+ channel activity in the CNT and CCD (secretory capacity), in addition to H+-K+-ATPase activity in the OMCD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reabsorptive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capacity).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dietary K+ rapidly increases the activity of SK channels in the CCD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CNT,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along with a modest increase in Na+ channel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ENaC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increase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ENaC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SK channel density in the CCD occurs within hours of intake of a high-K+ diet, with a minimal associated increase in circulating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aldosterone.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690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REGULATION OF RENAL RENIN AND ADRENAL ALDOSTERONE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Renin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secretion by juxtaglomerular cells within the afferent arteriole is initiated in response to a signal from the macula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specifically a decrease in luminal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chloride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transported through the Na+-K+-2Cl−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cotransporter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(NKCC2) at the apical membrane of macula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addition to this macula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signal, decreased renal perfusion pressure and renal sympathetic tone stimulate renal renin secretion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5739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Renin released from the kidney ultimately stimulates aldosterone release from the adrenal via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Hyperkalemia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 se is also an independent and synergistic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stimulus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aldosterone release from the adrenal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gland,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although dietary K+ loading is less potent than dietary Na+-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− restriction in increasing circulating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aldosterone.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97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NORMAL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POTASSIUM BALANCE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dietary intake of potassium ranges from less than 35 to more than 110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/day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adults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Despite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widespread variation in intake, homeostatic mechanisms serve to maintain plasma K+ precisely between 3.5 and 5.0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/L.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healthy individual at steady state, the entire daily intake of potassium is excreted, approximately 90% in the urine and 10% in the stool. </a:t>
            </a:r>
          </a:p>
        </p:txBody>
      </p:sp>
    </p:spTree>
    <p:extLst>
      <p:ext uri="{BB962C8B-B14F-4D97-AF65-F5344CB8AC3E}">
        <p14:creationId xmlns:p14="http://schemas.microsoft.com/office/powerpoint/2010/main" xmlns="" val="35924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HYPERKALEMIA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EPIDEMIOLOGY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Hyperkalemia is usually defined as a potassium level of 5.5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/L or higher.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most hospitalized patients, the pathophysiology of hyperkalemia is multifactorial, with reduced renal function, medications, older age (≥60 years), and hyperglycemia being the most common contributing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factors.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patients with ESKD, the prevalence of hyperkalemia is 5% to 10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9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CAUSES OF HYPERKALEMIA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Pseudohyperkalemia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Cellular efflux; thrombocytosis,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erythrocytosis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leukocytosis, in vitro hemolysis.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Hereditary defects in red cell membrane transport.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Intra to extracellular shift –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Acidosis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Hyperosmolality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radiocontrast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hypertonic dextrose,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2-Adrenergic antagonists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noncardioselective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agents)</a:t>
            </a:r>
          </a:p>
        </p:txBody>
      </p:sp>
    </p:spTree>
    <p:extLst>
      <p:ext uri="{BB962C8B-B14F-4D97-AF65-F5344CB8AC3E}">
        <p14:creationId xmlns:p14="http://schemas.microsoft.com/office/powerpoint/2010/main" xmlns="" val="11771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Digoxin and related glycosides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Hyperkalemic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periodic paralysis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Succinylcholine, thermal trauma, neuromuscular injury, disuse atrophy,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mucositis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prolonged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immobilisation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 Rapid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lysis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Inadequate excretion –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Inhibition of renin-angiotensin-aldosterone axis :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ACE inhibitors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Renin inhibitors (in combination with ACE inhibitors or ARBs)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ARBs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4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Blockade of mineralocorticoid receptors – spironolactone,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eplerenone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drosperinone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Blockade of the epithelial sodium channels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amiloride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triamterene, trimethoprim,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pentamidine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905000"/>
            <a:ext cx="6095176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3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Decreased Distal Delivery –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Congestive Heart Failure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Volume depletion</a:t>
            </a:r>
          </a:p>
          <a:p>
            <a:pPr marL="514350" indent="-51435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Hyporeninemic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hypoaldosternism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Tubulointestitial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diseases : SLE, Sickle cell anemia, obstructive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uropathy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Diabetes, diabetic nephropathy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Drugs – NSAIDs, COX2 inhibitors,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-blockers, cyclosporine,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tacrolimus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Chronic kidney disease, advanced age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Pseudohypoaldosteronism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type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6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Renal resistance to mineralocorticoid –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Tubulointerstitial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diseases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SLE,amyloidosis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sickle cell anemia, obstructive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uropathy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post acute tubular necrosis.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Hereditary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Pseudohypoaldosteronism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type 1, defects in mineralocorticoid receptors or the epithelial sodium channel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ENaC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Advanced renal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insufficency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CKD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ESRD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oliguric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kidney injury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7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0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Primary adrenal insufficiency –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Autoimmune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Addisons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disease,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polyglandular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endocrinpathy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Infectious – HIV, CMV, TB, disseminated fungal infection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Infiltrative – amyloidosis, malignancy, metastatic cancer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 associated – heparin, LMWH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Hereditary – adrenal hypoplasia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congenita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congenital lipoid adrenal hyperplasia, aldosterone synthase deficiency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Adrenal hemorrhage or infarction, including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syndrome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6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CLINICAL FEATURES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Hyperkalemia is a medical emergency due to its effects on the heart.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Cardiac arrhythmias associated with hyperkalemia include sinus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sinus arrest, slow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idioventricular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rhythms, ventricular tachycardia, ventricular fibrillation,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asystole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Mild increases in extracellular K+ affect the repolarization phase of the cardiac action potential, resulting in changes in T-wave morphology; further increase in plasma K+ concentration depresses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intracardiac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conduction, with progressive prolongation of the PR and QRS intervals.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0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2484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Severe hyperkalemia results in loss of the P wave and a progressive widening of the QRS complex; development of a sine-wave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sinoventricular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rhythm suggests impending ventricular fibrillation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asystole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690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204" y="228600"/>
            <a:ext cx="6957391" cy="6400800"/>
          </a:xfrm>
        </p:spPr>
      </p:pic>
    </p:spTree>
    <p:extLst>
      <p:ext uri="{BB962C8B-B14F-4D97-AF65-F5344CB8AC3E}">
        <p14:creationId xmlns:p14="http://schemas.microsoft.com/office/powerpoint/2010/main" xmlns="" val="23942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than 98% of total body potassium is intracellular, chiefly in muscle. Buffering of extracellular K+ by this large intracellular pool plays a crucial role in the regulation of plasma K+.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357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ECG shows Tall, symmetrical peaked T waves.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4233"/>
            <a:ext cx="9144000" cy="43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6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Here the ECG shows wide,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bizzare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QRS complexes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5766"/>
            <a:ext cx="9144000" cy="43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3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Here there is sine wave appearance in the ECG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27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9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Hyperkalemia from a variety of causes can also present with ascending paralysis, denoted secondary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hyperkalemic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paralysis. The presentation may include diaphragmatic paralysis and respiratory failure.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395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CLINICAL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APPROACH TO HYPERKALEMIA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first priority in the management of hyperkalemia is to assess the need for emergency treatment (electrocardiographic changes; K+ ≥ 6.5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/L).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should be followed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workup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determine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cause.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history and physical examination should focus on medications (e.g., ACE inhibitors, NSAIDs, TMP-SMX), diet and dietary supplements (e.g., salt substitute), risk factors for kidney failure, reduction in urine output, blood pressure, and volume status. </a:t>
            </a:r>
          </a:p>
        </p:txBody>
      </p:sp>
    </p:spTree>
    <p:extLst>
      <p:ext uri="{BB962C8B-B14F-4D97-AF65-F5344CB8AC3E}">
        <p14:creationId xmlns:p14="http://schemas.microsoft.com/office/powerpoint/2010/main" xmlns="" val="9597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 laboratory tests should include electrolytes, BUN,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plasma osmolality, Mg2+, and Ca2+, and complete blood count and urinary pH, osmolality,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electrolytes.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Plasma and urine osmolality are required for calculation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transtubular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K+ gradient.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Plasma renin activity, plasma aldosterone, and the response in TTKG to fludrocortisone may be necessary to determine the specific cause of an inappropriately low TTKG in hyperkalemia.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150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TREATMENT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HYPERKALEMIA</a:t>
            </a:r>
          </a:p>
          <a:p>
            <a:pPr marL="0" indent="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Immediate antagonism of cardiac effects of hyperkalemia 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Intravenous Calcium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raises the action potential threshold and reduces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excitibility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without changing the RMP.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Thus it reduces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depolarisation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blockade due to hyperkalemia.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Dose : 10 ml of 10% calcium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i.v.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over 2-3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cardiac monitoring.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Dose to be repeated if no changes in ECG or if they reoccur.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00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Rapid reduction in plasma K+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concenteration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redistribution into cells –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1.Insulin lowers plasma K+ by shifting K+ into cells.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Dose : 10 units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i.v.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regular insulin followed immediately by 50 ml of 50% Dextrose.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2-agonist, Albuterol, is effective but underused as about 20% of ESRD patients are found to be resistant to it.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Dose : 10-20 mg of nebulized albuterol in 4 ml of normal saline inhaled over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Albuterol and insulin with glucose have an additive effect.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I.V. Bicarbonate has no role in acute treatment but can be effective in hyperkalemia with sustained administration over several hours.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should be infused in an isotonic or hypotonic fluid.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1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640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Removal of Potassium –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can be done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exchange resins, diuretics and/or dialysis.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exchange resin sodium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polysterene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sulfonate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(SPS) exchanges Na+ for K+ in GIT and increases fecal excretion of K+.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Calcium based resins are also available.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Dose : 15-30 g of powder given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preade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suspension of 33% sorbitol.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effect is slow and may take about 24 hours and usually requires repeated doses at every 4-6 hours.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Intestinal necrosis is a rare but fatal complication.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 Novel intestinal potassium binders which appear to lack the intestinal toxicity of SPS are available for management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hyperklemia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these are –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Patiromer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it is a non-absorbed polymer provided as a powder for suspension, which binds K+ in exchange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ZS-9 is an inorganic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nonabsorbable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crystalline compound that exchanges both Na+ and H+ in exchange for K+ and NH4+ in intestine.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8. I.V. saline can be beneficial in hypovolemic patients, patients with oliguria.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9. Loop or thiazide diuretics can be used to reduce plasma K+ in volume replete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hypervolemic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patients with sufficient renal function for diuretic response.</a:t>
            </a:r>
          </a:p>
        </p:txBody>
      </p:sp>
    </p:spTree>
    <p:extLst>
      <p:ext uri="{BB962C8B-B14F-4D97-AF65-F5344CB8AC3E}">
        <p14:creationId xmlns:p14="http://schemas.microsoft.com/office/powerpoint/2010/main" xmlns="" val="10688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53400" cy="5546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TRANSPORT MECHANISMS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20190717_1130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496890" cy="55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5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10. Hemodialysis is the most effective and reliable method to reduce plasma K+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concentertion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4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rmAutofit lnSpcReduction="10000"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intracellular accumulation of K+ against its electrochemical gradient is an energy-consuming process, mediated by Na+-K+-ATPase enzyme.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Na+-K+-ATPase functions as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electrogenic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pump, since the stoichiometry of transport is three intracellular Na+ ions to two extracellular K+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ions.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enzyme complex is made up of a tissue-specific combination of multiple α-, β-, and γ-subunits, which are further subject to tissue-specific patterns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regulation.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Skeletal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muscle contains as much as 75% of body potassium, and exerts considerable influence on extracellular K+.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176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77000"/>
          </a:xfrm>
        </p:spPr>
        <p:txBody>
          <a:bodyPr>
            <a:norm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Changes in skeletal muscle Na+-K+-ATPase activity and abundance are major determinants of the capacity for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extrarenal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K+ homeostasis.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Hypokalemia induces a marked decrease in muscle K+ content and Na+-K+-ATPase activity, an apparently altruistic mechanism to regulate plasma K+.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is primarily due to dramatic decreases in the protein abundance of the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α2-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subunit of Na+/K+-ATPase.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contrast, hyperkalemia due to potassium loading is associated with adaptive increases in muscle K+ content and Na+-K+-ATPase activity.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9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Potassium can also accumulate in cells by coupling to the gradient for Na+ entry, entering via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electroneutral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Na+- K+-2Cl−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cotransporters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NKCC1 and NKCC2.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NKCC2 protein is found only at the apical membrane of the thick ascending limb (TAL) and macula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cells, where it functions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transepithelial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salt transport and tubular regulation of renin release.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contrast, NKCC1 is widely expressed in multiple tissues, including muscle.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29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</p:spPr>
        <p:txBody>
          <a:bodyPr>
            <a:no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cotransport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K+-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− by the four K+-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cotransporters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(KCC1-4) can also function in the transfer of K+ across membranes; although the KCCs typically function as efflux pathways, they can mediate influx when extracellular K+ increases.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efflux of K+ out of cells is largely accomplished by K+ channels.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 are three major subclasses of mammalian K+ channels: the six-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domain (TMD) family, which encompasses the voltage-sensitive and Ca2+-activated K+ channels; the two-pore, four-TMD family; and the two-TMD family of inward rectifying K+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channels.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4689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FACTORS AFFECTING INTERNAL DISTRIBUTION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POTSSIUM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Insulin : Enhances cell uptake of K+ by activating several K+ transport pathways particularly Na+-K+-ATPase . It also activates Na+-H+ exchange and Na+-K+-2Cl-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ccotransport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Most prominently K+ uptake increases in liver, skeletal muscles, cardiac muscles and fat, due to insulin.</a:t>
            </a:r>
          </a:p>
        </p:txBody>
      </p:sp>
    </p:spTree>
    <p:extLst>
      <p:ext uri="{BB962C8B-B14F-4D97-AF65-F5344CB8AC3E}">
        <p14:creationId xmlns:p14="http://schemas.microsoft.com/office/powerpoint/2010/main" xmlns="" val="225285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2491</Words>
  <Application>Microsoft Office PowerPoint</Application>
  <PresentationFormat>On-screen Show (4:3)</PresentationFormat>
  <Paragraphs>182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Jeevana</cp:lastModifiedBy>
  <cp:revision>38</cp:revision>
  <dcterms:created xsi:type="dcterms:W3CDTF">2019-07-17T04:28:07Z</dcterms:created>
  <dcterms:modified xsi:type="dcterms:W3CDTF">2020-08-19T11:54:07Z</dcterms:modified>
</cp:coreProperties>
</file>