
<file path=[Content_Types].xml><?xml version="1.0" encoding="utf-8"?>
<Types xmlns="http://schemas.openxmlformats.org/package/2006/content-types">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Default Extension="png" ContentType="image/png"/>
  <Override PartName="/ppt/slides/slide26.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drawing20.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9" r:id="rId2"/>
    <p:sldId id="290"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2" r:id="rId22"/>
    <p:sldId id="279" r:id="rId23"/>
    <p:sldId id="280" r:id="rId24"/>
    <p:sldId id="281" r:id="rId25"/>
    <p:sldId id="288" r:id="rId26"/>
    <p:sldId id="283" r:id="rId27"/>
    <p:sldId id="286"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0E8BC7-8835-4714-94FC-0CC025F0E740}" type="doc">
      <dgm:prSet loTypeId="urn:microsoft.com/office/officeart/2005/8/layout/hProcess9" loCatId="process" qsTypeId="urn:microsoft.com/office/officeart/2005/8/quickstyle/simple4" qsCatId="simple" csTypeId="urn:microsoft.com/office/officeart/2005/8/colors/colorful1#1" csCatId="colorful" phldr="1"/>
      <dgm:spPr/>
    </dgm:pt>
    <dgm:pt modelId="{5D2E97BE-02CF-4333-BB7C-FB1BB2B63967}">
      <dgm:prSet phldrT="[Text]"/>
      <dgm:spPr/>
      <dgm:t>
        <a:bodyPr/>
        <a:lstStyle/>
        <a:p>
          <a:r>
            <a:rPr lang="en-US" dirty="0" smtClean="0"/>
            <a:t>Minerals are inorganic compounds that are required for the body as one of the nutrients</a:t>
          </a:r>
          <a:endParaRPr lang="en-US" dirty="0"/>
        </a:p>
      </dgm:t>
    </dgm:pt>
    <dgm:pt modelId="{507FBFEA-E68D-4D18-8BE9-7FDEC1530599}" type="parTrans" cxnId="{FE823304-7E0D-41D8-9CE7-8F868EFB1D21}">
      <dgm:prSet/>
      <dgm:spPr/>
      <dgm:t>
        <a:bodyPr/>
        <a:lstStyle/>
        <a:p>
          <a:endParaRPr lang="en-US"/>
        </a:p>
      </dgm:t>
    </dgm:pt>
    <dgm:pt modelId="{B1551182-B061-4F45-A059-23C60201F44C}" type="sibTrans" cxnId="{FE823304-7E0D-41D8-9CE7-8F868EFB1D21}">
      <dgm:prSet/>
      <dgm:spPr/>
      <dgm:t>
        <a:bodyPr/>
        <a:lstStyle/>
        <a:p>
          <a:endParaRPr lang="en-US"/>
        </a:p>
      </dgm:t>
    </dgm:pt>
    <dgm:pt modelId="{F89B2A8D-B7A0-4E37-8672-F0EA11D76844}" type="pres">
      <dgm:prSet presAssocID="{CF0E8BC7-8835-4714-94FC-0CC025F0E740}" presName="CompostProcess" presStyleCnt="0">
        <dgm:presLayoutVars>
          <dgm:dir/>
          <dgm:resizeHandles val="exact"/>
        </dgm:presLayoutVars>
      </dgm:prSet>
      <dgm:spPr/>
    </dgm:pt>
    <dgm:pt modelId="{09F89BE9-9860-4789-ADEA-BF8E6EB48464}" type="pres">
      <dgm:prSet presAssocID="{CF0E8BC7-8835-4714-94FC-0CC025F0E740}" presName="arrow" presStyleLbl="bgShp" presStyleIdx="0" presStyleCnt="1"/>
      <dgm:spPr>
        <a:prstGeom prst="star32">
          <a:avLst/>
        </a:prstGeom>
      </dgm:spPr>
    </dgm:pt>
    <dgm:pt modelId="{D4639BE8-99BF-4A7C-B6A7-14079EB4535B}" type="pres">
      <dgm:prSet presAssocID="{CF0E8BC7-8835-4714-94FC-0CC025F0E740}" presName="linearProcess" presStyleCnt="0"/>
      <dgm:spPr/>
    </dgm:pt>
    <dgm:pt modelId="{BCF91357-1637-4F7E-845C-9516F894F1C7}" type="pres">
      <dgm:prSet presAssocID="{5D2E97BE-02CF-4333-BB7C-FB1BB2B63967}" presName="textNode" presStyleLbl="node1" presStyleIdx="0" presStyleCnt="1">
        <dgm:presLayoutVars>
          <dgm:bulletEnabled val="1"/>
        </dgm:presLayoutVars>
      </dgm:prSet>
      <dgm:spPr/>
      <dgm:t>
        <a:bodyPr/>
        <a:lstStyle/>
        <a:p>
          <a:endParaRPr lang="en-US"/>
        </a:p>
      </dgm:t>
    </dgm:pt>
  </dgm:ptLst>
  <dgm:cxnLst>
    <dgm:cxn modelId="{FE823304-7E0D-41D8-9CE7-8F868EFB1D21}" srcId="{CF0E8BC7-8835-4714-94FC-0CC025F0E740}" destId="{5D2E97BE-02CF-4333-BB7C-FB1BB2B63967}" srcOrd="0" destOrd="0" parTransId="{507FBFEA-E68D-4D18-8BE9-7FDEC1530599}" sibTransId="{B1551182-B061-4F45-A059-23C60201F44C}"/>
    <dgm:cxn modelId="{C817B5C8-9973-4B5F-9CCC-0696603A7334}" type="presOf" srcId="{5D2E97BE-02CF-4333-BB7C-FB1BB2B63967}" destId="{BCF91357-1637-4F7E-845C-9516F894F1C7}" srcOrd="0" destOrd="0" presId="urn:microsoft.com/office/officeart/2005/8/layout/hProcess9"/>
    <dgm:cxn modelId="{DA00A77F-FB6E-445E-914A-3242BBCC0C44}" type="presOf" srcId="{CF0E8BC7-8835-4714-94FC-0CC025F0E740}" destId="{F89B2A8D-B7A0-4E37-8672-F0EA11D76844}" srcOrd="0" destOrd="0" presId="urn:microsoft.com/office/officeart/2005/8/layout/hProcess9"/>
    <dgm:cxn modelId="{10DE9C9F-19A2-4C9E-9A74-DE98259E453D}" type="presParOf" srcId="{F89B2A8D-B7A0-4E37-8672-F0EA11D76844}" destId="{09F89BE9-9860-4789-ADEA-BF8E6EB48464}" srcOrd="0" destOrd="0" presId="urn:microsoft.com/office/officeart/2005/8/layout/hProcess9"/>
    <dgm:cxn modelId="{F8A2D721-81FE-4D1B-850E-C1459A3716CD}" type="presParOf" srcId="{F89B2A8D-B7A0-4E37-8672-F0EA11D76844}" destId="{D4639BE8-99BF-4A7C-B6A7-14079EB4535B}" srcOrd="1" destOrd="0" presId="urn:microsoft.com/office/officeart/2005/8/layout/hProcess9"/>
    <dgm:cxn modelId="{DA71305F-94E3-4F89-BB93-B5EFFE36723F}" type="presParOf" srcId="{D4639BE8-99BF-4A7C-B6A7-14079EB4535B}" destId="{BCF91357-1637-4F7E-845C-9516F894F1C7}" srcOrd="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5413F3B-67EE-4AD8-ACEB-551B4B64C0B1}" type="doc">
      <dgm:prSet loTypeId="urn:microsoft.com/office/officeart/2005/8/layout/process4" loCatId="list" qsTypeId="urn:microsoft.com/office/officeart/2005/8/quickstyle/3d1" qsCatId="3D" csTypeId="urn:microsoft.com/office/officeart/2005/8/colors/colorful2" csCatId="colorful" phldr="1"/>
      <dgm:spPr/>
      <dgm:t>
        <a:bodyPr/>
        <a:lstStyle/>
        <a:p>
          <a:endParaRPr lang="en-US"/>
        </a:p>
      </dgm:t>
    </dgm:pt>
    <dgm:pt modelId="{67404758-4660-4DAD-932C-99BF498A17FA}">
      <dgm:prSet phldrT="[Text]"/>
      <dgm:spPr/>
      <dgm:t>
        <a:bodyPr/>
        <a:lstStyle/>
        <a:p>
          <a:r>
            <a:rPr lang="en-US" dirty="0" smtClean="0"/>
            <a:t>Storage Site </a:t>
          </a:r>
          <a:endParaRPr lang="en-US" dirty="0"/>
        </a:p>
      </dgm:t>
    </dgm:pt>
    <dgm:pt modelId="{A16299A6-3A00-4A2F-B829-C4E8D68DF81A}" type="parTrans" cxnId="{2EEC5911-1059-4AE0-A57F-590442BC40B6}">
      <dgm:prSet/>
      <dgm:spPr/>
      <dgm:t>
        <a:bodyPr/>
        <a:lstStyle/>
        <a:p>
          <a:endParaRPr lang="en-US"/>
        </a:p>
      </dgm:t>
    </dgm:pt>
    <dgm:pt modelId="{431A46B9-6FCB-446A-A3CD-7EAA7069FA9F}" type="sibTrans" cxnId="{2EEC5911-1059-4AE0-A57F-590442BC40B6}">
      <dgm:prSet/>
      <dgm:spPr/>
      <dgm:t>
        <a:bodyPr/>
        <a:lstStyle/>
        <a:p>
          <a:endParaRPr lang="en-US"/>
        </a:p>
      </dgm:t>
    </dgm:pt>
    <dgm:pt modelId="{00998011-D650-4F87-86B0-A05016679CFA}">
      <dgm:prSet phldrT="[Text]"/>
      <dgm:spPr/>
      <dgm:t>
        <a:bodyPr/>
        <a:lstStyle/>
        <a:p>
          <a:r>
            <a:rPr lang="en-US" dirty="0" smtClean="0"/>
            <a:t>Liver </a:t>
          </a:r>
          <a:endParaRPr lang="en-US" dirty="0"/>
        </a:p>
      </dgm:t>
    </dgm:pt>
    <dgm:pt modelId="{1076B4DC-A277-4FAD-B556-B4CBE7364317}" type="parTrans" cxnId="{D8EF3A71-78F9-4E2D-954A-EC77DE0C9364}">
      <dgm:prSet/>
      <dgm:spPr/>
      <dgm:t>
        <a:bodyPr/>
        <a:lstStyle/>
        <a:p>
          <a:endParaRPr lang="en-US"/>
        </a:p>
      </dgm:t>
    </dgm:pt>
    <dgm:pt modelId="{2B41DC50-AF64-4873-BDA2-C69445E79757}" type="sibTrans" cxnId="{D8EF3A71-78F9-4E2D-954A-EC77DE0C9364}">
      <dgm:prSet/>
      <dgm:spPr/>
      <dgm:t>
        <a:bodyPr/>
        <a:lstStyle/>
        <a:p>
          <a:endParaRPr lang="en-US"/>
        </a:p>
      </dgm:t>
    </dgm:pt>
    <dgm:pt modelId="{03A9F535-ACB7-4612-A286-40DA6622A32E}">
      <dgm:prSet phldrT="[Text]"/>
      <dgm:spPr/>
      <dgm:t>
        <a:bodyPr/>
        <a:lstStyle/>
        <a:p>
          <a:r>
            <a:rPr lang="en-US" dirty="0" smtClean="0"/>
            <a:t>Intestine </a:t>
          </a:r>
          <a:endParaRPr lang="en-US" dirty="0"/>
        </a:p>
      </dgm:t>
    </dgm:pt>
    <dgm:pt modelId="{1A4C55D8-CB33-4CE8-9C99-AA8942C7D1A3}" type="parTrans" cxnId="{AD5DCE3F-3120-451C-9572-C05658614E5D}">
      <dgm:prSet/>
      <dgm:spPr/>
      <dgm:t>
        <a:bodyPr/>
        <a:lstStyle/>
        <a:p>
          <a:endParaRPr lang="en-US"/>
        </a:p>
      </dgm:t>
    </dgm:pt>
    <dgm:pt modelId="{31D24CBF-9B0D-4B13-A3DC-EB4C3DCBF8C2}" type="sibTrans" cxnId="{AD5DCE3F-3120-451C-9572-C05658614E5D}">
      <dgm:prSet/>
      <dgm:spPr/>
      <dgm:t>
        <a:bodyPr/>
        <a:lstStyle/>
        <a:p>
          <a:endParaRPr lang="en-US"/>
        </a:p>
      </dgm:t>
    </dgm:pt>
    <dgm:pt modelId="{97A61207-B6FE-4A69-9EC6-51CBADF71249}">
      <dgm:prSet phldrT="[Text]"/>
      <dgm:spPr/>
      <dgm:t>
        <a:bodyPr/>
        <a:lstStyle/>
        <a:p>
          <a:r>
            <a:rPr lang="en-US" dirty="0" smtClean="0"/>
            <a:t>Storage Form </a:t>
          </a:r>
          <a:endParaRPr lang="en-US" dirty="0"/>
        </a:p>
      </dgm:t>
    </dgm:pt>
    <dgm:pt modelId="{393E3E5B-E39D-4365-BACE-F81D7940724D}" type="parTrans" cxnId="{A9B384E1-66DA-44CD-800C-DEFBA816B651}">
      <dgm:prSet/>
      <dgm:spPr/>
      <dgm:t>
        <a:bodyPr/>
        <a:lstStyle/>
        <a:p>
          <a:endParaRPr lang="en-US"/>
        </a:p>
      </dgm:t>
    </dgm:pt>
    <dgm:pt modelId="{2353B04F-5F0B-4791-A05B-DA0BFE3DE478}" type="sibTrans" cxnId="{A9B384E1-66DA-44CD-800C-DEFBA816B651}">
      <dgm:prSet/>
      <dgm:spPr/>
      <dgm:t>
        <a:bodyPr/>
        <a:lstStyle/>
        <a:p>
          <a:endParaRPr lang="en-US"/>
        </a:p>
      </dgm:t>
    </dgm:pt>
    <dgm:pt modelId="{03E77558-FFC3-4663-9017-6C0BFD3511B5}">
      <dgm:prSet phldrT="[Text]"/>
      <dgm:spPr/>
      <dgm:t>
        <a:bodyPr/>
        <a:lstStyle/>
        <a:p>
          <a:r>
            <a:rPr lang="en-US" dirty="0" smtClean="0"/>
            <a:t>Ferritin </a:t>
          </a:r>
          <a:endParaRPr lang="en-US" dirty="0"/>
        </a:p>
      </dgm:t>
    </dgm:pt>
    <dgm:pt modelId="{FA2F6AA6-6BA3-4A42-B5F3-9D5E86553FD8}" type="parTrans" cxnId="{1B5A6DF2-4884-4CED-81F3-D381F60C8D32}">
      <dgm:prSet/>
      <dgm:spPr/>
      <dgm:t>
        <a:bodyPr/>
        <a:lstStyle/>
        <a:p>
          <a:endParaRPr lang="en-US"/>
        </a:p>
      </dgm:t>
    </dgm:pt>
    <dgm:pt modelId="{FB3C4873-D61E-4479-9FB2-FEB694F84799}" type="sibTrans" cxnId="{1B5A6DF2-4884-4CED-81F3-D381F60C8D32}">
      <dgm:prSet/>
      <dgm:spPr/>
      <dgm:t>
        <a:bodyPr/>
        <a:lstStyle/>
        <a:p>
          <a:endParaRPr lang="en-US"/>
        </a:p>
      </dgm:t>
    </dgm:pt>
    <dgm:pt modelId="{C8C91932-7772-4EC8-9468-A1D2E4DDBCB4}">
      <dgm:prSet phldrT="[Text]"/>
      <dgm:spPr/>
      <dgm:t>
        <a:bodyPr/>
        <a:lstStyle/>
        <a:p>
          <a:r>
            <a:rPr lang="en-US" dirty="0" smtClean="0"/>
            <a:t>Hemosiderin </a:t>
          </a:r>
          <a:endParaRPr lang="en-US" dirty="0"/>
        </a:p>
      </dgm:t>
    </dgm:pt>
    <dgm:pt modelId="{E5B6AD7B-2E58-48CC-8027-14807324EB37}" type="parTrans" cxnId="{1B889D22-E0B5-4563-80AD-499DFC98428B}">
      <dgm:prSet/>
      <dgm:spPr/>
      <dgm:t>
        <a:bodyPr/>
        <a:lstStyle/>
        <a:p>
          <a:endParaRPr lang="en-US"/>
        </a:p>
      </dgm:t>
    </dgm:pt>
    <dgm:pt modelId="{CBC1E69C-FEA1-474A-9F73-4B2655E7FEB9}" type="sibTrans" cxnId="{1B889D22-E0B5-4563-80AD-499DFC98428B}">
      <dgm:prSet/>
      <dgm:spPr/>
      <dgm:t>
        <a:bodyPr/>
        <a:lstStyle/>
        <a:p>
          <a:endParaRPr lang="en-US"/>
        </a:p>
      </dgm:t>
    </dgm:pt>
    <dgm:pt modelId="{E76245F9-079B-456D-BFF1-9CBB4DFD2397}">
      <dgm:prSet phldrT="[Text]"/>
      <dgm:spPr/>
      <dgm:t>
        <a:bodyPr/>
        <a:lstStyle/>
        <a:p>
          <a:r>
            <a:rPr lang="en-US" dirty="0" smtClean="0"/>
            <a:t>Spleen</a:t>
          </a:r>
          <a:endParaRPr lang="en-US" dirty="0"/>
        </a:p>
      </dgm:t>
    </dgm:pt>
    <dgm:pt modelId="{F0DCCACC-14FF-4CDC-83EF-AF56F32D139D}" type="parTrans" cxnId="{59B941E5-395E-4C46-9B12-2504FD8E3BFB}">
      <dgm:prSet/>
      <dgm:spPr/>
      <dgm:t>
        <a:bodyPr/>
        <a:lstStyle/>
        <a:p>
          <a:endParaRPr lang="en-US"/>
        </a:p>
      </dgm:t>
    </dgm:pt>
    <dgm:pt modelId="{82FD20C3-30E7-4719-972A-CF6D5419814B}" type="sibTrans" cxnId="{59B941E5-395E-4C46-9B12-2504FD8E3BFB}">
      <dgm:prSet/>
      <dgm:spPr/>
      <dgm:t>
        <a:bodyPr/>
        <a:lstStyle/>
        <a:p>
          <a:endParaRPr lang="en-US"/>
        </a:p>
      </dgm:t>
    </dgm:pt>
    <dgm:pt modelId="{BEB700DA-76ED-4AFF-BCF2-07C60358CB1E}">
      <dgm:prSet phldrT="[Text]"/>
      <dgm:spPr/>
      <dgm:t>
        <a:bodyPr/>
        <a:lstStyle/>
        <a:p>
          <a:r>
            <a:rPr lang="en-US" dirty="0" smtClean="0"/>
            <a:t>Bone marrow</a:t>
          </a:r>
          <a:endParaRPr lang="en-US" dirty="0"/>
        </a:p>
      </dgm:t>
    </dgm:pt>
    <dgm:pt modelId="{134BAC09-6881-4BAE-9BEB-5F4B65D3BF0F}" type="parTrans" cxnId="{82CC1ECB-6320-495A-BF34-C87C4A618F01}">
      <dgm:prSet/>
      <dgm:spPr/>
      <dgm:t>
        <a:bodyPr/>
        <a:lstStyle/>
        <a:p>
          <a:endParaRPr lang="en-US"/>
        </a:p>
      </dgm:t>
    </dgm:pt>
    <dgm:pt modelId="{8F68A5D1-AB2F-4FC8-9AD8-7ADAC0D64CA5}" type="sibTrans" cxnId="{82CC1ECB-6320-495A-BF34-C87C4A618F01}">
      <dgm:prSet/>
      <dgm:spPr/>
      <dgm:t>
        <a:bodyPr/>
        <a:lstStyle/>
        <a:p>
          <a:endParaRPr lang="en-US"/>
        </a:p>
      </dgm:t>
    </dgm:pt>
    <dgm:pt modelId="{5CB949D4-447C-4E58-9019-6A5978F23C17}" type="pres">
      <dgm:prSet presAssocID="{65413F3B-67EE-4AD8-ACEB-551B4B64C0B1}" presName="Name0" presStyleCnt="0">
        <dgm:presLayoutVars>
          <dgm:dir/>
          <dgm:animLvl val="lvl"/>
          <dgm:resizeHandles val="exact"/>
        </dgm:presLayoutVars>
      </dgm:prSet>
      <dgm:spPr/>
      <dgm:t>
        <a:bodyPr/>
        <a:lstStyle/>
        <a:p>
          <a:endParaRPr lang="en-US"/>
        </a:p>
      </dgm:t>
    </dgm:pt>
    <dgm:pt modelId="{88B17328-CDFA-418F-87FF-92039E592D4B}" type="pres">
      <dgm:prSet presAssocID="{97A61207-B6FE-4A69-9EC6-51CBADF71249}" presName="boxAndChildren" presStyleCnt="0"/>
      <dgm:spPr/>
      <dgm:t>
        <a:bodyPr/>
        <a:lstStyle/>
        <a:p>
          <a:endParaRPr lang="en-US"/>
        </a:p>
      </dgm:t>
    </dgm:pt>
    <dgm:pt modelId="{A6EC6455-E845-4958-B5AE-B88433D0236E}" type="pres">
      <dgm:prSet presAssocID="{97A61207-B6FE-4A69-9EC6-51CBADF71249}" presName="parentTextBox" presStyleLbl="node1" presStyleIdx="0" presStyleCnt="2"/>
      <dgm:spPr/>
      <dgm:t>
        <a:bodyPr/>
        <a:lstStyle/>
        <a:p>
          <a:endParaRPr lang="en-US"/>
        </a:p>
      </dgm:t>
    </dgm:pt>
    <dgm:pt modelId="{DF8600A6-F88C-4E2D-BF2C-8010596D890C}" type="pres">
      <dgm:prSet presAssocID="{97A61207-B6FE-4A69-9EC6-51CBADF71249}" presName="entireBox" presStyleLbl="node1" presStyleIdx="0" presStyleCnt="2"/>
      <dgm:spPr/>
      <dgm:t>
        <a:bodyPr/>
        <a:lstStyle/>
        <a:p>
          <a:endParaRPr lang="en-US"/>
        </a:p>
      </dgm:t>
    </dgm:pt>
    <dgm:pt modelId="{19CD441D-E5B1-4E88-898E-6E22A563A084}" type="pres">
      <dgm:prSet presAssocID="{97A61207-B6FE-4A69-9EC6-51CBADF71249}" presName="descendantBox" presStyleCnt="0"/>
      <dgm:spPr/>
      <dgm:t>
        <a:bodyPr/>
        <a:lstStyle/>
        <a:p>
          <a:endParaRPr lang="en-US"/>
        </a:p>
      </dgm:t>
    </dgm:pt>
    <dgm:pt modelId="{1BA7BE26-8631-4C0A-A5EE-4D881F970861}" type="pres">
      <dgm:prSet presAssocID="{03E77558-FFC3-4663-9017-6C0BFD3511B5}" presName="childTextBox" presStyleLbl="fgAccFollowNode1" presStyleIdx="0" presStyleCnt="6">
        <dgm:presLayoutVars>
          <dgm:bulletEnabled val="1"/>
        </dgm:presLayoutVars>
      </dgm:prSet>
      <dgm:spPr/>
      <dgm:t>
        <a:bodyPr/>
        <a:lstStyle/>
        <a:p>
          <a:endParaRPr lang="en-US"/>
        </a:p>
      </dgm:t>
    </dgm:pt>
    <dgm:pt modelId="{56BA67A5-64D5-4A8A-AE1E-E0B6A35B8A1A}" type="pres">
      <dgm:prSet presAssocID="{C8C91932-7772-4EC8-9468-A1D2E4DDBCB4}" presName="childTextBox" presStyleLbl="fgAccFollowNode1" presStyleIdx="1" presStyleCnt="6">
        <dgm:presLayoutVars>
          <dgm:bulletEnabled val="1"/>
        </dgm:presLayoutVars>
      </dgm:prSet>
      <dgm:spPr/>
      <dgm:t>
        <a:bodyPr/>
        <a:lstStyle/>
        <a:p>
          <a:endParaRPr lang="en-US"/>
        </a:p>
      </dgm:t>
    </dgm:pt>
    <dgm:pt modelId="{B3C9D9CB-70F1-4175-A58B-548290AB90FE}" type="pres">
      <dgm:prSet presAssocID="{431A46B9-6FCB-446A-A3CD-7EAA7069FA9F}" presName="sp" presStyleCnt="0"/>
      <dgm:spPr/>
      <dgm:t>
        <a:bodyPr/>
        <a:lstStyle/>
        <a:p>
          <a:endParaRPr lang="en-US"/>
        </a:p>
      </dgm:t>
    </dgm:pt>
    <dgm:pt modelId="{CDDB208E-96C4-4B57-ADF4-4E023A78B5A8}" type="pres">
      <dgm:prSet presAssocID="{67404758-4660-4DAD-932C-99BF498A17FA}" presName="arrowAndChildren" presStyleCnt="0"/>
      <dgm:spPr/>
      <dgm:t>
        <a:bodyPr/>
        <a:lstStyle/>
        <a:p>
          <a:endParaRPr lang="en-US"/>
        </a:p>
      </dgm:t>
    </dgm:pt>
    <dgm:pt modelId="{07E2D5B1-1379-4A90-8DAE-05D24033ADB8}" type="pres">
      <dgm:prSet presAssocID="{67404758-4660-4DAD-932C-99BF498A17FA}" presName="parentTextArrow" presStyleLbl="node1" presStyleIdx="0" presStyleCnt="2"/>
      <dgm:spPr/>
      <dgm:t>
        <a:bodyPr/>
        <a:lstStyle/>
        <a:p>
          <a:endParaRPr lang="en-US"/>
        </a:p>
      </dgm:t>
    </dgm:pt>
    <dgm:pt modelId="{52BCEF40-5553-4D40-8452-8355A8CE5589}" type="pres">
      <dgm:prSet presAssocID="{67404758-4660-4DAD-932C-99BF498A17FA}" presName="arrow" presStyleLbl="node1" presStyleIdx="1" presStyleCnt="2"/>
      <dgm:spPr/>
      <dgm:t>
        <a:bodyPr/>
        <a:lstStyle/>
        <a:p>
          <a:endParaRPr lang="en-US"/>
        </a:p>
      </dgm:t>
    </dgm:pt>
    <dgm:pt modelId="{0C6784DA-AE3B-4C39-9663-61E47BBBA7DD}" type="pres">
      <dgm:prSet presAssocID="{67404758-4660-4DAD-932C-99BF498A17FA}" presName="descendantArrow" presStyleCnt="0"/>
      <dgm:spPr/>
      <dgm:t>
        <a:bodyPr/>
        <a:lstStyle/>
        <a:p>
          <a:endParaRPr lang="en-US"/>
        </a:p>
      </dgm:t>
    </dgm:pt>
    <dgm:pt modelId="{4F456AC2-B75D-4AB8-B84D-4C1F5D23C31F}" type="pres">
      <dgm:prSet presAssocID="{00998011-D650-4F87-86B0-A05016679CFA}" presName="childTextArrow" presStyleLbl="fgAccFollowNode1" presStyleIdx="2" presStyleCnt="6">
        <dgm:presLayoutVars>
          <dgm:bulletEnabled val="1"/>
        </dgm:presLayoutVars>
      </dgm:prSet>
      <dgm:spPr/>
      <dgm:t>
        <a:bodyPr/>
        <a:lstStyle/>
        <a:p>
          <a:endParaRPr lang="en-US"/>
        </a:p>
      </dgm:t>
    </dgm:pt>
    <dgm:pt modelId="{8B3CEF86-373C-44FE-BCD8-2EFBE7712CA7}" type="pres">
      <dgm:prSet presAssocID="{03A9F535-ACB7-4612-A286-40DA6622A32E}" presName="childTextArrow" presStyleLbl="fgAccFollowNode1" presStyleIdx="3" presStyleCnt="6">
        <dgm:presLayoutVars>
          <dgm:bulletEnabled val="1"/>
        </dgm:presLayoutVars>
      </dgm:prSet>
      <dgm:spPr/>
      <dgm:t>
        <a:bodyPr/>
        <a:lstStyle/>
        <a:p>
          <a:endParaRPr lang="en-US"/>
        </a:p>
      </dgm:t>
    </dgm:pt>
    <dgm:pt modelId="{614DD4F9-61A9-486D-A491-5FB14243FACC}" type="pres">
      <dgm:prSet presAssocID="{E76245F9-079B-456D-BFF1-9CBB4DFD2397}" presName="childTextArrow" presStyleLbl="fgAccFollowNode1" presStyleIdx="4" presStyleCnt="6">
        <dgm:presLayoutVars>
          <dgm:bulletEnabled val="1"/>
        </dgm:presLayoutVars>
      </dgm:prSet>
      <dgm:spPr/>
      <dgm:t>
        <a:bodyPr/>
        <a:lstStyle/>
        <a:p>
          <a:endParaRPr lang="en-US"/>
        </a:p>
      </dgm:t>
    </dgm:pt>
    <dgm:pt modelId="{1211C0DF-7B18-49F7-8D15-09919A2B5BA3}" type="pres">
      <dgm:prSet presAssocID="{BEB700DA-76ED-4AFF-BCF2-07C60358CB1E}" presName="childTextArrow" presStyleLbl="fgAccFollowNode1" presStyleIdx="5" presStyleCnt="6">
        <dgm:presLayoutVars>
          <dgm:bulletEnabled val="1"/>
        </dgm:presLayoutVars>
      </dgm:prSet>
      <dgm:spPr/>
      <dgm:t>
        <a:bodyPr/>
        <a:lstStyle/>
        <a:p>
          <a:endParaRPr lang="en-US"/>
        </a:p>
      </dgm:t>
    </dgm:pt>
  </dgm:ptLst>
  <dgm:cxnLst>
    <dgm:cxn modelId="{B2C59947-FE45-4CB9-A86E-FB154490D8B8}" type="presOf" srcId="{E76245F9-079B-456D-BFF1-9CBB4DFD2397}" destId="{614DD4F9-61A9-486D-A491-5FB14243FACC}" srcOrd="0" destOrd="0" presId="urn:microsoft.com/office/officeart/2005/8/layout/process4"/>
    <dgm:cxn modelId="{A836A568-D1DE-439C-9E7C-901BD419EC1D}" type="presOf" srcId="{97A61207-B6FE-4A69-9EC6-51CBADF71249}" destId="{DF8600A6-F88C-4E2D-BF2C-8010596D890C}" srcOrd="1" destOrd="0" presId="urn:microsoft.com/office/officeart/2005/8/layout/process4"/>
    <dgm:cxn modelId="{0FE0163D-F6D6-43F7-B5B9-F2AA9BE1432A}" type="presOf" srcId="{97A61207-B6FE-4A69-9EC6-51CBADF71249}" destId="{A6EC6455-E845-4958-B5AE-B88433D0236E}" srcOrd="0" destOrd="0" presId="urn:microsoft.com/office/officeart/2005/8/layout/process4"/>
    <dgm:cxn modelId="{347A9576-37BD-4681-927D-25E56C4CCED6}" type="presOf" srcId="{03A9F535-ACB7-4612-A286-40DA6622A32E}" destId="{8B3CEF86-373C-44FE-BCD8-2EFBE7712CA7}" srcOrd="0" destOrd="0" presId="urn:microsoft.com/office/officeart/2005/8/layout/process4"/>
    <dgm:cxn modelId="{CDB9175D-14D2-443A-BC49-7E42B32576D7}" type="presOf" srcId="{BEB700DA-76ED-4AFF-BCF2-07C60358CB1E}" destId="{1211C0DF-7B18-49F7-8D15-09919A2B5BA3}" srcOrd="0" destOrd="0" presId="urn:microsoft.com/office/officeart/2005/8/layout/process4"/>
    <dgm:cxn modelId="{AD5DCE3F-3120-451C-9572-C05658614E5D}" srcId="{67404758-4660-4DAD-932C-99BF498A17FA}" destId="{03A9F535-ACB7-4612-A286-40DA6622A32E}" srcOrd="1" destOrd="0" parTransId="{1A4C55D8-CB33-4CE8-9C99-AA8942C7D1A3}" sibTransId="{31D24CBF-9B0D-4B13-A3DC-EB4C3DCBF8C2}"/>
    <dgm:cxn modelId="{D8EF3A71-78F9-4E2D-954A-EC77DE0C9364}" srcId="{67404758-4660-4DAD-932C-99BF498A17FA}" destId="{00998011-D650-4F87-86B0-A05016679CFA}" srcOrd="0" destOrd="0" parTransId="{1076B4DC-A277-4FAD-B556-B4CBE7364317}" sibTransId="{2B41DC50-AF64-4873-BDA2-C69445E79757}"/>
    <dgm:cxn modelId="{A9B384E1-66DA-44CD-800C-DEFBA816B651}" srcId="{65413F3B-67EE-4AD8-ACEB-551B4B64C0B1}" destId="{97A61207-B6FE-4A69-9EC6-51CBADF71249}" srcOrd="1" destOrd="0" parTransId="{393E3E5B-E39D-4365-BACE-F81D7940724D}" sibTransId="{2353B04F-5F0B-4791-A05B-DA0BFE3DE478}"/>
    <dgm:cxn modelId="{BB380564-AD5D-4E55-9D7D-258CA7DC5023}" type="presOf" srcId="{67404758-4660-4DAD-932C-99BF498A17FA}" destId="{52BCEF40-5553-4D40-8452-8355A8CE5589}" srcOrd="1" destOrd="0" presId="urn:microsoft.com/office/officeart/2005/8/layout/process4"/>
    <dgm:cxn modelId="{77377EA5-0F48-48D2-89FB-5D9EB3A628DE}" type="presOf" srcId="{67404758-4660-4DAD-932C-99BF498A17FA}" destId="{07E2D5B1-1379-4A90-8DAE-05D24033ADB8}" srcOrd="0" destOrd="0" presId="urn:microsoft.com/office/officeart/2005/8/layout/process4"/>
    <dgm:cxn modelId="{1B889D22-E0B5-4563-80AD-499DFC98428B}" srcId="{97A61207-B6FE-4A69-9EC6-51CBADF71249}" destId="{C8C91932-7772-4EC8-9468-A1D2E4DDBCB4}" srcOrd="1" destOrd="0" parTransId="{E5B6AD7B-2E58-48CC-8027-14807324EB37}" sibTransId="{CBC1E69C-FEA1-474A-9F73-4B2655E7FEB9}"/>
    <dgm:cxn modelId="{59B941E5-395E-4C46-9B12-2504FD8E3BFB}" srcId="{67404758-4660-4DAD-932C-99BF498A17FA}" destId="{E76245F9-079B-456D-BFF1-9CBB4DFD2397}" srcOrd="2" destOrd="0" parTransId="{F0DCCACC-14FF-4CDC-83EF-AF56F32D139D}" sibTransId="{82FD20C3-30E7-4719-972A-CF6D5419814B}"/>
    <dgm:cxn modelId="{AF0EE223-804F-44A6-8C89-4CAB8F9DCBA6}" type="presOf" srcId="{C8C91932-7772-4EC8-9468-A1D2E4DDBCB4}" destId="{56BA67A5-64D5-4A8A-AE1E-E0B6A35B8A1A}" srcOrd="0" destOrd="0" presId="urn:microsoft.com/office/officeart/2005/8/layout/process4"/>
    <dgm:cxn modelId="{1B5A6DF2-4884-4CED-81F3-D381F60C8D32}" srcId="{97A61207-B6FE-4A69-9EC6-51CBADF71249}" destId="{03E77558-FFC3-4663-9017-6C0BFD3511B5}" srcOrd="0" destOrd="0" parTransId="{FA2F6AA6-6BA3-4A42-B5F3-9D5E86553FD8}" sibTransId="{FB3C4873-D61E-4479-9FB2-FEB694F84799}"/>
    <dgm:cxn modelId="{82CC1ECB-6320-495A-BF34-C87C4A618F01}" srcId="{67404758-4660-4DAD-932C-99BF498A17FA}" destId="{BEB700DA-76ED-4AFF-BCF2-07C60358CB1E}" srcOrd="3" destOrd="0" parTransId="{134BAC09-6881-4BAE-9BEB-5F4B65D3BF0F}" sibTransId="{8F68A5D1-AB2F-4FC8-9AD8-7ADAC0D64CA5}"/>
    <dgm:cxn modelId="{2EEC5911-1059-4AE0-A57F-590442BC40B6}" srcId="{65413F3B-67EE-4AD8-ACEB-551B4B64C0B1}" destId="{67404758-4660-4DAD-932C-99BF498A17FA}" srcOrd="0" destOrd="0" parTransId="{A16299A6-3A00-4A2F-B829-C4E8D68DF81A}" sibTransId="{431A46B9-6FCB-446A-A3CD-7EAA7069FA9F}"/>
    <dgm:cxn modelId="{4F7B03D5-3608-48AD-A784-487FA5454EB5}" type="presOf" srcId="{65413F3B-67EE-4AD8-ACEB-551B4B64C0B1}" destId="{5CB949D4-447C-4E58-9019-6A5978F23C17}" srcOrd="0" destOrd="0" presId="urn:microsoft.com/office/officeart/2005/8/layout/process4"/>
    <dgm:cxn modelId="{06370103-CBE8-4B1C-A199-561658B73D53}" type="presOf" srcId="{03E77558-FFC3-4663-9017-6C0BFD3511B5}" destId="{1BA7BE26-8631-4C0A-A5EE-4D881F970861}" srcOrd="0" destOrd="0" presId="urn:microsoft.com/office/officeart/2005/8/layout/process4"/>
    <dgm:cxn modelId="{96C740B5-985E-4969-AC2E-2AC8D5FCEB28}" type="presOf" srcId="{00998011-D650-4F87-86B0-A05016679CFA}" destId="{4F456AC2-B75D-4AB8-B84D-4C1F5D23C31F}" srcOrd="0" destOrd="0" presId="urn:microsoft.com/office/officeart/2005/8/layout/process4"/>
    <dgm:cxn modelId="{91F7CE57-DAF5-48EF-AE7F-774596FDA93D}" type="presParOf" srcId="{5CB949D4-447C-4E58-9019-6A5978F23C17}" destId="{88B17328-CDFA-418F-87FF-92039E592D4B}" srcOrd="0" destOrd="0" presId="urn:microsoft.com/office/officeart/2005/8/layout/process4"/>
    <dgm:cxn modelId="{18218FC7-3E33-4CCC-9C3C-A79F69D59D0E}" type="presParOf" srcId="{88B17328-CDFA-418F-87FF-92039E592D4B}" destId="{A6EC6455-E845-4958-B5AE-B88433D0236E}" srcOrd="0" destOrd="0" presId="urn:microsoft.com/office/officeart/2005/8/layout/process4"/>
    <dgm:cxn modelId="{599B0FFC-756E-4400-9ABE-445F355CE53C}" type="presParOf" srcId="{88B17328-CDFA-418F-87FF-92039E592D4B}" destId="{DF8600A6-F88C-4E2D-BF2C-8010596D890C}" srcOrd="1" destOrd="0" presId="urn:microsoft.com/office/officeart/2005/8/layout/process4"/>
    <dgm:cxn modelId="{2A82E1FC-8A7D-4DE3-A046-495A2279FF89}" type="presParOf" srcId="{88B17328-CDFA-418F-87FF-92039E592D4B}" destId="{19CD441D-E5B1-4E88-898E-6E22A563A084}" srcOrd="2" destOrd="0" presId="urn:microsoft.com/office/officeart/2005/8/layout/process4"/>
    <dgm:cxn modelId="{7F0971B7-16CF-4E4F-8AFD-2D78BCEC74A8}" type="presParOf" srcId="{19CD441D-E5B1-4E88-898E-6E22A563A084}" destId="{1BA7BE26-8631-4C0A-A5EE-4D881F970861}" srcOrd="0" destOrd="0" presId="urn:microsoft.com/office/officeart/2005/8/layout/process4"/>
    <dgm:cxn modelId="{CA91B50B-D4C3-4613-87B7-35E5E4C66F6C}" type="presParOf" srcId="{19CD441D-E5B1-4E88-898E-6E22A563A084}" destId="{56BA67A5-64D5-4A8A-AE1E-E0B6A35B8A1A}" srcOrd="1" destOrd="0" presId="urn:microsoft.com/office/officeart/2005/8/layout/process4"/>
    <dgm:cxn modelId="{1E4D1293-0118-4EE1-874F-0B7BE5B7CB32}" type="presParOf" srcId="{5CB949D4-447C-4E58-9019-6A5978F23C17}" destId="{B3C9D9CB-70F1-4175-A58B-548290AB90FE}" srcOrd="1" destOrd="0" presId="urn:microsoft.com/office/officeart/2005/8/layout/process4"/>
    <dgm:cxn modelId="{5F9C3CD6-64ED-4EF2-B237-B27DB3991FE5}" type="presParOf" srcId="{5CB949D4-447C-4E58-9019-6A5978F23C17}" destId="{CDDB208E-96C4-4B57-ADF4-4E023A78B5A8}" srcOrd="2" destOrd="0" presId="urn:microsoft.com/office/officeart/2005/8/layout/process4"/>
    <dgm:cxn modelId="{4DB47FBD-1DDD-4591-AD12-129F67BB0D3E}" type="presParOf" srcId="{CDDB208E-96C4-4B57-ADF4-4E023A78B5A8}" destId="{07E2D5B1-1379-4A90-8DAE-05D24033ADB8}" srcOrd="0" destOrd="0" presId="urn:microsoft.com/office/officeart/2005/8/layout/process4"/>
    <dgm:cxn modelId="{61B6EE7F-D6A0-4158-A235-43193911E108}" type="presParOf" srcId="{CDDB208E-96C4-4B57-ADF4-4E023A78B5A8}" destId="{52BCEF40-5553-4D40-8452-8355A8CE5589}" srcOrd="1" destOrd="0" presId="urn:microsoft.com/office/officeart/2005/8/layout/process4"/>
    <dgm:cxn modelId="{74B719B1-73F7-41D1-BFC1-0229CE152E18}" type="presParOf" srcId="{CDDB208E-96C4-4B57-ADF4-4E023A78B5A8}" destId="{0C6784DA-AE3B-4C39-9663-61E47BBBA7DD}" srcOrd="2" destOrd="0" presId="urn:microsoft.com/office/officeart/2005/8/layout/process4"/>
    <dgm:cxn modelId="{60723AE7-602C-4F98-A49F-2C788A0D2537}" type="presParOf" srcId="{0C6784DA-AE3B-4C39-9663-61E47BBBA7DD}" destId="{4F456AC2-B75D-4AB8-B84D-4C1F5D23C31F}" srcOrd="0" destOrd="0" presId="urn:microsoft.com/office/officeart/2005/8/layout/process4"/>
    <dgm:cxn modelId="{5B28EF60-3E60-4135-814D-9D020FBB4F5A}" type="presParOf" srcId="{0C6784DA-AE3B-4C39-9663-61E47BBBA7DD}" destId="{8B3CEF86-373C-44FE-BCD8-2EFBE7712CA7}" srcOrd="1" destOrd="0" presId="urn:microsoft.com/office/officeart/2005/8/layout/process4"/>
    <dgm:cxn modelId="{246C8499-C6E2-4303-8CFE-99A9EBCB56B1}" type="presParOf" srcId="{0C6784DA-AE3B-4C39-9663-61E47BBBA7DD}" destId="{614DD4F9-61A9-486D-A491-5FB14243FACC}" srcOrd="2" destOrd="0" presId="urn:microsoft.com/office/officeart/2005/8/layout/process4"/>
    <dgm:cxn modelId="{9F85E438-4CB0-4CAD-AA57-BD1599FAE1D7}" type="presParOf" srcId="{0C6784DA-AE3B-4C39-9663-61E47BBBA7DD}" destId="{1211C0DF-7B18-49F7-8D15-09919A2B5BA3}" srcOrd="3"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9608C8D-10E3-4BB8-881F-F5A3CB666844}" type="doc">
      <dgm:prSet loTypeId="urn:microsoft.com/office/officeart/2005/8/layout/lProcess2" loCatId="list" qsTypeId="urn:microsoft.com/office/officeart/2005/8/quickstyle/simple4" qsCatId="simple" csTypeId="urn:microsoft.com/office/officeart/2005/8/colors/colorful1#7" csCatId="colorful" phldr="1"/>
      <dgm:spPr/>
      <dgm:t>
        <a:bodyPr/>
        <a:lstStyle/>
        <a:p>
          <a:endParaRPr lang="en-US"/>
        </a:p>
      </dgm:t>
    </dgm:pt>
    <dgm:pt modelId="{D15B195E-EB45-484C-B9CA-121F1A404D1D}">
      <dgm:prSet phldrT="[Text]"/>
      <dgm:spPr/>
      <dgm:t>
        <a:bodyPr/>
        <a:lstStyle/>
        <a:p>
          <a:r>
            <a:rPr lang="en-US" dirty="0" smtClean="0"/>
            <a:t>Normal excretion </a:t>
          </a:r>
          <a:endParaRPr lang="en-US" dirty="0"/>
        </a:p>
      </dgm:t>
    </dgm:pt>
    <dgm:pt modelId="{7BAAA679-24E3-40EB-8E4B-6E518834FDA0}" type="parTrans" cxnId="{42D19D9E-AAEA-402C-A323-8BFB929AB836}">
      <dgm:prSet/>
      <dgm:spPr/>
      <dgm:t>
        <a:bodyPr/>
        <a:lstStyle/>
        <a:p>
          <a:endParaRPr lang="en-US"/>
        </a:p>
      </dgm:t>
    </dgm:pt>
    <dgm:pt modelId="{1E0ECB38-B349-462F-ADE7-B1AD11A21199}" type="sibTrans" cxnId="{42D19D9E-AAEA-402C-A323-8BFB929AB836}">
      <dgm:prSet/>
      <dgm:spPr/>
      <dgm:t>
        <a:bodyPr/>
        <a:lstStyle/>
        <a:p>
          <a:endParaRPr lang="en-US"/>
        </a:p>
      </dgm:t>
    </dgm:pt>
    <dgm:pt modelId="{38B3EF84-48B4-4D2C-91F7-3478701A3656}">
      <dgm:prSet phldrT="[Text]"/>
      <dgm:spPr/>
      <dgm:t>
        <a:bodyPr/>
        <a:lstStyle/>
        <a:p>
          <a:r>
            <a:rPr lang="en-US" dirty="0" smtClean="0"/>
            <a:t>Very little</a:t>
          </a:r>
          <a:endParaRPr lang="en-US" dirty="0"/>
        </a:p>
      </dgm:t>
    </dgm:pt>
    <dgm:pt modelId="{6B39D9B3-F50F-4B72-9230-1598288F67EE}" type="parTrans" cxnId="{1F6F148E-89DD-4DA9-9636-82D3AE2062B9}">
      <dgm:prSet/>
      <dgm:spPr/>
      <dgm:t>
        <a:bodyPr/>
        <a:lstStyle/>
        <a:p>
          <a:endParaRPr lang="en-US"/>
        </a:p>
      </dgm:t>
    </dgm:pt>
    <dgm:pt modelId="{46F34B63-B71B-40AC-A33D-10CAFCCD8200}" type="sibTrans" cxnId="{1F6F148E-89DD-4DA9-9636-82D3AE2062B9}">
      <dgm:prSet/>
      <dgm:spPr/>
      <dgm:t>
        <a:bodyPr/>
        <a:lstStyle/>
        <a:p>
          <a:endParaRPr lang="en-US"/>
        </a:p>
      </dgm:t>
    </dgm:pt>
    <dgm:pt modelId="{E5873F74-8F0F-4840-AEB1-2DA5F74B69D0}">
      <dgm:prSet phldrT="[Text]"/>
      <dgm:spPr/>
      <dgm:t>
        <a:bodyPr/>
        <a:lstStyle/>
        <a:p>
          <a:r>
            <a:rPr lang="en-US" dirty="0" smtClean="0"/>
            <a:t>About 1mg/day</a:t>
          </a:r>
          <a:endParaRPr lang="en-US" dirty="0"/>
        </a:p>
      </dgm:t>
    </dgm:pt>
    <dgm:pt modelId="{8AB1F903-519A-40C1-8BC5-82CF34FC74B9}" type="parTrans" cxnId="{68DC1C67-492C-4CBE-B09B-4B6FE1E377E9}">
      <dgm:prSet/>
      <dgm:spPr/>
      <dgm:t>
        <a:bodyPr/>
        <a:lstStyle/>
        <a:p>
          <a:endParaRPr lang="en-US"/>
        </a:p>
      </dgm:t>
    </dgm:pt>
    <dgm:pt modelId="{E77D6B2D-E9A3-4BC7-8741-5B08BD3A8AF7}" type="sibTrans" cxnId="{68DC1C67-492C-4CBE-B09B-4B6FE1E377E9}">
      <dgm:prSet/>
      <dgm:spPr/>
      <dgm:t>
        <a:bodyPr/>
        <a:lstStyle/>
        <a:p>
          <a:endParaRPr lang="en-US"/>
        </a:p>
      </dgm:t>
    </dgm:pt>
    <dgm:pt modelId="{6CEDF5E4-C68E-4A8A-8F22-D2DC1D654E4E}">
      <dgm:prSet phldrT="[Text]"/>
      <dgm:spPr/>
      <dgm:t>
        <a:bodyPr/>
        <a:lstStyle/>
        <a:p>
          <a:r>
            <a:rPr lang="en-US" dirty="0" smtClean="0"/>
            <a:t>Stool </a:t>
          </a:r>
          <a:endParaRPr lang="en-US" dirty="0"/>
        </a:p>
      </dgm:t>
    </dgm:pt>
    <dgm:pt modelId="{8B323D51-D458-40A3-BA56-06C4C89A8B2A}" type="parTrans" cxnId="{575A3FCE-FAA3-46E1-8407-2CFF193DA060}">
      <dgm:prSet/>
      <dgm:spPr/>
      <dgm:t>
        <a:bodyPr/>
        <a:lstStyle/>
        <a:p>
          <a:endParaRPr lang="en-US"/>
        </a:p>
      </dgm:t>
    </dgm:pt>
    <dgm:pt modelId="{E572DE3E-8C1B-450B-8B07-F6159A140935}" type="sibTrans" cxnId="{575A3FCE-FAA3-46E1-8407-2CFF193DA060}">
      <dgm:prSet/>
      <dgm:spPr/>
      <dgm:t>
        <a:bodyPr/>
        <a:lstStyle/>
        <a:p>
          <a:endParaRPr lang="en-US"/>
        </a:p>
      </dgm:t>
    </dgm:pt>
    <dgm:pt modelId="{50B7FCB1-11AF-4C2B-8E38-90C87B2BE603}">
      <dgm:prSet phldrT="[Text]"/>
      <dgm:spPr/>
      <dgm:t>
        <a:bodyPr/>
        <a:lstStyle/>
        <a:p>
          <a:r>
            <a:rPr lang="en-US" dirty="0" smtClean="0"/>
            <a:t>0.7mg/day </a:t>
          </a:r>
          <a:endParaRPr lang="en-US" dirty="0"/>
        </a:p>
      </dgm:t>
    </dgm:pt>
    <dgm:pt modelId="{004BCEBA-C42C-401A-979D-01034340E574}" type="parTrans" cxnId="{15125AC1-BDDF-4E87-9B7B-0F1BCC216620}">
      <dgm:prSet/>
      <dgm:spPr/>
      <dgm:t>
        <a:bodyPr/>
        <a:lstStyle/>
        <a:p>
          <a:endParaRPr lang="en-US"/>
        </a:p>
      </dgm:t>
    </dgm:pt>
    <dgm:pt modelId="{268C0C2C-02FA-498F-B502-ED42A37A5C90}" type="sibTrans" cxnId="{15125AC1-BDDF-4E87-9B7B-0F1BCC216620}">
      <dgm:prSet/>
      <dgm:spPr/>
      <dgm:t>
        <a:bodyPr/>
        <a:lstStyle/>
        <a:p>
          <a:endParaRPr lang="en-US"/>
        </a:p>
      </dgm:t>
    </dgm:pt>
    <dgm:pt modelId="{DB077709-4096-4982-A74A-DDE7456C832E}">
      <dgm:prSet phldrT="[Text]"/>
      <dgm:spPr/>
      <dgm:t>
        <a:bodyPr/>
        <a:lstStyle/>
        <a:p>
          <a:r>
            <a:rPr lang="en-US" dirty="0" smtClean="0"/>
            <a:t>Physiological loss</a:t>
          </a:r>
          <a:endParaRPr lang="en-US" dirty="0"/>
        </a:p>
      </dgm:t>
    </dgm:pt>
    <dgm:pt modelId="{548D2301-248F-4399-B980-1B8AC7768B81}" type="parTrans" cxnId="{962E68B4-E402-4D46-A3D5-EC7B228A13CD}">
      <dgm:prSet/>
      <dgm:spPr/>
      <dgm:t>
        <a:bodyPr/>
        <a:lstStyle/>
        <a:p>
          <a:endParaRPr lang="en-US"/>
        </a:p>
      </dgm:t>
    </dgm:pt>
    <dgm:pt modelId="{66919B04-F64E-4219-A407-C6B974B27627}" type="sibTrans" cxnId="{962E68B4-E402-4D46-A3D5-EC7B228A13CD}">
      <dgm:prSet/>
      <dgm:spPr/>
      <dgm:t>
        <a:bodyPr/>
        <a:lstStyle/>
        <a:p>
          <a:endParaRPr lang="en-US"/>
        </a:p>
      </dgm:t>
    </dgm:pt>
    <dgm:pt modelId="{2970A452-CD4A-4E39-97C4-DC61DEE1F9CE}">
      <dgm:prSet phldrT="[Text]"/>
      <dgm:spPr/>
      <dgm:t>
        <a:bodyPr/>
        <a:lstStyle/>
        <a:p>
          <a:r>
            <a:rPr lang="en-US" dirty="0" smtClean="0"/>
            <a:t>Menstruation</a:t>
          </a:r>
        </a:p>
        <a:p>
          <a:r>
            <a:rPr lang="en-US" dirty="0" smtClean="0"/>
            <a:t>20-30mg/cycle </a:t>
          </a:r>
          <a:endParaRPr lang="en-US" dirty="0"/>
        </a:p>
      </dgm:t>
    </dgm:pt>
    <dgm:pt modelId="{481FC429-DFB0-4006-9945-625131D61631}" type="parTrans" cxnId="{C755367D-AEDE-4F38-AF99-6CCAB7221572}">
      <dgm:prSet/>
      <dgm:spPr/>
      <dgm:t>
        <a:bodyPr/>
        <a:lstStyle/>
        <a:p>
          <a:endParaRPr lang="en-US"/>
        </a:p>
      </dgm:t>
    </dgm:pt>
    <dgm:pt modelId="{95197A1E-C4DF-4433-A1B4-C22E1189E06A}" type="sibTrans" cxnId="{C755367D-AEDE-4F38-AF99-6CCAB7221572}">
      <dgm:prSet/>
      <dgm:spPr/>
      <dgm:t>
        <a:bodyPr/>
        <a:lstStyle/>
        <a:p>
          <a:endParaRPr lang="en-US"/>
        </a:p>
      </dgm:t>
    </dgm:pt>
    <dgm:pt modelId="{8E1AE984-2211-4E9B-8263-2B90B2AB1ED7}">
      <dgm:prSet phldrT="[Text]"/>
      <dgm:spPr/>
      <dgm:t>
        <a:bodyPr/>
        <a:lstStyle/>
        <a:p>
          <a:r>
            <a:rPr lang="en-US" dirty="0" smtClean="0"/>
            <a:t>Delivery</a:t>
          </a:r>
        </a:p>
        <a:p>
          <a:r>
            <a:rPr lang="en-US" dirty="0" smtClean="0"/>
            <a:t>750mg </a:t>
          </a:r>
          <a:endParaRPr lang="en-US" dirty="0"/>
        </a:p>
      </dgm:t>
    </dgm:pt>
    <dgm:pt modelId="{FF9DF78B-4CE4-41DC-A925-099A4C645532}" type="parTrans" cxnId="{3AB1638E-6F0A-4BA2-9513-FB9EC866A20C}">
      <dgm:prSet/>
      <dgm:spPr/>
      <dgm:t>
        <a:bodyPr/>
        <a:lstStyle/>
        <a:p>
          <a:endParaRPr lang="en-US"/>
        </a:p>
      </dgm:t>
    </dgm:pt>
    <dgm:pt modelId="{CD0E71E1-0E97-4E94-8186-DFB65FCBFF45}" type="sibTrans" cxnId="{3AB1638E-6F0A-4BA2-9513-FB9EC866A20C}">
      <dgm:prSet/>
      <dgm:spPr/>
      <dgm:t>
        <a:bodyPr/>
        <a:lstStyle/>
        <a:p>
          <a:endParaRPr lang="en-US"/>
        </a:p>
      </dgm:t>
    </dgm:pt>
    <dgm:pt modelId="{C18C98FE-8BF3-46F3-8EDA-B4B6F5DBCF97}" type="pres">
      <dgm:prSet presAssocID="{C9608C8D-10E3-4BB8-881F-F5A3CB666844}" presName="theList" presStyleCnt="0">
        <dgm:presLayoutVars>
          <dgm:dir/>
          <dgm:animLvl val="lvl"/>
          <dgm:resizeHandles val="exact"/>
        </dgm:presLayoutVars>
      </dgm:prSet>
      <dgm:spPr/>
      <dgm:t>
        <a:bodyPr/>
        <a:lstStyle/>
        <a:p>
          <a:endParaRPr lang="en-US"/>
        </a:p>
      </dgm:t>
    </dgm:pt>
    <dgm:pt modelId="{D6271B9E-2BEE-478D-B413-A5C91BA5B14B}" type="pres">
      <dgm:prSet presAssocID="{D15B195E-EB45-484C-B9CA-121F1A404D1D}" presName="compNode" presStyleCnt="0"/>
      <dgm:spPr/>
      <dgm:t>
        <a:bodyPr/>
        <a:lstStyle/>
        <a:p>
          <a:endParaRPr lang="en-US"/>
        </a:p>
      </dgm:t>
    </dgm:pt>
    <dgm:pt modelId="{132C73FC-7355-447C-984A-B9A05FD970BD}" type="pres">
      <dgm:prSet presAssocID="{D15B195E-EB45-484C-B9CA-121F1A404D1D}" presName="aNode" presStyleLbl="bgShp" presStyleIdx="0" presStyleCnt="3"/>
      <dgm:spPr/>
      <dgm:t>
        <a:bodyPr/>
        <a:lstStyle/>
        <a:p>
          <a:endParaRPr lang="en-US"/>
        </a:p>
      </dgm:t>
    </dgm:pt>
    <dgm:pt modelId="{2D86FC6C-4B62-4494-8CB7-D942818DDF47}" type="pres">
      <dgm:prSet presAssocID="{D15B195E-EB45-484C-B9CA-121F1A404D1D}" presName="textNode" presStyleLbl="bgShp" presStyleIdx="0" presStyleCnt="3"/>
      <dgm:spPr/>
      <dgm:t>
        <a:bodyPr/>
        <a:lstStyle/>
        <a:p>
          <a:endParaRPr lang="en-US"/>
        </a:p>
      </dgm:t>
    </dgm:pt>
    <dgm:pt modelId="{D3A14379-8C94-4337-AAE5-58997A6A6988}" type="pres">
      <dgm:prSet presAssocID="{D15B195E-EB45-484C-B9CA-121F1A404D1D}" presName="compChildNode" presStyleCnt="0"/>
      <dgm:spPr/>
      <dgm:t>
        <a:bodyPr/>
        <a:lstStyle/>
        <a:p>
          <a:endParaRPr lang="en-US"/>
        </a:p>
      </dgm:t>
    </dgm:pt>
    <dgm:pt modelId="{B628D593-CA38-4122-BE20-3CA8A11EE6E0}" type="pres">
      <dgm:prSet presAssocID="{D15B195E-EB45-484C-B9CA-121F1A404D1D}" presName="theInnerList" presStyleCnt="0"/>
      <dgm:spPr/>
      <dgm:t>
        <a:bodyPr/>
        <a:lstStyle/>
        <a:p>
          <a:endParaRPr lang="en-US"/>
        </a:p>
      </dgm:t>
    </dgm:pt>
    <dgm:pt modelId="{2FB911DB-CC40-407C-9850-B9509127E9AF}" type="pres">
      <dgm:prSet presAssocID="{38B3EF84-48B4-4D2C-91F7-3478701A3656}" presName="childNode" presStyleLbl="node1" presStyleIdx="0" presStyleCnt="5">
        <dgm:presLayoutVars>
          <dgm:bulletEnabled val="1"/>
        </dgm:presLayoutVars>
      </dgm:prSet>
      <dgm:spPr/>
      <dgm:t>
        <a:bodyPr/>
        <a:lstStyle/>
        <a:p>
          <a:endParaRPr lang="en-US"/>
        </a:p>
      </dgm:t>
    </dgm:pt>
    <dgm:pt modelId="{73C689AF-B9C3-4D72-8DDE-87326B9CE0C1}" type="pres">
      <dgm:prSet presAssocID="{38B3EF84-48B4-4D2C-91F7-3478701A3656}" presName="aSpace2" presStyleCnt="0"/>
      <dgm:spPr/>
      <dgm:t>
        <a:bodyPr/>
        <a:lstStyle/>
        <a:p>
          <a:endParaRPr lang="en-US"/>
        </a:p>
      </dgm:t>
    </dgm:pt>
    <dgm:pt modelId="{B92E08F6-7F50-435A-94E3-838EE37F99A1}" type="pres">
      <dgm:prSet presAssocID="{E5873F74-8F0F-4840-AEB1-2DA5F74B69D0}" presName="childNode" presStyleLbl="node1" presStyleIdx="1" presStyleCnt="5">
        <dgm:presLayoutVars>
          <dgm:bulletEnabled val="1"/>
        </dgm:presLayoutVars>
      </dgm:prSet>
      <dgm:spPr/>
      <dgm:t>
        <a:bodyPr/>
        <a:lstStyle/>
        <a:p>
          <a:endParaRPr lang="en-US"/>
        </a:p>
      </dgm:t>
    </dgm:pt>
    <dgm:pt modelId="{58E90A2A-B3FC-4D20-BA33-FABF3F4AC382}" type="pres">
      <dgm:prSet presAssocID="{D15B195E-EB45-484C-B9CA-121F1A404D1D}" presName="aSpace" presStyleCnt="0"/>
      <dgm:spPr/>
      <dgm:t>
        <a:bodyPr/>
        <a:lstStyle/>
        <a:p>
          <a:endParaRPr lang="en-US"/>
        </a:p>
      </dgm:t>
    </dgm:pt>
    <dgm:pt modelId="{E428867D-A657-4796-9E8C-C4EA9EA31D58}" type="pres">
      <dgm:prSet presAssocID="{6CEDF5E4-C68E-4A8A-8F22-D2DC1D654E4E}" presName="compNode" presStyleCnt="0"/>
      <dgm:spPr/>
      <dgm:t>
        <a:bodyPr/>
        <a:lstStyle/>
        <a:p>
          <a:endParaRPr lang="en-US"/>
        </a:p>
      </dgm:t>
    </dgm:pt>
    <dgm:pt modelId="{00CF8FCE-2A03-41A4-BAD5-A4287E16D027}" type="pres">
      <dgm:prSet presAssocID="{6CEDF5E4-C68E-4A8A-8F22-D2DC1D654E4E}" presName="aNode" presStyleLbl="bgShp" presStyleIdx="1" presStyleCnt="3"/>
      <dgm:spPr/>
      <dgm:t>
        <a:bodyPr/>
        <a:lstStyle/>
        <a:p>
          <a:endParaRPr lang="en-US"/>
        </a:p>
      </dgm:t>
    </dgm:pt>
    <dgm:pt modelId="{05A684A0-F129-4A2A-BB42-1875CF054336}" type="pres">
      <dgm:prSet presAssocID="{6CEDF5E4-C68E-4A8A-8F22-D2DC1D654E4E}" presName="textNode" presStyleLbl="bgShp" presStyleIdx="1" presStyleCnt="3"/>
      <dgm:spPr/>
      <dgm:t>
        <a:bodyPr/>
        <a:lstStyle/>
        <a:p>
          <a:endParaRPr lang="en-US"/>
        </a:p>
      </dgm:t>
    </dgm:pt>
    <dgm:pt modelId="{151E7BA4-B4B6-4DCD-BC46-22126015C33D}" type="pres">
      <dgm:prSet presAssocID="{6CEDF5E4-C68E-4A8A-8F22-D2DC1D654E4E}" presName="compChildNode" presStyleCnt="0"/>
      <dgm:spPr/>
      <dgm:t>
        <a:bodyPr/>
        <a:lstStyle/>
        <a:p>
          <a:endParaRPr lang="en-US"/>
        </a:p>
      </dgm:t>
    </dgm:pt>
    <dgm:pt modelId="{687BD003-55C7-4F03-B866-9DB7071C9DB4}" type="pres">
      <dgm:prSet presAssocID="{6CEDF5E4-C68E-4A8A-8F22-D2DC1D654E4E}" presName="theInnerList" presStyleCnt="0"/>
      <dgm:spPr/>
      <dgm:t>
        <a:bodyPr/>
        <a:lstStyle/>
        <a:p>
          <a:endParaRPr lang="en-US"/>
        </a:p>
      </dgm:t>
    </dgm:pt>
    <dgm:pt modelId="{EE53B9B7-AC05-427D-9E2A-9136353CA64A}" type="pres">
      <dgm:prSet presAssocID="{50B7FCB1-11AF-4C2B-8E38-90C87B2BE603}" presName="childNode" presStyleLbl="node1" presStyleIdx="2" presStyleCnt="5">
        <dgm:presLayoutVars>
          <dgm:bulletEnabled val="1"/>
        </dgm:presLayoutVars>
      </dgm:prSet>
      <dgm:spPr/>
      <dgm:t>
        <a:bodyPr/>
        <a:lstStyle/>
        <a:p>
          <a:endParaRPr lang="en-US"/>
        </a:p>
      </dgm:t>
    </dgm:pt>
    <dgm:pt modelId="{E36A1F55-82F9-4A4C-BDEF-D2C3F7D66621}" type="pres">
      <dgm:prSet presAssocID="{6CEDF5E4-C68E-4A8A-8F22-D2DC1D654E4E}" presName="aSpace" presStyleCnt="0"/>
      <dgm:spPr/>
      <dgm:t>
        <a:bodyPr/>
        <a:lstStyle/>
        <a:p>
          <a:endParaRPr lang="en-US"/>
        </a:p>
      </dgm:t>
    </dgm:pt>
    <dgm:pt modelId="{492A7B54-B6F4-43CF-B61F-B27EC6FAB209}" type="pres">
      <dgm:prSet presAssocID="{DB077709-4096-4982-A74A-DDE7456C832E}" presName="compNode" presStyleCnt="0"/>
      <dgm:spPr/>
      <dgm:t>
        <a:bodyPr/>
        <a:lstStyle/>
        <a:p>
          <a:endParaRPr lang="en-US"/>
        </a:p>
      </dgm:t>
    </dgm:pt>
    <dgm:pt modelId="{961B5F14-18B0-4E08-A44A-BBBDB5F44BB1}" type="pres">
      <dgm:prSet presAssocID="{DB077709-4096-4982-A74A-DDE7456C832E}" presName="aNode" presStyleLbl="bgShp" presStyleIdx="2" presStyleCnt="3"/>
      <dgm:spPr/>
      <dgm:t>
        <a:bodyPr/>
        <a:lstStyle/>
        <a:p>
          <a:endParaRPr lang="en-US"/>
        </a:p>
      </dgm:t>
    </dgm:pt>
    <dgm:pt modelId="{E547D6DB-4339-4363-920A-2732CBAC90E5}" type="pres">
      <dgm:prSet presAssocID="{DB077709-4096-4982-A74A-DDE7456C832E}" presName="textNode" presStyleLbl="bgShp" presStyleIdx="2" presStyleCnt="3"/>
      <dgm:spPr/>
      <dgm:t>
        <a:bodyPr/>
        <a:lstStyle/>
        <a:p>
          <a:endParaRPr lang="en-US"/>
        </a:p>
      </dgm:t>
    </dgm:pt>
    <dgm:pt modelId="{563503AC-5AB7-46E4-A34C-829E9067F33D}" type="pres">
      <dgm:prSet presAssocID="{DB077709-4096-4982-A74A-DDE7456C832E}" presName="compChildNode" presStyleCnt="0"/>
      <dgm:spPr/>
      <dgm:t>
        <a:bodyPr/>
        <a:lstStyle/>
        <a:p>
          <a:endParaRPr lang="en-US"/>
        </a:p>
      </dgm:t>
    </dgm:pt>
    <dgm:pt modelId="{F0831CFE-4C2D-4483-902F-212534BEFFCE}" type="pres">
      <dgm:prSet presAssocID="{DB077709-4096-4982-A74A-DDE7456C832E}" presName="theInnerList" presStyleCnt="0"/>
      <dgm:spPr/>
      <dgm:t>
        <a:bodyPr/>
        <a:lstStyle/>
        <a:p>
          <a:endParaRPr lang="en-US"/>
        </a:p>
      </dgm:t>
    </dgm:pt>
    <dgm:pt modelId="{0925CD16-6987-4B67-9D8E-DCD6D40DBD5E}" type="pres">
      <dgm:prSet presAssocID="{2970A452-CD4A-4E39-97C4-DC61DEE1F9CE}" presName="childNode" presStyleLbl="node1" presStyleIdx="3" presStyleCnt="5">
        <dgm:presLayoutVars>
          <dgm:bulletEnabled val="1"/>
        </dgm:presLayoutVars>
      </dgm:prSet>
      <dgm:spPr/>
      <dgm:t>
        <a:bodyPr/>
        <a:lstStyle/>
        <a:p>
          <a:endParaRPr lang="en-US"/>
        </a:p>
      </dgm:t>
    </dgm:pt>
    <dgm:pt modelId="{90587A46-BBD4-4041-8717-40E1CE5D9800}" type="pres">
      <dgm:prSet presAssocID="{2970A452-CD4A-4E39-97C4-DC61DEE1F9CE}" presName="aSpace2" presStyleCnt="0"/>
      <dgm:spPr/>
      <dgm:t>
        <a:bodyPr/>
        <a:lstStyle/>
        <a:p>
          <a:endParaRPr lang="en-US"/>
        </a:p>
      </dgm:t>
    </dgm:pt>
    <dgm:pt modelId="{02EB59A2-64C0-4F27-9A9F-D47F3A30973A}" type="pres">
      <dgm:prSet presAssocID="{8E1AE984-2211-4E9B-8263-2B90B2AB1ED7}" presName="childNode" presStyleLbl="node1" presStyleIdx="4" presStyleCnt="5">
        <dgm:presLayoutVars>
          <dgm:bulletEnabled val="1"/>
        </dgm:presLayoutVars>
      </dgm:prSet>
      <dgm:spPr/>
      <dgm:t>
        <a:bodyPr/>
        <a:lstStyle/>
        <a:p>
          <a:endParaRPr lang="en-US"/>
        </a:p>
      </dgm:t>
    </dgm:pt>
  </dgm:ptLst>
  <dgm:cxnLst>
    <dgm:cxn modelId="{6AD70A75-FECE-4F09-B716-5C0220410433}" type="presOf" srcId="{6CEDF5E4-C68E-4A8A-8F22-D2DC1D654E4E}" destId="{05A684A0-F129-4A2A-BB42-1875CF054336}" srcOrd="1" destOrd="0" presId="urn:microsoft.com/office/officeart/2005/8/layout/lProcess2"/>
    <dgm:cxn modelId="{1F6F148E-89DD-4DA9-9636-82D3AE2062B9}" srcId="{D15B195E-EB45-484C-B9CA-121F1A404D1D}" destId="{38B3EF84-48B4-4D2C-91F7-3478701A3656}" srcOrd="0" destOrd="0" parTransId="{6B39D9B3-F50F-4B72-9230-1598288F67EE}" sibTransId="{46F34B63-B71B-40AC-A33D-10CAFCCD8200}"/>
    <dgm:cxn modelId="{C755367D-AEDE-4F38-AF99-6CCAB7221572}" srcId="{DB077709-4096-4982-A74A-DDE7456C832E}" destId="{2970A452-CD4A-4E39-97C4-DC61DEE1F9CE}" srcOrd="0" destOrd="0" parTransId="{481FC429-DFB0-4006-9945-625131D61631}" sibTransId="{95197A1E-C4DF-4433-A1B4-C22E1189E06A}"/>
    <dgm:cxn modelId="{9EF08385-DBFE-496D-B7BA-DA9F094FAE85}" type="presOf" srcId="{D15B195E-EB45-484C-B9CA-121F1A404D1D}" destId="{132C73FC-7355-447C-984A-B9A05FD970BD}" srcOrd="0" destOrd="0" presId="urn:microsoft.com/office/officeart/2005/8/layout/lProcess2"/>
    <dgm:cxn modelId="{D5DBF1D6-6CC7-4C80-AB61-23BFD6538550}" type="presOf" srcId="{6CEDF5E4-C68E-4A8A-8F22-D2DC1D654E4E}" destId="{00CF8FCE-2A03-41A4-BAD5-A4287E16D027}" srcOrd="0" destOrd="0" presId="urn:microsoft.com/office/officeart/2005/8/layout/lProcess2"/>
    <dgm:cxn modelId="{091B0C53-036F-4E4C-97AE-B52737A09FA9}" type="presOf" srcId="{D15B195E-EB45-484C-B9CA-121F1A404D1D}" destId="{2D86FC6C-4B62-4494-8CB7-D942818DDF47}" srcOrd="1" destOrd="0" presId="urn:microsoft.com/office/officeart/2005/8/layout/lProcess2"/>
    <dgm:cxn modelId="{9C638CC7-F911-4505-A822-A2C61B578104}" type="presOf" srcId="{C9608C8D-10E3-4BB8-881F-F5A3CB666844}" destId="{C18C98FE-8BF3-46F3-8EDA-B4B6F5DBCF97}" srcOrd="0" destOrd="0" presId="urn:microsoft.com/office/officeart/2005/8/layout/lProcess2"/>
    <dgm:cxn modelId="{C4A67448-958A-4F81-933E-887FAFCE187C}" type="presOf" srcId="{2970A452-CD4A-4E39-97C4-DC61DEE1F9CE}" destId="{0925CD16-6987-4B67-9D8E-DCD6D40DBD5E}" srcOrd="0" destOrd="0" presId="urn:microsoft.com/office/officeart/2005/8/layout/lProcess2"/>
    <dgm:cxn modelId="{D8FA2018-7EDD-410F-A6D9-84BC6264430D}" type="presOf" srcId="{50B7FCB1-11AF-4C2B-8E38-90C87B2BE603}" destId="{EE53B9B7-AC05-427D-9E2A-9136353CA64A}" srcOrd="0" destOrd="0" presId="urn:microsoft.com/office/officeart/2005/8/layout/lProcess2"/>
    <dgm:cxn modelId="{962E68B4-E402-4D46-A3D5-EC7B228A13CD}" srcId="{C9608C8D-10E3-4BB8-881F-F5A3CB666844}" destId="{DB077709-4096-4982-A74A-DDE7456C832E}" srcOrd="2" destOrd="0" parTransId="{548D2301-248F-4399-B980-1B8AC7768B81}" sibTransId="{66919B04-F64E-4219-A407-C6B974B27627}"/>
    <dgm:cxn modelId="{68DC1C67-492C-4CBE-B09B-4B6FE1E377E9}" srcId="{D15B195E-EB45-484C-B9CA-121F1A404D1D}" destId="{E5873F74-8F0F-4840-AEB1-2DA5F74B69D0}" srcOrd="1" destOrd="0" parTransId="{8AB1F903-519A-40C1-8BC5-82CF34FC74B9}" sibTransId="{E77D6B2D-E9A3-4BC7-8741-5B08BD3A8AF7}"/>
    <dgm:cxn modelId="{712D3924-5512-45EA-97E0-E32E0B38E594}" type="presOf" srcId="{DB077709-4096-4982-A74A-DDE7456C832E}" destId="{E547D6DB-4339-4363-920A-2732CBAC90E5}" srcOrd="1" destOrd="0" presId="urn:microsoft.com/office/officeart/2005/8/layout/lProcess2"/>
    <dgm:cxn modelId="{42D19D9E-AAEA-402C-A323-8BFB929AB836}" srcId="{C9608C8D-10E3-4BB8-881F-F5A3CB666844}" destId="{D15B195E-EB45-484C-B9CA-121F1A404D1D}" srcOrd="0" destOrd="0" parTransId="{7BAAA679-24E3-40EB-8E4B-6E518834FDA0}" sibTransId="{1E0ECB38-B349-462F-ADE7-B1AD11A21199}"/>
    <dgm:cxn modelId="{181B3E38-EA50-4189-BC73-944FBF772A4E}" type="presOf" srcId="{DB077709-4096-4982-A74A-DDE7456C832E}" destId="{961B5F14-18B0-4E08-A44A-BBBDB5F44BB1}" srcOrd="0" destOrd="0" presId="urn:microsoft.com/office/officeart/2005/8/layout/lProcess2"/>
    <dgm:cxn modelId="{9B08B8C7-D6DE-44A4-8287-E3B02ED8B427}" type="presOf" srcId="{38B3EF84-48B4-4D2C-91F7-3478701A3656}" destId="{2FB911DB-CC40-407C-9850-B9509127E9AF}" srcOrd="0" destOrd="0" presId="urn:microsoft.com/office/officeart/2005/8/layout/lProcess2"/>
    <dgm:cxn modelId="{15125AC1-BDDF-4E87-9B7B-0F1BCC216620}" srcId="{6CEDF5E4-C68E-4A8A-8F22-D2DC1D654E4E}" destId="{50B7FCB1-11AF-4C2B-8E38-90C87B2BE603}" srcOrd="0" destOrd="0" parTransId="{004BCEBA-C42C-401A-979D-01034340E574}" sibTransId="{268C0C2C-02FA-498F-B502-ED42A37A5C90}"/>
    <dgm:cxn modelId="{23649E46-04E4-4ABD-8C50-9A57684B7C91}" type="presOf" srcId="{E5873F74-8F0F-4840-AEB1-2DA5F74B69D0}" destId="{B92E08F6-7F50-435A-94E3-838EE37F99A1}" srcOrd="0" destOrd="0" presId="urn:microsoft.com/office/officeart/2005/8/layout/lProcess2"/>
    <dgm:cxn modelId="{575A3FCE-FAA3-46E1-8407-2CFF193DA060}" srcId="{C9608C8D-10E3-4BB8-881F-F5A3CB666844}" destId="{6CEDF5E4-C68E-4A8A-8F22-D2DC1D654E4E}" srcOrd="1" destOrd="0" parTransId="{8B323D51-D458-40A3-BA56-06C4C89A8B2A}" sibTransId="{E572DE3E-8C1B-450B-8B07-F6159A140935}"/>
    <dgm:cxn modelId="{3AB1638E-6F0A-4BA2-9513-FB9EC866A20C}" srcId="{DB077709-4096-4982-A74A-DDE7456C832E}" destId="{8E1AE984-2211-4E9B-8263-2B90B2AB1ED7}" srcOrd="1" destOrd="0" parTransId="{FF9DF78B-4CE4-41DC-A925-099A4C645532}" sibTransId="{CD0E71E1-0E97-4E94-8186-DFB65FCBFF45}"/>
    <dgm:cxn modelId="{E7211D0B-DDBD-4489-9223-1FC582B0D681}" type="presOf" srcId="{8E1AE984-2211-4E9B-8263-2B90B2AB1ED7}" destId="{02EB59A2-64C0-4F27-9A9F-D47F3A30973A}" srcOrd="0" destOrd="0" presId="urn:microsoft.com/office/officeart/2005/8/layout/lProcess2"/>
    <dgm:cxn modelId="{1E2D9F2F-2B2A-4F04-B7D3-1B673A13EB36}" type="presParOf" srcId="{C18C98FE-8BF3-46F3-8EDA-B4B6F5DBCF97}" destId="{D6271B9E-2BEE-478D-B413-A5C91BA5B14B}" srcOrd="0" destOrd="0" presId="urn:microsoft.com/office/officeart/2005/8/layout/lProcess2"/>
    <dgm:cxn modelId="{05E9D975-8629-4280-9745-6CBA8A0D143B}" type="presParOf" srcId="{D6271B9E-2BEE-478D-B413-A5C91BA5B14B}" destId="{132C73FC-7355-447C-984A-B9A05FD970BD}" srcOrd="0" destOrd="0" presId="urn:microsoft.com/office/officeart/2005/8/layout/lProcess2"/>
    <dgm:cxn modelId="{23A99BB7-54A1-4AFA-890D-707A9830BE5B}" type="presParOf" srcId="{D6271B9E-2BEE-478D-B413-A5C91BA5B14B}" destId="{2D86FC6C-4B62-4494-8CB7-D942818DDF47}" srcOrd="1" destOrd="0" presId="urn:microsoft.com/office/officeart/2005/8/layout/lProcess2"/>
    <dgm:cxn modelId="{993672DB-7E06-4587-815D-E863610CD91F}" type="presParOf" srcId="{D6271B9E-2BEE-478D-B413-A5C91BA5B14B}" destId="{D3A14379-8C94-4337-AAE5-58997A6A6988}" srcOrd="2" destOrd="0" presId="urn:microsoft.com/office/officeart/2005/8/layout/lProcess2"/>
    <dgm:cxn modelId="{11772E6D-BFCC-4251-BC93-636670D56DCC}" type="presParOf" srcId="{D3A14379-8C94-4337-AAE5-58997A6A6988}" destId="{B628D593-CA38-4122-BE20-3CA8A11EE6E0}" srcOrd="0" destOrd="0" presId="urn:microsoft.com/office/officeart/2005/8/layout/lProcess2"/>
    <dgm:cxn modelId="{51AA33DE-5A9A-4239-B194-BD9DB3FE107D}" type="presParOf" srcId="{B628D593-CA38-4122-BE20-3CA8A11EE6E0}" destId="{2FB911DB-CC40-407C-9850-B9509127E9AF}" srcOrd="0" destOrd="0" presId="urn:microsoft.com/office/officeart/2005/8/layout/lProcess2"/>
    <dgm:cxn modelId="{AF635E17-8604-40BF-A6FE-6E5CEB4F48B5}" type="presParOf" srcId="{B628D593-CA38-4122-BE20-3CA8A11EE6E0}" destId="{73C689AF-B9C3-4D72-8DDE-87326B9CE0C1}" srcOrd="1" destOrd="0" presId="urn:microsoft.com/office/officeart/2005/8/layout/lProcess2"/>
    <dgm:cxn modelId="{A7F840DD-1224-4D1B-8B71-89BCB9712BD8}" type="presParOf" srcId="{B628D593-CA38-4122-BE20-3CA8A11EE6E0}" destId="{B92E08F6-7F50-435A-94E3-838EE37F99A1}" srcOrd="2" destOrd="0" presId="urn:microsoft.com/office/officeart/2005/8/layout/lProcess2"/>
    <dgm:cxn modelId="{BDDDE237-390F-40E1-9C5D-A9560ACD82F5}" type="presParOf" srcId="{C18C98FE-8BF3-46F3-8EDA-B4B6F5DBCF97}" destId="{58E90A2A-B3FC-4D20-BA33-FABF3F4AC382}" srcOrd="1" destOrd="0" presId="urn:microsoft.com/office/officeart/2005/8/layout/lProcess2"/>
    <dgm:cxn modelId="{96FF030B-421C-4675-8F1E-505C62EE3918}" type="presParOf" srcId="{C18C98FE-8BF3-46F3-8EDA-B4B6F5DBCF97}" destId="{E428867D-A657-4796-9E8C-C4EA9EA31D58}" srcOrd="2" destOrd="0" presId="urn:microsoft.com/office/officeart/2005/8/layout/lProcess2"/>
    <dgm:cxn modelId="{24A9143A-8C08-4495-88BB-F5989B6271E4}" type="presParOf" srcId="{E428867D-A657-4796-9E8C-C4EA9EA31D58}" destId="{00CF8FCE-2A03-41A4-BAD5-A4287E16D027}" srcOrd="0" destOrd="0" presId="urn:microsoft.com/office/officeart/2005/8/layout/lProcess2"/>
    <dgm:cxn modelId="{ECA7118B-4AEA-4BF0-B3B2-AA76A8AFFFD6}" type="presParOf" srcId="{E428867D-A657-4796-9E8C-C4EA9EA31D58}" destId="{05A684A0-F129-4A2A-BB42-1875CF054336}" srcOrd="1" destOrd="0" presId="urn:microsoft.com/office/officeart/2005/8/layout/lProcess2"/>
    <dgm:cxn modelId="{B75E183E-5974-4629-A567-F66976996E97}" type="presParOf" srcId="{E428867D-A657-4796-9E8C-C4EA9EA31D58}" destId="{151E7BA4-B4B6-4DCD-BC46-22126015C33D}" srcOrd="2" destOrd="0" presId="urn:microsoft.com/office/officeart/2005/8/layout/lProcess2"/>
    <dgm:cxn modelId="{92095BE2-C1AB-4ACE-B53D-19DF1A8A3D44}" type="presParOf" srcId="{151E7BA4-B4B6-4DCD-BC46-22126015C33D}" destId="{687BD003-55C7-4F03-B866-9DB7071C9DB4}" srcOrd="0" destOrd="0" presId="urn:microsoft.com/office/officeart/2005/8/layout/lProcess2"/>
    <dgm:cxn modelId="{A77E8977-19C7-42A6-AFA4-2C64F53B0D1D}" type="presParOf" srcId="{687BD003-55C7-4F03-B866-9DB7071C9DB4}" destId="{EE53B9B7-AC05-427D-9E2A-9136353CA64A}" srcOrd="0" destOrd="0" presId="urn:microsoft.com/office/officeart/2005/8/layout/lProcess2"/>
    <dgm:cxn modelId="{479FAE8A-8AD4-468C-A339-9C2EBEE54A4C}" type="presParOf" srcId="{C18C98FE-8BF3-46F3-8EDA-B4B6F5DBCF97}" destId="{E36A1F55-82F9-4A4C-BDEF-D2C3F7D66621}" srcOrd="3" destOrd="0" presId="urn:microsoft.com/office/officeart/2005/8/layout/lProcess2"/>
    <dgm:cxn modelId="{05463085-5CCA-4491-BC3B-AB55B468C84C}" type="presParOf" srcId="{C18C98FE-8BF3-46F3-8EDA-B4B6F5DBCF97}" destId="{492A7B54-B6F4-43CF-B61F-B27EC6FAB209}" srcOrd="4" destOrd="0" presId="urn:microsoft.com/office/officeart/2005/8/layout/lProcess2"/>
    <dgm:cxn modelId="{36E4CF8C-82A8-415D-A45A-C218C978816E}" type="presParOf" srcId="{492A7B54-B6F4-43CF-B61F-B27EC6FAB209}" destId="{961B5F14-18B0-4E08-A44A-BBBDB5F44BB1}" srcOrd="0" destOrd="0" presId="urn:microsoft.com/office/officeart/2005/8/layout/lProcess2"/>
    <dgm:cxn modelId="{F18E0C54-9A35-4A55-B23E-C24DE6DE8900}" type="presParOf" srcId="{492A7B54-B6F4-43CF-B61F-B27EC6FAB209}" destId="{E547D6DB-4339-4363-920A-2732CBAC90E5}" srcOrd="1" destOrd="0" presId="urn:microsoft.com/office/officeart/2005/8/layout/lProcess2"/>
    <dgm:cxn modelId="{B7C7D6A3-63FB-42B8-AC8D-F582D69FDA62}" type="presParOf" srcId="{492A7B54-B6F4-43CF-B61F-B27EC6FAB209}" destId="{563503AC-5AB7-46E4-A34C-829E9067F33D}" srcOrd="2" destOrd="0" presId="urn:microsoft.com/office/officeart/2005/8/layout/lProcess2"/>
    <dgm:cxn modelId="{4FF90E68-F474-46D7-A2E6-ED7F5818F88E}" type="presParOf" srcId="{563503AC-5AB7-46E4-A34C-829E9067F33D}" destId="{F0831CFE-4C2D-4483-902F-212534BEFFCE}" srcOrd="0" destOrd="0" presId="urn:microsoft.com/office/officeart/2005/8/layout/lProcess2"/>
    <dgm:cxn modelId="{728C3AB3-F840-4590-94B8-14269F514704}" type="presParOf" srcId="{F0831CFE-4C2D-4483-902F-212534BEFFCE}" destId="{0925CD16-6987-4B67-9D8E-DCD6D40DBD5E}" srcOrd="0" destOrd="0" presId="urn:microsoft.com/office/officeart/2005/8/layout/lProcess2"/>
    <dgm:cxn modelId="{4FF14DD7-5823-4D98-9358-67178470ECA7}" type="presParOf" srcId="{F0831CFE-4C2D-4483-902F-212534BEFFCE}" destId="{90587A46-BBD4-4041-8717-40E1CE5D9800}" srcOrd="1" destOrd="0" presId="urn:microsoft.com/office/officeart/2005/8/layout/lProcess2"/>
    <dgm:cxn modelId="{96E16C93-849C-4D73-8C24-50EDEBE73D34}" type="presParOf" srcId="{F0831CFE-4C2D-4483-902F-212534BEFFCE}" destId="{02EB59A2-64C0-4F27-9A9F-D47F3A30973A}"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9934E4C-BED7-481F-A07B-51656F5B0D5B}" type="doc">
      <dgm:prSet loTypeId="urn:microsoft.com/office/officeart/2005/8/layout/default#2" loCatId="list" qsTypeId="urn:microsoft.com/office/officeart/2005/8/quickstyle/simple4" qsCatId="simple" csTypeId="urn:microsoft.com/office/officeart/2005/8/colors/colorful3" csCatId="colorful" phldr="1"/>
      <dgm:spPr/>
      <dgm:t>
        <a:bodyPr/>
        <a:lstStyle/>
        <a:p>
          <a:endParaRPr lang="en-US"/>
        </a:p>
      </dgm:t>
    </dgm:pt>
    <dgm:pt modelId="{16D63D46-56DD-46A8-BF98-542E592B2A07}">
      <dgm:prSet phldrT="[Text]"/>
      <dgm:spPr/>
      <dgm:t>
        <a:bodyPr/>
        <a:lstStyle/>
        <a:p>
          <a:r>
            <a:rPr lang="en-US" dirty="0" smtClean="0"/>
            <a:t>Heme compounds</a:t>
          </a:r>
          <a:endParaRPr lang="en-US" dirty="0"/>
        </a:p>
      </dgm:t>
    </dgm:pt>
    <dgm:pt modelId="{7AFD537D-3E14-49EF-92C0-9E0C5A681AD2}" type="parTrans" cxnId="{9A11A171-3FEE-42F5-9AB6-22FC9D2375E0}">
      <dgm:prSet/>
      <dgm:spPr/>
      <dgm:t>
        <a:bodyPr/>
        <a:lstStyle/>
        <a:p>
          <a:endParaRPr lang="en-US"/>
        </a:p>
      </dgm:t>
    </dgm:pt>
    <dgm:pt modelId="{37288B28-7C01-4986-9AD4-E0DBDCAA17C6}" type="sibTrans" cxnId="{9A11A171-3FEE-42F5-9AB6-22FC9D2375E0}">
      <dgm:prSet/>
      <dgm:spPr/>
      <dgm:t>
        <a:bodyPr/>
        <a:lstStyle/>
        <a:p>
          <a:endParaRPr lang="en-US"/>
        </a:p>
      </dgm:t>
    </dgm:pt>
    <dgm:pt modelId="{871589AC-6D51-48C7-9328-8C5D5A0689FF}">
      <dgm:prSet phldrT="[Text]"/>
      <dgm:spPr/>
      <dgm:t>
        <a:bodyPr/>
        <a:lstStyle/>
        <a:p>
          <a:r>
            <a:rPr lang="en-US" dirty="0" smtClean="0"/>
            <a:t>Non-haem compounds</a:t>
          </a:r>
          <a:endParaRPr lang="en-US" dirty="0"/>
        </a:p>
      </dgm:t>
    </dgm:pt>
    <dgm:pt modelId="{A0B60F12-4F46-402E-9616-87C8986F9DB8}" type="parTrans" cxnId="{0D2F8D91-C33D-4B3F-9EDB-B8EE26828202}">
      <dgm:prSet/>
      <dgm:spPr/>
      <dgm:t>
        <a:bodyPr/>
        <a:lstStyle/>
        <a:p>
          <a:endParaRPr lang="en-US"/>
        </a:p>
      </dgm:t>
    </dgm:pt>
    <dgm:pt modelId="{4EDD503E-1CA8-4B9C-94FA-4485921DC453}" type="sibTrans" cxnId="{0D2F8D91-C33D-4B3F-9EDB-B8EE26828202}">
      <dgm:prSet/>
      <dgm:spPr/>
      <dgm:t>
        <a:bodyPr/>
        <a:lstStyle/>
        <a:p>
          <a:endParaRPr lang="en-US"/>
        </a:p>
      </dgm:t>
    </dgm:pt>
    <dgm:pt modelId="{FE0A0BD6-D8C7-4791-AAFC-4145D370C404}" type="pres">
      <dgm:prSet presAssocID="{09934E4C-BED7-481F-A07B-51656F5B0D5B}" presName="diagram" presStyleCnt="0">
        <dgm:presLayoutVars>
          <dgm:dir/>
          <dgm:resizeHandles val="exact"/>
        </dgm:presLayoutVars>
      </dgm:prSet>
      <dgm:spPr/>
      <dgm:t>
        <a:bodyPr/>
        <a:lstStyle/>
        <a:p>
          <a:endParaRPr lang="en-US"/>
        </a:p>
      </dgm:t>
    </dgm:pt>
    <dgm:pt modelId="{263ADDDC-F7AB-425A-AB12-35359354C5C9}" type="pres">
      <dgm:prSet presAssocID="{16D63D46-56DD-46A8-BF98-542E592B2A07}" presName="node" presStyleLbl="node1" presStyleIdx="0" presStyleCnt="2">
        <dgm:presLayoutVars>
          <dgm:bulletEnabled val="1"/>
        </dgm:presLayoutVars>
      </dgm:prSet>
      <dgm:spPr/>
      <dgm:t>
        <a:bodyPr/>
        <a:lstStyle/>
        <a:p>
          <a:endParaRPr lang="en-US"/>
        </a:p>
      </dgm:t>
    </dgm:pt>
    <dgm:pt modelId="{9C2437DA-695C-48F3-9E85-7FC98DD8047D}" type="pres">
      <dgm:prSet presAssocID="{37288B28-7C01-4986-9AD4-E0DBDCAA17C6}" presName="sibTrans" presStyleCnt="0"/>
      <dgm:spPr/>
    </dgm:pt>
    <dgm:pt modelId="{F4C0C229-A863-474E-A6A1-BDCE6E28FDF4}" type="pres">
      <dgm:prSet presAssocID="{871589AC-6D51-48C7-9328-8C5D5A0689FF}" presName="node" presStyleLbl="node1" presStyleIdx="1" presStyleCnt="2">
        <dgm:presLayoutVars>
          <dgm:bulletEnabled val="1"/>
        </dgm:presLayoutVars>
      </dgm:prSet>
      <dgm:spPr/>
      <dgm:t>
        <a:bodyPr/>
        <a:lstStyle/>
        <a:p>
          <a:endParaRPr lang="en-US"/>
        </a:p>
      </dgm:t>
    </dgm:pt>
  </dgm:ptLst>
  <dgm:cxnLst>
    <dgm:cxn modelId="{9A11A171-3FEE-42F5-9AB6-22FC9D2375E0}" srcId="{09934E4C-BED7-481F-A07B-51656F5B0D5B}" destId="{16D63D46-56DD-46A8-BF98-542E592B2A07}" srcOrd="0" destOrd="0" parTransId="{7AFD537D-3E14-49EF-92C0-9E0C5A681AD2}" sibTransId="{37288B28-7C01-4986-9AD4-E0DBDCAA17C6}"/>
    <dgm:cxn modelId="{A5A7C4E6-C878-46C2-A4CE-EA72AA86309B}" type="presOf" srcId="{871589AC-6D51-48C7-9328-8C5D5A0689FF}" destId="{F4C0C229-A863-474E-A6A1-BDCE6E28FDF4}" srcOrd="0" destOrd="0" presId="urn:microsoft.com/office/officeart/2005/8/layout/default#2"/>
    <dgm:cxn modelId="{D45D20F7-6EBC-43AE-82B8-B46697534C7E}" type="presOf" srcId="{09934E4C-BED7-481F-A07B-51656F5B0D5B}" destId="{FE0A0BD6-D8C7-4791-AAFC-4145D370C404}" srcOrd="0" destOrd="0" presId="urn:microsoft.com/office/officeart/2005/8/layout/default#2"/>
    <dgm:cxn modelId="{0D2F8D91-C33D-4B3F-9EDB-B8EE26828202}" srcId="{09934E4C-BED7-481F-A07B-51656F5B0D5B}" destId="{871589AC-6D51-48C7-9328-8C5D5A0689FF}" srcOrd="1" destOrd="0" parTransId="{A0B60F12-4F46-402E-9616-87C8986F9DB8}" sibTransId="{4EDD503E-1CA8-4B9C-94FA-4485921DC453}"/>
    <dgm:cxn modelId="{6FB4713E-E08C-44BA-B413-DB6B1367A1EE}" type="presOf" srcId="{16D63D46-56DD-46A8-BF98-542E592B2A07}" destId="{263ADDDC-F7AB-425A-AB12-35359354C5C9}" srcOrd="0" destOrd="0" presId="urn:microsoft.com/office/officeart/2005/8/layout/default#2"/>
    <dgm:cxn modelId="{0E6D524C-E28E-4B1D-A285-AE9F98696D22}" type="presParOf" srcId="{FE0A0BD6-D8C7-4791-AAFC-4145D370C404}" destId="{263ADDDC-F7AB-425A-AB12-35359354C5C9}" srcOrd="0" destOrd="0" presId="urn:microsoft.com/office/officeart/2005/8/layout/default#2"/>
    <dgm:cxn modelId="{D8C366C4-2500-4B43-98E3-6D4A79FFCD64}" type="presParOf" srcId="{FE0A0BD6-D8C7-4791-AAFC-4145D370C404}" destId="{9C2437DA-695C-48F3-9E85-7FC98DD8047D}" srcOrd="1" destOrd="0" presId="urn:microsoft.com/office/officeart/2005/8/layout/default#2"/>
    <dgm:cxn modelId="{8591B539-BECB-48CC-AB70-20D2EF393BDC}" type="presParOf" srcId="{FE0A0BD6-D8C7-4791-AAFC-4145D370C404}" destId="{F4C0C229-A863-474E-A6A1-BDCE6E28FDF4}" srcOrd="2"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0F61C04-CE86-48FB-A5D7-2BD91C3F832E}" type="doc">
      <dgm:prSet loTypeId="urn:microsoft.com/office/officeart/2005/8/layout/lProcess2" loCatId="list" qsTypeId="urn:microsoft.com/office/officeart/2005/8/quickstyle/simple4" qsCatId="simple" csTypeId="urn:microsoft.com/office/officeart/2005/8/colors/colorful3" csCatId="colorful" phldr="1"/>
      <dgm:spPr/>
      <dgm:t>
        <a:bodyPr/>
        <a:lstStyle/>
        <a:p>
          <a:endParaRPr lang="en-US"/>
        </a:p>
      </dgm:t>
    </dgm:pt>
    <dgm:pt modelId="{708303C8-C427-4740-908F-2ABE6E8706AC}">
      <dgm:prSet phldrT="[Text]"/>
      <dgm:spPr/>
      <dgm:t>
        <a:bodyPr/>
        <a:lstStyle/>
        <a:p>
          <a:r>
            <a:rPr lang="en-US" dirty="0" smtClean="0"/>
            <a:t>Haem compounds</a:t>
          </a:r>
          <a:endParaRPr lang="en-US" dirty="0"/>
        </a:p>
      </dgm:t>
    </dgm:pt>
    <dgm:pt modelId="{C80F3D2B-21C7-48EC-9E0C-B40448FDBE0D}" type="parTrans" cxnId="{8D4BD38E-5388-4E45-9A97-6769686F5807}">
      <dgm:prSet/>
      <dgm:spPr/>
      <dgm:t>
        <a:bodyPr/>
        <a:lstStyle/>
        <a:p>
          <a:endParaRPr lang="en-US"/>
        </a:p>
      </dgm:t>
    </dgm:pt>
    <dgm:pt modelId="{AA76F4B0-9B1D-4DF0-8F46-8EC1B5FC34E5}" type="sibTrans" cxnId="{8D4BD38E-5388-4E45-9A97-6769686F5807}">
      <dgm:prSet/>
      <dgm:spPr/>
      <dgm:t>
        <a:bodyPr/>
        <a:lstStyle/>
        <a:p>
          <a:endParaRPr lang="en-US"/>
        </a:p>
      </dgm:t>
    </dgm:pt>
    <dgm:pt modelId="{071DC812-7421-4610-88C2-130782AE6F03}">
      <dgm:prSet phldrT="[Text]"/>
      <dgm:spPr/>
      <dgm:t>
        <a:bodyPr/>
        <a:lstStyle/>
        <a:p>
          <a:r>
            <a:rPr lang="en-US" dirty="0" smtClean="0"/>
            <a:t>Haemoglobin </a:t>
          </a:r>
          <a:endParaRPr lang="en-US" dirty="0"/>
        </a:p>
      </dgm:t>
    </dgm:pt>
    <dgm:pt modelId="{B0927D3A-C516-42ED-A30D-D3DC69823752}" type="parTrans" cxnId="{7C8EE9AF-4852-4634-8588-FA211C634573}">
      <dgm:prSet/>
      <dgm:spPr/>
      <dgm:t>
        <a:bodyPr/>
        <a:lstStyle/>
        <a:p>
          <a:endParaRPr lang="en-US"/>
        </a:p>
      </dgm:t>
    </dgm:pt>
    <dgm:pt modelId="{FB56DA2C-83BB-43EC-A479-A16AB0F4BD46}" type="sibTrans" cxnId="{7C8EE9AF-4852-4634-8588-FA211C634573}">
      <dgm:prSet/>
      <dgm:spPr/>
      <dgm:t>
        <a:bodyPr/>
        <a:lstStyle/>
        <a:p>
          <a:endParaRPr lang="en-US"/>
        </a:p>
      </dgm:t>
    </dgm:pt>
    <dgm:pt modelId="{F35B4FAF-64F3-44B9-B0D5-1464C4A7E77C}">
      <dgm:prSet phldrT="[Text]"/>
      <dgm:spPr/>
      <dgm:t>
        <a:bodyPr/>
        <a:lstStyle/>
        <a:p>
          <a:r>
            <a:rPr lang="en-US" dirty="0" smtClean="0"/>
            <a:t>Myoglobin </a:t>
          </a:r>
          <a:endParaRPr lang="en-US" dirty="0"/>
        </a:p>
      </dgm:t>
    </dgm:pt>
    <dgm:pt modelId="{BDFBC71A-BA75-4AF2-946C-3A216242F01A}" type="parTrans" cxnId="{7CCF688A-15F9-4D67-98BE-819927AB441D}">
      <dgm:prSet/>
      <dgm:spPr/>
      <dgm:t>
        <a:bodyPr/>
        <a:lstStyle/>
        <a:p>
          <a:endParaRPr lang="en-US"/>
        </a:p>
      </dgm:t>
    </dgm:pt>
    <dgm:pt modelId="{E3048973-0B98-490D-9B64-CBF9F3441472}" type="sibTrans" cxnId="{7CCF688A-15F9-4D67-98BE-819927AB441D}">
      <dgm:prSet/>
      <dgm:spPr/>
      <dgm:t>
        <a:bodyPr/>
        <a:lstStyle/>
        <a:p>
          <a:endParaRPr lang="en-US"/>
        </a:p>
      </dgm:t>
    </dgm:pt>
    <dgm:pt modelId="{ED916D99-0120-4B7A-9170-988D950A7F08}">
      <dgm:prSet phldrT="[Text]"/>
      <dgm:spPr/>
      <dgm:t>
        <a:bodyPr/>
        <a:lstStyle/>
        <a:p>
          <a:r>
            <a:rPr lang="en-US" dirty="0" smtClean="0"/>
            <a:t>Non-haem compounds</a:t>
          </a:r>
          <a:endParaRPr lang="en-US" dirty="0"/>
        </a:p>
      </dgm:t>
    </dgm:pt>
    <dgm:pt modelId="{2C75A643-7A1F-464F-A793-A8C52163AF9E}" type="parTrans" cxnId="{7D631CBE-14CA-49C0-9BEA-2499A767631F}">
      <dgm:prSet/>
      <dgm:spPr/>
      <dgm:t>
        <a:bodyPr/>
        <a:lstStyle/>
        <a:p>
          <a:endParaRPr lang="en-US"/>
        </a:p>
      </dgm:t>
    </dgm:pt>
    <dgm:pt modelId="{26F61075-8E41-4395-8FEF-9C3B3C208FC2}" type="sibTrans" cxnId="{7D631CBE-14CA-49C0-9BEA-2499A767631F}">
      <dgm:prSet/>
      <dgm:spPr/>
      <dgm:t>
        <a:bodyPr/>
        <a:lstStyle/>
        <a:p>
          <a:endParaRPr lang="en-US"/>
        </a:p>
      </dgm:t>
    </dgm:pt>
    <dgm:pt modelId="{378DDD78-5143-41DE-8487-711D06DD5033}">
      <dgm:prSet phldrT="[Text]"/>
      <dgm:spPr/>
      <dgm:t>
        <a:bodyPr/>
        <a:lstStyle/>
        <a:p>
          <a:r>
            <a:rPr lang="en-US" dirty="0" smtClean="0"/>
            <a:t>Succinate dehydrogenase</a:t>
          </a:r>
          <a:endParaRPr lang="en-US" dirty="0"/>
        </a:p>
      </dgm:t>
    </dgm:pt>
    <dgm:pt modelId="{10757236-4CE8-4011-9079-2944B722C582}" type="parTrans" cxnId="{31D4BE70-779A-48BD-AFDB-49BEC8D5AF52}">
      <dgm:prSet/>
      <dgm:spPr/>
      <dgm:t>
        <a:bodyPr/>
        <a:lstStyle/>
        <a:p>
          <a:endParaRPr lang="en-US"/>
        </a:p>
      </dgm:t>
    </dgm:pt>
    <dgm:pt modelId="{8434F949-1F32-4D0E-90C2-53C5BDA0577A}" type="sibTrans" cxnId="{31D4BE70-779A-48BD-AFDB-49BEC8D5AF52}">
      <dgm:prSet/>
      <dgm:spPr/>
      <dgm:t>
        <a:bodyPr/>
        <a:lstStyle/>
        <a:p>
          <a:endParaRPr lang="en-US"/>
        </a:p>
      </dgm:t>
    </dgm:pt>
    <dgm:pt modelId="{F1ED061D-5191-4592-8FAA-D4CF6B0A75A4}">
      <dgm:prSet phldrT="[Text]"/>
      <dgm:spPr/>
      <dgm:t>
        <a:bodyPr/>
        <a:lstStyle/>
        <a:p>
          <a:r>
            <a:rPr lang="en-US" dirty="0" smtClean="0"/>
            <a:t>Xanthine oxidase</a:t>
          </a:r>
          <a:endParaRPr lang="en-US" dirty="0"/>
        </a:p>
      </dgm:t>
    </dgm:pt>
    <dgm:pt modelId="{111DFA67-D419-4C56-B43B-C45126065204}" type="parTrans" cxnId="{1F0D2BA6-D4D7-4DB7-BB85-2C791CD7D7AF}">
      <dgm:prSet/>
      <dgm:spPr/>
      <dgm:t>
        <a:bodyPr/>
        <a:lstStyle/>
        <a:p>
          <a:endParaRPr lang="en-US"/>
        </a:p>
      </dgm:t>
    </dgm:pt>
    <dgm:pt modelId="{FD25BF6E-281C-4754-B9E9-2475C2C61570}" type="sibTrans" cxnId="{1F0D2BA6-D4D7-4DB7-BB85-2C791CD7D7AF}">
      <dgm:prSet/>
      <dgm:spPr/>
      <dgm:t>
        <a:bodyPr/>
        <a:lstStyle/>
        <a:p>
          <a:endParaRPr lang="en-US"/>
        </a:p>
      </dgm:t>
    </dgm:pt>
    <dgm:pt modelId="{60024591-EE08-4BC9-8A21-198462B38035}">
      <dgm:prSet phldrT="[Text]"/>
      <dgm:spPr/>
      <dgm:t>
        <a:bodyPr/>
        <a:lstStyle/>
        <a:p>
          <a:r>
            <a:rPr lang="en-US" dirty="0" smtClean="0"/>
            <a:t>Cytochrome </a:t>
          </a:r>
          <a:endParaRPr lang="en-US" dirty="0"/>
        </a:p>
      </dgm:t>
    </dgm:pt>
    <dgm:pt modelId="{4B3F5E9E-BF14-49CF-97A4-0DD907FF921E}" type="parTrans" cxnId="{74A876A7-4DCC-4532-94B3-60E9680E9C49}">
      <dgm:prSet/>
      <dgm:spPr/>
      <dgm:t>
        <a:bodyPr/>
        <a:lstStyle/>
        <a:p>
          <a:endParaRPr lang="en-US"/>
        </a:p>
      </dgm:t>
    </dgm:pt>
    <dgm:pt modelId="{58E15B4A-68CA-4558-86E9-1F53CA5E38E7}" type="sibTrans" cxnId="{74A876A7-4DCC-4532-94B3-60E9680E9C49}">
      <dgm:prSet/>
      <dgm:spPr/>
      <dgm:t>
        <a:bodyPr/>
        <a:lstStyle/>
        <a:p>
          <a:endParaRPr lang="en-US"/>
        </a:p>
      </dgm:t>
    </dgm:pt>
    <dgm:pt modelId="{FD73C914-0A76-4120-BFBC-4AEBF6A5E40F}">
      <dgm:prSet phldrT="[Text]"/>
      <dgm:spPr/>
      <dgm:t>
        <a:bodyPr/>
        <a:lstStyle/>
        <a:p>
          <a:r>
            <a:rPr lang="en-US" dirty="0" smtClean="0"/>
            <a:t>Catalase</a:t>
          </a:r>
          <a:endParaRPr lang="en-US" dirty="0"/>
        </a:p>
      </dgm:t>
    </dgm:pt>
    <dgm:pt modelId="{D48E70A9-3894-4A6F-B8DC-F1AA477146EE}" type="parTrans" cxnId="{78EB6DC8-2824-424D-A578-3BE1F5184624}">
      <dgm:prSet/>
      <dgm:spPr/>
      <dgm:t>
        <a:bodyPr/>
        <a:lstStyle/>
        <a:p>
          <a:endParaRPr lang="en-US"/>
        </a:p>
      </dgm:t>
    </dgm:pt>
    <dgm:pt modelId="{E72F1780-5148-4088-AED3-9CBEADCD31B4}" type="sibTrans" cxnId="{78EB6DC8-2824-424D-A578-3BE1F5184624}">
      <dgm:prSet/>
      <dgm:spPr/>
      <dgm:t>
        <a:bodyPr/>
        <a:lstStyle/>
        <a:p>
          <a:endParaRPr lang="en-US"/>
        </a:p>
      </dgm:t>
    </dgm:pt>
    <dgm:pt modelId="{0C33D4E3-2A5B-4CC1-A22C-13BD58B39BE2}">
      <dgm:prSet phldrT="[Text]"/>
      <dgm:spPr/>
      <dgm:t>
        <a:bodyPr/>
        <a:lstStyle/>
        <a:p>
          <a:r>
            <a:rPr lang="en-US" dirty="0" smtClean="0"/>
            <a:t>Iron sulfur proteins</a:t>
          </a:r>
          <a:endParaRPr lang="en-US" dirty="0"/>
        </a:p>
      </dgm:t>
    </dgm:pt>
    <dgm:pt modelId="{6E354315-9D74-4BE1-AB65-D4286EA165EA}" type="parTrans" cxnId="{831499BF-A733-449A-988E-F189BC8B2A04}">
      <dgm:prSet/>
      <dgm:spPr/>
      <dgm:t>
        <a:bodyPr/>
        <a:lstStyle/>
        <a:p>
          <a:endParaRPr lang="en-US"/>
        </a:p>
      </dgm:t>
    </dgm:pt>
    <dgm:pt modelId="{CB435B3E-FD70-46E4-9335-190DD157A013}" type="sibTrans" cxnId="{831499BF-A733-449A-988E-F189BC8B2A04}">
      <dgm:prSet/>
      <dgm:spPr/>
      <dgm:t>
        <a:bodyPr/>
        <a:lstStyle/>
        <a:p>
          <a:endParaRPr lang="en-US"/>
        </a:p>
      </dgm:t>
    </dgm:pt>
    <dgm:pt modelId="{F9643B3D-AD76-4724-AB7E-613880DA6B18}" type="pres">
      <dgm:prSet presAssocID="{50F61C04-CE86-48FB-A5D7-2BD91C3F832E}" presName="theList" presStyleCnt="0">
        <dgm:presLayoutVars>
          <dgm:dir/>
          <dgm:animLvl val="lvl"/>
          <dgm:resizeHandles val="exact"/>
        </dgm:presLayoutVars>
      </dgm:prSet>
      <dgm:spPr/>
      <dgm:t>
        <a:bodyPr/>
        <a:lstStyle/>
        <a:p>
          <a:endParaRPr lang="en-US"/>
        </a:p>
      </dgm:t>
    </dgm:pt>
    <dgm:pt modelId="{BC130498-479D-4E86-A2A9-0A4580AE7646}" type="pres">
      <dgm:prSet presAssocID="{708303C8-C427-4740-908F-2ABE6E8706AC}" presName="compNode" presStyleCnt="0"/>
      <dgm:spPr/>
    </dgm:pt>
    <dgm:pt modelId="{6E8A69D1-6F3D-4066-B7DA-678343A8D93B}" type="pres">
      <dgm:prSet presAssocID="{708303C8-C427-4740-908F-2ABE6E8706AC}" presName="aNode" presStyleLbl="bgShp" presStyleIdx="0" presStyleCnt="2"/>
      <dgm:spPr/>
      <dgm:t>
        <a:bodyPr/>
        <a:lstStyle/>
        <a:p>
          <a:endParaRPr lang="en-US"/>
        </a:p>
      </dgm:t>
    </dgm:pt>
    <dgm:pt modelId="{981CDC3E-BFBE-4683-B58F-90F64587B153}" type="pres">
      <dgm:prSet presAssocID="{708303C8-C427-4740-908F-2ABE6E8706AC}" presName="textNode" presStyleLbl="bgShp" presStyleIdx="0" presStyleCnt="2"/>
      <dgm:spPr/>
      <dgm:t>
        <a:bodyPr/>
        <a:lstStyle/>
        <a:p>
          <a:endParaRPr lang="en-US"/>
        </a:p>
      </dgm:t>
    </dgm:pt>
    <dgm:pt modelId="{6F9AAF4C-E79D-4DE6-B152-447D5E184055}" type="pres">
      <dgm:prSet presAssocID="{708303C8-C427-4740-908F-2ABE6E8706AC}" presName="compChildNode" presStyleCnt="0"/>
      <dgm:spPr/>
    </dgm:pt>
    <dgm:pt modelId="{CA89A0D5-5D9A-4436-8181-B4E47DDFEC96}" type="pres">
      <dgm:prSet presAssocID="{708303C8-C427-4740-908F-2ABE6E8706AC}" presName="theInnerList" presStyleCnt="0"/>
      <dgm:spPr/>
    </dgm:pt>
    <dgm:pt modelId="{6D14459D-0D0D-45B7-A1EB-9F913139C554}" type="pres">
      <dgm:prSet presAssocID="{071DC812-7421-4610-88C2-130782AE6F03}" presName="childNode" presStyleLbl="node1" presStyleIdx="0" presStyleCnt="7">
        <dgm:presLayoutVars>
          <dgm:bulletEnabled val="1"/>
        </dgm:presLayoutVars>
      </dgm:prSet>
      <dgm:spPr/>
      <dgm:t>
        <a:bodyPr/>
        <a:lstStyle/>
        <a:p>
          <a:endParaRPr lang="en-US"/>
        </a:p>
      </dgm:t>
    </dgm:pt>
    <dgm:pt modelId="{D6784679-38A2-4DAB-9ED6-5F9EA9E5C38F}" type="pres">
      <dgm:prSet presAssocID="{071DC812-7421-4610-88C2-130782AE6F03}" presName="aSpace2" presStyleCnt="0"/>
      <dgm:spPr/>
    </dgm:pt>
    <dgm:pt modelId="{B02D5C8C-5F02-49AD-B816-3B83BF84584E}" type="pres">
      <dgm:prSet presAssocID="{F35B4FAF-64F3-44B9-B0D5-1464C4A7E77C}" presName="childNode" presStyleLbl="node1" presStyleIdx="1" presStyleCnt="7">
        <dgm:presLayoutVars>
          <dgm:bulletEnabled val="1"/>
        </dgm:presLayoutVars>
      </dgm:prSet>
      <dgm:spPr/>
      <dgm:t>
        <a:bodyPr/>
        <a:lstStyle/>
        <a:p>
          <a:endParaRPr lang="en-US"/>
        </a:p>
      </dgm:t>
    </dgm:pt>
    <dgm:pt modelId="{EFF87B78-087A-4485-B81A-BC82B8A36A63}" type="pres">
      <dgm:prSet presAssocID="{F35B4FAF-64F3-44B9-B0D5-1464C4A7E77C}" presName="aSpace2" presStyleCnt="0"/>
      <dgm:spPr/>
    </dgm:pt>
    <dgm:pt modelId="{888B0559-1F7C-46DA-B86B-983A708A4B85}" type="pres">
      <dgm:prSet presAssocID="{60024591-EE08-4BC9-8A21-198462B38035}" presName="childNode" presStyleLbl="node1" presStyleIdx="2" presStyleCnt="7">
        <dgm:presLayoutVars>
          <dgm:bulletEnabled val="1"/>
        </dgm:presLayoutVars>
      </dgm:prSet>
      <dgm:spPr/>
      <dgm:t>
        <a:bodyPr/>
        <a:lstStyle/>
        <a:p>
          <a:endParaRPr lang="en-US"/>
        </a:p>
      </dgm:t>
    </dgm:pt>
    <dgm:pt modelId="{6346832D-7EA1-482A-A9A3-0E02D340BB81}" type="pres">
      <dgm:prSet presAssocID="{60024591-EE08-4BC9-8A21-198462B38035}" presName="aSpace2" presStyleCnt="0"/>
      <dgm:spPr/>
    </dgm:pt>
    <dgm:pt modelId="{2534C31F-816D-4527-8981-63E5704799B8}" type="pres">
      <dgm:prSet presAssocID="{FD73C914-0A76-4120-BFBC-4AEBF6A5E40F}" presName="childNode" presStyleLbl="node1" presStyleIdx="3" presStyleCnt="7">
        <dgm:presLayoutVars>
          <dgm:bulletEnabled val="1"/>
        </dgm:presLayoutVars>
      </dgm:prSet>
      <dgm:spPr/>
      <dgm:t>
        <a:bodyPr/>
        <a:lstStyle/>
        <a:p>
          <a:endParaRPr lang="en-US"/>
        </a:p>
      </dgm:t>
    </dgm:pt>
    <dgm:pt modelId="{50140D00-8C71-42C8-B51F-49D016B30C9C}" type="pres">
      <dgm:prSet presAssocID="{708303C8-C427-4740-908F-2ABE6E8706AC}" presName="aSpace" presStyleCnt="0"/>
      <dgm:spPr/>
    </dgm:pt>
    <dgm:pt modelId="{4065644D-6AD3-47E7-ACA7-69601FB80BA9}" type="pres">
      <dgm:prSet presAssocID="{ED916D99-0120-4B7A-9170-988D950A7F08}" presName="compNode" presStyleCnt="0"/>
      <dgm:spPr/>
    </dgm:pt>
    <dgm:pt modelId="{B3A66740-B5B6-4BCF-A102-34437EE1AF24}" type="pres">
      <dgm:prSet presAssocID="{ED916D99-0120-4B7A-9170-988D950A7F08}" presName="aNode" presStyleLbl="bgShp" presStyleIdx="1" presStyleCnt="2"/>
      <dgm:spPr/>
      <dgm:t>
        <a:bodyPr/>
        <a:lstStyle/>
        <a:p>
          <a:endParaRPr lang="en-US"/>
        </a:p>
      </dgm:t>
    </dgm:pt>
    <dgm:pt modelId="{A82D2FC1-1EFA-4ABA-A7B0-6EE3069DA160}" type="pres">
      <dgm:prSet presAssocID="{ED916D99-0120-4B7A-9170-988D950A7F08}" presName="textNode" presStyleLbl="bgShp" presStyleIdx="1" presStyleCnt="2"/>
      <dgm:spPr/>
      <dgm:t>
        <a:bodyPr/>
        <a:lstStyle/>
        <a:p>
          <a:endParaRPr lang="en-US"/>
        </a:p>
      </dgm:t>
    </dgm:pt>
    <dgm:pt modelId="{802DE4E3-E166-4428-AC4A-41EF23991947}" type="pres">
      <dgm:prSet presAssocID="{ED916D99-0120-4B7A-9170-988D950A7F08}" presName="compChildNode" presStyleCnt="0"/>
      <dgm:spPr/>
    </dgm:pt>
    <dgm:pt modelId="{A1BF9C5B-5FCD-4DEF-A872-0BBC3E4F6E62}" type="pres">
      <dgm:prSet presAssocID="{ED916D99-0120-4B7A-9170-988D950A7F08}" presName="theInnerList" presStyleCnt="0"/>
      <dgm:spPr/>
    </dgm:pt>
    <dgm:pt modelId="{1524E3A1-3F7E-45A2-9B98-FFADB746E2E0}" type="pres">
      <dgm:prSet presAssocID="{378DDD78-5143-41DE-8487-711D06DD5033}" presName="childNode" presStyleLbl="node1" presStyleIdx="4" presStyleCnt="7">
        <dgm:presLayoutVars>
          <dgm:bulletEnabled val="1"/>
        </dgm:presLayoutVars>
      </dgm:prSet>
      <dgm:spPr/>
      <dgm:t>
        <a:bodyPr/>
        <a:lstStyle/>
        <a:p>
          <a:endParaRPr lang="en-US"/>
        </a:p>
      </dgm:t>
    </dgm:pt>
    <dgm:pt modelId="{4456727F-3C56-4D35-BA2F-8B3C2B22C707}" type="pres">
      <dgm:prSet presAssocID="{378DDD78-5143-41DE-8487-711D06DD5033}" presName="aSpace2" presStyleCnt="0"/>
      <dgm:spPr/>
    </dgm:pt>
    <dgm:pt modelId="{FA25C721-E064-476B-A266-6A0DE30F2DC0}" type="pres">
      <dgm:prSet presAssocID="{F1ED061D-5191-4592-8FAA-D4CF6B0A75A4}" presName="childNode" presStyleLbl="node1" presStyleIdx="5" presStyleCnt="7">
        <dgm:presLayoutVars>
          <dgm:bulletEnabled val="1"/>
        </dgm:presLayoutVars>
      </dgm:prSet>
      <dgm:spPr/>
      <dgm:t>
        <a:bodyPr/>
        <a:lstStyle/>
        <a:p>
          <a:endParaRPr lang="en-US"/>
        </a:p>
      </dgm:t>
    </dgm:pt>
    <dgm:pt modelId="{7B533D23-4C46-402E-A25D-58767587A9EE}" type="pres">
      <dgm:prSet presAssocID="{F1ED061D-5191-4592-8FAA-D4CF6B0A75A4}" presName="aSpace2" presStyleCnt="0"/>
      <dgm:spPr/>
    </dgm:pt>
    <dgm:pt modelId="{F762CD0B-BF76-47C6-9A54-3F8533A11361}" type="pres">
      <dgm:prSet presAssocID="{0C33D4E3-2A5B-4CC1-A22C-13BD58B39BE2}" presName="childNode" presStyleLbl="node1" presStyleIdx="6" presStyleCnt="7">
        <dgm:presLayoutVars>
          <dgm:bulletEnabled val="1"/>
        </dgm:presLayoutVars>
      </dgm:prSet>
      <dgm:spPr/>
      <dgm:t>
        <a:bodyPr/>
        <a:lstStyle/>
        <a:p>
          <a:endParaRPr lang="en-US"/>
        </a:p>
      </dgm:t>
    </dgm:pt>
  </dgm:ptLst>
  <dgm:cxnLst>
    <dgm:cxn modelId="{7CCF688A-15F9-4D67-98BE-819927AB441D}" srcId="{708303C8-C427-4740-908F-2ABE6E8706AC}" destId="{F35B4FAF-64F3-44B9-B0D5-1464C4A7E77C}" srcOrd="1" destOrd="0" parTransId="{BDFBC71A-BA75-4AF2-946C-3A216242F01A}" sibTransId="{E3048973-0B98-490D-9B64-CBF9F3441472}"/>
    <dgm:cxn modelId="{88574978-1BE0-4429-8999-54DF73F1DCFF}" type="presOf" srcId="{378DDD78-5143-41DE-8487-711D06DD5033}" destId="{1524E3A1-3F7E-45A2-9B98-FFADB746E2E0}" srcOrd="0" destOrd="0" presId="urn:microsoft.com/office/officeart/2005/8/layout/lProcess2"/>
    <dgm:cxn modelId="{8EAB3238-ECBC-45F8-9E9F-23B15FF62CF6}" type="presOf" srcId="{60024591-EE08-4BC9-8A21-198462B38035}" destId="{888B0559-1F7C-46DA-B86B-983A708A4B85}" srcOrd="0" destOrd="0" presId="urn:microsoft.com/office/officeart/2005/8/layout/lProcess2"/>
    <dgm:cxn modelId="{A8CBAAA3-585E-4E12-B400-9E929B6CE700}" type="presOf" srcId="{FD73C914-0A76-4120-BFBC-4AEBF6A5E40F}" destId="{2534C31F-816D-4527-8981-63E5704799B8}" srcOrd="0" destOrd="0" presId="urn:microsoft.com/office/officeart/2005/8/layout/lProcess2"/>
    <dgm:cxn modelId="{E9401EF2-F293-44C3-A0CC-9C1E04D3B6E6}" type="presOf" srcId="{F35B4FAF-64F3-44B9-B0D5-1464C4A7E77C}" destId="{B02D5C8C-5F02-49AD-B816-3B83BF84584E}" srcOrd="0" destOrd="0" presId="urn:microsoft.com/office/officeart/2005/8/layout/lProcess2"/>
    <dgm:cxn modelId="{31D4BE70-779A-48BD-AFDB-49BEC8D5AF52}" srcId="{ED916D99-0120-4B7A-9170-988D950A7F08}" destId="{378DDD78-5143-41DE-8487-711D06DD5033}" srcOrd="0" destOrd="0" parTransId="{10757236-4CE8-4011-9079-2944B722C582}" sibTransId="{8434F949-1F32-4D0E-90C2-53C5BDA0577A}"/>
    <dgm:cxn modelId="{1F0D2BA6-D4D7-4DB7-BB85-2C791CD7D7AF}" srcId="{ED916D99-0120-4B7A-9170-988D950A7F08}" destId="{F1ED061D-5191-4592-8FAA-D4CF6B0A75A4}" srcOrd="1" destOrd="0" parTransId="{111DFA67-D419-4C56-B43B-C45126065204}" sibTransId="{FD25BF6E-281C-4754-B9E9-2475C2C61570}"/>
    <dgm:cxn modelId="{13D579CA-ED73-47D4-98B5-B79A84058E62}" type="presOf" srcId="{ED916D99-0120-4B7A-9170-988D950A7F08}" destId="{A82D2FC1-1EFA-4ABA-A7B0-6EE3069DA160}" srcOrd="1" destOrd="0" presId="urn:microsoft.com/office/officeart/2005/8/layout/lProcess2"/>
    <dgm:cxn modelId="{13D2B261-D8E7-4E8F-818F-9A03DF4369B7}" type="presOf" srcId="{708303C8-C427-4740-908F-2ABE6E8706AC}" destId="{981CDC3E-BFBE-4683-B58F-90F64587B153}" srcOrd="1" destOrd="0" presId="urn:microsoft.com/office/officeart/2005/8/layout/lProcess2"/>
    <dgm:cxn modelId="{78EB6DC8-2824-424D-A578-3BE1F5184624}" srcId="{708303C8-C427-4740-908F-2ABE6E8706AC}" destId="{FD73C914-0A76-4120-BFBC-4AEBF6A5E40F}" srcOrd="3" destOrd="0" parTransId="{D48E70A9-3894-4A6F-B8DC-F1AA477146EE}" sibTransId="{E72F1780-5148-4088-AED3-9CBEADCD31B4}"/>
    <dgm:cxn modelId="{C091D670-189D-4F03-AE2E-8FCCA1DD854E}" type="presOf" srcId="{071DC812-7421-4610-88C2-130782AE6F03}" destId="{6D14459D-0D0D-45B7-A1EB-9F913139C554}" srcOrd="0" destOrd="0" presId="urn:microsoft.com/office/officeart/2005/8/layout/lProcess2"/>
    <dgm:cxn modelId="{616CCD10-5892-4D81-A3D7-2D00632F9EA4}" type="presOf" srcId="{708303C8-C427-4740-908F-2ABE6E8706AC}" destId="{6E8A69D1-6F3D-4066-B7DA-678343A8D93B}" srcOrd="0" destOrd="0" presId="urn:microsoft.com/office/officeart/2005/8/layout/lProcess2"/>
    <dgm:cxn modelId="{E75DBD94-DAEB-4D99-9663-BACB60BF76CE}" type="presOf" srcId="{F1ED061D-5191-4592-8FAA-D4CF6B0A75A4}" destId="{FA25C721-E064-476B-A266-6A0DE30F2DC0}" srcOrd="0" destOrd="0" presId="urn:microsoft.com/office/officeart/2005/8/layout/lProcess2"/>
    <dgm:cxn modelId="{7D631CBE-14CA-49C0-9BEA-2499A767631F}" srcId="{50F61C04-CE86-48FB-A5D7-2BD91C3F832E}" destId="{ED916D99-0120-4B7A-9170-988D950A7F08}" srcOrd="1" destOrd="0" parTransId="{2C75A643-7A1F-464F-A793-A8C52163AF9E}" sibTransId="{26F61075-8E41-4395-8FEF-9C3B3C208FC2}"/>
    <dgm:cxn modelId="{2C38E650-B5F3-43E2-8136-B0531C89F25A}" type="presOf" srcId="{50F61C04-CE86-48FB-A5D7-2BD91C3F832E}" destId="{F9643B3D-AD76-4724-AB7E-613880DA6B18}" srcOrd="0" destOrd="0" presId="urn:microsoft.com/office/officeart/2005/8/layout/lProcess2"/>
    <dgm:cxn modelId="{7C8EE9AF-4852-4634-8588-FA211C634573}" srcId="{708303C8-C427-4740-908F-2ABE6E8706AC}" destId="{071DC812-7421-4610-88C2-130782AE6F03}" srcOrd="0" destOrd="0" parTransId="{B0927D3A-C516-42ED-A30D-D3DC69823752}" sibTransId="{FB56DA2C-83BB-43EC-A479-A16AB0F4BD46}"/>
    <dgm:cxn modelId="{369B0F7F-E990-4D2D-9977-950274701A2F}" type="presOf" srcId="{ED916D99-0120-4B7A-9170-988D950A7F08}" destId="{B3A66740-B5B6-4BCF-A102-34437EE1AF24}" srcOrd="0" destOrd="0" presId="urn:microsoft.com/office/officeart/2005/8/layout/lProcess2"/>
    <dgm:cxn modelId="{831499BF-A733-449A-988E-F189BC8B2A04}" srcId="{ED916D99-0120-4B7A-9170-988D950A7F08}" destId="{0C33D4E3-2A5B-4CC1-A22C-13BD58B39BE2}" srcOrd="2" destOrd="0" parTransId="{6E354315-9D74-4BE1-AB65-D4286EA165EA}" sibTransId="{CB435B3E-FD70-46E4-9335-190DD157A013}"/>
    <dgm:cxn modelId="{74A876A7-4DCC-4532-94B3-60E9680E9C49}" srcId="{708303C8-C427-4740-908F-2ABE6E8706AC}" destId="{60024591-EE08-4BC9-8A21-198462B38035}" srcOrd="2" destOrd="0" parTransId="{4B3F5E9E-BF14-49CF-97A4-0DD907FF921E}" sibTransId="{58E15B4A-68CA-4558-86E9-1F53CA5E38E7}"/>
    <dgm:cxn modelId="{8D4BD38E-5388-4E45-9A97-6769686F5807}" srcId="{50F61C04-CE86-48FB-A5D7-2BD91C3F832E}" destId="{708303C8-C427-4740-908F-2ABE6E8706AC}" srcOrd="0" destOrd="0" parTransId="{C80F3D2B-21C7-48EC-9E0C-B40448FDBE0D}" sibTransId="{AA76F4B0-9B1D-4DF0-8F46-8EC1B5FC34E5}"/>
    <dgm:cxn modelId="{885BB599-431F-4867-A476-4EB89B80B9F3}" type="presOf" srcId="{0C33D4E3-2A5B-4CC1-A22C-13BD58B39BE2}" destId="{F762CD0B-BF76-47C6-9A54-3F8533A11361}" srcOrd="0" destOrd="0" presId="urn:microsoft.com/office/officeart/2005/8/layout/lProcess2"/>
    <dgm:cxn modelId="{AEEE7DE8-F732-4DF5-8D31-F4BDEEE319B8}" type="presParOf" srcId="{F9643B3D-AD76-4724-AB7E-613880DA6B18}" destId="{BC130498-479D-4E86-A2A9-0A4580AE7646}" srcOrd="0" destOrd="0" presId="urn:microsoft.com/office/officeart/2005/8/layout/lProcess2"/>
    <dgm:cxn modelId="{CFAA0C75-272A-4BF5-8361-B36235F20889}" type="presParOf" srcId="{BC130498-479D-4E86-A2A9-0A4580AE7646}" destId="{6E8A69D1-6F3D-4066-B7DA-678343A8D93B}" srcOrd="0" destOrd="0" presId="urn:microsoft.com/office/officeart/2005/8/layout/lProcess2"/>
    <dgm:cxn modelId="{73CED83F-90BA-47CD-8A35-1A5EFCE78916}" type="presParOf" srcId="{BC130498-479D-4E86-A2A9-0A4580AE7646}" destId="{981CDC3E-BFBE-4683-B58F-90F64587B153}" srcOrd="1" destOrd="0" presId="urn:microsoft.com/office/officeart/2005/8/layout/lProcess2"/>
    <dgm:cxn modelId="{ECF9F465-369F-4CF2-A776-A23E02483EE1}" type="presParOf" srcId="{BC130498-479D-4E86-A2A9-0A4580AE7646}" destId="{6F9AAF4C-E79D-4DE6-B152-447D5E184055}" srcOrd="2" destOrd="0" presId="urn:microsoft.com/office/officeart/2005/8/layout/lProcess2"/>
    <dgm:cxn modelId="{02DF5121-A15D-46EE-89F4-95695E44C0BA}" type="presParOf" srcId="{6F9AAF4C-E79D-4DE6-B152-447D5E184055}" destId="{CA89A0D5-5D9A-4436-8181-B4E47DDFEC96}" srcOrd="0" destOrd="0" presId="urn:microsoft.com/office/officeart/2005/8/layout/lProcess2"/>
    <dgm:cxn modelId="{68D3DA65-1DFD-4AAC-8A5D-5F35CA588F53}" type="presParOf" srcId="{CA89A0D5-5D9A-4436-8181-B4E47DDFEC96}" destId="{6D14459D-0D0D-45B7-A1EB-9F913139C554}" srcOrd="0" destOrd="0" presId="urn:microsoft.com/office/officeart/2005/8/layout/lProcess2"/>
    <dgm:cxn modelId="{260664FE-564B-42BB-BE9E-80C348D96226}" type="presParOf" srcId="{CA89A0D5-5D9A-4436-8181-B4E47DDFEC96}" destId="{D6784679-38A2-4DAB-9ED6-5F9EA9E5C38F}" srcOrd="1" destOrd="0" presId="urn:microsoft.com/office/officeart/2005/8/layout/lProcess2"/>
    <dgm:cxn modelId="{56463DF9-DFE5-40EA-875B-EAE8721F7633}" type="presParOf" srcId="{CA89A0D5-5D9A-4436-8181-B4E47DDFEC96}" destId="{B02D5C8C-5F02-49AD-B816-3B83BF84584E}" srcOrd="2" destOrd="0" presId="urn:microsoft.com/office/officeart/2005/8/layout/lProcess2"/>
    <dgm:cxn modelId="{26E7C8EA-D28C-4B1B-A42C-A3B8DC7CD272}" type="presParOf" srcId="{CA89A0D5-5D9A-4436-8181-B4E47DDFEC96}" destId="{EFF87B78-087A-4485-B81A-BC82B8A36A63}" srcOrd="3" destOrd="0" presId="urn:microsoft.com/office/officeart/2005/8/layout/lProcess2"/>
    <dgm:cxn modelId="{0696B8F1-3F92-4F1F-84A8-A6F4813B4D75}" type="presParOf" srcId="{CA89A0D5-5D9A-4436-8181-B4E47DDFEC96}" destId="{888B0559-1F7C-46DA-B86B-983A708A4B85}" srcOrd="4" destOrd="0" presId="urn:microsoft.com/office/officeart/2005/8/layout/lProcess2"/>
    <dgm:cxn modelId="{00728565-48CA-4750-902A-DF27E0CF165B}" type="presParOf" srcId="{CA89A0D5-5D9A-4436-8181-B4E47DDFEC96}" destId="{6346832D-7EA1-482A-A9A3-0E02D340BB81}" srcOrd="5" destOrd="0" presId="urn:microsoft.com/office/officeart/2005/8/layout/lProcess2"/>
    <dgm:cxn modelId="{7D9D6E32-AA36-4959-AAAE-2287E2D2E5F6}" type="presParOf" srcId="{CA89A0D5-5D9A-4436-8181-B4E47DDFEC96}" destId="{2534C31F-816D-4527-8981-63E5704799B8}" srcOrd="6" destOrd="0" presId="urn:microsoft.com/office/officeart/2005/8/layout/lProcess2"/>
    <dgm:cxn modelId="{197BC1E2-3EA1-47C5-BD3B-AA73A30C252F}" type="presParOf" srcId="{F9643B3D-AD76-4724-AB7E-613880DA6B18}" destId="{50140D00-8C71-42C8-B51F-49D016B30C9C}" srcOrd="1" destOrd="0" presId="urn:microsoft.com/office/officeart/2005/8/layout/lProcess2"/>
    <dgm:cxn modelId="{0EE4271C-0B41-4627-BBC6-DB367FB0E72B}" type="presParOf" srcId="{F9643B3D-AD76-4724-AB7E-613880DA6B18}" destId="{4065644D-6AD3-47E7-ACA7-69601FB80BA9}" srcOrd="2" destOrd="0" presId="urn:microsoft.com/office/officeart/2005/8/layout/lProcess2"/>
    <dgm:cxn modelId="{CC691F6C-1B68-4109-BF67-82001BBD3316}" type="presParOf" srcId="{4065644D-6AD3-47E7-ACA7-69601FB80BA9}" destId="{B3A66740-B5B6-4BCF-A102-34437EE1AF24}" srcOrd="0" destOrd="0" presId="urn:microsoft.com/office/officeart/2005/8/layout/lProcess2"/>
    <dgm:cxn modelId="{09B3EFC3-0A03-41A2-9C93-087025116726}" type="presParOf" srcId="{4065644D-6AD3-47E7-ACA7-69601FB80BA9}" destId="{A82D2FC1-1EFA-4ABA-A7B0-6EE3069DA160}" srcOrd="1" destOrd="0" presId="urn:microsoft.com/office/officeart/2005/8/layout/lProcess2"/>
    <dgm:cxn modelId="{95F539E9-D85E-4A0B-AA49-8B5AA4DEDB99}" type="presParOf" srcId="{4065644D-6AD3-47E7-ACA7-69601FB80BA9}" destId="{802DE4E3-E166-4428-AC4A-41EF23991947}" srcOrd="2" destOrd="0" presId="urn:microsoft.com/office/officeart/2005/8/layout/lProcess2"/>
    <dgm:cxn modelId="{4C1909D5-3B09-4A11-A87F-F406409328D4}" type="presParOf" srcId="{802DE4E3-E166-4428-AC4A-41EF23991947}" destId="{A1BF9C5B-5FCD-4DEF-A872-0BBC3E4F6E62}" srcOrd="0" destOrd="0" presId="urn:microsoft.com/office/officeart/2005/8/layout/lProcess2"/>
    <dgm:cxn modelId="{133D0109-5D46-4651-AA84-10CE90A744AD}" type="presParOf" srcId="{A1BF9C5B-5FCD-4DEF-A872-0BBC3E4F6E62}" destId="{1524E3A1-3F7E-45A2-9B98-FFADB746E2E0}" srcOrd="0" destOrd="0" presId="urn:microsoft.com/office/officeart/2005/8/layout/lProcess2"/>
    <dgm:cxn modelId="{6BC210A1-348C-4960-8B5E-5109D96C133E}" type="presParOf" srcId="{A1BF9C5B-5FCD-4DEF-A872-0BBC3E4F6E62}" destId="{4456727F-3C56-4D35-BA2F-8B3C2B22C707}" srcOrd="1" destOrd="0" presId="urn:microsoft.com/office/officeart/2005/8/layout/lProcess2"/>
    <dgm:cxn modelId="{58B8F770-8C07-4723-8A6E-DC13B1731B1C}" type="presParOf" srcId="{A1BF9C5B-5FCD-4DEF-A872-0BBC3E4F6E62}" destId="{FA25C721-E064-476B-A266-6A0DE30F2DC0}" srcOrd="2" destOrd="0" presId="urn:microsoft.com/office/officeart/2005/8/layout/lProcess2"/>
    <dgm:cxn modelId="{4CB0A31F-B529-4E59-BED0-50E33B96A477}" type="presParOf" srcId="{A1BF9C5B-5FCD-4DEF-A872-0BBC3E4F6E62}" destId="{7B533D23-4C46-402E-A25D-58767587A9EE}" srcOrd="3" destOrd="0" presId="urn:microsoft.com/office/officeart/2005/8/layout/lProcess2"/>
    <dgm:cxn modelId="{C1E778FB-A899-4C35-BEE3-29E992396A96}" type="presParOf" srcId="{A1BF9C5B-5FCD-4DEF-A872-0BBC3E4F6E62}" destId="{F762CD0B-BF76-47C6-9A54-3F8533A11361}" srcOrd="4"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2A0BE71-6E9D-4369-B670-317E1779565B}" type="doc">
      <dgm:prSet loTypeId="urn:microsoft.com/office/officeart/2005/8/layout/arrow6" loCatId="process" qsTypeId="urn:microsoft.com/office/officeart/2005/8/quickstyle/simple4" qsCatId="simple" csTypeId="urn:microsoft.com/office/officeart/2005/8/colors/accent6_4" csCatId="accent6" phldr="1"/>
      <dgm:spPr>
        <a:scene3d>
          <a:camera prst="orthographicFront">
            <a:rot lat="0" lon="0" rev="0"/>
          </a:camera>
          <a:lightRig rig="glow" dir="t">
            <a:rot lat="0" lon="0" rev="4800000"/>
          </a:lightRig>
        </a:scene3d>
      </dgm:spPr>
      <dgm:t>
        <a:bodyPr/>
        <a:lstStyle/>
        <a:p>
          <a:endParaRPr lang="en-US"/>
        </a:p>
      </dgm:t>
    </dgm:pt>
    <dgm:pt modelId="{49CF5FB9-B7A1-432D-A17C-4AFAABBE213C}">
      <dgm:prSet phldrT="[Tex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smtClean="0"/>
            <a:t>Iron deficiency </a:t>
          </a:r>
          <a:endParaRPr lang="en-US" dirty="0"/>
        </a:p>
      </dgm:t>
    </dgm:pt>
    <dgm:pt modelId="{69517C7D-FC56-4B80-860A-C9093D75FB3A}" type="parTrans" cxnId="{75E07D33-0924-441B-AA8A-F819D6FA3C0C}">
      <dgm:prSet/>
      <dgm:spPr/>
      <dgm:t>
        <a:bodyPr/>
        <a:lstStyle/>
        <a:p>
          <a:endParaRPr lang="en-US"/>
        </a:p>
      </dgm:t>
    </dgm:pt>
    <dgm:pt modelId="{41E26032-B06E-44F9-B3DA-B8669BBA474D}" type="sibTrans" cxnId="{75E07D33-0924-441B-AA8A-F819D6FA3C0C}">
      <dgm:prSet/>
      <dgm:spPr/>
      <dgm:t>
        <a:bodyPr/>
        <a:lstStyle/>
        <a:p>
          <a:endParaRPr lang="en-US"/>
        </a:p>
      </dgm:t>
    </dgm:pt>
    <dgm:pt modelId="{10D13A40-A82C-4940-9A48-9ED55DECB992}">
      <dgm:prSet phldrT="[Tex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smtClean="0"/>
            <a:t>Iron excess</a:t>
          </a:r>
          <a:endParaRPr lang="en-US" dirty="0"/>
        </a:p>
      </dgm:t>
    </dgm:pt>
    <dgm:pt modelId="{7C806540-0B08-495D-9D09-61C57F638A81}" type="parTrans" cxnId="{B7E79111-F274-488D-94B7-8A5FB8D56A4F}">
      <dgm:prSet/>
      <dgm:spPr/>
      <dgm:t>
        <a:bodyPr/>
        <a:lstStyle/>
        <a:p>
          <a:endParaRPr lang="en-US"/>
        </a:p>
      </dgm:t>
    </dgm:pt>
    <dgm:pt modelId="{DFD83516-5C87-421C-876D-69158E49A8EE}" type="sibTrans" cxnId="{B7E79111-F274-488D-94B7-8A5FB8D56A4F}">
      <dgm:prSet/>
      <dgm:spPr/>
      <dgm:t>
        <a:bodyPr/>
        <a:lstStyle/>
        <a:p>
          <a:endParaRPr lang="en-US"/>
        </a:p>
      </dgm:t>
    </dgm:pt>
    <dgm:pt modelId="{035F825C-49AF-4AFE-9101-985AEAC87C64}" type="pres">
      <dgm:prSet presAssocID="{E2A0BE71-6E9D-4369-B670-317E1779565B}" presName="compositeShape" presStyleCnt="0">
        <dgm:presLayoutVars>
          <dgm:chMax val="2"/>
          <dgm:dir/>
          <dgm:resizeHandles val="exact"/>
        </dgm:presLayoutVars>
      </dgm:prSet>
      <dgm:spPr/>
      <dgm:t>
        <a:bodyPr/>
        <a:lstStyle/>
        <a:p>
          <a:endParaRPr lang="en-US"/>
        </a:p>
      </dgm:t>
    </dgm:pt>
    <dgm:pt modelId="{79B11CE3-13EB-4848-8833-529DD963D92F}" type="pres">
      <dgm:prSet presAssocID="{E2A0BE71-6E9D-4369-B670-317E1779565B}" presName="ribbon" presStyleLbl="node1" presStyleIdx="0" presStyleCn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a:p>
      </dgm:t>
    </dgm:pt>
    <dgm:pt modelId="{B873C97F-1C72-4157-84BC-23F96469BF38}" type="pres">
      <dgm:prSet presAssocID="{E2A0BE71-6E9D-4369-B670-317E1779565B}" presName="leftArrowText" presStyleLbl="node1" presStyleIdx="0" presStyleCnt="1">
        <dgm:presLayoutVars>
          <dgm:chMax val="0"/>
          <dgm:bulletEnabled val="1"/>
        </dgm:presLayoutVars>
      </dgm:prSet>
      <dgm:spPr/>
      <dgm:t>
        <a:bodyPr/>
        <a:lstStyle/>
        <a:p>
          <a:endParaRPr lang="en-US"/>
        </a:p>
      </dgm:t>
    </dgm:pt>
    <dgm:pt modelId="{42736E3A-7B64-477B-981F-879D59FA4A86}" type="pres">
      <dgm:prSet presAssocID="{E2A0BE71-6E9D-4369-B670-317E1779565B}" presName="rightArrowText" presStyleLbl="node1" presStyleIdx="0" presStyleCnt="1">
        <dgm:presLayoutVars>
          <dgm:chMax val="0"/>
          <dgm:bulletEnabled val="1"/>
        </dgm:presLayoutVars>
      </dgm:prSet>
      <dgm:spPr/>
      <dgm:t>
        <a:bodyPr/>
        <a:lstStyle/>
        <a:p>
          <a:endParaRPr lang="en-US"/>
        </a:p>
      </dgm:t>
    </dgm:pt>
  </dgm:ptLst>
  <dgm:cxnLst>
    <dgm:cxn modelId="{76D763F7-2CC6-41F6-831F-D125FDD4D334}" type="presOf" srcId="{10D13A40-A82C-4940-9A48-9ED55DECB992}" destId="{42736E3A-7B64-477B-981F-879D59FA4A86}" srcOrd="0" destOrd="0" presId="urn:microsoft.com/office/officeart/2005/8/layout/arrow6"/>
    <dgm:cxn modelId="{75E07D33-0924-441B-AA8A-F819D6FA3C0C}" srcId="{E2A0BE71-6E9D-4369-B670-317E1779565B}" destId="{49CF5FB9-B7A1-432D-A17C-4AFAABBE213C}" srcOrd="0" destOrd="0" parTransId="{69517C7D-FC56-4B80-860A-C9093D75FB3A}" sibTransId="{41E26032-B06E-44F9-B3DA-B8669BBA474D}"/>
    <dgm:cxn modelId="{B7E79111-F274-488D-94B7-8A5FB8D56A4F}" srcId="{E2A0BE71-6E9D-4369-B670-317E1779565B}" destId="{10D13A40-A82C-4940-9A48-9ED55DECB992}" srcOrd="1" destOrd="0" parTransId="{7C806540-0B08-495D-9D09-61C57F638A81}" sibTransId="{DFD83516-5C87-421C-876D-69158E49A8EE}"/>
    <dgm:cxn modelId="{78A75038-2A8D-467C-8615-B969C810EE61}" type="presOf" srcId="{49CF5FB9-B7A1-432D-A17C-4AFAABBE213C}" destId="{B873C97F-1C72-4157-84BC-23F96469BF38}" srcOrd="0" destOrd="0" presId="urn:microsoft.com/office/officeart/2005/8/layout/arrow6"/>
    <dgm:cxn modelId="{41EFFFEB-8FFF-4289-8EFE-CD038EDE9433}" type="presOf" srcId="{E2A0BE71-6E9D-4369-B670-317E1779565B}" destId="{035F825C-49AF-4AFE-9101-985AEAC87C64}" srcOrd="0" destOrd="0" presId="urn:microsoft.com/office/officeart/2005/8/layout/arrow6"/>
    <dgm:cxn modelId="{2D5D6245-048D-41DF-AE5E-BB5625795DD1}" type="presParOf" srcId="{035F825C-49AF-4AFE-9101-985AEAC87C64}" destId="{79B11CE3-13EB-4848-8833-529DD963D92F}" srcOrd="0" destOrd="0" presId="urn:microsoft.com/office/officeart/2005/8/layout/arrow6"/>
    <dgm:cxn modelId="{CF3EF312-64B5-4EEC-B83A-CE056CFC2A15}" type="presParOf" srcId="{035F825C-49AF-4AFE-9101-985AEAC87C64}" destId="{B873C97F-1C72-4157-84BC-23F96469BF38}" srcOrd="1" destOrd="0" presId="urn:microsoft.com/office/officeart/2005/8/layout/arrow6"/>
    <dgm:cxn modelId="{7D335C43-A097-4054-9A6E-1F89DE6ABCC6}" type="presParOf" srcId="{035F825C-49AF-4AFE-9101-985AEAC87C64}" destId="{42736E3A-7B64-477B-981F-879D59FA4A86}" srcOrd="2" destOrd="0" presId="urn:microsoft.com/office/officeart/2005/8/layout/arrow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F8F659-9FFB-43D3-A9BC-ACAE4028270C}" type="doc">
      <dgm:prSet loTypeId="urn:microsoft.com/office/officeart/2005/8/layout/hChevron3" loCatId="process" qsTypeId="urn:microsoft.com/office/officeart/2005/8/quickstyle/simple4" qsCatId="simple" csTypeId="urn:microsoft.com/office/officeart/2005/8/colors/colorful3" csCatId="colorful" phldr="1"/>
      <dgm:spPr>
        <a:scene3d>
          <a:camera prst="orthographicFront">
            <a:rot lat="0" lon="0" rev="0"/>
          </a:camera>
          <a:lightRig rig="balanced" dir="t">
            <a:rot lat="0" lon="0" rev="8700000"/>
          </a:lightRig>
        </a:scene3d>
      </dgm:spPr>
    </dgm:pt>
    <dgm:pt modelId="{603A7D93-E902-4C07-919F-3CDEBC9146E4}">
      <dgm:prSet phldrT="[Text]"/>
      <dgm:spPr>
        <a:scene3d>
          <a:camera prst="orthographicFront">
            <a:rot lat="0" lon="0" rev="0"/>
          </a:camera>
          <a:lightRig rig="balanced" dir="t">
            <a:rot lat="0" lon="0" rev="8700000"/>
          </a:lightRig>
        </a:scene3d>
        <a:sp3d>
          <a:bevelT w="190500" h="38100"/>
        </a:sp3d>
      </dgm:spPr>
      <dgm:t>
        <a:bodyPr/>
        <a:lstStyle/>
        <a:p>
          <a:r>
            <a:rPr lang="en-US" dirty="0" smtClean="0"/>
            <a:t>Causes </a:t>
          </a:r>
          <a:endParaRPr lang="en-US" dirty="0"/>
        </a:p>
      </dgm:t>
    </dgm:pt>
    <dgm:pt modelId="{5828A10D-3E9F-456B-A44B-B1DF26FEE813}" type="parTrans" cxnId="{9E9E16C2-D281-4CB9-9B95-FBD23DAFEDE7}">
      <dgm:prSet/>
      <dgm:spPr/>
      <dgm:t>
        <a:bodyPr/>
        <a:lstStyle/>
        <a:p>
          <a:endParaRPr lang="en-US"/>
        </a:p>
      </dgm:t>
    </dgm:pt>
    <dgm:pt modelId="{A622A43F-0244-4A7B-BCCF-52B23811AEB7}" type="sibTrans" cxnId="{9E9E16C2-D281-4CB9-9B95-FBD23DAFEDE7}">
      <dgm:prSet/>
      <dgm:spPr/>
      <dgm:t>
        <a:bodyPr/>
        <a:lstStyle/>
        <a:p>
          <a:endParaRPr lang="en-US"/>
        </a:p>
      </dgm:t>
    </dgm:pt>
    <dgm:pt modelId="{D12F6F4D-33DD-4D4C-8562-4D5E61D6519C}">
      <dgm:prSet phldrT="[Text]"/>
      <dgm:spPr>
        <a:scene3d>
          <a:camera prst="orthographicFront">
            <a:rot lat="0" lon="0" rev="0"/>
          </a:camera>
          <a:lightRig rig="balanced" dir="t">
            <a:rot lat="0" lon="0" rev="8700000"/>
          </a:lightRig>
        </a:scene3d>
        <a:sp3d>
          <a:bevelT w="190500" h="38100"/>
        </a:sp3d>
      </dgm:spPr>
      <dgm:t>
        <a:bodyPr/>
        <a:lstStyle/>
        <a:p>
          <a:r>
            <a:rPr lang="en-US" dirty="0" smtClean="0"/>
            <a:t>Features </a:t>
          </a:r>
          <a:endParaRPr lang="en-US" dirty="0"/>
        </a:p>
      </dgm:t>
    </dgm:pt>
    <dgm:pt modelId="{0FEFBF99-3230-4982-9D8E-3C6EB2A751C1}" type="parTrans" cxnId="{4D8036FA-4BD8-4DE7-865F-6BFC47282F05}">
      <dgm:prSet/>
      <dgm:spPr/>
      <dgm:t>
        <a:bodyPr/>
        <a:lstStyle/>
        <a:p>
          <a:endParaRPr lang="en-US"/>
        </a:p>
      </dgm:t>
    </dgm:pt>
    <dgm:pt modelId="{91C6A8C6-D3E5-4367-B33D-AA4ADAA2B9CB}" type="sibTrans" cxnId="{4D8036FA-4BD8-4DE7-865F-6BFC47282F05}">
      <dgm:prSet/>
      <dgm:spPr/>
      <dgm:t>
        <a:bodyPr/>
        <a:lstStyle/>
        <a:p>
          <a:endParaRPr lang="en-US"/>
        </a:p>
      </dgm:t>
    </dgm:pt>
    <dgm:pt modelId="{DF12EA69-8E84-479B-8B3A-36A6C9BF6E4E}">
      <dgm:prSet phldrT="[Text]"/>
      <dgm:spPr>
        <a:scene3d>
          <a:camera prst="orthographicFront">
            <a:rot lat="0" lon="0" rev="0"/>
          </a:camera>
          <a:lightRig rig="balanced" dir="t">
            <a:rot lat="0" lon="0" rev="8700000"/>
          </a:lightRig>
        </a:scene3d>
        <a:sp3d>
          <a:bevelT w="190500" h="38100"/>
        </a:sp3d>
      </dgm:spPr>
      <dgm:t>
        <a:bodyPr/>
        <a:lstStyle/>
        <a:p>
          <a:r>
            <a:rPr lang="en-US" dirty="0" smtClean="0"/>
            <a:t>Lab findings </a:t>
          </a:r>
          <a:endParaRPr lang="en-US" dirty="0"/>
        </a:p>
      </dgm:t>
    </dgm:pt>
    <dgm:pt modelId="{828EEA72-8F1D-4121-8362-B7A62B58B08D}" type="parTrans" cxnId="{91C83A86-B742-4CF9-AECD-D279898982CE}">
      <dgm:prSet/>
      <dgm:spPr/>
      <dgm:t>
        <a:bodyPr/>
        <a:lstStyle/>
        <a:p>
          <a:endParaRPr lang="en-US"/>
        </a:p>
      </dgm:t>
    </dgm:pt>
    <dgm:pt modelId="{0FA24C89-71FB-427C-83FE-A37C59FE05CF}" type="sibTrans" cxnId="{91C83A86-B742-4CF9-AECD-D279898982CE}">
      <dgm:prSet/>
      <dgm:spPr/>
      <dgm:t>
        <a:bodyPr/>
        <a:lstStyle/>
        <a:p>
          <a:endParaRPr lang="en-US"/>
        </a:p>
      </dgm:t>
    </dgm:pt>
    <dgm:pt modelId="{FAEFF809-D85A-4101-BA58-4759D63EB88E}">
      <dgm:prSet phldrT="[Text]"/>
      <dgm:spPr>
        <a:scene3d>
          <a:camera prst="orthographicFront">
            <a:rot lat="0" lon="0" rev="0"/>
          </a:camera>
          <a:lightRig rig="balanced" dir="t">
            <a:rot lat="0" lon="0" rev="8700000"/>
          </a:lightRig>
        </a:scene3d>
        <a:sp3d>
          <a:bevelT w="190500" h="38100"/>
        </a:sp3d>
      </dgm:spPr>
      <dgm:t>
        <a:bodyPr/>
        <a:lstStyle/>
        <a:p>
          <a:r>
            <a:rPr lang="en-US" dirty="0" smtClean="0"/>
            <a:t>Treatment </a:t>
          </a:r>
          <a:endParaRPr lang="en-US" dirty="0"/>
        </a:p>
      </dgm:t>
    </dgm:pt>
    <dgm:pt modelId="{1EF7C440-23A0-4570-B020-CBB477260971}" type="parTrans" cxnId="{5B4AF30E-28D5-4EDE-87C1-A2F19362BFCB}">
      <dgm:prSet/>
      <dgm:spPr/>
      <dgm:t>
        <a:bodyPr/>
        <a:lstStyle/>
        <a:p>
          <a:endParaRPr lang="en-US"/>
        </a:p>
      </dgm:t>
    </dgm:pt>
    <dgm:pt modelId="{A8EDB7CC-6E98-4D74-8C6C-035F75D1388F}" type="sibTrans" cxnId="{5B4AF30E-28D5-4EDE-87C1-A2F19362BFCB}">
      <dgm:prSet/>
      <dgm:spPr/>
      <dgm:t>
        <a:bodyPr/>
        <a:lstStyle/>
        <a:p>
          <a:endParaRPr lang="en-US"/>
        </a:p>
      </dgm:t>
    </dgm:pt>
    <dgm:pt modelId="{BE3E3599-F651-48EB-B4C8-5BCE10A6BECF}" type="pres">
      <dgm:prSet presAssocID="{59F8F659-9FFB-43D3-A9BC-ACAE4028270C}" presName="Name0" presStyleCnt="0">
        <dgm:presLayoutVars>
          <dgm:dir/>
          <dgm:resizeHandles val="exact"/>
        </dgm:presLayoutVars>
      </dgm:prSet>
      <dgm:spPr/>
    </dgm:pt>
    <dgm:pt modelId="{01196B62-A321-4222-8E9E-ACE95B93025A}" type="pres">
      <dgm:prSet presAssocID="{603A7D93-E902-4C07-919F-3CDEBC9146E4}" presName="parTxOnly" presStyleLbl="node1" presStyleIdx="0" presStyleCnt="4">
        <dgm:presLayoutVars>
          <dgm:bulletEnabled val="1"/>
        </dgm:presLayoutVars>
      </dgm:prSet>
      <dgm:spPr/>
      <dgm:t>
        <a:bodyPr/>
        <a:lstStyle/>
        <a:p>
          <a:endParaRPr lang="en-US"/>
        </a:p>
      </dgm:t>
    </dgm:pt>
    <dgm:pt modelId="{3ED63717-19D7-490B-A0CB-A2DA27551FCE}" type="pres">
      <dgm:prSet presAssocID="{A622A43F-0244-4A7B-BCCF-52B23811AEB7}" presName="parSpace" presStyleCnt="0"/>
      <dgm:spPr>
        <a:scene3d>
          <a:camera prst="orthographicFront">
            <a:rot lat="0" lon="0" rev="0"/>
          </a:camera>
          <a:lightRig rig="balanced" dir="t">
            <a:rot lat="0" lon="0" rev="8700000"/>
          </a:lightRig>
        </a:scene3d>
        <a:sp3d>
          <a:bevelT w="190500" h="38100"/>
        </a:sp3d>
      </dgm:spPr>
    </dgm:pt>
    <dgm:pt modelId="{BE8D4888-B7BA-4B7A-B7F5-F5B44610DB19}" type="pres">
      <dgm:prSet presAssocID="{D12F6F4D-33DD-4D4C-8562-4D5E61D6519C}" presName="parTxOnly" presStyleLbl="node1" presStyleIdx="1" presStyleCnt="4">
        <dgm:presLayoutVars>
          <dgm:bulletEnabled val="1"/>
        </dgm:presLayoutVars>
      </dgm:prSet>
      <dgm:spPr/>
      <dgm:t>
        <a:bodyPr/>
        <a:lstStyle/>
        <a:p>
          <a:endParaRPr lang="en-US"/>
        </a:p>
      </dgm:t>
    </dgm:pt>
    <dgm:pt modelId="{A7B7BB2E-7DA1-4F75-8B11-8C35915C65B4}" type="pres">
      <dgm:prSet presAssocID="{91C6A8C6-D3E5-4367-B33D-AA4ADAA2B9CB}" presName="parSpace" presStyleCnt="0"/>
      <dgm:spPr>
        <a:scene3d>
          <a:camera prst="orthographicFront">
            <a:rot lat="0" lon="0" rev="0"/>
          </a:camera>
          <a:lightRig rig="balanced" dir="t">
            <a:rot lat="0" lon="0" rev="8700000"/>
          </a:lightRig>
        </a:scene3d>
        <a:sp3d>
          <a:bevelT w="190500" h="38100"/>
        </a:sp3d>
      </dgm:spPr>
    </dgm:pt>
    <dgm:pt modelId="{E5AA986F-26A7-4CF9-8FC6-FC9221B47327}" type="pres">
      <dgm:prSet presAssocID="{DF12EA69-8E84-479B-8B3A-36A6C9BF6E4E}" presName="parTxOnly" presStyleLbl="node1" presStyleIdx="2" presStyleCnt="4">
        <dgm:presLayoutVars>
          <dgm:bulletEnabled val="1"/>
        </dgm:presLayoutVars>
      </dgm:prSet>
      <dgm:spPr/>
      <dgm:t>
        <a:bodyPr/>
        <a:lstStyle/>
        <a:p>
          <a:endParaRPr lang="en-US"/>
        </a:p>
      </dgm:t>
    </dgm:pt>
    <dgm:pt modelId="{C6FA5057-BC92-4910-BB19-8A0D3526F398}" type="pres">
      <dgm:prSet presAssocID="{0FA24C89-71FB-427C-83FE-A37C59FE05CF}" presName="parSpace" presStyleCnt="0"/>
      <dgm:spPr>
        <a:scene3d>
          <a:camera prst="orthographicFront">
            <a:rot lat="0" lon="0" rev="0"/>
          </a:camera>
          <a:lightRig rig="balanced" dir="t">
            <a:rot lat="0" lon="0" rev="8700000"/>
          </a:lightRig>
        </a:scene3d>
        <a:sp3d>
          <a:bevelT w="190500" h="38100"/>
        </a:sp3d>
      </dgm:spPr>
    </dgm:pt>
    <dgm:pt modelId="{632D5C41-01AC-469C-955F-45D9C374348B}" type="pres">
      <dgm:prSet presAssocID="{FAEFF809-D85A-4101-BA58-4759D63EB88E}" presName="parTxOnly" presStyleLbl="node1" presStyleIdx="3" presStyleCnt="4">
        <dgm:presLayoutVars>
          <dgm:bulletEnabled val="1"/>
        </dgm:presLayoutVars>
      </dgm:prSet>
      <dgm:spPr/>
      <dgm:t>
        <a:bodyPr/>
        <a:lstStyle/>
        <a:p>
          <a:endParaRPr lang="en-US"/>
        </a:p>
      </dgm:t>
    </dgm:pt>
  </dgm:ptLst>
  <dgm:cxnLst>
    <dgm:cxn modelId="{AA5053C0-AADD-4AA1-A581-15E45E4F6C86}" type="presOf" srcId="{FAEFF809-D85A-4101-BA58-4759D63EB88E}" destId="{632D5C41-01AC-469C-955F-45D9C374348B}" srcOrd="0" destOrd="0" presId="urn:microsoft.com/office/officeart/2005/8/layout/hChevron3"/>
    <dgm:cxn modelId="{C1633EC7-3352-4B26-89A4-17E4191C1EFE}" type="presOf" srcId="{D12F6F4D-33DD-4D4C-8562-4D5E61D6519C}" destId="{BE8D4888-B7BA-4B7A-B7F5-F5B44610DB19}" srcOrd="0" destOrd="0" presId="urn:microsoft.com/office/officeart/2005/8/layout/hChevron3"/>
    <dgm:cxn modelId="{5B4AF30E-28D5-4EDE-87C1-A2F19362BFCB}" srcId="{59F8F659-9FFB-43D3-A9BC-ACAE4028270C}" destId="{FAEFF809-D85A-4101-BA58-4759D63EB88E}" srcOrd="3" destOrd="0" parTransId="{1EF7C440-23A0-4570-B020-CBB477260971}" sibTransId="{A8EDB7CC-6E98-4D74-8C6C-035F75D1388F}"/>
    <dgm:cxn modelId="{00B4373D-3B14-4025-998A-6CBFBE55ED6E}" type="presOf" srcId="{603A7D93-E902-4C07-919F-3CDEBC9146E4}" destId="{01196B62-A321-4222-8E9E-ACE95B93025A}" srcOrd="0" destOrd="0" presId="urn:microsoft.com/office/officeart/2005/8/layout/hChevron3"/>
    <dgm:cxn modelId="{DBB90B4F-D649-4BE0-AB9C-532A50604EC5}" type="presOf" srcId="{59F8F659-9FFB-43D3-A9BC-ACAE4028270C}" destId="{BE3E3599-F651-48EB-B4C8-5BCE10A6BECF}" srcOrd="0" destOrd="0" presId="urn:microsoft.com/office/officeart/2005/8/layout/hChevron3"/>
    <dgm:cxn modelId="{4D8036FA-4BD8-4DE7-865F-6BFC47282F05}" srcId="{59F8F659-9FFB-43D3-A9BC-ACAE4028270C}" destId="{D12F6F4D-33DD-4D4C-8562-4D5E61D6519C}" srcOrd="1" destOrd="0" parTransId="{0FEFBF99-3230-4982-9D8E-3C6EB2A751C1}" sibTransId="{91C6A8C6-D3E5-4367-B33D-AA4ADAA2B9CB}"/>
    <dgm:cxn modelId="{9E9E16C2-D281-4CB9-9B95-FBD23DAFEDE7}" srcId="{59F8F659-9FFB-43D3-A9BC-ACAE4028270C}" destId="{603A7D93-E902-4C07-919F-3CDEBC9146E4}" srcOrd="0" destOrd="0" parTransId="{5828A10D-3E9F-456B-A44B-B1DF26FEE813}" sibTransId="{A622A43F-0244-4A7B-BCCF-52B23811AEB7}"/>
    <dgm:cxn modelId="{91C83A86-B742-4CF9-AECD-D279898982CE}" srcId="{59F8F659-9FFB-43D3-A9BC-ACAE4028270C}" destId="{DF12EA69-8E84-479B-8B3A-36A6C9BF6E4E}" srcOrd="2" destOrd="0" parTransId="{828EEA72-8F1D-4121-8362-B7A62B58B08D}" sibTransId="{0FA24C89-71FB-427C-83FE-A37C59FE05CF}"/>
    <dgm:cxn modelId="{B940AD32-3D70-4FDA-9272-5811FD2DBB8C}" type="presOf" srcId="{DF12EA69-8E84-479B-8B3A-36A6C9BF6E4E}" destId="{E5AA986F-26A7-4CF9-8FC6-FC9221B47327}" srcOrd="0" destOrd="0" presId="urn:microsoft.com/office/officeart/2005/8/layout/hChevron3"/>
    <dgm:cxn modelId="{323D1E68-6B08-4EF1-8882-43811D383F4D}" type="presParOf" srcId="{BE3E3599-F651-48EB-B4C8-5BCE10A6BECF}" destId="{01196B62-A321-4222-8E9E-ACE95B93025A}" srcOrd="0" destOrd="0" presId="urn:microsoft.com/office/officeart/2005/8/layout/hChevron3"/>
    <dgm:cxn modelId="{59A2BC7C-8C09-4E28-8B67-677D862D1B29}" type="presParOf" srcId="{BE3E3599-F651-48EB-B4C8-5BCE10A6BECF}" destId="{3ED63717-19D7-490B-A0CB-A2DA27551FCE}" srcOrd="1" destOrd="0" presId="urn:microsoft.com/office/officeart/2005/8/layout/hChevron3"/>
    <dgm:cxn modelId="{CDB8C8D4-1991-428C-BBC0-152402E69464}" type="presParOf" srcId="{BE3E3599-F651-48EB-B4C8-5BCE10A6BECF}" destId="{BE8D4888-B7BA-4B7A-B7F5-F5B44610DB19}" srcOrd="2" destOrd="0" presId="urn:microsoft.com/office/officeart/2005/8/layout/hChevron3"/>
    <dgm:cxn modelId="{9E8C7603-A584-4B9B-A3A3-4C8898423C67}" type="presParOf" srcId="{BE3E3599-F651-48EB-B4C8-5BCE10A6BECF}" destId="{A7B7BB2E-7DA1-4F75-8B11-8C35915C65B4}" srcOrd="3" destOrd="0" presId="urn:microsoft.com/office/officeart/2005/8/layout/hChevron3"/>
    <dgm:cxn modelId="{D7B78857-906E-429D-BAEE-6BABBBBFF95E}" type="presParOf" srcId="{BE3E3599-F651-48EB-B4C8-5BCE10A6BECF}" destId="{E5AA986F-26A7-4CF9-8FC6-FC9221B47327}" srcOrd="4" destOrd="0" presId="urn:microsoft.com/office/officeart/2005/8/layout/hChevron3"/>
    <dgm:cxn modelId="{E68D83F8-8783-4D8B-A556-27FC3F1DA5E1}" type="presParOf" srcId="{BE3E3599-F651-48EB-B4C8-5BCE10A6BECF}" destId="{C6FA5057-BC92-4910-BB19-8A0D3526F398}" srcOrd="5" destOrd="0" presId="urn:microsoft.com/office/officeart/2005/8/layout/hChevron3"/>
    <dgm:cxn modelId="{B5887414-EB69-456D-B1AD-AD5D79734B53}" type="presParOf" srcId="{BE3E3599-F651-48EB-B4C8-5BCE10A6BECF}" destId="{632D5C41-01AC-469C-955F-45D9C374348B}" srcOrd="6"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33EE998-C3DA-40F9-935A-968E33964025}" type="doc">
      <dgm:prSet loTypeId="urn:microsoft.com/office/officeart/2005/8/layout/lProcess2" loCatId="list" qsTypeId="urn:microsoft.com/office/officeart/2005/8/quickstyle/simple4" qsCatId="simple" csTypeId="urn:microsoft.com/office/officeart/2005/8/colors/colorful1#8" csCatId="colorful" phldr="1"/>
      <dgm:spPr/>
      <dgm:t>
        <a:bodyPr/>
        <a:lstStyle/>
        <a:p>
          <a:endParaRPr lang="en-US"/>
        </a:p>
      </dgm:t>
    </dgm:pt>
    <dgm:pt modelId="{DD7CDFB5-087D-450F-AC76-AFBF1131B0E3}">
      <dgm:prSet phldrT="[Text]"/>
      <dgm:spPr/>
      <dgm:t>
        <a:bodyPr/>
        <a:lstStyle/>
        <a:p>
          <a:r>
            <a:rPr lang="en-US" dirty="0" smtClean="0"/>
            <a:t>Decreased intake of iron</a:t>
          </a:r>
          <a:endParaRPr lang="en-US" dirty="0"/>
        </a:p>
      </dgm:t>
    </dgm:pt>
    <dgm:pt modelId="{D09941E8-34C8-46F4-9CE9-AFADC38DB26F}" type="parTrans" cxnId="{B553F76B-DBE8-4B28-8DF2-FD51BFAA0EFE}">
      <dgm:prSet/>
      <dgm:spPr/>
      <dgm:t>
        <a:bodyPr/>
        <a:lstStyle/>
        <a:p>
          <a:endParaRPr lang="en-US"/>
        </a:p>
      </dgm:t>
    </dgm:pt>
    <dgm:pt modelId="{353AA3B6-FF41-42AE-A2EB-D55E26929C85}" type="sibTrans" cxnId="{B553F76B-DBE8-4B28-8DF2-FD51BFAA0EFE}">
      <dgm:prSet/>
      <dgm:spPr/>
      <dgm:t>
        <a:bodyPr/>
        <a:lstStyle/>
        <a:p>
          <a:endParaRPr lang="en-US"/>
        </a:p>
      </dgm:t>
    </dgm:pt>
    <dgm:pt modelId="{D24086F3-365E-4452-BC59-B327389518D9}">
      <dgm:prSet phldrT="[Text]"/>
      <dgm:spPr/>
      <dgm:t>
        <a:bodyPr/>
        <a:lstStyle/>
        <a:p>
          <a:r>
            <a:rPr lang="en-US" dirty="0" smtClean="0"/>
            <a:t>Malnutrition </a:t>
          </a:r>
          <a:endParaRPr lang="en-US" dirty="0"/>
        </a:p>
      </dgm:t>
    </dgm:pt>
    <dgm:pt modelId="{C4B8ECBE-4D46-4656-ACB0-EC9F0222FE51}" type="parTrans" cxnId="{6C24E079-5754-42CA-B57A-AFC42DDA27D2}">
      <dgm:prSet/>
      <dgm:spPr/>
      <dgm:t>
        <a:bodyPr/>
        <a:lstStyle/>
        <a:p>
          <a:endParaRPr lang="en-US"/>
        </a:p>
      </dgm:t>
    </dgm:pt>
    <dgm:pt modelId="{7E38B336-507C-4B67-A194-4ABC88486085}" type="sibTrans" cxnId="{6C24E079-5754-42CA-B57A-AFC42DDA27D2}">
      <dgm:prSet/>
      <dgm:spPr/>
      <dgm:t>
        <a:bodyPr/>
        <a:lstStyle/>
        <a:p>
          <a:endParaRPr lang="en-US"/>
        </a:p>
      </dgm:t>
    </dgm:pt>
    <dgm:pt modelId="{C40F4C62-4049-4B88-B041-BCCEC90ADE3B}">
      <dgm:prSet phldrT="[Text]"/>
      <dgm:spPr/>
      <dgm:t>
        <a:bodyPr/>
        <a:lstStyle/>
        <a:p>
          <a:r>
            <a:rPr lang="en-US" dirty="0" smtClean="0"/>
            <a:t>Decreased absorption  of iron </a:t>
          </a:r>
          <a:endParaRPr lang="en-US" dirty="0"/>
        </a:p>
      </dgm:t>
    </dgm:pt>
    <dgm:pt modelId="{154CD5E4-6E04-4B5C-BB80-52315C0D80C3}" type="parTrans" cxnId="{88ACFFF8-C5D9-41D9-BC50-4787347558D6}">
      <dgm:prSet/>
      <dgm:spPr/>
      <dgm:t>
        <a:bodyPr/>
        <a:lstStyle/>
        <a:p>
          <a:endParaRPr lang="en-US"/>
        </a:p>
      </dgm:t>
    </dgm:pt>
    <dgm:pt modelId="{B4DC522B-72BD-4F33-9C00-6D9C73DB997E}" type="sibTrans" cxnId="{88ACFFF8-C5D9-41D9-BC50-4787347558D6}">
      <dgm:prSet/>
      <dgm:spPr/>
      <dgm:t>
        <a:bodyPr/>
        <a:lstStyle/>
        <a:p>
          <a:endParaRPr lang="en-US"/>
        </a:p>
      </dgm:t>
    </dgm:pt>
    <dgm:pt modelId="{7405166D-8422-45C8-A8C9-E76C0228E634}">
      <dgm:prSet phldrT="[Text]"/>
      <dgm:spPr/>
      <dgm:t>
        <a:bodyPr/>
        <a:lstStyle/>
        <a:p>
          <a:r>
            <a:rPr lang="en-US" dirty="0" err="1" smtClean="0"/>
            <a:t>Achlorhydria</a:t>
          </a:r>
          <a:r>
            <a:rPr lang="en-US" dirty="0" smtClean="0"/>
            <a:t> and chronic diarrhea</a:t>
          </a:r>
          <a:endParaRPr lang="en-US" dirty="0"/>
        </a:p>
      </dgm:t>
    </dgm:pt>
    <dgm:pt modelId="{2C1A37A8-559B-4658-9625-136FE9B0ABFE}" type="parTrans" cxnId="{86B950C5-FF6D-4E83-94E7-E1F1D00975A5}">
      <dgm:prSet/>
      <dgm:spPr/>
      <dgm:t>
        <a:bodyPr/>
        <a:lstStyle/>
        <a:p>
          <a:endParaRPr lang="en-US"/>
        </a:p>
      </dgm:t>
    </dgm:pt>
    <dgm:pt modelId="{A7355321-976E-4655-BC6D-0A252B697027}" type="sibTrans" cxnId="{86B950C5-FF6D-4E83-94E7-E1F1D00975A5}">
      <dgm:prSet/>
      <dgm:spPr/>
      <dgm:t>
        <a:bodyPr/>
        <a:lstStyle/>
        <a:p>
          <a:endParaRPr lang="en-US"/>
        </a:p>
      </dgm:t>
    </dgm:pt>
    <dgm:pt modelId="{9837435D-F2D8-4E23-92BB-51061EEF6A73}">
      <dgm:prSet phldrT="[Text]"/>
      <dgm:spPr/>
      <dgm:t>
        <a:bodyPr/>
        <a:lstStyle/>
        <a:p>
          <a:r>
            <a:rPr lang="en-US" dirty="0" smtClean="0"/>
            <a:t>Increased loss of Iron</a:t>
          </a:r>
          <a:endParaRPr lang="en-US" dirty="0"/>
        </a:p>
      </dgm:t>
    </dgm:pt>
    <dgm:pt modelId="{294DA344-8B4D-4C30-B116-4E69DB52C1A0}" type="parTrans" cxnId="{67AF26F6-358D-4979-9D37-84BC00241DBB}">
      <dgm:prSet/>
      <dgm:spPr/>
      <dgm:t>
        <a:bodyPr/>
        <a:lstStyle/>
        <a:p>
          <a:endParaRPr lang="en-US"/>
        </a:p>
      </dgm:t>
    </dgm:pt>
    <dgm:pt modelId="{F4CA38FD-EA68-4EDA-A05B-A2E98DE9E54D}" type="sibTrans" cxnId="{67AF26F6-358D-4979-9D37-84BC00241DBB}">
      <dgm:prSet/>
      <dgm:spPr/>
      <dgm:t>
        <a:bodyPr/>
        <a:lstStyle/>
        <a:p>
          <a:endParaRPr lang="en-US"/>
        </a:p>
      </dgm:t>
    </dgm:pt>
    <dgm:pt modelId="{F46660B6-A46F-458E-BD9C-7F8311C5A001}">
      <dgm:prSet phldrT="[Text]"/>
      <dgm:spPr/>
      <dgm:t>
        <a:bodyPr/>
        <a:lstStyle/>
        <a:p>
          <a:r>
            <a:rPr lang="en-US" dirty="0" smtClean="0"/>
            <a:t>Bleeding, hookworm infestation</a:t>
          </a:r>
          <a:endParaRPr lang="en-US" dirty="0"/>
        </a:p>
      </dgm:t>
    </dgm:pt>
    <dgm:pt modelId="{AD8B799E-4611-429B-B65D-DE7E718F7ACE}" type="parTrans" cxnId="{77AB5302-4CB2-46F9-88EB-630631E6C47D}">
      <dgm:prSet/>
      <dgm:spPr/>
      <dgm:t>
        <a:bodyPr/>
        <a:lstStyle/>
        <a:p>
          <a:endParaRPr lang="en-US"/>
        </a:p>
      </dgm:t>
    </dgm:pt>
    <dgm:pt modelId="{DBAFA693-993C-44E4-878A-80C430C8736A}" type="sibTrans" cxnId="{77AB5302-4CB2-46F9-88EB-630631E6C47D}">
      <dgm:prSet/>
      <dgm:spPr/>
      <dgm:t>
        <a:bodyPr/>
        <a:lstStyle/>
        <a:p>
          <a:endParaRPr lang="en-US"/>
        </a:p>
      </dgm:t>
    </dgm:pt>
    <dgm:pt modelId="{5D1C6359-C4F8-4E4D-9B46-6698BF4884C8}">
      <dgm:prSet/>
      <dgm:spPr/>
      <dgm:t>
        <a:bodyPr/>
        <a:lstStyle/>
        <a:p>
          <a:r>
            <a:rPr lang="en-US" dirty="0" smtClean="0"/>
            <a:t>Increased iron requirement</a:t>
          </a:r>
          <a:endParaRPr lang="en-US" dirty="0"/>
        </a:p>
      </dgm:t>
    </dgm:pt>
    <dgm:pt modelId="{541AF3DA-A7D0-414F-A37B-36BCA52965A8}" type="parTrans" cxnId="{D0DFD07D-0145-4DCE-A05A-B9CB9C79F770}">
      <dgm:prSet/>
      <dgm:spPr/>
      <dgm:t>
        <a:bodyPr/>
        <a:lstStyle/>
        <a:p>
          <a:endParaRPr lang="en-US"/>
        </a:p>
      </dgm:t>
    </dgm:pt>
    <dgm:pt modelId="{DCA5509B-C985-41D8-BEDB-577B2BA723EA}" type="sibTrans" cxnId="{D0DFD07D-0145-4DCE-A05A-B9CB9C79F770}">
      <dgm:prSet/>
      <dgm:spPr/>
      <dgm:t>
        <a:bodyPr/>
        <a:lstStyle/>
        <a:p>
          <a:endParaRPr lang="en-US"/>
        </a:p>
      </dgm:t>
    </dgm:pt>
    <dgm:pt modelId="{416970BA-E99B-4EC7-B1FF-C966A5A1E56C}">
      <dgm:prSet/>
      <dgm:spPr/>
      <dgm:t>
        <a:bodyPr/>
        <a:lstStyle/>
        <a:p>
          <a:r>
            <a:rPr lang="en-US" dirty="0" smtClean="0"/>
            <a:t>Pregnancy, infancy </a:t>
          </a:r>
          <a:endParaRPr lang="en-US" dirty="0"/>
        </a:p>
      </dgm:t>
    </dgm:pt>
    <dgm:pt modelId="{B63459B7-4DE9-47CD-A886-10BD82B66282}" type="parTrans" cxnId="{3734FE47-08F8-43AB-A436-FA019480E8F2}">
      <dgm:prSet/>
      <dgm:spPr/>
      <dgm:t>
        <a:bodyPr/>
        <a:lstStyle/>
        <a:p>
          <a:endParaRPr lang="en-US"/>
        </a:p>
      </dgm:t>
    </dgm:pt>
    <dgm:pt modelId="{B08C2A30-88D6-4DB2-BB30-7CEFD1DB81C1}" type="sibTrans" cxnId="{3734FE47-08F8-43AB-A436-FA019480E8F2}">
      <dgm:prSet/>
      <dgm:spPr/>
      <dgm:t>
        <a:bodyPr/>
        <a:lstStyle/>
        <a:p>
          <a:endParaRPr lang="en-US"/>
        </a:p>
      </dgm:t>
    </dgm:pt>
    <dgm:pt modelId="{A531B377-9955-4BBD-9A46-1897A5A9D7E8}" type="pres">
      <dgm:prSet presAssocID="{C33EE998-C3DA-40F9-935A-968E33964025}" presName="theList" presStyleCnt="0">
        <dgm:presLayoutVars>
          <dgm:dir/>
          <dgm:animLvl val="lvl"/>
          <dgm:resizeHandles val="exact"/>
        </dgm:presLayoutVars>
      </dgm:prSet>
      <dgm:spPr/>
      <dgm:t>
        <a:bodyPr/>
        <a:lstStyle/>
        <a:p>
          <a:endParaRPr lang="en-US"/>
        </a:p>
      </dgm:t>
    </dgm:pt>
    <dgm:pt modelId="{E7E66D22-257B-4C27-A600-55D12F6D46B7}" type="pres">
      <dgm:prSet presAssocID="{DD7CDFB5-087D-450F-AC76-AFBF1131B0E3}" presName="compNode" presStyleCnt="0"/>
      <dgm:spPr/>
      <dgm:t>
        <a:bodyPr/>
        <a:lstStyle/>
        <a:p>
          <a:endParaRPr lang="en-US"/>
        </a:p>
      </dgm:t>
    </dgm:pt>
    <dgm:pt modelId="{D45CBF3A-5C51-4702-ADB7-50B7B7FFC888}" type="pres">
      <dgm:prSet presAssocID="{DD7CDFB5-087D-450F-AC76-AFBF1131B0E3}" presName="aNode" presStyleLbl="bgShp" presStyleIdx="0" presStyleCnt="4"/>
      <dgm:spPr/>
      <dgm:t>
        <a:bodyPr/>
        <a:lstStyle/>
        <a:p>
          <a:endParaRPr lang="en-US"/>
        </a:p>
      </dgm:t>
    </dgm:pt>
    <dgm:pt modelId="{529DEDF1-6757-4C0E-A58B-3026E6C492A8}" type="pres">
      <dgm:prSet presAssocID="{DD7CDFB5-087D-450F-AC76-AFBF1131B0E3}" presName="textNode" presStyleLbl="bgShp" presStyleIdx="0" presStyleCnt="4"/>
      <dgm:spPr/>
      <dgm:t>
        <a:bodyPr/>
        <a:lstStyle/>
        <a:p>
          <a:endParaRPr lang="en-US"/>
        </a:p>
      </dgm:t>
    </dgm:pt>
    <dgm:pt modelId="{9B608E82-7EC6-4649-836E-2CD9C48A2DF9}" type="pres">
      <dgm:prSet presAssocID="{DD7CDFB5-087D-450F-AC76-AFBF1131B0E3}" presName="compChildNode" presStyleCnt="0"/>
      <dgm:spPr/>
      <dgm:t>
        <a:bodyPr/>
        <a:lstStyle/>
        <a:p>
          <a:endParaRPr lang="en-US"/>
        </a:p>
      </dgm:t>
    </dgm:pt>
    <dgm:pt modelId="{8C7F0D97-9118-4AF0-ABBB-C1E28D08AD2D}" type="pres">
      <dgm:prSet presAssocID="{DD7CDFB5-087D-450F-AC76-AFBF1131B0E3}" presName="theInnerList" presStyleCnt="0"/>
      <dgm:spPr/>
      <dgm:t>
        <a:bodyPr/>
        <a:lstStyle/>
        <a:p>
          <a:endParaRPr lang="en-US"/>
        </a:p>
      </dgm:t>
    </dgm:pt>
    <dgm:pt modelId="{0D0392E8-3F75-43FB-9483-553D48A02FFC}" type="pres">
      <dgm:prSet presAssocID="{D24086F3-365E-4452-BC59-B327389518D9}" presName="childNode" presStyleLbl="node1" presStyleIdx="0" presStyleCnt="4">
        <dgm:presLayoutVars>
          <dgm:bulletEnabled val="1"/>
        </dgm:presLayoutVars>
      </dgm:prSet>
      <dgm:spPr/>
      <dgm:t>
        <a:bodyPr/>
        <a:lstStyle/>
        <a:p>
          <a:endParaRPr lang="en-US"/>
        </a:p>
      </dgm:t>
    </dgm:pt>
    <dgm:pt modelId="{C9E61D02-C63B-4A1F-ADD3-BEDD3B488647}" type="pres">
      <dgm:prSet presAssocID="{DD7CDFB5-087D-450F-AC76-AFBF1131B0E3}" presName="aSpace" presStyleCnt="0"/>
      <dgm:spPr/>
      <dgm:t>
        <a:bodyPr/>
        <a:lstStyle/>
        <a:p>
          <a:endParaRPr lang="en-US"/>
        </a:p>
      </dgm:t>
    </dgm:pt>
    <dgm:pt modelId="{F61E5EE4-786C-4CC3-AD1C-0413CD39B55A}" type="pres">
      <dgm:prSet presAssocID="{C40F4C62-4049-4B88-B041-BCCEC90ADE3B}" presName="compNode" presStyleCnt="0"/>
      <dgm:spPr/>
      <dgm:t>
        <a:bodyPr/>
        <a:lstStyle/>
        <a:p>
          <a:endParaRPr lang="en-US"/>
        </a:p>
      </dgm:t>
    </dgm:pt>
    <dgm:pt modelId="{A113DAD3-ECEC-4B00-BE4B-CAD3558EDEB2}" type="pres">
      <dgm:prSet presAssocID="{C40F4C62-4049-4B88-B041-BCCEC90ADE3B}" presName="aNode" presStyleLbl="bgShp" presStyleIdx="1" presStyleCnt="4"/>
      <dgm:spPr/>
      <dgm:t>
        <a:bodyPr/>
        <a:lstStyle/>
        <a:p>
          <a:endParaRPr lang="en-US"/>
        </a:p>
      </dgm:t>
    </dgm:pt>
    <dgm:pt modelId="{095368DD-7BEF-4E4D-BF9C-984B0CE5BB8F}" type="pres">
      <dgm:prSet presAssocID="{C40F4C62-4049-4B88-B041-BCCEC90ADE3B}" presName="textNode" presStyleLbl="bgShp" presStyleIdx="1" presStyleCnt="4"/>
      <dgm:spPr/>
      <dgm:t>
        <a:bodyPr/>
        <a:lstStyle/>
        <a:p>
          <a:endParaRPr lang="en-US"/>
        </a:p>
      </dgm:t>
    </dgm:pt>
    <dgm:pt modelId="{32E5E17B-DD20-4EBD-AF43-1E788CF92EB0}" type="pres">
      <dgm:prSet presAssocID="{C40F4C62-4049-4B88-B041-BCCEC90ADE3B}" presName="compChildNode" presStyleCnt="0"/>
      <dgm:spPr/>
      <dgm:t>
        <a:bodyPr/>
        <a:lstStyle/>
        <a:p>
          <a:endParaRPr lang="en-US"/>
        </a:p>
      </dgm:t>
    </dgm:pt>
    <dgm:pt modelId="{6E04F558-FB02-47DA-AF6E-EA3C6AC7CA0A}" type="pres">
      <dgm:prSet presAssocID="{C40F4C62-4049-4B88-B041-BCCEC90ADE3B}" presName="theInnerList" presStyleCnt="0"/>
      <dgm:spPr/>
      <dgm:t>
        <a:bodyPr/>
        <a:lstStyle/>
        <a:p>
          <a:endParaRPr lang="en-US"/>
        </a:p>
      </dgm:t>
    </dgm:pt>
    <dgm:pt modelId="{0FB9F732-5F1D-43B5-A7A2-5A1561557F13}" type="pres">
      <dgm:prSet presAssocID="{7405166D-8422-45C8-A8C9-E76C0228E634}" presName="childNode" presStyleLbl="node1" presStyleIdx="1" presStyleCnt="4">
        <dgm:presLayoutVars>
          <dgm:bulletEnabled val="1"/>
        </dgm:presLayoutVars>
      </dgm:prSet>
      <dgm:spPr/>
      <dgm:t>
        <a:bodyPr/>
        <a:lstStyle/>
        <a:p>
          <a:endParaRPr lang="en-US"/>
        </a:p>
      </dgm:t>
    </dgm:pt>
    <dgm:pt modelId="{39449053-E4C9-4E5A-8639-57DB7B37CF89}" type="pres">
      <dgm:prSet presAssocID="{C40F4C62-4049-4B88-B041-BCCEC90ADE3B}" presName="aSpace" presStyleCnt="0"/>
      <dgm:spPr/>
      <dgm:t>
        <a:bodyPr/>
        <a:lstStyle/>
        <a:p>
          <a:endParaRPr lang="en-US"/>
        </a:p>
      </dgm:t>
    </dgm:pt>
    <dgm:pt modelId="{F2EEC1CA-68E1-45B8-B2CE-2EEAE8C339A2}" type="pres">
      <dgm:prSet presAssocID="{9837435D-F2D8-4E23-92BB-51061EEF6A73}" presName="compNode" presStyleCnt="0"/>
      <dgm:spPr/>
      <dgm:t>
        <a:bodyPr/>
        <a:lstStyle/>
        <a:p>
          <a:endParaRPr lang="en-US"/>
        </a:p>
      </dgm:t>
    </dgm:pt>
    <dgm:pt modelId="{420C2FF0-C272-4CFB-8A93-9D56256BD566}" type="pres">
      <dgm:prSet presAssocID="{9837435D-F2D8-4E23-92BB-51061EEF6A73}" presName="aNode" presStyleLbl="bgShp" presStyleIdx="2" presStyleCnt="4"/>
      <dgm:spPr/>
      <dgm:t>
        <a:bodyPr/>
        <a:lstStyle/>
        <a:p>
          <a:endParaRPr lang="en-US"/>
        </a:p>
      </dgm:t>
    </dgm:pt>
    <dgm:pt modelId="{3F95EB07-33B9-480E-9156-A4CC5484F319}" type="pres">
      <dgm:prSet presAssocID="{9837435D-F2D8-4E23-92BB-51061EEF6A73}" presName="textNode" presStyleLbl="bgShp" presStyleIdx="2" presStyleCnt="4"/>
      <dgm:spPr/>
      <dgm:t>
        <a:bodyPr/>
        <a:lstStyle/>
        <a:p>
          <a:endParaRPr lang="en-US"/>
        </a:p>
      </dgm:t>
    </dgm:pt>
    <dgm:pt modelId="{66EA0587-DF5E-4AA4-85B1-885CE45C85F5}" type="pres">
      <dgm:prSet presAssocID="{9837435D-F2D8-4E23-92BB-51061EEF6A73}" presName="compChildNode" presStyleCnt="0"/>
      <dgm:spPr/>
      <dgm:t>
        <a:bodyPr/>
        <a:lstStyle/>
        <a:p>
          <a:endParaRPr lang="en-US"/>
        </a:p>
      </dgm:t>
    </dgm:pt>
    <dgm:pt modelId="{E7927E2A-0A7B-4BE9-AA07-9697DC5F4D14}" type="pres">
      <dgm:prSet presAssocID="{9837435D-F2D8-4E23-92BB-51061EEF6A73}" presName="theInnerList" presStyleCnt="0"/>
      <dgm:spPr/>
      <dgm:t>
        <a:bodyPr/>
        <a:lstStyle/>
        <a:p>
          <a:endParaRPr lang="en-US"/>
        </a:p>
      </dgm:t>
    </dgm:pt>
    <dgm:pt modelId="{1C80D136-2CBE-4481-BB61-3BDA0E5ECCE5}" type="pres">
      <dgm:prSet presAssocID="{F46660B6-A46F-458E-BD9C-7F8311C5A001}" presName="childNode" presStyleLbl="node1" presStyleIdx="2" presStyleCnt="4">
        <dgm:presLayoutVars>
          <dgm:bulletEnabled val="1"/>
        </dgm:presLayoutVars>
      </dgm:prSet>
      <dgm:spPr/>
      <dgm:t>
        <a:bodyPr/>
        <a:lstStyle/>
        <a:p>
          <a:endParaRPr lang="en-US"/>
        </a:p>
      </dgm:t>
    </dgm:pt>
    <dgm:pt modelId="{F74714CD-7C4D-4540-B79A-1CD004414381}" type="pres">
      <dgm:prSet presAssocID="{9837435D-F2D8-4E23-92BB-51061EEF6A73}" presName="aSpace" presStyleCnt="0"/>
      <dgm:spPr/>
      <dgm:t>
        <a:bodyPr/>
        <a:lstStyle/>
        <a:p>
          <a:endParaRPr lang="en-US"/>
        </a:p>
      </dgm:t>
    </dgm:pt>
    <dgm:pt modelId="{D53EC39A-0303-47A7-BFC8-57A17659A5BD}" type="pres">
      <dgm:prSet presAssocID="{5D1C6359-C4F8-4E4D-9B46-6698BF4884C8}" presName="compNode" presStyleCnt="0"/>
      <dgm:spPr/>
      <dgm:t>
        <a:bodyPr/>
        <a:lstStyle/>
        <a:p>
          <a:endParaRPr lang="en-US"/>
        </a:p>
      </dgm:t>
    </dgm:pt>
    <dgm:pt modelId="{9BBCF85C-0201-4422-AD34-AA8541ADA707}" type="pres">
      <dgm:prSet presAssocID="{5D1C6359-C4F8-4E4D-9B46-6698BF4884C8}" presName="aNode" presStyleLbl="bgShp" presStyleIdx="3" presStyleCnt="4"/>
      <dgm:spPr/>
      <dgm:t>
        <a:bodyPr/>
        <a:lstStyle/>
        <a:p>
          <a:endParaRPr lang="en-US"/>
        </a:p>
      </dgm:t>
    </dgm:pt>
    <dgm:pt modelId="{B8C7BC15-16D2-420F-BDE7-D363D57D2ACC}" type="pres">
      <dgm:prSet presAssocID="{5D1C6359-C4F8-4E4D-9B46-6698BF4884C8}" presName="textNode" presStyleLbl="bgShp" presStyleIdx="3" presStyleCnt="4"/>
      <dgm:spPr/>
      <dgm:t>
        <a:bodyPr/>
        <a:lstStyle/>
        <a:p>
          <a:endParaRPr lang="en-US"/>
        </a:p>
      </dgm:t>
    </dgm:pt>
    <dgm:pt modelId="{1839A2FC-C34E-4DC8-BAEE-8E57F6FCBFD6}" type="pres">
      <dgm:prSet presAssocID="{5D1C6359-C4F8-4E4D-9B46-6698BF4884C8}" presName="compChildNode" presStyleCnt="0"/>
      <dgm:spPr/>
      <dgm:t>
        <a:bodyPr/>
        <a:lstStyle/>
        <a:p>
          <a:endParaRPr lang="en-US"/>
        </a:p>
      </dgm:t>
    </dgm:pt>
    <dgm:pt modelId="{D2F66C84-B39D-4210-ABB6-BCA377BF612B}" type="pres">
      <dgm:prSet presAssocID="{5D1C6359-C4F8-4E4D-9B46-6698BF4884C8}" presName="theInnerList" presStyleCnt="0"/>
      <dgm:spPr/>
      <dgm:t>
        <a:bodyPr/>
        <a:lstStyle/>
        <a:p>
          <a:endParaRPr lang="en-US"/>
        </a:p>
      </dgm:t>
    </dgm:pt>
    <dgm:pt modelId="{59C4C6E4-E780-4665-A6C6-22DAB387DD31}" type="pres">
      <dgm:prSet presAssocID="{416970BA-E99B-4EC7-B1FF-C966A5A1E56C}" presName="childNode" presStyleLbl="node1" presStyleIdx="3" presStyleCnt="4">
        <dgm:presLayoutVars>
          <dgm:bulletEnabled val="1"/>
        </dgm:presLayoutVars>
      </dgm:prSet>
      <dgm:spPr/>
      <dgm:t>
        <a:bodyPr/>
        <a:lstStyle/>
        <a:p>
          <a:endParaRPr lang="en-US"/>
        </a:p>
      </dgm:t>
    </dgm:pt>
  </dgm:ptLst>
  <dgm:cxnLst>
    <dgm:cxn modelId="{77AB5302-4CB2-46F9-88EB-630631E6C47D}" srcId="{9837435D-F2D8-4E23-92BB-51061EEF6A73}" destId="{F46660B6-A46F-458E-BD9C-7F8311C5A001}" srcOrd="0" destOrd="0" parTransId="{AD8B799E-4611-429B-B65D-DE7E718F7ACE}" sibTransId="{DBAFA693-993C-44E4-878A-80C430C8736A}"/>
    <dgm:cxn modelId="{6C24E079-5754-42CA-B57A-AFC42DDA27D2}" srcId="{DD7CDFB5-087D-450F-AC76-AFBF1131B0E3}" destId="{D24086F3-365E-4452-BC59-B327389518D9}" srcOrd="0" destOrd="0" parTransId="{C4B8ECBE-4D46-4656-ACB0-EC9F0222FE51}" sibTransId="{7E38B336-507C-4B67-A194-4ABC88486085}"/>
    <dgm:cxn modelId="{86B950C5-FF6D-4E83-94E7-E1F1D00975A5}" srcId="{C40F4C62-4049-4B88-B041-BCCEC90ADE3B}" destId="{7405166D-8422-45C8-A8C9-E76C0228E634}" srcOrd="0" destOrd="0" parTransId="{2C1A37A8-559B-4658-9625-136FE9B0ABFE}" sibTransId="{A7355321-976E-4655-BC6D-0A252B697027}"/>
    <dgm:cxn modelId="{36419A88-F68D-48BF-A57D-3440204D4985}" type="presOf" srcId="{F46660B6-A46F-458E-BD9C-7F8311C5A001}" destId="{1C80D136-2CBE-4481-BB61-3BDA0E5ECCE5}" srcOrd="0" destOrd="0" presId="urn:microsoft.com/office/officeart/2005/8/layout/lProcess2"/>
    <dgm:cxn modelId="{7DAD1490-4E17-433D-BC16-E2ABD374541A}" type="presOf" srcId="{416970BA-E99B-4EC7-B1FF-C966A5A1E56C}" destId="{59C4C6E4-E780-4665-A6C6-22DAB387DD31}" srcOrd="0" destOrd="0" presId="urn:microsoft.com/office/officeart/2005/8/layout/lProcess2"/>
    <dgm:cxn modelId="{2F2AE27B-338F-4294-AB3D-130586FE7374}" type="presOf" srcId="{C40F4C62-4049-4B88-B041-BCCEC90ADE3B}" destId="{095368DD-7BEF-4E4D-BF9C-984B0CE5BB8F}" srcOrd="1" destOrd="0" presId="urn:microsoft.com/office/officeart/2005/8/layout/lProcess2"/>
    <dgm:cxn modelId="{408A07CE-5703-4138-8EBE-5FFD1303718B}" type="presOf" srcId="{C40F4C62-4049-4B88-B041-BCCEC90ADE3B}" destId="{A113DAD3-ECEC-4B00-BE4B-CAD3558EDEB2}" srcOrd="0" destOrd="0" presId="urn:microsoft.com/office/officeart/2005/8/layout/lProcess2"/>
    <dgm:cxn modelId="{88ACFFF8-C5D9-41D9-BC50-4787347558D6}" srcId="{C33EE998-C3DA-40F9-935A-968E33964025}" destId="{C40F4C62-4049-4B88-B041-BCCEC90ADE3B}" srcOrd="1" destOrd="0" parTransId="{154CD5E4-6E04-4B5C-BB80-52315C0D80C3}" sibTransId="{B4DC522B-72BD-4F33-9C00-6D9C73DB997E}"/>
    <dgm:cxn modelId="{3734FE47-08F8-43AB-A436-FA019480E8F2}" srcId="{5D1C6359-C4F8-4E4D-9B46-6698BF4884C8}" destId="{416970BA-E99B-4EC7-B1FF-C966A5A1E56C}" srcOrd="0" destOrd="0" parTransId="{B63459B7-4DE9-47CD-A886-10BD82B66282}" sibTransId="{B08C2A30-88D6-4DB2-BB30-7CEFD1DB81C1}"/>
    <dgm:cxn modelId="{CB641328-869B-4B1A-A622-E9E76D18044B}" type="presOf" srcId="{D24086F3-365E-4452-BC59-B327389518D9}" destId="{0D0392E8-3F75-43FB-9483-553D48A02FFC}" srcOrd="0" destOrd="0" presId="urn:microsoft.com/office/officeart/2005/8/layout/lProcess2"/>
    <dgm:cxn modelId="{B99D4C9D-3345-40FE-8311-2391F43C81F5}" type="presOf" srcId="{DD7CDFB5-087D-450F-AC76-AFBF1131B0E3}" destId="{529DEDF1-6757-4C0E-A58B-3026E6C492A8}" srcOrd="1" destOrd="0" presId="urn:microsoft.com/office/officeart/2005/8/layout/lProcess2"/>
    <dgm:cxn modelId="{67AF26F6-358D-4979-9D37-84BC00241DBB}" srcId="{C33EE998-C3DA-40F9-935A-968E33964025}" destId="{9837435D-F2D8-4E23-92BB-51061EEF6A73}" srcOrd="2" destOrd="0" parTransId="{294DA344-8B4D-4C30-B116-4E69DB52C1A0}" sibTransId="{F4CA38FD-EA68-4EDA-A05B-A2E98DE9E54D}"/>
    <dgm:cxn modelId="{45C42760-8CE9-47E4-B3C6-29C42F2F320C}" type="presOf" srcId="{C33EE998-C3DA-40F9-935A-968E33964025}" destId="{A531B377-9955-4BBD-9A46-1897A5A9D7E8}" srcOrd="0" destOrd="0" presId="urn:microsoft.com/office/officeart/2005/8/layout/lProcess2"/>
    <dgm:cxn modelId="{B553F76B-DBE8-4B28-8DF2-FD51BFAA0EFE}" srcId="{C33EE998-C3DA-40F9-935A-968E33964025}" destId="{DD7CDFB5-087D-450F-AC76-AFBF1131B0E3}" srcOrd="0" destOrd="0" parTransId="{D09941E8-34C8-46F4-9CE9-AFADC38DB26F}" sibTransId="{353AA3B6-FF41-42AE-A2EB-D55E26929C85}"/>
    <dgm:cxn modelId="{8A8DF10A-B497-400B-B9F9-C397BA999454}" type="presOf" srcId="{DD7CDFB5-087D-450F-AC76-AFBF1131B0E3}" destId="{D45CBF3A-5C51-4702-ADB7-50B7B7FFC888}" srcOrd="0" destOrd="0" presId="urn:microsoft.com/office/officeart/2005/8/layout/lProcess2"/>
    <dgm:cxn modelId="{1D38ABA8-0102-4D21-9FB3-49A9F86E7F00}" type="presOf" srcId="{9837435D-F2D8-4E23-92BB-51061EEF6A73}" destId="{3F95EB07-33B9-480E-9156-A4CC5484F319}" srcOrd="1" destOrd="0" presId="urn:microsoft.com/office/officeart/2005/8/layout/lProcess2"/>
    <dgm:cxn modelId="{36F8F75F-BB55-4FC1-A49E-CC9377E14C1E}" type="presOf" srcId="{7405166D-8422-45C8-A8C9-E76C0228E634}" destId="{0FB9F732-5F1D-43B5-A7A2-5A1561557F13}" srcOrd="0" destOrd="0" presId="urn:microsoft.com/office/officeart/2005/8/layout/lProcess2"/>
    <dgm:cxn modelId="{482FF726-3B98-462F-8860-1EC30DD30EC2}" type="presOf" srcId="{5D1C6359-C4F8-4E4D-9B46-6698BF4884C8}" destId="{B8C7BC15-16D2-420F-BDE7-D363D57D2ACC}" srcOrd="1" destOrd="0" presId="urn:microsoft.com/office/officeart/2005/8/layout/lProcess2"/>
    <dgm:cxn modelId="{1F481A1C-671A-4B87-BD54-4C3AECA15266}" type="presOf" srcId="{9837435D-F2D8-4E23-92BB-51061EEF6A73}" destId="{420C2FF0-C272-4CFB-8A93-9D56256BD566}" srcOrd="0" destOrd="0" presId="urn:microsoft.com/office/officeart/2005/8/layout/lProcess2"/>
    <dgm:cxn modelId="{D0DFD07D-0145-4DCE-A05A-B9CB9C79F770}" srcId="{C33EE998-C3DA-40F9-935A-968E33964025}" destId="{5D1C6359-C4F8-4E4D-9B46-6698BF4884C8}" srcOrd="3" destOrd="0" parTransId="{541AF3DA-A7D0-414F-A37B-36BCA52965A8}" sibTransId="{DCA5509B-C985-41D8-BEDB-577B2BA723EA}"/>
    <dgm:cxn modelId="{DB737E9A-76E3-449D-A3C8-1029B2EF4D4F}" type="presOf" srcId="{5D1C6359-C4F8-4E4D-9B46-6698BF4884C8}" destId="{9BBCF85C-0201-4422-AD34-AA8541ADA707}" srcOrd="0" destOrd="0" presId="urn:microsoft.com/office/officeart/2005/8/layout/lProcess2"/>
    <dgm:cxn modelId="{B3FAF0E7-FCD1-4610-8BDC-3B27811562C9}" type="presParOf" srcId="{A531B377-9955-4BBD-9A46-1897A5A9D7E8}" destId="{E7E66D22-257B-4C27-A600-55D12F6D46B7}" srcOrd="0" destOrd="0" presId="urn:microsoft.com/office/officeart/2005/8/layout/lProcess2"/>
    <dgm:cxn modelId="{07852F67-898E-4E3F-9D5D-F7FDCAD3606A}" type="presParOf" srcId="{E7E66D22-257B-4C27-A600-55D12F6D46B7}" destId="{D45CBF3A-5C51-4702-ADB7-50B7B7FFC888}" srcOrd="0" destOrd="0" presId="urn:microsoft.com/office/officeart/2005/8/layout/lProcess2"/>
    <dgm:cxn modelId="{28768E13-AC8A-41AA-901C-78175B443C31}" type="presParOf" srcId="{E7E66D22-257B-4C27-A600-55D12F6D46B7}" destId="{529DEDF1-6757-4C0E-A58B-3026E6C492A8}" srcOrd="1" destOrd="0" presId="urn:microsoft.com/office/officeart/2005/8/layout/lProcess2"/>
    <dgm:cxn modelId="{5E177234-8A2F-415E-AABA-A4DF1C161692}" type="presParOf" srcId="{E7E66D22-257B-4C27-A600-55D12F6D46B7}" destId="{9B608E82-7EC6-4649-836E-2CD9C48A2DF9}" srcOrd="2" destOrd="0" presId="urn:microsoft.com/office/officeart/2005/8/layout/lProcess2"/>
    <dgm:cxn modelId="{59EB0545-95C2-4B1E-80FC-F801F2FF39BB}" type="presParOf" srcId="{9B608E82-7EC6-4649-836E-2CD9C48A2DF9}" destId="{8C7F0D97-9118-4AF0-ABBB-C1E28D08AD2D}" srcOrd="0" destOrd="0" presId="urn:microsoft.com/office/officeart/2005/8/layout/lProcess2"/>
    <dgm:cxn modelId="{7617B49A-E982-489A-837B-8ED2D59D6A5E}" type="presParOf" srcId="{8C7F0D97-9118-4AF0-ABBB-C1E28D08AD2D}" destId="{0D0392E8-3F75-43FB-9483-553D48A02FFC}" srcOrd="0" destOrd="0" presId="urn:microsoft.com/office/officeart/2005/8/layout/lProcess2"/>
    <dgm:cxn modelId="{33DCB602-C045-4BEC-A2A8-360FDA023B30}" type="presParOf" srcId="{A531B377-9955-4BBD-9A46-1897A5A9D7E8}" destId="{C9E61D02-C63B-4A1F-ADD3-BEDD3B488647}" srcOrd="1" destOrd="0" presId="urn:microsoft.com/office/officeart/2005/8/layout/lProcess2"/>
    <dgm:cxn modelId="{0C898B2C-2507-4B01-B3C1-2B27F5AD1367}" type="presParOf" srcId="{A531B377-9955-4BBD-9A46-1897A5A9D7E8}" destId="{F61E5EE4-786C-4CC3-AD1C-0413CD39B55A}" srcOrd="2" destOrd="0" presId="urn:microsoft.com/office/officeart/2005/8/layout/lProcess2"/>
    <dgm:cxn modelId="{E838673A-AF9D-4C47-B624-14567AD2A9E1}" type="presParOf" srcId="{F61E5EE4-786C-4CC3-AD1C-0413CD39B55A}" destId="{A113DAD3-ECEC-4B00-BE4B-CAD3558EDEB2}" srcOrd="0" destOrd="0" presId="urn:microsoft.com/office/officeart/2005/8/layout/lProcess2"/>
    <dgm:cxn modelId="{9D3C1C1B-B0F0-4735-BB72-BF35EACB7450}" type="presParOf" srcId="{F61E5EE4-786C-4CC3-AD1C-0413CD39B55A}" destId="{095368DD-7BEF-4E4D-BF9C-984B0CE5BB8F}" srcOrd="1" destOrd="0" presId="urn:microsoft.com/office/officeart/2005/8/layout/lProcess2"/>
    <dgm:cxn modelId="{E982CE98-F30E-477F-9079-0FC0C0621CBD}" type="presParOf" srcId="{F61E5EE4-786C-4CC3-AD1C-0413CD39B55A}" destId="{32E5E17B-DD20-4EBD-AF43-1E788CF92EB0}" srcOrd="2" destOrd="0" presId="urn:microsoft.com/office/officeart/2005/8/layout/lProcess2"/>
    <dgm:cxn modelId="{BD7D283F-B866-4C5C-8FB9-9FCC21501D5D}" type="presParOf" srcId="{32E5E17B-DD20-4EBD-AF43-1E788CF92EB0}" destId="{6E04F558-FB02-47DA-AF6E-EA3C6AC7CA0A}" srcOrd="0" destOrd="0" presId="urn:microsoft.com/office/officeart/2005/8/layout/lProcess2"/>
    <dgm:cxn modelId="{84C2BABA-CC61-4BD4-A52E-8471DA0E45BA}" type="presParOf" srcId="{6E04F558-FB02-47DA-AF6E-EA3C6AC7CA0A}" destId="{0FB9F732-5F1D-43B5-A7A2-5A1561557F13}" srcOrd="0" destOrd="0" presId="urn:microsoft.com/office/officeart/2005/8/layout/lProcess2"/>
    <dgm:cxn modelId="{8BF2DA00-744C-463D-B8F2-A4D9B44C9D9C}" type="presParOf" srcId="{A531B377-9955-4BBD-9A46-1897A5A9D7E8}" destId="{39449053-E4C9-4E5A-8639-57DB7B37CF89}" srcOrd="3" destOrd="0" presId="urn:microsoft.com/office/officeart/2005/8/layout/lProcess2"/>
    <dgm:cxn modelId="{50BC0DA5-639E-4346-B200-91A67BA24250}" type="presParOf" srcId="{A531B377-9955-4BBD-9A46-1897A5A9D7E8}" destId="{F2EEC1CA-68E1-45B8-B2CE-2EEAE8C339A2}" srcOrd="4" destOrd="0" presId="urn:microsoft.com/office/officeart/2005/8/layout/lProcess2"/>
    <dgm:cxn modelId="{3986D6CC-6506-4412-89B5-88B62BC9AB72}" type="presParOf" srcId="{F2EEC1CA-68E1-45B8-B2CE-2EEAE8C339A2}" destId="{420C2FF0-C272-4CFB-8A93-9D56256BD566}" srcOrd="0" destOrd="0" presId="urn:microsoft.com/office/officeart/2005/8/layout/lProcess2"/>
    <dgm:cxn modelId="{08DA8E9A-C820-4AC4-8B5A-0BF3D1DF0CF3}" type="presParOf" srcId="{F2EEC1CA-68E1-45B8-B2CE-2EEAE8C339A2}" destId="{3F95EB07-33B9-480E-9156-A4CC5484F319}" srcOrd="1" destOrd="0" presId="urn:microsoft.com/office/officeart/2005/8/layout/lProcess2"/>
    <dgm:cxn modelId="{573D7C56-F1A2-401C-A6C2-C8406C7B1056}" type="presParOf" srcId="{F2EEC1CA-68E1-45B8-B2CE-2EEAE8C339A2}" destId="{66EA0587-DF5E-4AA4-85B1-885CE45C85F5}" srcOrd="2" destOrd="0" presId="urn:microsoft.com/office/officeart/2005/8/layout/lProcess2"/>
    <dgm:cxn modelId="{EBD965BA-BA7F-4BE9-8D85-8B9D11D8571B}" type="presParOf" srcId="{66EA0587-DF5E-4AA4-85B1-885CE45C85F5}" destId="{E7927E2A-0A7B-4BE9-AA07-9697DC5F4D14}" srcOrd="0" destOrd="0" presId="urn:microsoft.com/office/officeart/2005/8/layout/lProcess2"/>
    <dgm:cxn modelId="{F49F5837-93E4-444F-ACFE-CB68C2CF5723}" type="presParOf" srcId="{E7927E2A-0A7B-4BE9-AA07-9697DC5F4D14}" destId="{1C80D136-2CBE-4481-BB61-3BDA0E5ECCE5}" srcOrd="0" destOrd="0" presId="urn:microsoft.com/office/officeart/2005/8/layout/lProcess2"/>
    <dgm:cxn modelId="{5E10AA60-7C36-4342-820B-0644FAC51F77}" type="presParOf" srcId="{A531B377-9955-4BBD-9A46-1897A5A9D7E8}" destId="{F74714CD-7C4D-4540-B79A-1CD004414381}" srcOrd="5" destOrd="0" presId="urn:microsoft.com/office/officeart/2005/8/layout/lProcess2"/>
    <dgm:cxn modelId="{F5292DA2-627F-4AEE-BD77-75FB3C7C2BB9}" type="presParOf" srcId="{A531B377-9955-4BBD-9A46-1897A5A9D7E8}" destId="{D53EC39A-0303-47A7-BFC8-57A17659A5BD}" srcOrd="6" destOrd="0" presId="urn:microsoft.com/office/officeart/2005/8/layout/lProcess2"/>
    <dgm:cxn modelId="{66472C03-BA4A-4BCE-886C-031486A2D469}" type="presParOf" srcId="{D53EC39A-0303-47A7-BFC8-57A17659A5BD}" destId="{9BBCF85C-0201-4422-AD34-AA8541ADA707}" srcOrd="0" destOrd="0" presId="urn:microsoft.com/office/officeart/2005/8/layout/lProcess2"/>
    <dgm:cxn modelId="{DBFA88B7-499F-4DBC-BAD7-D644A13453A4}" type="presParOf" srcId="{D53EC39A-0303-47A7-BFC8-57A17659A5BD}" destId="{B8C7BC15-16D2-420F-BDE7-D363D57D2ACC}" srcOrd="1" destOrd="0" presId="urn:microsoft.com/office/officeart/2005/8/layout/lProcess2"/>
    <dgm:cxn modelId="{8B9AEBB8-4F4F-4E2F-AC59-6C920D5ACEB8}" type="presParOf" srcId="{D53EC39A-0303-47A7-BFC8-57A17659A5BD}" destId="{1839A2FC-C34E-4DC8-BAEE-8E57F6FCBFD6}" srcOrd="2" destOrd="0" presId="urn:microsoft.com/office/officeart/2005/8/layout/lProcess2"/>
    <dgm:cxn modelId="{A678DAF6-3A61-4255-BB77-4D8AC88690E6}" type="presParOf" srcId="{1839A2FC-C34E-4DC8-BAEE-8E57F6FCBFD6}" destId="{D2F66C84-B39D-4210-ABB6-BCA377BF612B}" srcOrd="0" destOrd="0" presId="urn:microsoft.com/office/officeart/2005/8/layout/lProcess2"/>
    <dgm:cxn modelId="{9C87DF2C-F0BE-49AD-8937-B33D4C75F0D1}" type="presParOf" srcId="{D2F66C84-B39D-4210-ABB6-BCA377BF612B}" destId="{59C4C6E4-E780-4665-A6C6-22DAB387DD31}"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962D11C-D288-42F4-93C9-9D214EBA8C41}" type="doc">
      <dgm:prSet loTypeId="urn:microsoft.com/office/officeart/2005/8/layout/rings+Icon" loCatId="relationship" qsTypeId="urn:microsoft.com/office/officeart/2005/8/quickstyle/simple1" qsCatId="simple" csTypeId="urn:microsoft.com/office/officeart/2005/8/colors/colorful1#9" csCatId="colorful" phldr="1"/>
      <dgm:spPr/>
    </dgm:pt>
    <dgm:pt modelId="{B997EF1C-64FF-4E1D-9AE3-FFB2DA3F5F8D}">
      <dgm:prSet phldrT="[Text]"/>
      <dgm:spPr/>
      <dgm:t>
        <a:bodyPr/>
        <a:lstStyle/>
        <a:p>
          <a:r>
            <a:rPr lang="en-US" dirty="0" smtClean="0"/>
            <a:t>Pallor </a:t>
          </a:r>
          <a:endParaRPr lang="en-US" dirty="0"/>
        </a:p>
      </dgm:t>
    </dgm:pt>
    <dgm:pt modelId="{345A8EE4-08BC-4F7C-AA4F-942A99B19E11}" type="parTrans" cxnId="{0F7E2E89-A6E0-4907-8AF0-D04F1BBA6B81}">
      <dgm:prSet/>
      <dgm:spPr/>
      <dgm:t>
        <a:bodyPr/>
        <a:lstStyle/>
        <a:p>
          <a:endParaRPr lang="en-US"/>
        </a:p>
      </dgm:t>
    </dgm:pt>
    <dgm:pt modelId="{629933BD-BA57-488F-99F9-9D17B79407DD}" type="sibTrans" cxnId="{0F7E2E89-A6E0-4907-8AF0-D04F1BBA6B81}">
      <dgm:prSet/>
      <dgm:spPr/>
      <dgm:t>
        <a:bodyPr/>
        <a:lstStyle/>
        <a:p>
          <a:endParaRPr lang="en-US"/>
        </a:p>
      </dgm:t>
    </dgm:pt>
    <dgm:pt modelId="{547FFB34-2FE5-4444-A959-95EE97BA5B88}">
      <dgm:prSet phldrT="[Text]"/>
      <dgm:spPr/>
      <dgm:t>
        <a:bodyPr/>
        <a:lstStyle/>
        <a:p>
          <a:r>
            <a:rPr lang="en-US" dirty="0" smtClean="0"/>
            <a:t>Fatigue</a:t>
          </a:r>
          <a:endParaRPr lang="en-US" dirty="0"/>
        </a:p>
      </dgm:t>
    </dgm:pt>
    <dgm:pt modelId="{E6C73AF7-3F56-4656-9DC9-A5E8F069AD80}" type="parTrans" cxnId="{67603DBF-141E-474C-9399-2FF0396D665A}">
      <dgm:prSet/>
      <dgm:spPr/>
      <dgm:t>
        <a:bodyPr/>
        <a:lstStyle/>
        <a:p>
          <a:endParaRPr lang="en-US"/>
        </a:p>
      </dgm:t>
    </dgm:pt>
    <dgm:pt modelId="{D601D573-43A9-492D-BD32-E23949B2840E}" type="sibTrans" cxnId="{67603DBF-141E-474C-9399-2FF0396D665A}">
      <dgm:prSet/>
      <dgm:spPr/>
      <dgm:t>
        <a:bodyPr/>
        <a:lstStyle/>
        <a:p>
          <a:endParaRPr lang="en-US"/>
        </a:p>
      </dgm:t>
    </dgm:pt>
    <dgm:pt modelId="{B7BC75AB-72CE-4734-8044-13ECD18211DB}">
      <dgm:prSet phldrT="[Text]"/>
      <dgm:spPr/>
      <dgm:t>
        <a:bodyPr/>
        <a:lstStyle/>
        <a:p>
          <a:r>
            <a:rPr lang="en-US" dirty="0" smtClean="0"/>
            <a:t>Dyspnea</a:t>
          </a:r>
          <a:endParaRPr lang="en-US" dirty="0"/>
        </a:p>
      </dgm:t>
    </dgm:pt>
    <dgm:pt modelId="{D86DD101-2BB1-4C3F-B4C0-3AF072518312}" type="parTrans" cxnId="{68BA661F-A473-4A2F-BAB3-DD72C63DA209}">
      <dgm:prSet/>
      <dgm:spPr/>
      <dgm:t>
        <a:bodyPr/>
        <a:lstStyle/>
        <a:p>
          <a:endParaRPr lang="en-US"/>
        </a:p>
      </dgm:t>
    </dgm:pt>
    <dgm:pt modelId="{82157D44-90D8-403A-9939-CB3FA02F60AA}" type="sibTrans" cxnId="{68BA661F-A473-4A2F-BAB3-DD72C63DA209}">
      <dgm:prSet/>
      <dgm:spPr/>
      <dgm:t>
        <a:bodyPr/>
        <a:lstStyle/>
        <a:p>
          <a:endParaRPr lang="en-US"/>
        </a:p>
      </dgm:t>
    </dgm:pt>
    <dgm:pt modelId="{58DB0F78-844D-4759-BA0F-1613C2665D3B}">
      <dgm:prSet phldrT="[Text]"/>
      <dgm:spPr/>
      <dgm:t>
        <a:bodyPr/>
        <a:lstStyle/>
        <a:p>
          <a:r>
            <a:rPr lang="en-US" dirty="0" smtClean="0"/>
            <a:t>Dizziness </a:t>
          </a:r>
          <a:endParaRPr lang="en-US" dirty="0"/>
        </a:p>
      </dgm:t>
    </dgm:pt>
    <dgm:pt modelId="{4546A4E8-5293-48C2-AEB1-804466A4FC6A}" type="parTrans" cxnId="{977570CB-D6C2-48C2-90E2-B5FE1C9BCB2A}">
      <dgm:prSet/>
      <dgm:spPr/>
      <dgm:t>
        <a:bodyPr/>
        <a:lstStyle/>
        <a:p>
          <a:endParaRPr lang="en-US"/>
        </a:p>
      </dgm:t>
    </dgm:pt>
    <dgm:pt modelId="{0937E1CC-5886-43EE-A186-16992ADA01CA}" type="sibTrans" cxnId="{977570CB-D6C2-48C2-90E2-B5FE1C9BCB2A}">
      <dgm:prSet/>
      <dgm:spPr/>
      <dgm:t>
        <a:bodyPr/>
        <a:lstStyle/>
        <a:p>
          <a:endParaRPr lang="en-US"/>
        </a:p>
      </dgm:t>
    </dgm:pt>
    <dgm:pt modelId="{60208DC7-E961-4271-BB29-056E2E983641}">
      <dgm:prSet phldrT="[Text]"/>
      <dgm:spPr/>
      <dgm:t>
        <a:bodyPr/>
        <a:lstStyle/>
        <a:p>
          <a:r>
            <a:rPr lang="en-US" dirty="0" smtClean="0"/>
            <a:t>Palpitation</a:t>
          </a:r>
          <a:endParaRPr lang="en-US" dirty="0"/>
        </a:p>
      </dgm:t>
    </dgm:pt>
    <dgm:pt modelId="{C9A4B125-0417-44B2-96B6-990710D7225E}" type="parTrans" cxnId="{19F02C40-C759-45D4-A455-022F457E1878}">
      <dgm:prSet/>
      <dgm:spPr/>
      <dgm:t>
        <a:bodyPr/>
        <a:lstStyle/>
        <a:p>
          <a:endParaRPr lang="en-US"/>
        </a:p>
      </dgm:t>
    </dgm:pt>
    <dgm:pt modelId="{16E75D68-7B3A-429D-A96B-ED50B1C67BF0}" type="sibTrans" cxnId="{19F02C40-C759-45D4-A455-022F457E1878}">
      <dgm:prSet/>
      <dgm:spPr/>
      <dgm:t>
        <a:bodyPr/>
        <a:lstStyle/>
        <a:p>
          <a:endParaRPr lang="en-US"/>
        </a:p>
      </dgm:t>
    </dgm:pt>
    <dgm:pt modelId="{072C3952-4F13-46FE-A3EB-5AFEEBB02764}">
      <dgm:prSet phldrT="[Text]"/>
      <dgm:spPr/>
      <dgm:t>
        <a:bodyPr/>
        <a:lstStyle/>
        <a:p>
          <a:r>
            <a:rPr lang="en-US" dirty="0" smtClean="0"/>
            <a:t>Angular stomatitis</a:t>
          </a:r>
          <a:endParaRPr lang="en-US" dirty="0"/>
        </a:p>
      </dgm:t>
    </dgm:pt>
    <dgm:pt modelId="{81210CF0-481E-4B6D-A464-E636AAD762F2}" type="parTrans" cxnId="{83132C26-BEA5-435B-A262-9B4AC0FD5B4E}">
      <dgm:prSet/>
      <dgm:spPr/>
      <dgm:t>
        <a:bodyPr/>
        <a:lstStyle/>
        <a:p>
          <a:endParaRPr lang="en-US"/>
        </a:p>
      </dgm:t>
    </dgm:pt>
    <dgm:pt modelId="{3161CB25-49B4-4CD9-9ED6-33F7BAD250E6}" type="sibTrans" cxnId="{83132C26-BEA5-435B-A262-9B4AC0FD5B4E}">
      <dgm:prSet/>
      <dgm:spPr/>
      <dgm:t>
        <a:bodyPr/>
        <a:lstStyle/>
        <a:p>
          <a:endParaRPr lang="en-US"/>
        </a:p>
      </dgm:t>
    </dgm:pt>
    <dgm:pt modelId="{F53291D4-5EF3-4C13-ACFE-EB16BCE0FF79}">
      <dgm:prSet phldrT="[Text]"/>
      <dgm:spPr/>
      <dgm:t>
        <a:bodyPr/>
        <a:lstStyle/>
        <a:p>
          <a:r>
            <a:rPr lang="en-US" dirty="0" smtClean="0"/>
            <a:t>Pica</a:t>
          </a:r>
          <a:endParaRPr lang="en-US" dirty="0"/>
        </a:p>
      </dgm:t>
    </dgm:pt>
    <dgm:pt modelId="{BE8D93AC-F9EB-4E5D-935A-AF82EC784E95}" type="parTrans" cxnId="{46663CCE-3CB1-438C-A288-DD0C18EC1772}">
      <dgm:prSet/>
      <dgm:spPr/>
      <dgm:t>
        <a:bodyPr/>
        <a:lstStyle/>
        <a:p>
          <a:endParaRPr lang="en-US"/>
        </a:p>
      </dgm:t>
    </dgm:pt>
    <dgm:pt modelId="{62624C04-162E-499E-90D7-0FB400E43A9C}" type="sibTrans" cxnId="{46663CCE-3CB1-438C-A288-DD0C18EC1772}">
      <dgm:prSet/>
      <dgm:spPr/>
      <dgm:t>
        <a:bodyPr/>
        <a:lstStyle/>
        <a:p>
          <a:endParaRPr lang="en-US"/>
        </a:p>
      </dgm:t>
    </dgm:pt>
    <dgm:pt modelId="{C99C54E7-7FA2-40CB-A8DC-E4B7C4915E33}" type="pres">
      <dgm:prSet presAssocID="{8962D11C-D288-42F4-93C9-9D214EBA8C41}" presName="Name0" presStyleCnt="0">
        <dgm:presLayoutVars>
          <dgm:chMax val="7"/>
          <dgm:dir/>
          <dgm:resizeHandles val="exact"/>
        </dgm:presLayoutVars>
      </dgm:prSet>
      <dgm:spPr/>
    </dgm:pt>
    <dgm:pt modelId="{B4E55893-D32F-4E8C-9EA3-AC68D8DF3323}" type="pres">
      <dgm:prSet presAssocID="{8962D11C-D288-42F4-93C9-9D214EBA8C41}" presName="ellipse1" presStyleLbl="vennNode1" presStyleIdx="0" presStyleCnt="7">
        <dgm:presLayoutVars>
          <dgm:bulletEnabled val="1"/>
        </dgm:presLayoutVars>
      </dgm:prSet>
      <dgm:spPr/>
      <dgm:t>
        <a:bodyPr/>
        <a:lstStyle/>
        <a:p>
          <a:endParaRPr lang="en-US"/>
        </a:p>
      </dgm:t>
    </dgm:pt>
    <dgm:pt modelId="{48801709-34B2-428C-98B1-A82D2BF407F1}" type="pres">
      <dgm:prSet presAssocID="{8962D11C-D288-42F4-93C9-9D214EBA8C41}" presName="ellipse2" presStyleLbl="vennNode1" presStyleIdx="1" presStyleCnt="7">
        <dgm:presLayoutVars>
          <dgm:bulletEnabled val="1"/>
        </dgm:presLayoutVars>
      </dgm:prSet>
      <dgm:spPr/>
      <dgm:t>
        <a:bodyPr/>
        <a:lstStyle/>
        <a:p>
          <a:endParaRPr lang="en-US"/>
        </a:p>
      </dgm:t>
    </dgm:pt>
    <dgm:pt modelId="{A7FC31A7-DC5B-4B15-B6C0-5686EBB0E22F}" type="pres">
      <dgm:prSet presAssocID="{8962D11C-D288-42F4-93C9-9D214EBA8C41}" presName="ellipse3" presStyleLbl="vennNode1" presStyleIdx="2" presStyleCnt="7">
        <dgm:presLayoutVars>
          <dgm:bulletEnabled val="1"/>
        </dgm:presLayoutVars>
      </dgm:prSet>
      <dgm:spPr/>
      <dgm:t>
        <a:bodyPr/>
        <a:lstStyle/>
        <a:p>
          <a:endParaRPr lang="en-US"/>
        </a:p>
      </dgm:t>
    </dgm:pt>
    <dgm:pt modelId="{90ECA930-8FAF-4200-A680-7F93C1AFB571}" type="pres">
      <dgm:prSet presAssocID="{8962D11C-D288-42F4-93C9-9D214EBA8C41}" presName="ellipse4" presStyleLbl="vennNode1" presStyleIdx="3" presStyleCnt="7">
        <dgm:presLayoutVars>
          <dgm:bulletEnabled val="1"/>
        </dgm:presLayoutVars>
      </dgm:prSet>
      <dgm:spPr/>
      <dgm:t>
        <a:bodyPr/>
        <a:lstStyle/>
        <a:p>
          <a:endParaRPr lang="en-US"/>
        </a:p>
      </dgm:t>
    </dgm:pt>
    <dgm:pt modelId="{FA42D693-9CFB-4F1C-8792-CAAB295CA2CF}" type="pres">
      <dgm:prSet presAssocID="{8962D11C-D288-42F4-93C9-9D214EBA8C41}" presName="ellipse5" presStyleLbl="vennNode1" presStyleIdx="4" presStyleCnt="7">
        <dgm:presLayoutVars>
          <dgm:bulletEnabled val="1"/>
        </dgm:presLayoutVars>
      </dgm:prSet>
      <dgm:spPr/>
      <dgm:t>
        <a:bodyPr/>
        <a:lstStyle/>
        <a:p>
          <a:endParaRPr lang="en-US"/>
        </a:p>
      </dgm:t>
    </dgm:pt>
    <dgm:pt modelId="{1E97D017-2A33-479D-BDFE-5960460F3168}" type="pres">
      <dgm:prSet presAssocID="{8962D11C-D288-42F4-93C9-9D214EBA8C41}" presName="ellipse6" presStyleLbl="vennNode1" presStyleIdx="5" presStyleCnt="7">
        <dgm:presLayoutVars>
          <dgm:bulletEnabled val="1"/>
        </dgm:presLayoutVars>
      </dgm:prSet>
      <dgm:spPr/>
      <dgm:t>
        <a:bodyPr/>
        <a:lstStyle/>
        <a:p>
          <a:endParaRPr lang="en-US"/>
        </a:p>
      </dgm:t>
    </dgm:pt>
    <dgm:pt modelId="{7229BD78-4E8F-4346-976D-42CACCBE269A}" type="pres">
      <dgm:prSet presAssocID="{8962D11C-D288-42F4-93C9-9D214EBA8C41}" presName="ellipse7" presStyleLbl="vennNode1" presStyleIdx="6" presStyleCnt="7">
        <dgm:presLayoutVars>
          <dgm:bulletEnabled val="1"/>
        </dgm:presLayoutVars>
      </dgm:prSet>
      <dgm:spPr/>
      <dgm:t>
        <a:bodyPr/>
        <a:lstStyle/>
        <a:p>
          <a:endParaRPr lang="en-US"/>
        </a:p>
      </dgm:t>
    </dgm:pt>
  </dgm:ptLst>
  <dgm:cxnLst>
    <dgm:cxn modelId="{4D2C7953-749D-42D1-BBDC-FA164776EE18}" type="presOf" srcId="{547FFB34-2FE5-4444-A959-95EE97BA5B88}" destId="{48801709-34B2-428C-98B1-A82D2BF407F1}" srcOrd="0" destOrd="0" presId="urn:microsoft.com/office/officeart/2005/8/layout/rings+Icon"/>
    <dgm:cxn modelId="{EF775D29-73EF-4DD7-A0F9-E76DEC1DBDD2}" type="presOf" srcId="{58DB0F78-844D-4759-BA0F-1613C2665D3B}" destId="{A7FC31A7-DC5B-4B15-B6C0-5686EBB0E22F}" srcOrd="0" destOrd="0" presId="urn:microsoft.com/office/officeart/2005/8/layout/rings+Icon"/>
    <dgm:cxn modelId="{034EACAF-6389-44D8-B33F-091C776AD977}" type="presOf" srcId="{F53291D4-5EF3-4C13-ACFE-EB16BCE0FF79}" destId="{7229BD78-4E8F-4346-976D-42CACCBE269A}" srcOrd="0" destOrd="0" presId="urn:microsoft.com/office/officeart/2005/8/layout/rings+Icon"/>
    <dgm:cxn modelId="{7C568DC4-CB1A-44BF-B758-D7B66FBCEE5F}" type="presOf" srcId="{B997EF1C-64FF-4E1D-9AE3-FFB2DA3F5F8D}" destId="{B4E55893-D32F-4E8C-9EA3-AC68D8DF3323}" srcOrd="0" destOrd="0" presId="urn:microsoft.com/office/officeart/2005/8/layout/rings+Icon"/>
    <dgm:cxn modelId="{8710CA47-C953-47BF-9A3C-6CFCA8DB4AD2}" type="presOf" srcId="{8962D11C-D288-42F4-93C9-9D214EBA8C41}" destId="{C99C54E7-7FA2-40CB-A8DC-E4B7C4915E33}" srcOrd="0" destOrd="0" presId="urn:microsoft.com/office/officeart/2005/8/layout/rings+Icon"/>
    <dgm:cxn modelId="{55B9ECA7-B8A2-4D4C-8732-46E44C4E4300}" type="presOf" srcId="{B7BC75AB-72CE-4734-8044-13ECD18211DB}" destId="{90ECA930-8FAF-4200-A680-7F93C1AFB571}" srcOrd="0" destOrd="0" presId="urn:microsoft.com/office/officeart/2005/8/layout/rings+Icon"/>
    <dgm:cxn modelId="{977570CB-D6C2-48C2-90E2-B5FE1C9BCB2A}" srcId="{8962D11C-D288-42F4-93C9-9D214EBA8C41}" destId="{58DB0F78-844D-4759-BA0F-1613C2665D3B}" srcOrd="2" destOrd="0" parTransId="{4546A4E8-5293-48C2-AEB1-804466A4FC6A}" sibTransId="{0937E1CC-5886-43EE-A186-16992ADA01CA}"/>
    <dgm:cxn modelId="{68BA661F-A473-4A2F-BAB3-DD72C63DA209}" srcId="{8962D11C-D288-42F4-93C9-9D214EBA8C41}" destId="{B7BC75AB-72CE-4734-8044-13ECD18211DB}" srcOrd="3" destOrd="0" parTransId="{D86DD101-2BB1-4C3F-B4C0-3AF072518312}" sibTransId="{82157D44-90D8-403A-9939-CB3FA02F60AA}"/>
    <dgm:cxn modelId="{83132C26-BEA5-435B-A262-9B4AC0FD5B4E}" srcId="{8962D11C-D288-42F4-93C9-9D214EBA8C41}" destId="{072C3952-4F13-46FE-A3EB-5AFEEBB02764}" srcOrd="5" destOrd="0" parTransId="{81210CF0-481E-4B6D-A464-E636AAD762F2}" sibTransId="{3161CB25-49B4-4CD9-9ED6-33F7BAD250E6}"/>
    <dgm:cxn modelId="{320BF0BF-2F38-4745-8B61-E036C38C1172}" type="presOf" srcId="{072C3952-4F13-46FE-A3EB-5AFEEBB02764}" destId="{1E97D017-2A33-479D-BDFE-5960460F3168}" srcOrd="0" destOrd="0" presId="urn:microsoft.com/office/officeart/2005/8/layout/rings+Icon"/>
    <dgm:cxn modelId="{67603DBF-141E-474C-9399-2FF0396D665A}" srcId="{8962D11C-D288-42F4-93C9-9D214EBA8C41}" destId="{547FFB34-2FE5-4444-A959-95EE97BA5B88}" srcOrd="1" destOrd="0" parTransId="{E6C73AF7-3F56-4656-9DC9-A5E8F069AD80}" sibTransId="{D601D573-43A9-492D-BD32-E23949B2840E}"/>
    <dgm:cxn modelId="{19F02C40-C759-45D4-A455-022F457E1878}" srcId="{8962D11C-D288-42F4-93C9-9D214EBA8C41}" destId="{60208DC7-E961-4271-BB29-056E2E983641}" srcOrd="4" destOrd="0" parTransId="{C9A4B125-0417-44B2-96B6-990710D7225E}" sibTransId="{16E75D68-7B3A-429D-A96B-ED50B1C67BF0}"/>
    <dgm:cxn modelId="{F6BE560A-0ABF-489D-B66D-E70D54658F7C}" type="presOf" srcId="{60208DC7-E961-4271-BB29-056E2E983641}" destId="{FA42D693-9CFB-4F1C-8792-CAAB295CA2CF}" srcOrd="0" destOrd="0" presId="urn:microsoft.com/office/officeart/2005/8/layout/rings+Icon"/>
    <dgm:cxn modelId="{0F7E2E89-A6E0-4907-8AF0-D04F1BBA6B81}" srcId="{8962D11C-D288-42F4-93C9-9D214EBA8C41}" destId="{B997EF1C-64FF-4E1D-9AE3-FFB2DA3F5F8D}" srcOrd="0" destOrd="0" parTransId="{345A8EE4-08BC-4F7C-AA4F-942A99B19E11}" sibTransId="{629933BD-BA57-488F-99F9-9D17B79407DD}"/>
    <dgm:cxn modelId="{46663CCE-3CB1-438C-A288-DD0C18EC1772}" srcId="{8962D11C-D288-42F4-93C9-9D214EBA8C41}" destId="{F53291D4-5EF3-4C13-ACFE-EB16BCE0FF79}" srcOrd="6" destOrd="0" parTransId="{BE8D93AC-F9EB-4E5D-935A-AF82EC784E95}" sibTransId="{62624C04-162E-499E-90D7-0FB400E43A9C}"/>
    <dgm:cxn modelId="{4023A7A3-87E4-494B-8272-282DE2DBB834}" type="presParOf" srcId="{C99C54E7-7FA2-40CB-A8DC-E4B7C4915E33}" destId="{B4E55893-D32F-4E8C-9EA3-AC68D8DF3323}" srcOrd="0" destOrd="0" presId="urn:microsoft.com/office/officeart/2005/8/layout/rings+Icon"/>
    <dgm:cxn modelId="{E7D7D848-7E4D-4F91-8047-7F4C8FEBEF6A}" type="presParOf" srcId="{C99C54E7-7FA2-40CB-A8DC-E4B7C4915E33}" destId="{48801709-34B2-428C-98B1-A82D2BF407F1}" srcOrd="1" destOrd="0" presId="urn:microsoft.com/office/officeart/2005/8/layout/rings+Icon"/>
    <dgm:cxn modelId="{22546A5F-D261-440B-BDA0-43FEDB31F5F0}" type="presParOf" srcId="{C99C54E7-7FA2-40CB-A8DC-E4B7C4915E33}" destId="{A7FC31A7-DC5B-4B15-B6C0-5686EBB0E22F}" srcOrd="2" destOrd="0" presId="urn:microsoft.com/office/officeart/2005/8/layout/rings+Icon"/>
    <dgm:cxn modelId="{F21639A2-2791-448D-B15E-266DF86DD666}" type="presParOf" srcId="{C99C54E7-7FA2-40CB-A8DC-E4B7C4915E33}" destId="{90ECA930-8FAF-4200-A680-7F93C1AFB571}" srcOrd="3" destOrd="0" presId="urn:microsoft.com/office/officeart/2005/8/layout/rings+Icon"/>
    <dgm:cxn modelId="{4BB83B79-42DA-4122-B5A3-6D1CE6168A95}" type="presParOf" srcId="{C99C54E7-7FA2-40CB-A8DC-E4B7C4915E33}" destId="{FA42D693-9CFB-4F1C-8792-CAAB295CA2CF}" srcOrd="4" destOrd="0" presId="urn:microsoft.com/office/officeart/2005/8/layout/rings+Icon"/>
    <dgm:cxn modelId="{01BD1B42-5DB4-4D32-A64F-3CD65CD39617}" type="presParOf" srcId="{C99C54E7-7FA2-40CB-A8DC-E4B7C4915E33}" destId="{1E97D017-2A33-479D-BDFE-5960460F3168}" srcOrd="5" destOrd="0" presId="urn:microsoft.com/office/officeart/2005/8/layout/rings+Icon"/>
    <dgm:cxn modelId="{ECA3A099-7C16-4B6D-A48B-E54968743AA5}" type="presParOf" srcId="{C99C54E7-7FA2-40CB-A8DC-E4B7C4915E33}" destId="{7229BD78-4E8F-4346-976D-42CACCBE269A}" srcOrd="6" destOrd="0" presId="urn:microsoft.com/office/officeart/2005/8/layout/rings+Icon"/>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BA96866-5B1C-4491-9F31-82D8BC70E24F}"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530B8E99-17E1-4015-84E8-DA848059A76A}">
      <dgm:prSet phldrT="[Text]"/>
      <dgm:spPr>
        <a:solidFill>
          <a:srgbClr val="FF0000"/>
        </a:solidFill>
        <a:ln w="34925">
          <a:solidFill>
            <a:srgbClr val="FFFFFF"/>
          </a:solidFill>
        </a:ln>
        <a:effectLst>
          <a:outerShdw blurRad="317500" dir="2700000" algn="ctr">
            <a:srgbClr val="000000">
              <a:alpha val="43000"/>
            </a:srgbClr>
          </a:outerShdw>
        </a:effectLst>
        <a:scene3d>
          <a:camera prst="perspectiveHeroicExtremeRightFacing"/>
          <a:lightRig rig="threePt" dir="t">
            <a:rot lat="0" lon="0" rev="0"/>
          </a:lightRig>
        </a:scene3d>
        <a:sp3d extrusionH="38100" prstMaterial="clear">
          <a:bevelT w="260350" h="50800" prst="softRound"/>
          <a:bevelB prst="softRound"/>
        </a:sp3d>
      </dgm:spPr>
      <dgm:t>
        <a:bodyPr/>
        <a:lstStyle/>
        <a:p>
          <a:r>
            <a:rPr lang="en-US" dirty="0" smtClean="0">
              <a:solidFill>
                <a:schemeClr val="bg1"/>
              </a:solidFill>
            </a:rPr>
            <a:t>Hematological findings</a:t>
          </a:r>
          <a:endParaRPr lang="en-US" dirty="0">
            <a:solidFill>
              <a:schemeClr val="bg1"/>
            </a:solidFill>
          </a:endParaRPr>
        </a:p>
      </dgm:t>
    </dgm:pt>
    <dgm:pt modelId="{C40BEC1C-3698-48EA-8324-15B1BC84AEFA}" type="parTrans" cxnId="{CDD54D10-A9A9-4482-B2AE-843475CD51AC}">
      <dgm:prSet/>
      <dgm:spPr/>
      <dgm:t>
        <a:bodyPr/>
        <a:lstStyle/>
        <a:p>
          <a:endParaRPr lang="en-US"/>
        </a:p>
      </dgm:t>
    </dgm:pt>
    <dgm:pt modelId="{664BBD78-2EF2-44DB-B2F8-7C83E9DDA940}" type="sibTrans" cxnId="{CDD54D10-A9A9-4482-B2AE-843475CD51AC}">
      <dgm:prSet/>
      <dgm:spPr/>
      <dgm:t>
        <a:bodyPr/>
        <a:lstStyle/>
        <a:p>
          <a:endParaRPr lang="en-US"/>
        </a:p>
      </dgm:t>
    </dgm:pt>
    <dgm:pt modelId="{96EB9C55-C294-437B-9DC2-A58880C2EFA1}">
      <dgm:prSet phldrT="[Text]"/>
      <dgm:spPr/>
      <dgm:t>
        <a:bodyPr/>
        <a:lstStyle/>
        <a:p>
          <a:r>
            <a:rPr lang="en-US" dirty="0" smtClean="0"/>
            <a:t>Decreased hemoglobin</a:t>
          </a:r>
          <a:endParaRPr lang="en-US" dirty="0"/>
        </a:p>
      </dgm:t>
    </dgm:pt>
    <dgm:pt modelId="{CCBF4D08-BE3D-44EB-9816-E52BAF80B42E}" type="parTrans" cxnId="{AD25DA90-DA71-4130-B673-796445717B00}">
      <dgm:prSet/>
      <dgm:spPr/>
      <dgm:t>
        <a:bodyPr/>
        <a:lstStyle/>
        <a:p>
          <a:endParaRPr lang="en-US"/>
        </a:p>
      </dgm:t>
    </dgm:pt>
    <dgm:pt modelId="{F82925F1-D1BD-45DC-A0D9-DDC92D236201}" type="sibTrans" cxnId="{AD25DA90-DA71-4130-B673-796445717B00}">
      <dgm:prSet/>
      <dgm:spPr/>
      <dgm:t>
        <a:bodyPr/>
        <a:lstStyle/>
        <a:p>
          <a:endParaRPr lang="en-US"/>
        </a:p>
      </dgm:t>
    </dgm:pt>
    <dgm:pt modelId="{41595212-BD5B-4875-BFB5-17AB2442F19D}">
      <dgm:prSet phldrT="[Text]"/>
      <dgm:spPr/>
      <dgm:t>
        <a:bodyPr/>
        <a:lstStyle/>
        <a:p>
          <a:r>
            <a:rPr lang="en-US" dirty="0" smtClean="0"/>
            <a:t>Microcytic hypochromic anemia</a:t>
          </a:r>
          <a:endParaRPr lang="en-US" dirty="0"/>
        </a:p>
      </dgm:t>
    </dgm:pt>
    <dgm:pt modelId="{1C5CF145-460F-4C4B-A1A8-7100EE0FBF28}" type="parTrans" cxnId="{C172505B-528F-4DE3-9971-D4956E47D84F}">
      <dgm:prSet/>
      <dgm:spPr/>
      <dgm:t>
        <a:bodyPr/>
        <a:lstStyle/>
        <a:p>
          <a:endParaRPr lang="en-US"/>
        </a:p>
      </dgm:t>
    </dgm:pt>
    <dgm:pt modelId="{B13A4DC6-FBD4-4BB7-9E62-12204A224C8D}" type="sibTrans" cxnId="{C172505B-528F-4DE3-9971-D4956E47D84F}">
      <dgm:prSet/>
      <dgm:spPr/>
      <dgm:t>
        <a:bodyPr/>
        <a:lstStyle/>
        <a:p>
          <a:endParaRPr lang="en-US"/>
        </a:p>
      </dgm:t>
    </dgm:pt>
    <dgm:pt modelId="{2C50EEAC-D8E2-4F1D-ACB2-EDA26BFF8B58}">
      <dgm:prSet phldrT="[Text]"/>
      <dgm:spPr>
        <a:solidFill>
          <a:srgbClr val="00B050"/>
        </a:solidFill>
        <a:ln w="34925">
          <a:solidFill>
            <a:srgbClr val="FFFFFF"/>
          </a:solidFill>
        </a:ln>
        <a:effectLst>
          <a:outerShdw blurRad="317500" dir="2700000" algn="ctr">
            <a:srgbClr val="000000">
              <a:alpha val="43000"/>
            </a:srgbClr>
          </a:outerShdw>
        </a:effectLst>
        <a:scene3d>
          <a:camera prst="perspectiveHeroicExtremeRightFacing"/>
          <a:lightRig rig="threePt" dir="t">
            <a:rot lat="0" lon="0" rev="0"/>
          </a:lightRig>
        </a:scene3d>
        <a:sp3d extrusionH="38100" prstMaterial="clear">
          <a:bevelT w="260350" h="50800" prst="softRound"/>
          <a:bevelB prst="softRound"/>
        </a:sp3d>
      </dgm:spPr>
      <dgm:t>
        <a:bodyPr/>
        <a:lstStyle/>
        <a:p>
          <a:r>
            <a:rPr lang="en-US" dirty="0" smtClean="0">
              <a:solidFill>
                <a:schemeClr val="bg1"/>
              </a:solidFill>
            </a:rPr>
            <a:t>Biochemical  findings</a:t>
          </a:r>
          <a:endParaRPr lang="en-US" dirty="0">
            <a:solidFill>
              <a:schemeClr val="bg1"/>
            </a:solidFill>
          </a:endParaRPr>
        </a:p>
      </dgm:t>
    </dgm:pt>
    <dgm:pt modelId="{7F9D1A16-D317-4949-805A-AA92FC880C1C}" type="parTrans" cxnId="{F4612384-C201-443E-AAD0-2AED619760A8}">
      <dgm:prSet/>
      <dgm:spPr/>
      <dgm:t>
        <a:bodyPr/>
        <a:lstStyle/>
        <a:p>
          <a:endParaRPr lang="en-US"/>
        </a:p>
      </dgm:t>
    </dgm:pt>
    <dgm:pt modelId="{D0D37533-F23F-48E4-933B-90F85CD45E76}" type="sibTrans" cxnId="{F4612384-C201-443E-AAD0-2AED619760A8}">
      <dgm:prSet/>
      <dgm:spPr/>
      <dgm:t>
        <a:bodyPr/>
        <a:lstStyle/>
        <a:p>
          <a:endParaRPr lang="en-US"/>
        </a:p>
      </dgm:t>
    </dgm:pt>
    <dgm:pt modelId="{AF7F10ED-5432-4DDE-9294-69FE5B503A56}">
      <dgm:prSet phldrT="[Text]"/>
      <dgm:spPr/>
      <dgm:t>
        <a:bodyPr/>
        <a:lstStyle/>
        <a:p>
          <a:r>
            <a:rPr lang="en-US" dirty="0" smtClean="0"/>
            <a:t>Decreased serum iron</a:t>
          </a:r>
          <a:endParaRPr lang="en-US" dirty="0"/>
        </a:p>
      </dgm:t>
    </dgm:pt>
    <dgm:pt modelId="{E23E61B2-96EE-4218-B562-2AF62A23BA11}" type="parTrans" cxnId="{71B4616F-B85A-41E4-8780-373703588836}">
      <dgm:prSet/>
      <dgm:spPr/>
      <dgm:t>
        <a:bodyPr/>
        <a:lstStyle/>
        <a:p>
          <a:endParaRPr lang="en-US"/>
        </a:p>
      </dgm:t>
    </dgm:pt>
    <dgm:pt modelId="{AEB154A3-D308-4C42-9FD5-445EA88B5728}" type="sibTrans" cxnId="{71B4616F-B85A-41E4-8780-373703588836}">
      <dgm:prSet/>
      <dgm:spPr/>
      <dgm:t>
        <a:bodyPr/>
        <a:lstStyle/>
        <a:p>
          <a:endParaRPr lang="en-US"/>
        </a:p>
      </dgm:t>
    </dgm:pt>
    <dgm:pt modelId="{376D3F7D-242A-4D6D-ACF8-688579E5DA8B}">
      <dgm:prSet phldrT="[Text]"/>
      <dgm:spPr/>
      <dgm:t>
        <a:bodyPr/>
        <a:lstStyle/>
        <a:p>
          <a:r>
            <a:rPr lang="en-US" dirty="0" smtClean="0"/>
            <a:t>Increased serum total iron binding capacity</a:t>
          </a:r>
          <a:endParaRPr lang="en-US" dirty="0"/>
        </a:p>
      </dgm:t>
    </dgm:pt>
    <dgm:pt modelId="{1B9C5231-0D76-4E15-B307-CE58C61A7E45}" type="parTrans" cxnId="{8D2EAFB4-AB9C-4ED3-9CDA-BAA62C1D1298}">
      <dgm:prSet/>
      <dgm:spPr/>
      <dgm:t>
        <a:bodyPr/>
        <a:lstStyle/>
        <a:p>
          <a:endParaRPr lang="en-US"/>
        </a:p>
      </dgm:t>
    </dgm:pt>
    <dgm:pt modelId="{74B55D2C-169A-48FF-AA9D-5C270171B7A4}" type="sibTrans" cxnId="{8D2EAFB4-AB9C-4ED3-9CDA-BAA62C1D1298}">
      <dgm:prSet/>
      <dgm:spPr/>
      <dgm:t>
        <a:bodyPr/>
        <a:lstStyle/>
        <a:p>
          <a:endParaRPr lang="en-US"/>
        </a:p>
      </dgm:t>
    </dgm:pt>
    <dgm:pt modelId="{507085CF-0422-401C-9047-30FBD896B182}">
      <dgm:prSet phldrT="[Text]"/>
      <dgm:spPr/>
      <dgm:t>
        <a:bodyPr/>
        <a:lstStyle/>
        <a:p>
          <a:r>
            <a:rPr lang="en-US" dirty="0" smtClean="0"/>
            <a:t>Decreased plasma ferritin</a:t>
          </a:r>
          <a:endParaRPr lang="en-US" dirty="0"/>
        </a:p>
      </dgm:t>
    </dgm:pt>
    <dgm:pt modelId="{E4338CE9-EF58-4628-ACC3-1562D304134E}" type="parTrans" cxnId="{B4AE1C22-3807-4E00-803A-FB61F45BFA0E}">
      <dgm:prSet/>
      <dgm:spPr/>
      <dgm:t>
        <a:bodyPr/>
        <a:lstStyle/>
        <a:p>
          <a:endParaRPr lang="en-US"/>
        </a:p>
      </dgm:t>
    </dgm:pt>
    <dgm:pt modelId="{3ECB779B-2968-4A35-9C8A-E21B516C163F}" type="sibTrans" cxnId="{B4AE1C22-3807-4E00-803A-FB61F45BFA0E}">
      <dgm:prSet/>
      <dgm:spPr/>
      <dgm:t>
        <a:bodyPr/>
        <a:lstStyle/>
        <a:p>
          <a:endParaRPr lang="en-US"/>
        </a:p>
      </dgm:t>
    </dgm:pt>
    <dgm:pt modelId="{F852D59F-343F-4F4B-9943-E4035B83FB9B}" type="pres">
      <dgm:prSet presAssocID="{6BA96866-5B1C-4491-9F31-82D8BC70E24F}" presName="vert0" presStyleCnt="0">
        <dgm:presLayoutVars>
          <dgm:dir/>
          <dgm:animOne val="branch"/>
          <dgm:animLvl val="lvl"/>
        </dgm:presLayoutVars>
      </dgm:prSet>
      <dgm:spPr/>
      <dgm:t>
        <a:bodyPr/>
        <a:lstStyle/>
        <a:p>
          <a:endParaRPr lang="en-US"/>
        </a:p>
      </dgm:t>
    </dgm:pt>
    <dgm:pt modelId="{1852BCE7-7904-4DEB-A9BA-A1AB6C0C16B4}" type="pres">
      <dgm:prSet presAssocID="{530B8E99-17E1-4015-84E8-DA848059A76A}" presName="thickLine" presStyleLbl="alignNode1" presStyleIdx="0" presStyleCnt="2"/>
      <dgm:spPr/>
      <dgm:t>
        <a:bodyPr/>
        <a:lstStyle/>
        <a:p>
          <a:endParaRPr lang="en-US"/>
        </a:p>
      </dgm:t>
    </dgm:pt>
    <dgm:pt modelId="{9E198461-7B34-48A7-960F-01939D5E6A7E}" type="pres">
      <dgm:prSet presAssocID="{530B8E99-17E1-4015-84E8-DA848059A76A}" presName="horz1" presStyleCnt="0"/>
      <dgm:spPr/>
      <dgm:t>
        <a:bodyPr/>
        <a:lstStyle/>
        <a:p>
          <a:endParaRPr lang="en-US"/>
        </a:p>
      </dgm:t>
    </dgm:pt>
    <dgm:pt modelId="{9A0EF308-3D36-405B-BFFA-756706782B64}" type="pres">
      <dgm:prSet presAssocID="{530B8E99-17E1-4015-84E8-DA848059A76A}" presName="tx1" presStyleLbl="revTx" presStyleIdx="0" presStyleCnt="7"/>
      <dgm:spPr/>
      <dgm:t>
        <a:bodyPr/>
        <a:lstStyle/>
        <a:p>
          <a:endParaRPr lang="en-US"/>
        </a:p>
      </dgm:t>
    </dgm:pt>
    <dgm:pt modelId="{609A0E99-618B-4AEA-908E-2211215FDEF2}" type="pres">
      <dgm:prSet presAssocID="{530B8E99-17E1-4015-84E8-DA848059A76A}" presName="vert1" presStyleCnt="0"/>
      <dgm:spPr/>
      <dgm:t>
        <a:bodyPr/>
        <a:lstStyle/>
        <a:p>
          <a:endParaRPr lang="en-US"/>
        </a:p>
      </dgm:t>
    </dgm:pt>
    <dgm:pt modelId="{BCA47E35-4DFC-4B7B-94C5-9AE08A932547}" type="pres">
      <dgm:prSet presAssocID="{96EB9C55-C294-437B-9DC2-A58880C2EFA1}" presName="vertSpace2a" presStyleCnt="0"/>
      <dgm:spPr/>
      <dgm:t>
        <a:bodyPr/>
        <a:lstStyle/>
        <a:p>
          <a:endParaRPr lang="en-US"/>
        </a:p>
      </dgm:t>
    </dgm:pt>
    <dgm:pt modelId="{B7393580-FB42-4614-B23C-A28AC2EA798E}" type="pres">
      <dgm:prSet presAssocID="{96EB9C55-C294-437B-9DC2-A58880C2EFA1}" presName="horz2" presStyleCnt="0"/>
      <dgm:spPr/>
      <dgm:t>
        <a:bodyPr/>
        <a:lstStyle/>
        <a:p>
          <a:endParaRPr lang="en-US"/>
        </a:p>
      </dgm:t>
    </dgm:pt>
    <dgm:pt modelId="{79ECD086-97A9-43AA-B157-1C5E46045EBA}" type="pres">
      <dgm:prSet presAssocID="{96EB9C55-C294-437B-9DC2-A58880C2EFA1}" presName="horzSpace2" presStyleCnt="0"/>
      <dgm:spPr/>
      <dgm:t>
        <a:bodyPr/>
        <a:lstStyle/>
        <a:p>
          <a:endParaRPr lang="en-US"/>
        </a:p>
      </dgm:t>
    </dgm:pt>
    <dgm:pt modelId="{33149602-7B47-4726-A1F9-5F9DD00B30B2}" type="pres">
      <dgm:prSet presAssocID="{96EB9C55-C294-437B-9DC2-A58880C2EFA1}" presName="tx2" presStyleLbl="revTx" presStyleIdx="1" presStyleCnt="7"/>
      <dgm:spPr/>
      <dgm:t>
        <a:bodyPr/>
        <a:lstStyle/>
        <a:p>
          <a:endParaRPr lang="en-US"/>
        </a:p>
      </dgm:t>
    </dgm:pt>
    <dgm:pt modelId="{6ABF8E1A-28B7-448B-8D4A-BD753AD57D4C}" type="pres">
      <dgm:prSet presAssocID="{96EB9C55-C294-437B-9DC2-A58880C2EFA1}" presName="vert2" presStyleCnt="0"/>
      <dgm:spPr/>
      <dgm:t>
        <a:bodyPr/>
        <a:lstStyle/>
        <a:p>
          <a:endParaRPr lang="en-US"/>
        </a:p>
      </dgm:t>
    </dgm:pt>
    <dgm:pt modelId="{7C0CDCB2-0C5D-4E9D-BC64-34BAEFD2E6D5}" type="pres">
      <dgm:prSet presAssocID="{96EB9C55-C294-437B-9DC2-A58880C2EFA1}" presName="thinLine2b" presStyleLbl="callout" presStyleIdx="0" presStyleCnt="5"/>
      <dgm:spPr/>
      <dgm:t>
        <a:bodyPr/>
        <a:lstStyle/>
        <a:p>
          <a:endParaRPr lang="en-US"/>
        </a:p>
      </dgm:t>
    </dgm:pt>
    <dgm:pt modelId="{6E31205E-6038-4B19-9BD0-8D41E8D87B60}" type="pres">
      <dgm:prSet presAssocID="{96EB9C55-C294-437B-9DC2-A58880C2EFA1}" presName="vertSpace2b" presStyleCnt="0"/>
      <dgm:spPr/>
      <dgm:t>
        <a:bodyPr/>
        <a:lstStyle/>
        <a:p>
          <a:endParaRPr lang="en-US"/>
        </a:p>
      </dgm:t>
    </dgm:pt>
    <dgm:pt modelId="{E4DCB46A-3B7A-4F29-B0EB-1FC19024A04F}" type="pres">
      <dgm:prSet presAssocID="{41595212-BD5B-4875-BFB5-17AB2442F19D}" presName="horz2" presStyleCnt="0"/>
      <dgm:spPr/>
      <dgm:t>
        <a:bodyPr/>
        <a:lstStyle/>
        <a:p>
          <a:endParaRPr lang="en-US"/>
        </a:p>
      </dgm:t>
    </dgm:pt>
    <dgm:pt modelId="{B07AA6AF-8260-4B0C-93C2-44761ED75013}" type="pres">
      <dgm:prSet presAssocID="{41595212-BD5B-4875-BFB5-17AB2442F19D}" presName="horzSpace2" presStyleCnt="0"/>
      <dgm:spPr/>
      <dgm:t>
        <a:bodyPr/>
        <a:lstStyle/>
        <a:p>
          <a:endParaRPr lang="en-US"/>
        </a:p>
      </dgm:t>
    </dgm:pt>
    <dgm:pt modelId="{4971F7E6-E48E-486B-A846-D24765E7E77E}" type="pres">
      <dgm:prSet presAssocID="{41595212-BD5B-4875-BFB5-17AB2442F19D}" presName="tx2" presStyleLbl="revTx" presStyleIdx="2" presStyleCnt="7"/>
      <dgm:spPr/>
      <dgm:t>
        <a:bodyPr/>
        <a:lstStyle/>
        <a:p>
          <a:endParaRPr lang="en-US"/>
        </a:p>
      </dgm:t>
    </dgm:pt>
    <dgm:pt modelId="{9C79F629-AF66-4973-A870-BE472DA8C07A}" type="pres">
      <dgm:prSet presAssocID="{41595212-BD5B-4875-BFB5-17AB2442F19D}" presName="vert2" presStyleCnt="0"/>
      <dgm:spPr/>
      <dgm:t>
        <a:bodyPr/>
        <a:lstStyle/>
        <a:p>
          <a:endParaRPr lang="en-US"/>
        </a:p>
      </dgm:t>
    </dgm:pt>
    <dgm:pt modelId="{B64396F9-95CE-4472-9168-EE9A6E0C7411}" type="pres">
      <dgm:prSet presAssocID="{41595212-BD5B-4875-BFB5-17AB2442F19D}" presName="thinLine2b" presStyleLbl="callout" presStyleIdx="1" presStyleCnt="5"/>
      <dgm:spPr/>
      <dgm:t>
        <a:bodyPr/>
        <a:lstStyle/>
        <a:p>
          <a:endParaRPr lang="en-US"/>
        </a:p>
      </dgm:t>
    </dgm:pt>
    <dgm:pt modelId="{928C6E6F-1FEC-40D3-8FFF-5B4511060DCD}" type="pres">
      <dgm:prSet presAssocID="{41595212-BD5B-4875-BFB5-17AB2442F19D}" presName="vertSpace2b" presStyleCnt="0"/>
      <dgm:spPr/>
      <dgm:t>
        <a:bodyPr/>
        <a:lstStyle/>
        <a:p>
          <a:endParaRPr lang="en-US"/>
        </a:p>
      </dgm:t>
    </dgm:pt>
    <dgm:pt modelId="{1AF61926-BB38-43DB-AD14-3367284CEF3D}" type="pres">
      <dgm:prSet presAssocID="{2C50EEAC-D8E2-4F1D-ACB2-EDA26BFF8B58}" presName="thickLine" presStyleLbl="alignNode1" presStyleIdx="1" presStyleCnt="2"/>
      <dgm:spPr/>
      <dgm:t>
        <a:bodyPr/>
        <a:lstStyle/>
        <a:p>
          <a:endParaRPr lang="en-US"/>
        </a:p>
      </dgm:t>
    </dgm:pt>
    <dgm:pt modelId="{BED24FAE-1C65-43B3-9A68-4706660CF6A7}" type="pres">
      <dgm:prSet presAssocID="{2C50EEAC-D8E2-4F1D-ACB2-EDA26BFF8B58}" presName="horz1" presStyleCnt="0"/>
      <dgm:spPr/>
      <dgm:t>
        <a:bodyPr/>
        <a:lstStyle/>
        <a:p>
          <a:endParaRPr lang="en-US"/>
        </a:p>
      </dgm:t>
    </dgm:pt>
    <dgm:pt modelId="{FF396E05-F6DE-477E-A14F-D0321F3F5654}" type="pres">
      <dgm:prSet presAssocID="{2C50EEAC-D8E2-4F1D-ACB2-EDA26BFF8B58}" presName="tx1" presStyleLbl="revTx" presStyleIdx="3" presStyleCnt="7"/>
      <dgm:spPr/>
      <dgm:t>
        <a:bodyPr/>
        <a:lstStyle/>
        <a:p>
          <a:endParaRPr lang="en-US"/>
        </a:p>
      </dgm:t>
    </dgm:pt>
    <dgm:pt modelId="{EFBF208D-04A9-4074-A4C6-8CCA0D692E17}" type="pres">
      <dgm:prSet presAssocID="{2C50EEAC-D8E2-4F1D-ACB2-EDA26BFF8B58}" presName="vert1" presStyleCnt="0"/>
      <dgm:spPr/>
      <dgm:t>
        <a:bodyPr/>
        <a:lstStyle/>
        <a:p>
          <a:endParaRPr lang="en-US"/>
        </a:p>
      </dgm:t>
    </dgm:pt>
    <dgm:pt modelId="{E8092E19-38ED-4DF4-A415-CF08E1945F56}" type="pres">
      <dgm:prSet presAssocID="{AF7F10ED-5432-4DDE-9294-69FE5B503A56}" presName="vertSpace2a" presStyleCnt="0"/>
      <dgm:spPr/>
      <dgm:t>
        <a:bodyPr/>
        <a:lstStyle/>
        <a:p>
          <a:endParaRPr lang="en-US"/>
        </a:p>
      </dgm:t>
    </dgm:pt>
    <dgm:pt modelId="{29144A97-4B2B-48CD-9571-C7B998D783EE}" type="pres">
      <dgm:prSet presAssocID="{AF7F10ED-5432-4DDE-9294-69FE5B503A56}" presName="horz2" presStyleCnt="0"/>
      <dgm:spPr/>
      <dgm:t>
        <a:bodyPr/>
        <a:lstStyle/>
        <a:p>
          <a:endParaRPr lang="en-US"/>
        </a:p>
      </dgm:t>
    </dgm:pt>
    <dgm:pt modelId="{ED1F4A92-B86B-4C2B-92CB-1975517E6E80}" type="pres">
      <dgm:prSet presAssocID="{AF7F10ED-5432-4DDE-9294-69FE5B503A56}" presName="horzSpace2" presStyleCnt="0"/>
      <dgm:spPr/>
      <dgm:t>
        <a:bodyPr/>
        <a:lstStyle/>
        <a:p>
          <a:endParaRPr lang="en-US"/>
        </a:p>
      </dgm:t>
    </dgm:pt>
    <dgm:pt modelId="{420A3A07-B1B5-4328-BFCF-7B5F936908AE}" type="pres">
      <dgm:prSet presAssocID="{AF7F10ED-5432-4DDE-9294-69FE5B503A56}" presName="tx2" presStyleLbl="revTx" presStyleIdx="4" presStyleCnt="7"/>
      <dgm:spPr/>
      <dgm:t>
        <a:bodyPr/>
        <a:lstStyle/>
        <a:p>
          <a:endParaRPr lang="en-US"/>
        </a:p>
      </dgm:t>
    </dgm:pt>
    <dgm:pt modelId="{00A5529A-0C11-4E13-B778-E48156E1B309}" type="pres">
      <dgm:prSet presAssocID="{AF7F10ED-5432-4DDE-9294-69FE5B503A56}" presName="vert2" presStyleCnt="0"/>
      <dgm:spPr/>
      <dgm:t>
        <a:bodyPr/>
        <a:lstStyle/>
        <a:p>
          <a:endParaRPr lang="en-US"/>
        </a:p>
      </dgm:t>
    </dgm:pt>
    <dgm:pt modelId="{213A1144-D888-41DF-9363-70377A03FEC3}" type="pres">
      <dgm:prSet presAssocID="{AF7F10ED-5432-4DDE-9294-69FE5B503A56}" presName="thinLine2b" presStyleLbl="callout" presStyleIdx="2" presStyleCnt="5"/>
      <dgm:spPr/>
      <dgm:t>
        <a:bodyPr/>
        <a:lstStyle/>
        <a:p>
          <a:endParaRPr lang="en-US"/>
        </a:p>
      </dgm:t>
    </dgm:pt>
    <dgm:pt modelId="{616126E2-47D0-4E57-9C99-FADB66CC99DD}" type="pres">
      <dgm:prSet presAssocID="{AF7F10ED-5432-4DDE-9294-69FE5B503A56}" presName="vertSpace2b" presStyleCnt="0"/>
      <dgm:spPr/>
      <dgm:t>
        <a:bodyPr/>
        <a:lstStyle/>
        <a:p>
          <a:endParaRPr lang="en-US"/>
        </a:p>
      </dgm:t>
    </dgm:pt>
    <dgm:pt modelId="{F561530F-0A82-4E3A-82B5-39F3278C612A}" type="pres">
      <dgm:prSet presAssocID="{376D3F7D-242A-4D6D-ACF8-688579E5DA8B}" presName="horz2" presStyleCnt="0"/>
      <dgm:spPr/>
      <dgm:t>
        <a:bodyPr/>
        <a:lstStyle/>
        <a:p>
          <a:endParaRPr lang="en-US"/>
        </a:p>
      </dgm:t>
    </dgm:pt>
    <dgm:pt modelId="{DBEFFDC4-50E2-47B4-97FF-D86B941B0068}" type="pres">
      <dgm:prSet presAssocID="{376D3F7D-242A-4D6D-ACF8-688579E5DA8B}" presName="horzSpace2" presStyleCnt="0"/>
      <dgm:spPr/>
      <dgm:t>
        <a:bodyPr/>
        <a:lstStyle/>
        <a:p>
          <a:endParaRPr lang="en-US"/>
        </a:p>
      </dgm:t>
    </dgm:pt>
    <dgm:pt modelId="{211AA2A6-528C-4CE6-9216-6F8E68A65921}" type="pres">
      <dgm:prSet presAssocID="{376D3F7D-242A-4D6D-ACF8-688579E5DA8B}" presName="tx2" presStyleLbl="revTx" presStyleIdx="5" presStyleCnt="7"/>
      <dgm:spPr/>
      <dgm:t>
        <a:bodyPr/>
        <a:lstStyle/>
        <a:p>
          <a:endParaRPr lang="en-US"/>
        </a:p>
      </dgm:t>
    </dgm:pt>
    <dgm:pt modelId="{FB963090-6BB1-47B8-84D2-0AEBB4767D0F}" type="pres">
      <dgm:prSet presAssocID="{376D3F7D-242A-4D6D-ACF8-688579E5DA8B}" presName="vert2" presStyleCnt="0"/>
      <dgm:spPr/>
      <dgm:t>
        <a:bodyPr/>
        <a:lstStyle/>
        <a:p>
          <a:endParaRPr lang="en-US"/>
        </a:p>
      </dgm:t>
    </dgm:pt>
    <dgm:pt modelId="{12104D9F-7FD6-4D85-984E-21D26FA2628B}" type="pres">
      <dgm:prSet presAssocID="{376D3F7D-242A-4D6D-ACF8-688579E5DA8B}" presName="thinLine2b" presStyleLbl="callout" presStyleIdx="3" presStyleCnt="5"/>
      <dgm:spPr/>
      <dgm:t>
        <a:bodyPr/>
        <a:lstStyle/>
        <a:p>
          <a:endParaRPr lang="en-US"/>
        </a:p>
      </dgm:t>
    </dgm:pt>
    <dgm:pt modelId="{9C0960F9-4884-4930-9903-2DB629EA846E}" type="pres">
      <dgm:prSet presAssocID="{376D3F7D-242A-4D6D-ACF8-688579E5DA8B}" presName="vertSpace2b" presStyleCnt="0"/>
      <dgm:spPr/>
      <dgm:t>
        <a:bodyPr/>
        <a:lstStyle/>
        <a:p>
          <a:endParaRPr lang="en-US"/>
        </a:p>
      </dgm:t>
    </dgm:pt>
    <dgm:pt modelId="{CB631A22-B5E0-48E1-9593-2E4611A7D98B}" type="pres">
      <dgm:prSet presAssocID="{507085CF-0422-401C-9047-30FBD896B182}" presName="horz2" presStyleCnt="0"/>
      <dgm:spPr/>
      <dgm:t>
        <a:bodyPr/>
        <a:lstStyle/>
        <a:p>
          <a:endParaRPr lang="en-US"/>
        </a:p>
      </dgm:t>
    </dgm:pt>
    <dgm:pt modelId="{007B420C-4DE6-444D-9518-879327EFC095}" type="pres">
      <dgm:prSet presAssocID="{507085CF-0422-401C-9047-30FBD896B182}" presName="horzSpace2" presStyleCnt="0"/>
      <dgm:spPr/>
      <dgm:t>
        <a:bodyPr/>
        <a:lstStyle/>
        <a:p>
          <a:endParaRPr lang="en-US"/>
        </a:p>
      </dgm:t>
    </dgm:pt>
    <dgm:pt modelId="{05706A54-5F3F-4B1D-9512-14CCC68A2DF1}" type="pres">
      <dgm:prSet presAssocID="{507085CF-0422-401C-9047-30FBD896B182}" presName="tx2" presStyleLbl="revTx" presStyleIdx="6" presStyleCnt="7"/>
      <dgm:spPr/>
      <dgm:t>
        <a:bodyPr/>
        <a:lstStyle/>
        <a:p>
          <a:endParaRPr lang="en-US"/>
        </a:p>
      </dgm:t>
    </dgm:pt>
    <dgm:pt modelId="{B378D9BC-E6D7-4946-BADB-275E9F1398EB}" type="pres">
      <dgm:prSet presAssocID="{507085CF-0422-401C-9047-30FBD896B182}" presName="vert2" presStyleCnt="0"/>
      <dgm:spPr/>
      <dgm:t>
        <a:bodyPr/>
        <a:lstStyle/>
        <a:p>
          <a:endParaRPr lang="en-US"/>
        </a:p>
      </dgm:t>
    </dgm:pt>
    <dgm:pt modelId="{2B2CC1F2-68ED-4DBD-B551-6AAE00FCB6D2}" type="pres">
      <dgm:prSet presAssocID="{507085CF-0422-401C-9047-30FBD896B182}" presName="thinLine2b" presStyleLbl="callout" presStyleIdx="4" presStyleCnt="5"/>
      <dgm:spPr/>
      <dgm:t>
        <a:bodyPr/>
        <a:lstStyle/>
        <a:p>
          <a:endParaRPr lang="en-US"/>
        </a:p>
      </dgm:t>
    </dgm:pt>
    <dgm:pt modelId="{DD95CF84-DAC5-4711-AC82-5503D13F6D4F}" type="pres">
      <dgm:prSet presAssocID="{507085CF-0422-401C-9047-30FBD896B182}" presName="vertSpace2b" presStyleCnt="0"/>
      <dgm:spPr/>
      <dgm:t>
        <a:bodyPr/>
        <a:lstStyle/>
        <a:p>
          <a:endParaRPr lang="en-US"/>
        </a:p>
      </dgm:t>
    </dgm:pt>
  </dgm:ptLst>
  <dgm:cxnLst>
    <dgm:cxn modelId="{C172505B-528F-4DE3-9971-D4956E47D84F}" srcId="{530B8E99-17E1-4015-84E8-DA848059A76A}" destId="{41595212-BD5B-4875-BFB5-17AB2442F19D}" srcOrd="1" destOrd="0" parTransId="{1C5CF145-460F-4C4B-A1A8-7100EE0FBF28}" sibTransId="{B13A4DC6-FBD4-4BB7-9E62-12204A224C8D}"/>
    <dgm:cxn modelId="{CDD54D10-A9A9-4482-B2AE-843475CD51AC}" srcId="{6BA96866-5B1C-4491-9F31-82D8BC70E24F}" destId="{530B8E99-17E1-4015-84E8-DA848059A76A}" srcOrd="0" destOrd="0" parTransId="{C40BEC1C-3698-48EA-8324-15B1BC84AEFA}" sibTransId="{664BBD78-2EF2-44DB-B2F8-7C83E9DDA940}"/>
    <dgm:cxn modelId="{71B4616F-B85A-41E4-8780-373703588836}" srcId="{2C50EEAC-D8E2-4F1D-ACB2-EDA26BFF8B58}" destId="{AF7F10ED-5432-4DDE-9294-69FE5B503A56}" srcOrd="0" destOrd="0" parTransId="{E23E61B2-96EE-4218-B562-2AF62A23BA11}" sibTransId="{AEB154A3-D308-4C42-9FD5-445EA88B5728}"/>
    <dgm:cxn modelId="{ABF8B4C7-4BEF-4C05-A02C-F8DF9B0CF24E}" type="presOf" srcId="{507085CF-0422-401C-9047-30FBD896B182}" destId="{05706A54-5F3F-4B1D-9512-14CCC68A2DF1}" srcOrd="0" destOrd="0" presId="urn:microsoft.com/office/officeart/2008/layout/LinedList"/>
    <dgm:cxn modelId="{289B29A1-B2B4-4D2D-93E2-577FF4520A6B}" type="presOf" srcId="{6BA96866-5B1C-4491-9F31-82D8BC70E24F}" destId="{F852D59F-343F-4F4B-9943-E4035B83FB9B}" srcOrd="0" destOrd="0" presId="urn:microsoft.com/office/officeart/2008/layout/LinedList"/>
    <dgm:cxn modelId="{258F2D98-3D64-4BD8-BEC0-D67AB2B919A6}" type="presOf" srcId="{2C50EEAC-D8E2-4F1D-ACB2-EDA26BFF8B58}" destId="{FF396E05-F6DE-477E-A14F-D0321F3F5654}" srcOrd="0" destOrd="0" presId="urn:microsoft.com/office/officeart/2008/layout/LinedList"/>
    <dgm:cxn modelId="{F4612384-C201-443E-AAD0-2AED619760A8}" srcId="{6BA96866-5B1C-4491-9F31-82D8BC70E24F}" destId="{2C50EEAC-D8E2-4F1D-ACB2-EDA26BFF8B58}" srcOrd="1" destOrd="0" parTransId="{7F9D1A16-D317-4949-805A-AA92FC880C1C}" sibTransId="{D0D37533-F23F-48E4-933B-90F85CD45E76}"/>
    <dgm:cxn modelId="{B4AE1C22-3807-4E00-803A-FB61F45BFA0E}" srcId="{2C50EEAC-D8E2-4F1D-ACB2-EDA26BFF8B58}" destId="{507085CF-0422-401C-9047-30FBD896B182}" srcOrd="2" destOrd="0" parTransId="{E4338CE9-EF58-4628-ACC3-1562D304134E}" sibTransId="{3ECB779B-2968-4A35-9C8A-E21B516C163F}"/>
    <dgm:cxn modelId="{A906FF4B-5B50-4FEE-B40D-4E8CFA9271F9}" type="presOf" srcId="{41595212-BD5B-4875-BFB5-17AB2442F19D}" destId="{4971F7E6-E48E-486B-A846-D24765E7E77E}" srcOrd="0" destOrd="0" presId="urn:microsoft.com/office/officeart/2008/layout/LinedList"/>
    <dgm:cxn modelId="{16D78AC0-5EAD-43B1-9720-052C872F040A}" type="presOf" srcId="{96EB9C55-C294-437B-9DC2-A58880C2EFA1}" destId="{33149602-7B47-4726-A1F9-5F9DD00B30B2}" srcOrd="0" destOrd="0" presId="urn:microsoft.com/office/officeart/2008/layout/LinedList"/>
    <dgm:cxn modelId="{01D6DB79-0D7A-4252-A81A-FB6A779C4B3C}" type="presOf" srcId="{376D3F7D-242A-4D6D-ACF8-688579E5DA8B}" destId="{211AA2A6-528C-4CE6-9216-6F8E68A65921}" srcOrd="0" destOrd="0" presId="urn:microsoft.com/office/officeart/2008/layout/LinedList"/>
    <dgm:cxn modelId="{AD25DA90-DA71-4130-B673-796445717B00}" srcId="{530B8E99-17E1-4015-84E8-DA848059A76A}" destId="{96EB9C55-C294-437B-9DC2-A58880C2EFA1}" srcOrd="0" destOrd="0" parTransId="{CCBF4D08-BE3D-44EB-9816-E52BAF80B42E}" sibTransId="{F82925F1-D1BD-45DC-A0D9-DDC92D236201}"/>
    <dgm:cxn modelId="{8D2EAFB4-AB9C-4ED3-9CDA-BAA62C1D1298}" srcId="{2C50EEAC-D8E2-4F1D-ACB2-EDA26BFF8B58}" destId="{376D3F7D-242A-4D6D-ACF8-688579E5DA8B}" srcOrd="1" destOrd="0" parTransId="{1B9C5231-0D76-4E15-B307-CE58C61A7E45}" sibTransId="{74B55D2C-169A-48FF-AA9D-5C270171B7A4}"/>
    <dgm:cxn modelId="{DC2F189C-8FB7-453E-91CC-F4A0FEFA38C7}" type="presOf" srcId="{AF7F10ED-5432-4DDE-9294-69FE5B503A56}" destId="{420A3A07-B1B5-4328-BFCF-7B5F936908AE}" srcOrd="0" destOrd="0" presId="urn:microsoft.com/office/officeart/2008/layout/LinedList"/>
    <dgm:cxn modelId="{6B39033C-F7A3-49BA-9961-D13DE8B6D371}" type="presOf" srcId="{530B8E99-17E1-4015-84E8-DA848059A76A}" destId="{9A0EF308-3D36-405B-BFFA-756706782B64}" srcOrd="0" destOrd="0" presId="urn:microsoft.com/office/officeart/2008/layout/LinedList"/>
    <dgm:cxn modelId="{CC5148CA-E2B4-4C99-8DB9-F8C3A2ACF5F5}" type="presParOf" srcId="{F852D59F-343F-4F4B-9943-E4035B83FB9B}" destId="{1852BCE7-7904-4DEB-A9BA-A1AB6C0C16B4}" srcOrd="0" destOrd="0" presId="urn:microsoft.com/office/officeart/2008/layout/LinedList"/>
    <dgm:cxn modelId="{2EB22214-5D15-488F-8C69-6CEB8778F610}" type="presParOf" srcId="{F852D59F-343F-4F4B-9943-E4035B83FB9B}" destId="{9E198461-7B34-48A7-960F-01939D5E6A7E}" srcOrd="1" destOrd="0" presId="urn:microsoft.com/office/officeart/2008/layout/LinedList"/>
    <dgm:cxn modelId="{0358C22E-D58B-4ABA-9997-21AA2FB65E70}" type="presParOf" srcId="{9E198461-7B34-48A7-960F-01939D5E6A7E}" destId="{9A0EF308-3D36-405B-BFFA-756706782B64}" srcOrd="0" destOrd="0" presId="urn:microsoft.com/office/officeart/2008/layout/LinedList"/>
    <dgm:cxn modelId="{EA769EEE-F5C1-40A2-8CEF-EA86CC387307}" type="presParOf" srcId="{9E198461-7B34-48A7-960F-01939D5E6A7E}" destId="{609A0E99-618B-4AEA-908E-2211215FDEF2}" srcOrd="1" destOrd="0" presId="urn:microsoft.com/office/officeart/2008/layout/LinedList"/>
    <dgm:cxn modelId="{5B062EB3-0D81-4924-9207-C08007DAF3F3}" type="presParOf" srcId="{609A0E99-618B-4AEA-908E-2211215FDEF2}" destId="{BCA47E35-4DFC-4B7B-94C5-9AE08A932547}" srcOrd="0" destOrd="0" presId="urn:microsoft.com/office/officeart/2008/layout/LinedList"/>
    <dgm:cxn modelId="{184FF435-9D65-4681-AA30-6836AA4B7CDE}" type="presParOf" srcId="{609A0E99-618B-4AEA-908E-2211215FDEF2}" destId="{B7393580-FB42-4614-B23C-A28AC2EA798E}" srcOrd="1" destOrd="0" presId="urn:microsoft.com/office/officeart/2008/layout/LinedList"/>
    <dgm:cxn modelId="{0E8BA4BF-AD19-4960-B123-351B59077B8A}" type="presParOf" srcId="{B7393580-FB42-4614-B23C-A28AC2EA798E}" destId="{79ECD086-97A9-43AA-B157-1C5E46045EBA}" srcOrd="0" destOrd="0" presId="urn:microsoft.com/office/officeart/2008/layout/LinedList"/>
    <dgm:cxn modelId="{F9141E10-24D5-4F47-A37E-EBD291169E3A}" type="presParOf" srcId="{B7393580-FB42-4614-B23C-A28AC2EA798E}" destId="{33149602-7B47-4726-A1F9-5F9DD00B30B2}" srcOrd="1" destOrd="0" presId="urn:microsoft.com/office/officeart/2008/layout/LinedList"/>
    <dgm:cxn modelId="{14E9873E-B1CD-4A9B-BCB4-A36318B6B35E}" type="presParOf" srcId="{B7393580-FB42-4614-B23C-A28AC2EA798E}" destId="{6ABF8E1A-28B7-448B-8D4A-BD753AD57D4C}" srcOrd="2" destOrd="0" presId="urn:microsoft.com/office/officeart/2008/layout/LinedList"/>
    <dgm:cxn modelId="{7EA5D13E-219F-4F32-B042-1441E78FEB5D}" type="presParOf" srcId="{609A0E99-618B-4AEA-908E-2211215FDEF2}" destId="{7C0CDCB2-0C5D-4E9D-BC64-34BAEFD2E6D5}" srcOrd="2" destOrd="0" presId="urn:microsoft.com/office/officeart/2008/layout/LinedList"/>
    <dgm:cxn modelId="{6F925527-A954-40F4-BE60-035DF86BBDE8}" type="presParOf" srcId="{609A0E99-618B-4AEA-908E-2211215FDEF2}" destId="{6E31205E-6038-4B19-9BD0-8D41E8D87B60}" srcOrd="3" destOrd="0" presId="urn:microsoft.com/office/officeart/2008/layout/LinedList"/>
    <dgm:cxn modelId="{8821CD2D-D8F8-46C6-AF8B-34CF2A487E02}" type="presParOf" srcId="{609A0E99-618B-4AEA-908E-2211215FDEF2}" destId="{E4DCB46A-3B7A-4F29-B0EB-1FC19024A04F}" srcOrd="4" destOrd="0" presId="urn:microsoft.com/office/officeart/2008/layout/LinedList"/>
    <dgm:cxn modelId="{069D6576-5E28-4FB2-8167-CA16C03ADD5F}" type="presParOf" srcId="{E4DCB46A-3B7A-4F29-B0EB-1FC19024A04F}" destId="{B07AA6AF-8260-4B0C-93C2-44761ED75013}" srcOrd="0" destOrd="0" presId="urn:microsoft.com/office/officeart/2008/layout/LinedList"/>
    <dgm:cxn modelId="{B5DE8B52-1D38-408E-A13A-019B12DF117D}" type="presParOf" srcId="{E4DCB46A-3B7A-4F29-B0EB-1FC19024A04F}" destId="{4971F7E6-E48E-486B-A846-D24765E7E77E}" srcOrd="1" destOrd="0" presId="urn:microsoft.com/office/officeart/2008/layout/LinedList"/>
    <dgm:cxn modelId="{0D6F450B-A35A-45B8-97BD-3C9530198D8C}" type="presParOf" srcId="{E4DCB46A-3B7A-4F29-B0EB-1FC19024A04F}" destId="{9C79F629-AF66-4973-A870-BE472DA8C07A}" srcOrd="2" destOrd="0" presId="urn:microsoft.com/office/officeart/2008/layout/LinedList"/>
    <dgm:cxn modelId="{2B667370-001C-4561-AF6D-D4865E5A0ED3}" type="presParOf" srcId="{609A0E99-618B-4AEA-908E-2211215FDEF2}" destId="{B64396F9-95CE-4472-9168-EE9A6E0C7411}" srcOrd="5" destOrd="0" presId="urn:microsoft.com/office/officeart/2008/layout/LinedList"/>
    <dgm:cxn modelId="{306025FC-5287-4538-B870-3346F270AA90}" type="presParOf" srcId="{609A0E99-618B-4AEA-908E-2211215FDEF2}" destId="{928C6E6F-1FEC-40D3-8FFF-5B4511060DCD}" srcOrd="6" destOrd="0" presId="urn:microsoft.com/office/officeart/2008/layout/LinedList"/>
    <dgm:cxn modelId="{03DF498E-ABC4-4865-9F0E-FD563F79A2FB}" type="presParOf" srcId="{F852D59F-343F-4F4B-9943-E4035B83FB9B}" destId="{1AF61926-BB38-43DB-AD14-3367284CEF3D}" srcOrd="2" destOrd="0" presId="urn:microsoft.com/office/officeart/2008/layout/LinedList"/>
    <dgm:cxn modelId="{121D9F40-8CBE-4987-A96E-35173C53B086}" type="presParOf" srcId="{F852D59F-343F-4F4B-9943-E4035B83FB9B}" destId="{BED24FAE-1C65-43B3-9A68-4706660CF6A7}" srcOrd="3" destOrd="0" presId="urn:microsoft.com/office/officeart/2008/layout/LinedList"/>
    <dgm:cxn modelId="{E9ED1FD1-4BD1-42CA-8035-CA25B1C9032C}" type="presParOf" srcId="{BED24FAE-1C65-43B3-9A68-4706660CF6A7}" destId="{FF396E05-F6DE-477E-A14F-D0321F3F5654}" srcOrd="0" destOrd="0" presId="urn:microsoft.com/office/officeart/2008/layout/LinedList"/>
    <dgm:cxn modelId="{A3395DF2-C7B1-44CA-83F7-77494F8CCF38}" type="presParOf" srcId="{BED24FAE-1C65-43B3-9A68-4706660CF6A7}" destId="{EFBF208D-04A9-4074-A4C6-8CCA0D692E17}" srcOrd="1" destOrd="0" presId="urn:microsoft.com/office/officeart/2008/layout/LinedList"/>
    <dgm:cxn modelId="{2CE9539E-B0C5-4B03-B4F6-00AD0E7AD0E4}" type="presParOf" srcId="{EFBF208D-04A9-4074-A4C6-8CCA0D692E17}" destId="{E8092E19-38ED-4DF4-A415-CF08E1945F56}" srcOrd="0" destOrd="0" presId="urn:microsoft.com/office/officeart/2008/layout/LinedList"/>
    <dgm:cxn modelId="{86216452-8430-47CF-BF4F-976858C94889}" type="presParOf" srcId="{EFBF208D-04A9-4074-A4C6-8CCA0D692E17}" destId="{29144A97-4B2B-48CD-9571-C7B998D783EE}" srcOrd="1" destOrd="0" presId="urn:microsoft.com/office/officeart/2008/layout/LinedList"/>
    <dgm:cxn modelId="{A81CDE95-DFE7-45EF-82F2-8D1586EFE955}" type="presParOf" srcId="{29144A97-4B2B-48CD-9571-C7B998D783EE}" destId="{ED1F4A92-B86B-4C2B-92CB-1975517E6E80}" srcOrd="0" destOrd="0" presId="urn:microsoft.com/office/officeart/2008/layout/LinedList"/>
    <dgm:cxn modelId="{9BD3B8B6-C0ED-4413-8E9C-4573A5FB6CDC}" type="presParOf" srcId="{29144A97-4B2B-48CD-9571-C7B998D783EE}" destId="{420A3A07-B1B5-4328-BFCF-7B5F936908AE}" srcOrd="1" destOrd="0" presId="urn:microsoft.com/office/officeart/2008/layout/LinedList"/>
    <dgm:cxn modelId="{DABDD257-7F6D-4EE4-BD05-AB7D506E4F01}" type="presParOf" srcId="{29144A97-4B2B-48CD-9571-C7B998D783EE}" destId="{00A5529A-0C11-4E13-B778-E48156E1B309}" srcOrd="2" destOrd="0" presId="urn:microsoft.com/office/officeart/2008/layout/LinedList"/>
    <dgm:cxn modelId="{562456AD-462E-4756-94D1-92C0AD0E8CCC}" type="presParOf" srcId="{EFBF208D-04A9-4074-A4C6-8CCA0D692E17}" destId="{213A1144-D888-41DF-9363-70377A03FEC3}" srcOrd="2" destOrd="0" presId="urn:microsoft.com/office/officeart/2008/layout/LinedList"/>
    <dgm:cxn modelId="{4163B720-3F50-41FF-A99A-F773507D2B7E}" type="presParOf" srcId="{EFBF208D-04A9-4074-A4C6-8CCA0D692E17}" destId="{616126E2-47D0-4E57-9C99-FADB66CC99DD}" srcOrd="3" destOrd="0" presId="urn:microsoft.com/office/officeart/2008/layout/LinedList"/>
    <dgm:cxn modelId="{48675851-D30F-491B-B008-833826661790}" type="presParOf" srcId="{EFBF208D-04A9-4074-A4C6-8CCA0D692E17}" destId="{F561530F-0A82-4E3A-82B5-39F3278C612A}" srcOrd="4" destOrd="0" presId="urn:microsoft.com/office/officeart/2008/layout/LinedList"/>
    <dgm:cxn modelId="{EE9F816B-0E8C-4A52-BBB7-E9AC4042F572}" type="presParOf" srcId="{F561530F-0A82-4E3A-82B5-39F3278C612A}" destId="{DBEFFDC4-50E2-47B4-97FF-D86B941B0068}" srcOrd="0" destOrd="0" presId="urn:microsoft.com/office/officeart/2008/layout/LinedList"/>
    <dgm:cxn modelId="{D91DE205-F32E-4788-9419-AA950AF46840}" type="presParOf" srcId="{F561530F-0A82-4E3A-82B5-39F3278C612A}" destId="{211AA2A6-528C-4CE6-9216-6F8E68A65921}" srcOrd="1" destOrd="0" presId="urn:microsoft.com/office/officeart/2008/layout/LinedList"/>
    <dgm:cxn modelId="{498189D7-8115-4D2D-962A-50DADE0DCE69}" type="presParOf" srcId="{F561530F-0A82-4E3A-82B5-39F3278C612A}" destId="{FB963090-6BB1-47B8-84D2-0AEBB4767D0F}" srcOrd="2" destOrd="0" presId="urn:microsoft.com/office/officeart/2008/layout/LinedList"/>
    <dgm:cxn modelId="{610784B2-27CD-4FD2-B3AD-DEB5C7D9E132}" type="presParOf" srcId="{EFBF208D-04A9-4074-A4C6-8CCA0D692E17}" destId="{12104D9F-7FD6-4D85-984E-21D26FA2628B}" srcOrd="5" destOrd="0" presId="urn:microsoft.com/office/officeart/2008/layout/LinedList"/>
    <dgm:cxn modelId="{3C852686-02A5-4BC6-BF44-A7185C57DCBA}" type="presParOf" srcId="{EFBF208D-04A9-4074-A4C6-8CCA0D692E17}" destId="{9C0960F9-4884-4930-9903-2DB629EA846E}" srcOrd="6" destOrd="0" presId="urn:microsoft.com/office/officeart/2008/layout/LinedList"/>
    <dgm:cxn modelId="{356126DC-2ADB-4750-8BF1-5C14A91C0131}" type="presParOf" srcId="{EFBF208D-04A9-4074-A4C6-8CCA0D692E17}" destId="{CB631A22-B5E0-48E1-9593-2E4611A7D98B}" srcOrd="7" destOrd="0" presId="urn:microsoft.com/office/officeart/2008/layout/LinedList"/>
    <dgm:cxn modelId="{25166C02-C729-41DE-ACCF-05F15A0E8610}" type="presParOf" srcId="{CB631A22-B5E0-48E1-9593-2E4611A7D98B}" destId="{007B420C-4DE6-444D-9518-879327EFC095}" srcOrd="0" destOrd="0" presId="urn:microsoft.com/office/officeart/2008/layout/LinedList"/>
    <dgm:cxn modelId="{591C3A2D-5E30-4405-AE9A-D13D9638934B}" type="presParOf" srcId="{CB631A22-B5E0-48E1-9593-2E4611A7D98B}" destId="{05706A54-5F3F-4B1D-9512-14CCC68A2DF1}" srcOrd="1" destOrd="0" presId="urn:microsoft.com/office/officeart/2008/layout/LinedList"/>
    <dgm:cxn modelId="{D47E66EB-0381-4915-88FB-4BE2909544CB}" type="presParOf" srcId="{CB631A22-B5E0-48E1-9593-2E4611A7D98B}" destId="{B378D9BC-E6D7-4946-BADB-275E9F1398EB}" srcOrd="2" destOrd="0" presId="urn:microsoft.com/office/officeart/2008/layout/LinedList"/>
    <dgm:cxn modelId="{4B88D005-B4BB-480E-9048-A62835013588}" type="presParOf" srcId="{EFBF208D-04A9-4074-A4C6-8CCA0D692E17}" destId="{2B2CC1F2-68ED-4DBD-B551-6AAE00FCB6D2}" srcOrd="8" destOrd="0" presId="urn:microsoft.com/office/officeart/2008/layout/LinedList"/>
    <dgm:cxn modelId="{81D2BB23-94FB-487B-BF11-BE3408CF0598}" type="presParOf" srcId="{EFBF208D-04A9-4074-A4C6-8CCA0D692E17}" destId="{DD95CF84-DAC5-4711-AC82-5503D13F6D4F}" srcOrd="9"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2AD6631-588E-41E2-9821-963B540B3FEE}" type="doc">
      <dgm:prSet loTypeId="urn:microsoft.com/office/officeart/2005/8/layout/target2" loCatId="relationship" qsTypeId="urn:microsoft.com/office/officeart/2005/8/quickstyle/simple5" qsCatId="simple" csTypeId="urn:microsoft.com/office/officeart/2005/8/colors/colorful3" csCatId="colorful" phldr="1"/>
      <dgm:spPr/>
      <dgm:t>
        <a:bodyPr/>
        <a:lstStyle/>
        <a:p>
          <a:endParaRPr lang="en-US"/>
        </a:p>
      </dgm:t>
    </dgm:pt>
    <dgm:pt modelId="{4650E95F-A127-4E4A-AF42-F48E757383A5}">
      <dgm:prSet phldrT="[Text]"/>
      <dgm:spPr/>
      <dgm:t>
        <a:bodyPr/>
        <a:lstStyle/>
        <a:p>
          <a:r>
            <a:rPr lang="en-US" dirty="0" smtClean="0"/>
            <a:t>Treatment of underlying causes</a:t>
          </a:r>
          <a:endParaRPr lang="en-US" dirty="0"/>
        </a:p>
      </dgm:t>
    </dgm:pt>
    <dgm:pt modelId="{19D15029-D5E7-4200-94DC-6BE9D716FDF0}" type="parTrans" cxnId="{7339B5B6-21A2-4577-AF96-4D7BFAF169EA}">
      <dgm:prSet/>
      <dgm:spPr/>
      <dgm:t>
        <a:bodyPr/>
        <a:lstStyle/>
        <a:p>
          <a:endParaRPr lang="en-US"/>
        </a:p>
      </dgm:t>
    </dgm:pt>
    <dgm:pt modelId="{70B2E195-C9CA-46D1-B1B3-704E923D3F90}" type="sibTrans" cxnId="{7339B5B6-21A2-4577-AF96-4D7BFAF169EA}">
      <dgm:prSet/>
      <dgm:spPr/>
      <dgm:t>
        <a:bodyPr/>
        <a:lstStyle/>
        <a:p>
          <a:endParaRPr lang="en-US"/>
        </a:p>
      </dgm:t>
    </dgm:pt>
    <dgm:pt modelId="{F6DA066E-153E-46EA-B933-DB9D37B6A82F}">
      <dgm:prSet phldrT="[Text]"/>
      <dgm:spPr/>
      <dgm:t>
        <a:bodyPr/>
        <a:lstStyle/>
        <a:p>
          <a:r>
            <a:rPr lang="en-US" dirty="0" smtClean="0"/>
            <a:t>Treating</a:t>
          </a:r>
        </a:p>
        <a:p>
          <a:r>
            <a:rPr lang="en-US" dirty="0" smtClean="0"/>
            <a:t>Hookworm </a:t>
          </a:r>
          <a:endParaRPr lang="en-US" dirty="0"/>
        </a:p>
      </dgm:t>
    </dgm:pt>
    <dgm:pt modelId="{1436315A-1DD6-4360-9422-ED74652CDC70}" type="parTrans" cxnId="{9E9B1466-B1B1-4CBC-AEF9-47FF1D1DC4A6}">
      <dgm:prSet/>
      <dgm:spPr/>
      <dgm:t>
        <a:bodyPr/>
        <a:lstStyle/>
        <a:p>
          <a:endParaRPr lang="en-US"/>
        </a:p>
      </dgm:t>
    </dgm:pt>
    <dgm:pt modelId="{BE2F8C11-4A86-4C7B-80DC-3C548BA34E24}" type="sibTrans" cxnId="{9E9B1466-B1B1-4CBC-AEF9-47FF1D1DC4A6}">
      <dgm:prSet/>
      <dgm:spPr/>
      <dgm:t>
        <a:bodyPr/>
        <a:lstStyle/>
        <a:p>
          <a:endParaRPr lang="en-US"/>
        </a:p>
      </dgm:t>
    </dgm:pt>
    <dgm:pt modelId="{C865456E-92AA-4FDD-BFD6-07A12A18A163}">
      <dgm:prSet phldrT="[Text]"/>
      <dgm:spPr/>
      <dgm:t>
        <a:bodyPr/>
        <a:lstStyle/>
        <a:p>
          <a:r>
            <a:rPr lang="en-US" dirty="0" smtClean="0"/>
            <a:t>Controlling bleeding</a:t>
          </a:r>
          <a:endParaRPr lang="en-US" dirty="0"/>
        </a:p>
      </dgm:t>
    </dgm:pt>
    <dgm:pt modelId="{1B92FDBA-B50E-4F1E-9CB4-1CD7BD38006C}" type="parTrans" cxnId="{87D871D9-7F93-488C-8BF7-3A9911C0EAE2}">
      <dgm:prSet/>
      <dgm:spPr/>
      <dgm:t>
        <a:bodyPr/>
        <a:lstStyle/>
        <a:p>
          <a:endParaRPr lang="en-US"/>
        </a:p>
      </dgm:t>
    </dgm:pt>
    <dgm:pt modelId="{469E585E-E81C-426F-9C5A-AF8E2B057086}" type="sibTrans" cxnId="{87D871D9-7F93-488C-8BF7-3A9911C0EAE2}">
      <dgm:prSet/>
      <dgm:spPr/>
      <dgm:t>
        <a:bodyPr/>
        <a:lstStyle/>
        <a:p>
          <a:endParaRPr lang="en-US"/>
        </a:p>
      </dgm:t>
    </dgm:pt>
    <dgm:pt modelId="{0AAE305B-9484-4A26-9A0D-CD3F741592CE}">
      <dgm:prSet phldrT="[Text]"/>
      <dgm:spPr/>
      <dgm:t>
        <a:bodyPr/>
        <a:lstStyle/>
        <a:p>
          <a:r>
            <a:rPr lang="en-US" dirty="0" smtClean="0"/>
            <a:t>Administration of iron preparations</a:t>
          </a:r>
          <a:endParaRPr lang="en-US" dirty="0"/>
        </a:p>
      </dgm:t>
    </dgm:pt>
    <dgm:pt modelId="{40D61175-FCB2-41A3-BB8E-DE62C842ECD2}" type="parTrans" cxnId="{47502B33-7549-4F96-9FD3-A34BFED3332B}">
      <dgm:prSet/>
      <dgm:spPr/>
      <dgm:t>
        <a:bodyPr/>
        <a:lstStyle/>
        <a:p>
          <a:endParaRPr lang="en-US"/>
        </a:p>
      </dgm:t>
    </dgm:pt>
    <dgm:pt modelId="{EE947BBC-CBB3-4BCC-8DA5-B9EE7313AF6D}" type="sibTrans" cxnId="{47502B33-7549-4F96-9FD3-A34BFED3332B}">
      <dgm:prSet/>
      <dgm:spPr/>
      <dgm:t>
        <a:bodyPr/>
        <a:lstStyle/>
        <a:p>
          <a:endParaRPr lang="en-US"/>
        </a:p>
      </dgm:t>
    </dgm:pt>
    <dgm:pt modelId="{E05E110F-6108-4006-9D2D-6EA27A16064A}">
      <dgm:prSet phldrT="[Text]"/>
      <dgm:spPr/>
      <dgm:t>
        <a:bodyPr/>
        <a:lstStyle/>
        <a:p>
          <a:r>
            <a:rPr lang="en-US" dirty="0" smtClean="0"/>
            <a:t>Orally </a:t>
          </a:r>
          <a:endParaRPr lang="en-US" dirty="0"/>
        </a:p>
      </dgm:t>
    </dgm:pt>
    <dgm:pt modelId="{63035B0F-71F6-4A08-B7F8-C47ED823CBB3}" type="parTrans" cxnId="{221644C4-4B85-472A-AEC3-7254070C7B9C}">
      <dgm:prSet/>
      <dgm:spPr/>
      <dgm:t>
        <a:bodyPr/>
        <a:lstStyle/>
        <a:p>
          <a:endParaRPr lang="en-US"/>
        </a:p>
      </dgm:t>
    </dgm:pt>
    <dgm:pt modelId="{E4A399EB-AED1-4038-BBA4-663651CC053C}" type="sibTrans" cxnId="{221644C4-4B85-472A-AEC3-7254070C7B9C}">
      <dgm:prSet/>
      <dgm:spPr/>
      <dgm:t>
        <a:bodyPr/>
        <a:lstStyle/>
        <a:p>
          <a:endParaRPr lang="en-US"/>
        </a:p>
      </dgm:t>
    </dgm:pt>
    <dgm:pt modelId="{144D483D-6ED6-4095-976F-F48BD00EE658}">
      <dgm:prSet phldrT="[Text]"/>
      <dgm:spPr/>
      <dgm:t>
        <a:bodyPr/>
        <a:lstStyle/>
        <a:p>
          <a:r>
            <a:rPr lang="en-US" dirty="0" smtClean="0"/>
            <a:t>I.V</a:t>
          </a:r>
          <a:endParaRPr lang="en-US" dirty="0"/>
        </a:p>
      </dgm:t>
    </dgm:pt>
    <dgm:pt modelId="{09E50BAD-A777-4BB8-A0A0-AC5CD8A9122B}" type="parTrans" cxnId="{163003AB-9A73-4F6C-ACD9-41E07E0D502F}">
      <dgm:prSet/>
      <dgm:spPr/>
      <dgm:t>
        <a:bodyPr/>
        <a:lstStyle/>
        <a:p>
          <a:endParaRPr lang="en-US"/>
        </a:p>
      </dgm:t>
    </dgm:pt>
    <dgm:pt modelId="{D9C69B3F-C660-4DA0-9A9E-CC21ADF9363E}" type="sibTrans" cxnId="{163003AB-9A73-4F6C-ACD9-41E07E0D502F}">
      <dgm:prSet/>
      <dgm:spPr/>
      <dgm:t>
        <a:bodyPr/>
        <a:lstStyle/>
        <a:p>
          <a:endParaRPr lang="en-US"/>
        </a:p>
      </dgm:t>
    </dgm:pt>
    <dgm:pt modelId="{F2453B1C-D726-4CEC-B237-ADB0D48DEE64}" type="pres">
      <dgm:prSet presAssocID="{C2AD6631-588E-41E2-9821-963B540B3FEE}" presName="Name0" presStyleCnt="0">
        <dgm:presLayoutVars>
          <dgm:chMax val="3"/>
          <dgm:chPref val="1"/>
          <dgm:dir/>
          <dgm:animLvl val="lvl"/>
          <dgm:resizeHandles/>
        </dgm:presLayoutVars>
      </dgm:prSet>
      <dgm:spPr/>
      <dgm:t>
        <a:bodyPr/>
        <a:lstStyle/>
        <a:p>
          <a:endParaRPr lang="en-US"/>
        </a:p>
      </dgm:t>
    </dgm:pt>
    <dgm:pt modelId="{A3D0644A-CF67-4DA9-B4EB-1D8EC789BCE1}" type="pres">
      <dgm:prSet presAssocID="{C2AD6631-588E-41E2-9821-963B540B3FEE}" presName="outerBox" presStyleCnt="0"/>
      <dgm:spPr/>
      <dgm:t>
        <a:bodyPr/>
        <a:lstStyle/>
        <a:p>
          <a:endParaRPr lang="en-US"/>
        </a:p>
      </dgm:t>
    </dgm:pt>
    <dgm:pt modelId="{C6EAEB37-5FBA-4EE6-A3E0-4E62489FCC56}" type="pres">
      <dgm:prSet presAssocID="{C2AD6631-588E-41E2-9821-963B540B3FEE}" presName="outerBoxParent" presStyleLbl="node1" presStyleIdx="0" presStyleCnt="2"/>
      <dgm:spPr/>
      <dgm:t>
        <a:bodyPr/>
        <a:lstStyle/>
        <a:p>
          <a:endParaRPr lang="en-US"/>
        </a:p>
      </dgm:t>
    </dgm:pt>
    <dgm:pt modelId="{0207A5BF-DFBB-49A4-B269-06EBC2AC3CD3}" type="pres">
      <dgm:prSet presAssocID="{C2AD6631-588E-41E2-9821-963B540B3FEE}" presName="outerBoxChildren" presStyleCnt="0"/>
      <dgm:spPr/>
      <dgm:t>
        <a:bodyPr/>
        <a:lstStyle/>
        <a:p>
          <a:endParaRPr lang="en-US"/>
        </a:p>
      </dgm:t>
    </dgm:pt>
    <dgm:pt modelId="{A9D97BF2-82CD-408B-A94C-30EAA321E2B7}" type="pres">
      <dgm:prSet presAssocID="{F6DA066E-153E-46EA-B933-DB9D37B6A82F}" presName="oChild" presStyleLbl="fgAcc1" presStyleIdx="0" presStyleCnt="4">
        <dgm:presLayoutVars>
          <dgm:bulletEnabled val="1"/>
        </dgm:presLayoutVars>
      </dgm:prSet>
      <dgm:spPr/>
      <dgm:t>
        <a:bodyPr/>
        <a:lstStyle/>
        <a:p>
          <a:endParaRPr lang="en-US"/>
        </a:p>
      </dgm:t>
    </dgm:pt>
    <dgm:pt modelId="{61DF5C22-2032-41DE-8E87-71BA776563C9}" type="pres">
      <dgm:prSet presAssocID="{BE2F8C11-4A86-4C7B-80DC-3C548BA34E24}" presName="outerSibTrans" presStyleCnt="0"/>
      <dgm:spPr/>
      <dgm:t>
        <a:bodyPr/>
        <a:lstStyle/>
        <a:p>
          <a:endParaRPr lang="en-US"/>
        </a:p>
      </dgm:t>
    </dgm:pt>
    <dgm:pt modelId="{A132D7A2-7C4A-472C-B34F-293118BD2E9D}" type="pres">
      <dgm:prSet presAssocID="{C865456E-92AA-4FDD-BFD6-07A12A18A163}" presName="oChild" presStyleLbl="fgAcc1" presStyleIdx="1" presStyleCnt="4">
        <dgm:presLayoutVars>
          <dgm:bulletEnabled val="1"/>
        </dgm:presLayoutVars>
      </dgm:prSet>
      <dgm:spPr/>
      <dgm:t>
        <a:bodyPr/>
        <a:lstStyle/>
        <a:p>
          <a:endParaRPr lang="en-US"/>
        </a:p>
      </dgm:t>
    </dgm:pt>
    <dgm:pt modelId="{1F5D6358-388C-42E8-9031-FBF5506C8CA0}" type="pres">
      <dgm:prSet presAssocID="{C2AD6631-588E-41E2-9821-963B540B3FEE}" presName="middleBox" presStyleCnt="0"/>
      <dgm:spPr/>
      <dgm:t>
        <a:bodyPr/>
        <a:lstStyle/>
        <a:p>
          <a:endParaRPr lang="en-US"/>
        </a:p>
      </dgm:t>
    </dgm:pt>
    <dgm:pt modelId="{1A216F9F-51E1-43C9-85CC-8E64493F0514}" type="pres">
      <dgm:prSet presAssocID="{C2AD6631-588E-41E2-9821-963B540B3FEE}" presName="middleBoxParent" presStyleLbl="node1" presStyleIdx="1" presStyleCnt="2"/>
      <dgm:spPr/>
      <dgm:t>
        <a:bodyPr/>
        <a:lstStyle/>
        <a:p>
          <a:endParaRPr lang="en-US"/>
        </a:p>
      </dgm:t>
    </dgm:pt>
    <dgm:pt modelId="{B5CBAC86-0A45-4F93-9E61-EC2643D39084}" type="pres">
      <dgm:prSet presAssocID="{C2AD6631-588E-41E2-9821-963B540B3FEE}" presName="middleBoxChildren" presStyleCnt="0"/>
      <dgm:spPr/>
      <dgm:t>
        <a:bodyPr/>
        <a:lstStyle/>
        <a:p>
          <a:endParaRPr lang="en-US"/>
        </a:p>
      </dgm:t>
    </dgm:pt>
    <dgm:pt modelId="{ACD9141D-43A4-4968-B19A-94D5589C5A3C}" type="pres">
      <dgm:prSet presAssocID="{E05E110F-6108-4006-9D2D-6EA27A16064A}" presName="mChild" presStyleLbl="fgAcc1" presStyleIdx="2" presStyleCnt="4">
        <dgm:presLayoutVars>
          <dgm:bulletEnabled val="1"/>
        </dgm:presLayoutVars>
      </dgm:prSet>
      <dgm:spPr/>
      <dgm:t>
        <a:bodyPr/>
        <a:lstStyle/>
        <a:p>
          <a:endParaRPr lang="en-US"/>
        </a:p>
      </dgm:t>
    </dgm:pt>
    <dgm:pt modelId="{27A5A87F-E188-4FC8-8EF5-DCC542B7A9E5}" type="pres">
      <dgm:prSet presAssocID="{E4A399EB-AED1-4038-BBA4-663651CC053C}" presName="middleSibTrans" presStyleCnt="0"/>
      <dgm:spPr/>
      <dgm:t>
        <a:bodyPr/>
        <a:lstStyle/>
        <a:p>
          <a:endParaRPr lang="en-US"/>
        </a:p>
      </dgm:t>
    </dgm:pt>
    <dgm:pt modelId="{B34FFD22-C64B-4AD0-9C1B-12E29E0B8A9F}" type="pres">
      <dgm:prSet presAssocID="{144D483D-6ED6-4095-976F-F48BD00EE658}" presName="mChild" presStyleLbl="fgAcc1" presStyleIdx="3" presStyleCnt="4">
        <dgm:presLayoutVars>
          <dgm:bulletEnabled val="1"/>
        </dgm:presLayoutVars>
      </dgm:prSet>
      <dgm:spPr/>
      <dgm:t>
        <a:bodyPr/>
        <a:lstStyle/>
        <a:p>
          <a:endParaRPr lang="en-US"/>
        </a:p>
      </dgm:t>
    </dgm:pt>
  </dgm:ptLst>
  <dgm:cxnLst>
    <dgm:cxn modelId="{4D456153-A70C-4379-9E04-E307BF300C28}" type="presOf" srcId="{4650E95F-A127-4E4A-AF42-F48E757383A5}" destId="{C6EAEB37-5FBA-4EE6-A3E0-4E62489FCC56}" srcOrd="0" destOrd="0" presId="urn:microsoft.com/office/officeart/2005/8/layout/target2"/>
    <dgm:cxn modelId="{9E9B1466-B1B1-4CBC-AEF9-47FF1D1DC4A6}" srcId="{4650E95F-A127-4E4A-AF42-F48E757383A5}" destId="{F6DA066E-153E-46EA-B933-DB9D37B6A82F}" srcOrd="0" destOrd="0" parTransId="{1436315A-1DD6-4360-9422-ED74652CDC70}" sibTransId="{BE2F8C11-4A86-4C7B-80DC-3C548BA34E24}"/>
    <dgm:cxn modelId="{35CC57E7-643C-473B-8A52-B14ADD14259D}" type="presOf" srcId="{E05E110F-6108-4006-9D2D-6EA27A16064A}" destId="{ACD9141D-43A4-4968-B19A-94D5589C5A3C}" srcOrd="0" destOrd="0" presId="urn:microsoft.com/office/officeart/2005/8/layout/target2"/>
    <dgm:cxn modelId="{29CD2317-674C-4B46-929C-D931BA6AC3A2}" type="presOf" srcId="{C865456E-92AA-4FDD-BFD6-07A12A18A163}" destId="{A132D7A2-7C4A-472C-B34F-293118BD2E9D}" srcOrd="0" destOrd="0" presId="urn:microsoft.com/office/officeart/2005/8/layout/target2"/>
    <dgm:cxn modelId="{366DA9D1-0B7D-4C66-9FD6-AB1AB39DFFB4}" type="presOf" srcId="{F6DA066E-153E-46EA-B933-DB9D37B6A82F}" destId="{A9D97BF2-82CD-408B-A94C-30EAA321E2B7}" srcOrd="0" destOrd="0" presId="urn:microsoft.com/office/officeart/2005/8/layout/target2"/>
    <dgm:cxn modelId="{221644C4-4B85-472A-AEC3-7254070C7B9C}" srcId="{0AAE305B-9484-4A26-9A0D-CD3F741592CE}" destId="{E05E110F-6108-4006-9D2D-6EA27A16064A}" srcOrd="0" destOrd="0" parTransId="{63035B0F-71F6-4A08-B7F8-C47ED823CBB3}" sibTransId="{E4A399EB-AED1-4038-BBA4-663651CC053C}"/>
    <dgm:cxn modelId="{87D871D9-7F93-488C-8BF7-3A9911C0EAE2}" srcId="{4650E95F-A127-4E4A-AF42-F48E757383A5}" destId="{C865456E-92AA-4FDD-BFD6-07A12A18A163}" srcOrd="1" destOrd="0" parTransId="{1B92FDBA-B50E-4F1E-9CB4-1CD7BD38006C}" sibTransId="{469E585E-E81C-426F-9C5A-AF8E2B057086}"/>
    <dgm:cxn modelId="{DB7214A7-A8F7-411F-97C3-F31C1D9DCC72}" type="presOf" srcId="{C2AD6631-588E-41E2-9821-963B540B3FEE}" destId="{F2453B1C-D726-4CEC-B237-ADB0D48DEE64}" srcOrd="0" destOrd="0" presId="urn:microsoft.com/office/officeart/2005/8/layout/target2"/>
    <dgm:cxn modelId="{7339B5B6-21A2-4577-AF96-4D7BFAF169EA}" srcId="{C2AD6631-588E-41E2-9821-963B540B3FEE}" destId="{4650E95F-A127-4E4A-AF42-F48E757383A5}" srcOrd="0" destOrd="0" parTransId="{19D15029-D5E7-4200-94DC-6BE9D716FDF0}" sibTransId="{70B2E195-C9CA-46D1-B1B3-704E923D3F90}"/>
    <dgm:cxn modelId="{163003AB-9A73-4F6C-ACD9-41E07E0D502F}" srcId="{0AAE305B-9484-4A26-9A0D-CD3F741592CE}" destId="{144D483D-6ED6-4095-976F-F48BD00EE658}" srcOrd="1" destOrd="0" parTransId="{09E50BAD-A777-4BB8-A0A0-AC5CD8A9122B}" sibTransId="{D9C69B3F-C660-4DA0-9A9E-CC21ADF9363E}"/>
    <dgm:cxn modelId="{47502B33-7549-4F96-9FD3-A34BFED3332B}" srcId="{C2AD6631-588E-41E2-9821-963B540B3FEE}" destId="{0AAE305B-9484-4A26-9A0D-CD3F741592CE}" srcOrd="1" destOrd="0" parTransId="{40D61175-FCB2-41A3-BB8E-DE62C842ECD2}" sibTransId="{EE947BBC-CBB3-4BCC-8DA5-B9EE7313AF6D}"/>
    <dgm:cxn modelId="{84C1C4BF-4A26-4F55-921E-E569E02E8834}" type="presOf" srcId="{144D483D-6ED6-4095-976F-F48BD00EE658}" destId="{B34FFD22-C64B-4AD0-9C1B-12E29E0B8A9F}" srcOrd="0" destOrd="0" presId="urn:microsoft.com/office/officeart/2005/8/layout/target2"/>
    <dgm:cxn modelId="{0311ED3D-99C6-4633-9CFB-01DA8C4AD196}" type="presOf" srcId="{0AAE305B-9484-4A26-9A0D-CD3F741592CE}" destId="{1A216F9F-51E1-43C9-85CC-8E64493F0514}" srcOrd="0" destOrd="0" presId="urn:microsoft.com/office/officeart/2005/8/layout/target2"/>
    <dgm:cxn modelId="{40330CC3-C150-4E39-AF1E-8E750CDAE535}" type="presParOf" srcId="{F2453B1C-D726-4CEC-B237-ADB0D48DEE64}" destId="{A3D0644A-CF67-4DA9-B4EB-1D8EC789BCE1}" srcOrd="0" destOrd="0" presId="urn:microsoft.com/office/officeart/2005/8/layout/target2"/>
    <dgm:cxn modelId="{0B3521B5-C103-4930-9B89-859390D96757}" type="presParOf" srcId="{A3D0644A-CF67-4DA9-B4EB-1D8EC789BCE1}" destId="{C6EAEB37-5FBA-4EE6-A3E0-4E62489FCC56}" srcOrd="0" destOrd="0" presId="urn:microsoft.com/office/officeart/2005/8/layout/target2"/>
    <dgm:cxn modelId="{0B69A0D6-D56D-4246-AA59-EA6C282BC37C}" type="presParOf" srcId="{A3D0644A-CF67-4DA9-B4EB-1D8EC789BCE1}" destId="{0207A5BF-DFBB-49A4-B269-06EBC2AC3CD3}" srcOrd="1" destOrd="0" presId="urn:microsoft.com/office/officeart/2005/8/layout/target2"/>
    <dgm:cxn modelId="{FC1CD923-8D90-4218-99D3-5872300FA422}" type="presParOf" srcId="{0207A5BF-DFBB-49A4-B269-06EBC2AC3CD3}" destId="{A9D97BF2-82CD-408B-A94C-30EAA321E2B7}" srcOrd="0" destOrd="0" presId="urn:microsoft.com/office/officeart/2005/8/layout/target2"/>
    <dgm:cxn modelId="{6187DE39-C9D4-4E79-9F20-3ADABC5F7570}" type="presParOf" srcId="{0207A5BF-DFBB-49A4-B269-06EBC2AC3CD3}" destId="{61DF5C22-2032-41DE-8E87-71BA776563C9}" srcOrd="1" destOrd="0" presId="urn:microsoft.com/office/officeart/2005/8/layout/target2"/>
    <dgm:cxn modelId="{A146F9A2-F8B6-4686-AA5B-597412CCF68E}" type="presParOf" srcId="{0207A5BF-DFBB-49A4-B269-06EBC2AC3CD3}" destId="{A132D7A2-7C4A-472C-B34F-293118BD2E9D}" srcOrd="2" destOrd="0" presId="urn:microsoft.com/office/officeart/2005/8/layout/target2"/>
    <dgm:cxn modelId="{6FE24662-833A-443F-837A-8C220062744C}" type="presParOf" srcId="{F2453B1C-D726-4CEC-B237-ADB0D48DEE64}" destId="{1F5D6358-388C-42E8-9031-FBF5506C8CA0}" srcOrd="1" destOrd="0" presId="urn:microsoft.com/office/officeart/2005/8/layout/target2"/>
    <dgm:cxn modelId="{6CA81FAA-4600-4814-957B-2CC6BEF74983}" type="presParOf" srcId="{1F5D6358-388C-42E8-9031-FBF5506C8CA0}" destId="{1A216F9F-51E1-43C9-85CC-8E64493F0514}" srcOrd="0" destOrd="0" presId="urn:microsoft.com/office/officeart/2005/8/layout/target2"/>
    <dgm:cxn modelId="{C77D1A3D-BF25-4F5C-91B8-7099A6530299}" type="presParOf" srcId="{1F5D6358-388C-42E8-9031-FBF5506C8CA0}" destId="{B5CBAC86-0A45-4F93-9E61-EC2643D39084}" srcOrd="1" destOrd="0" presId="urn:microsoft.com/office/officeart/2005/8/layout/target2"/>
    <dgm:cxn modelId="{B4823845-42E6-441D-A24B-89E228DCE182}" type="presParOf" srcId="{B5CBAC86-0A45-4F93-9E61-EC2643D39084}" destId="{ACD9141D-43A4-4968-B19A-94D5589C5A3C}" srcOrd="0" destOrd="0" presId="urn:microsoft.com/office/officeart/2005/8/layout/target2"/>
    <dgm:cxn modelId="{CC36D67F-44F6-4D72-9B63-1FB1D3CF77D3}" type="presParOf" srcId="{B5CBAC86-0A45-4F93-9E61-EC2643D39084}" destId="{27A5A87F-E188-4FC8-8EF5-DCC542B7A9E5}" srcOrd="1" destOrd="0" presId="urn:microsoft.com/office/officeart/2005/8/layout/target2"/>
    <dgm:cxn modelId="{7AA6762C-A332-40F8-B9B2-8A8CC8AA5472}" type="presParOf" srcId="{B5CBAC86-0A45-4F93-9E61-EC2643D39084}" destId="{B34FFD22-C64B-4AD0-9C1B-12E29E0B8A9F}" srcOrd="2" destOrd="0" presId="urn:microsoft.com/office/officeart/2005/8/layout/targe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64507D-E642-4AFB-9A43-F989ADA0E16C}" type="doc">
      <dgm:prSet loTypeId="urn:microsoft.com/office/officeart/2005/8/layout/lProcess2" loCatId="list" qsTypeId="urn:microsoft.com/office/officeart/2005/8/quickstyle/simple4" qsCatId="simple" csTypeId="urn:microsoft.com/office/officeart/2005/8/colors/colorful5" csCatId="colorful" phldr="1"/>
      <dgm:spPr/>
      <dgm:t>
        <a:bodyPr/>
        <a:lstStyle/>
        <a:p>
          <a:endParaRPr lang="en-US"/>
        </a:p>
      </dgm:t>
    </dgm:pt>
    <dgm:pt modelId="{FE25A423-BDA7-4829-AE04-DEF2670608ED}">
      <dgm:prSet phldrT="[Text]"/>
      <dgm:spPr/>
      <dgm:t>
        <a:bodyPr/>
        <a:lstStyle/>
        <a:p>
          <a:r>
            <a:rPr lang="en-US" dirty="0" err="1" smtClean="0"/>
            <a:t>Macrominerals</a:t>
          </a:r>
          <a:r>
            <a:rPr lang="en-US" dirty="0" smtClean="0"/>
            <a:t> </a:t>
          </a:r>
          <a:endParaRPr lang="en-US" dirty="0"/>
        </a:p>
      </dgm:t>
    </dgm:pt>
    <dgm:pt modelId="{35F7A785-5060-4817-8138-268E04A44F91}" type="parTrans" cxnId="{8F04BDF5-4A56-470C-89C4-1C6B1844C734}">
      <dgm:prSet/>
      <dgm:spPr/>
      <dgm:t>
        <a:bodyPr/>
        <a:lstStyle/>
        <a:p>
          <a:endParaRPr lang="en-US"/>
        </a:p>
      </dgm:t>
    </dgm:pt>
    <dgm:pt modelId="{FD986BCD-E3E6-40DA-829A-B0E888AE5A5C}" type="sibTrans" cxnId="{8F04BDF5-4A56-470C-89C4-1C6B1844C734}">
      <dgm:prSet/>
      <dgm:spPr/>
      <dgm:t>
        <a:bodyPr/>
        <a:lstStyle/>
        <a:p>
          <a:endParaRPr lang="en-US"/>
        </a:p>
      </dgm:t>
    </dgm:pt>
    <dgm:pt modelId="{A6928CF8-2842-4D6D-9D4A-EE155275917F}">
      <dgm:prSet phldrT="[Text]"/>
      <dgm:spPr/>
      <dgm:t>
        <a:bodyPr/>
        <a:lstStyle/>
        <a:p>
          <a:r>
            <a:rPr lang="en-US" dirty="0" smtClean="0"/>
            <a:t>Required in excess of 100mg/day</a:t>
          </a:r>
          <a:endParaRPr lang="en-US" dirty="0"/>
        </a:p>
      </dgm:t>
    </dgm:pt>
    <dgm:pt modelId="{6BD2E1B3-4D95-4519-A4B9-8ECF39EA179A}" type="parTrans" cxnId="{CA76C3C6-5B64-4A61-BA45-5DC550867EAA}">
      <dgm:prSet/>
      <dgm:spPr/>
      <dgm:t>
        <a:bodyPr/>
        <a:lstStyle/>
        <a:p>
          <a:endParaRPr lang="en-US"/>
        </a:p>
      </dgm:t>
    </dgm:pt>
    <dgm:pt modelId="{394E731A-7867-4F62-BC22-2471E8AEF075}" type="sibTrans" cxnId="{CA76C3C6-5B64-4A61-BA45-5DC550867EAA}">
      <dgm:prSet/>
      <dgm:spPr/>
      <dgm:t>
        <a:bodyPr/>
        <a:lstStyle/>
        <a:p>
          <a:endParaRPr lang="en-US"/>
        </a:p>
      </dgm:t>
    </dgm:pt>
    <dgm:pt modelId="{6A4501D9-2A20-4E0D-9B5A-327AC1FA8E69}">
      <dgm:prSet phldrT="[Text]"/>
      <dgm:spPr/>
      <dgm:t>
        <a:bodyPr/>
        <a:lstStyle/>
        <a:p>
          <a:r>
            <a:rPr lang="en-US" dirty="0" smtClean="0"/>
            <a:t>Ca</a:t>
          </a:r>
          <a:r>
            <a:rPr lang="en-US" baseline="30000" dirty="0" smtClean="0"/>
            <a:t>++</a:t>
          </a:r>
          <a:r>
            <a:rPr lang="en-US" dirty="0" smtClean="0"/>
            <a:t>, P, S, Mg, Cl, Na,  K.</a:t>
          </a:r>
          <a:endParaRPr lang="en-US" dirty="0"/>
        </a:p>
      </dgm:t>
    </dgm:pt>
    <dgm:pt modelId="{F5E52392-D76A-4BF0-8C3E-2E0C91F3FDDE}" type="parTrans" cxnId="{3C757ABE-83D7-40E1-8B64-C7EB5FD8D75F}">
      <dgm:prSet/>
      <dgm:spPr/>
      <dgm:t>
        <a:bodyPr/>
        <a:lstStyle/>
        <a:p>
          <a:endParaRPr lang="en-US"/>
        </a:p>
      </dgm:t>
    </dgm:pt>
    <dgm:pt modelId="{46A672C3-70D1-48B6-BA23-2E5524A507DB}" type="sibTrans" cxnId="{3C757ABE-83D7-40E1-8B64-C7EB5FD8D75F}">
      <dgm:prSet/>
      <dgm:spPr/>
      <dgm:t>
        <a:bodyPr/>
        <a:lstStyle/>
        <a:p>
          <a:endParaRPr lang="en-US"/>
        </a:p>
      </dgm:t>
    </dgm:pt>
    <dgm:pt modelId="{DB44FB1B-E3F1-4537-805B-9C0131E0B1F0}">
      <dgm:prSet phldrT="[Text]"/>
      <dgm:spPr/>
      <dgm:t>
        <a:bodyPr/>
        <a:lstStyle/>
        <a:p>
          <a:r>
            <a:rPr lang="en-US" dirty="0" err="1" smtClean="0"/>
            <a:t>Microminerals</a:t>
          </a:r>
          <a:r>
            <a:rPr lang="en-US" dirty="0" smtClean="0"/>
            <a:t> </a:t>
          </a:r>
          <a:endParaRPr lang="en-US" dirty="0"/>
        </a:p>
      </dgm:t>
    </dgm:pt>
    <dgm:pt modelId="{9B19E33D-3A0E-44F7-988D-732069A80734}" type="parTrans" cxnId="{F3FEA860-C088-4C0B-A4EC-8129BB702406}">
      <dgm:prSet/>
      <dgm:spPr/>
      <dgm:t>
        <a:bodyPr/>
        <a:lstStyle/>
        <a:p>
          <a:endParaRPr lang="en-US"/>
        </a:p>
      </dgm:t>
    </dgm:pt>
    <dgm:pt modelId="{4FBFF59B-442F-465B-A866-A60954D1EB33}" type="sibTrans" cxnId="{F3FEA860-C088-4C0B-A4EC-8129BB702406}">
      <dgm:prSet/>
      <dgm:spPr/>
      <dgm:t>
        <a:bodyPr/>
        <a:lstStyle/>
        <a:p>
          <a:endParaRPr lang="en-US"/>
        </a:p>
      </dgm:t>
    </dgm:pt>
    <dgm:pt modelId="{450D9C55-7E45-41ED-B48B-D2456FEC4A83}">
      <dgm:prSet phldrT="[Text]"/>
      <dgm:spPr/>
      <dgm:t>
        <a:bodyPr/>
        <a:lstStyle/>
        <a:p>
          <a:r>
            <a:rPr lang="en-US" dirty="0" smtClean="0"/>
            <a:t>Required in amounts less than 100mg/day</a:t>
          </a:r>
          <a:endParaRPr lang="en-US" dirty="0"/>
        </a:p>
      </dgm:t>
    </dgm:pt>
    <dgm:pt modelId="{5B7CBAB1-8222-4833-8501-2951F52AC14C}" type="parTrans" cxnId="{F02D2D32-67A2-48B0-83D5-FB8F7EF69CF6}">
      <dgm:prSet/>
      <dgm:spPr/>
      <dgm:t>
        <a:bodyPr/>
        <a:lstStyle/>
        <a:p>
          <a:endParaRPr lang="en-US"/>
        </a:p>
      </dgm:t>
    </dgm:pt>
    <dgm:pt modelId="{9EEFD453-1C99-4F5E-9136-77EC6050A60D}" type="sibTrans" cxnId="{F02D2D32-67A2-48B0-83D5-FB8F7EF69CF6}">
      <dgm:prSet/>
      <dgm:spPr/>
      <dgm:t>
        <a:bodyPr/>
        <a:lstStyle/>
        <a:p>
          <a:endParaRPr lang="en-US"/>
        </a:p>
      </dgm:t>
    </dgm:pt>
    <dgm:pt modelId="{6576BB6D-FD8F-4595-A3FD-CBCCF26BBEF2}">
      <dgm:prSet phldrT="[Text]"/>
      <dgm:spPr/>
      <dgm:t>
        <a:bodyPr/>
        <a:lstStyle/>
        <a:p>
          <a:r>
            <a:rPr lang="en-US" dirty="0" smtClean="0"/>
            <a:t>Fe, Cu, Zn, Mo, I, </a:t>
          </a:r>
          <a:r>
            <a:rPr lang="en-US" dirty="0" err="1" smtClean="0"/>
            <a:t>Fl</a:t>
          </a:r>
          <a:r>
            <a:rPr lang="en-US" dirty="0" smtClean="0"/>
            <a:t>, Cr, CO, Mn</a:t>
          </a:r>
          <a:endParaRPr lang="en-US" dirty="0"/>
        </a:p>
      </dgm:t>
    </dgm:pt>
    <dgm:pt modelId="{A96AC12C-E8F9-4957-93C2-F9D26EAFEB6F}" type="parTrans" cxnId="{234A66DC-C848-4F5E-B293-608706DFC44A}">
      <dgm:prSet/>
      <dgm:spPr/>
      <dgm:t>
        <a:bodyPr/>
        <a:lstStyle/>
        <a:p>
          <a:endParaRPr lang="en-US"/>
        </a:p>
      </dgm:t>
    </dgm:pt>
    <dgm:pt modelId="{9EBC9CEE-9EC0-4142-8D06-CC1A52AEAD47}" type="sibTrans" cxnId="{234A66DC-C848-4F5E-B293-608706DFC44A}">
      <dgm:prSet/>
      <dgm:spPr/>
      <dgm:t>
        <a:bodyPr/>
        <a:lstStyle/>
        <a:p>
          <a:endParaRPr lang="en-US"/>
        </a:p>
      </dgm:t>
    </dgm:pt>
    <dgm:pt modelId="{7743F6D8-CC19-4076-96A9-2801E014AFBD}" type="pres">
      <dgm:prSet presAssocID="{7364507D-E642-4AFB-9A43-F989ADA0E16C}" presName="theList" presStyleCnt="0">
        <dgm:presLayoutVars>
          <dgm:dir/>
          <dgm:animLvl val="lvl"/>
          <dgm:resizeHandles val="exact"/>
        </dgm:presLayoutVars>
      </dgm:prSet>
      <dgm:spPr/>
      <dgm:t>
        <a:bodyPr/>
        <a:lstStyle/>
        <a:p>
          <a:endParaRPr lang="en-US"/>
        </a:p>
      </dgm:t>
    </dgm:pt>
    <dgm:pt modelId="{D4EA7AA3-9287-4271-98B0-8942A8455BEA}" type="pres">
      <dgm:prSet presAssocID="{FE25A423-BDA7-4829-AE04-DEF2670608ED}" presName="compNode" presStyleCnt="0"/>
      <dgm:spPr/>
      <dgm:t>
        <a:bodyPr/>
        <a:lstStyle/>
        <a:p>
          <a:endParaRPr lang="en-US"/>
        </a:p>
      </dgm:t>
    </dgm:pt>
    <dgm:pt modelId="{76B28FE0-E350-46DE-A00B-3F44F03147D8}" type="pres">
      <dgm:prSet presAssocID="{FE25A423-BDA7-4829-AE04-DEF2670608ED}" presName="aNode" presStyleLbl="bgShp" presStyleIdx="0" presStyleCnt="2"/>
      <dgm:spPr/>
      <dgm:t>
        <a:bodyPr/>
        <a:lstStyle/>
        <a:p>
          <a:endParaRPr lang="en-US"/>
        </a:p>
      </dgm:t>
    </dgm:pt>
    <dgm:pt modelId="{B0C72542-A798-4FAB-9CFC-652B62B34669}" type="pres">
      <dgm:prSet presAssocID="{FE25A423-BDA7-4829-AE04-DEF2670608ED}" presName="textNode" presStyleLbl="bgShp" presStyleIdx="0" presStyleCnt="2"/>
      <dgm:spPr/>
      <dgm:t>
        <a:bodyPr/>
        <a:lstStyle/>
        <a:p>
          <a:endParaRPr lang="en-US"/>
        </a:p>
      </dgm:t>
    </dgm:pt>
    <dgm:pt modelId="{D96F04F3-C03E-4A99-8F32-6ADD1A6977BF}" type="pres">
      <dgm:prSet presAssocID="{FE25A423-BDA7-4829-AE04-DEF2670608ED}" presName="compChildNode" presStyleCnt="0"/>
      <dgm:spPr/>
      <dgm:t>
        <a:bodyPr/>
        <a:lstStyle/>
        <a:p>
          <a:endParaRPr lang="en-US"/>
        </a:p>
      </dgm:t>
    </dgm:pt>
    <dgm:pt modelId="{2AD1F421-F803-4ED2-B6E7-82B61169CB82}" type="pres">
      <dgm:prSet presAssocID="{FE25A423-BDA7-4829-AE04-DEF2670608ED}" presName="theInnerList" presStyleCnt="0"/>
      <dgm:spPr/>
      <dgm:t>
        <a:bodyPr/>
        <a:lstStyle/>
        <a:p>
          <a:endParaRPr lang="en-US"/>
        </a:p>
      </dgm:t>
    </dgm:pt>
    <dgm:pt modelId="{58B4A310-C8EC-4519-A5A1-BC9C29E035CB}" type="pres">
      <dgm:prSet presAssocID="{A6928CF8-2842-4D6D-9D4A-EE155275917F}" presName="childNode" presStyleLbl="node1" presStyleIdx="0" presStyleCnt="4">
        <dgm:presLayoutVars>
          <dgm:bulletEnabled val="1"/>
        </dgm:presLayoutVars>
      </dgm:prSet>
      <dgm:spPr/>
      <dgm:t>
        <a:bodyPr/>
        <a:lstStyle/>
        <a:p>
          <a:endParaRPr lang="en-US"/>
        </a:p>
      </dgm:t>
    </dgm:pt>
    <dgm:pt modelId="{AEDC3ADC-CDAE-4360-8FEB-44B9F1E04315}" type="pres">
      <dgm:prSet presAssocID="{A6928CF8-2842-4D6D-9D4A-EE155275917F}" presName="aSpace2" presStyleCnt="0"/>
      <dgm:spPr/>
      <dgm:t>
        <a:bodyPr/>
        <a:lstStyle/>
        <a:p>
          <a:endParaRPr lang="en-US"/>
        </a:p>
      </dgm:t>
    </dgm:pt>
    <dgm:pt modelId="{ED31DD5D-C5C6-4CBB-8119-142E0431D559}" type="pres">
      <dgm:prSet presAssocID="{6A4501D9-2A20-4E0D-9B5A-327AC1FA8E69}" presName="childNode" presStyleLbl="node1" presStyleIdx="1" presStyleCnt="4">
        <dgm:presLayoutVars>
          <dgm:bulletEnabled val="1"/>
        </dgm:presLayoutVars>
      </dgm:prSet>
      <dgm:spPr/>
      <dgm:t>
        <a:bodyPr/>
        <a:lstStyle/>
        <a:p>
          <a:endParaRPr lang="en-US"/>
        </a:p>
      </dgm:t>
    </dgm:pt>
    <dgm:pt modelId="{B40CA863-AB9C-402E-82F4-5F84E13F3F9C}" type="pres">
      <dgm:prSet presAssocID="{FE25A423-BDA7-4829-AE04-DEF2670608ED}" presName="aSpace" presStyleCnt="0"/>
      <dgm:spPr/>
      <dgm:t>
        <a:bodyPr/>
        <a:lstStyle/>
        <a:p>
          <a:endParaRPr lang="en-US"/>
        </a:p>
      </dgm:t>
    </dgm:pt>
    <dgm:pt modelId="{7EE3EB26-CE0F-4C5D-BDEA-74D415023A66}" type="pres">
      <dgm:prSet presAssocID="{DB44FB1B-E3F1-4537-805B-9C0131E0B1F0}" presName="compNode" presStyleCnt="0"/>
      <dgm:spPr/>
      <dgm:t>
        <a:bodyPr/>
        <a:lstStyle/>
        <a:p>
          <a:endParaRPr lang="en-US"/>
        </a:p>
      </dgm:t>
    </dgm:pt>
    <dgm:pt modelId="{10CB9819-700D-4F1D-9D50-4B19F651EAB6}" type="pres">
      <dgm:prSet presAssocID="{DB44FB1B-E3F1-4537-805B-9C0131E0B1F0}" presName="aNode" presStyleLbl="bgShp" presStyleIdx="1" presStyleCnt="2"/>
      <dgm:spPr/>
      <dgm:t>
        <a:bodyPr/>
        <a:lstStyle/>
        <a:p>
          <a:endParaRPr lang="en-US"/>
        </a:p>
      </dgm:t>
    </dgm:pt>
    <dgm:pt modelId="{B803368A-6DF7-4850-BADB-F12981568D8D}" type="pres">
      <dgm:prSet presAssocID="{DB44FB1B-E3F1-4537-805B-9C0131E0B1F0}" presName="textNode" presStyleLbl="bgShp" presStyleIdx="1" presStyleCnt="2"/>
      <dgm:spPr/>
      <dgm:t>
        <a:bodyPr/>
        <a:lstStyle/>
        <a:p>
          <a:endParaRPr lang="en-US"/>
        </a:p>
      </dgm:t>
    </dgm:pt>
    <dgm:pt modelId="{C58B655C-3FE5-4698-AC50-B6CD6A11EFB4}" type="pres">
      <dgm:prSet presAssocID="{DB44FB1B-E3F1-4537-805B-9C0131E0B1F0}" presName="compChildNode" presStyleCnt="0"/>
      <dgm:spPr/>
      <dgm:t>
        <a:bodyPr/>
        <a:lstStyle/>
        <a:p>
          <a:endParaRPr lang="en-US"/>
        </a:p>
      </dgm:t>
    </dgm:pt>
    <dgm:pt modelId="{B6B12A35-618F-4197-870D-528F45903E6E}" type="pres">
      <dgm:prSet presAssocID="{DB44FB1B-E3F1-4537-805B-9C0131E0B1F0}" presName="theInnerList" presStyleCnt="0"/>
      <dgm:spPr/>
      <dgm:t>
        <a:bodyPr/>
        <a:lstStyle/>
        <a:p>
          <a:endParaRPr lang="en-US"/>
        </a:p>
      </dgm:t>
    </dgm:pt>
    <dgm:pt modelId="{6B6E5796-BD81-4559-8541-A93111B43B5B}" type="pres">
      <dgm:prSet presAssocID="{450D9C55-7E45-41ED-B48B-D2456FEC4A83}" presName="childNode" presStyleLbl="node1" presStyleIdx="2" presStyleCnt="4">
        <dgm:presLayoutVars>
          <dgm:bulletEnabled val="1"/>
        </dgm:presLayoutVars>
      </dgm:prSet>
      <dgm:spPr/>
      <dgm:t>
        <a:bodyPr/>
        <a:lstStyle/>
        <a:p>
          <a:endParaRPr lang="en-US"/>
        </a:p>
      </dgm:t>
    </dgm:pt>
    <dgm:pt modelId="{4EF2B275-1366-4A09-94EE-78F7ABC8A184}" type="pres">
      <dgm:prSet presAssocID="{450D9C55-7E45-41ED-B48B-D2456FEC4A83}" presName="aSpace2" presStyleCnt="0"/>
      <dgm:spPr/>
      <dgm:t>
        <a:bodyPr/>
        <a:lstStyle/>
        <a:p>
          <a:endParaRPr lang="en-US"/>
        </a:p>
      </dgm:t>
    </dgm:pt>
    <dgm:pt modelId="{9B252C37-95D8-4B8A-9893-BC3BA99462EC}" type="pres">
      <dgm:prSet presAssocID="{6576BB6D-FD8F-4595-A3FD-CBCCF26BBEF2}" presName="childNode" presStyleLbl="node1" presStyleIdx="3" presStyleCnt="4">
        <dgm:presLayoutVars>
          <dgm:bulletEnabled val="1"/>
        </dgm:presLayoutVars>
      </dgm:prSet>
      <dgm:spPr/>
      <dgm:t>
        <a:bodyPr/>
        <a:lstStyle/>
        <a:p>
          <a:endParaRPr lang="en-US"/>
        </a:p>
      </dgm:t>
    </dgm:pt>
  </dgm:ptLst>
  <dgm:cxnLst>
    <dgm:cxn modelId="{40839344-88FB-4E5A-ADDF-C88076138FEC}" type="presOf" srcId="{7364507D-E642-4AFB-9A43-F989ADA0E16C}" destId="{7743F6D8-CC19-4076-96A9-2801E014AFBD}" srcOrd="0" destOrd="0" presId="urn:microsoft.com/office/officeart/2005/8/layout/lProcess2"/>
    <dgm:cxn modelId="{CA76C3C6-5B64-4A61-BA45-5DC550867EAA}" srcId="{FE25A423-BDA7-4829-AE04-DEF2670608ED}" destId="{A6928CF8-2842-4D6D-9D4A-EE155275917F}" srcOrd="0" destOrd="0" parTransId="{6BD2E1B3-4D95-4519-A4B9-8ECF39EA179A}" sibTransId="{394E731A-7867-4F62-BC22-2471E8AEF075}"/>
    <dgm:cxn modelId="{2E4F9E4D-D1F0-4111-9C4C-0874E42C778B}" type="presOf" srcId="{450D9C55-7E45-41ED-B48B-D2456FEC4A83}" destId="{6B6E5796-BD81-4559-8541-A93111B43B5B}" srcOrd="0" destOrd="0" presId="urn:microsoft.com/office/officeart/2005/8/layout/lProcess2"/>
    <dgm:cxn modelId="{E237D3DA-B521-4B3D-A693-AEB45845825C}" type="presOf" srcId="{DB44FB1B-E3F1-4537-805B-9C0131E0B1F0}" destId="{B803368A-6DF7-4850-BADB-F12981568D8D}" srcOrd="1" destOrd="0" presId="urn:microsoft.com/office/officeart/2005/8/layout/lProcess2"/>
    <dgm:cxn modelId="{3C757ABE-83D7-40E1-8B64-C7EB5FD8D75F}" srcId="{FE25A423-BDA7-4829-AE04-DEF2670608ED}" destId="{6A4501D9-2A20-4E0D-9B5A-327AC1FA8E69}" srcOrd="1" destOrd="0" parTransId="{F5E52392-D76A-4BF0-8C3E-2E0C91F3FDDE}" sibTransId="{46A672C3-70D1-48B6-BA23-2E5524A507DB}"/>
    <dgm:cxn modelId="{FED18CD5-8118-4ACB-8CE3-E0B8A0E72649}" type="presOf" srcId="{DB44FB1B-E3F1-4537-805B-9C0131E0B1F0}" destId="{10CB9819-700D-4F1D-9D50-4B19F651EAB6}" srcOrd="0" destOrd="0" presId="urn:microsoft.com/office/officeart/2005/8/layout/lProcess2"/>
    <dgm:cxn modelId="{640D69A2-9C38-4872-A6AC-196F84F38DF8}" type="presOf" srcId="{FE25A423-BDA7-4829-AE04-DEF2670608ED}" destId="{76B28FE0-E350-46DE-A00B-3F44F03147D8}" srcOrd="0" destOrd="0" presId="urn:microsoft.com/office/officeart/2005/8/layout/lProcess2"/>
    <dgm:cxn modelId="{897658BB-44D5-44EA-A0C2-26B1029B56F9}" type="presOf" srcId="{6576BB6D-FD8F-4595-A3FD-CBCCF26BBEF2}" destId="{9B252C37-95D8-4B8A-9893-BC3BA99462EC}" srcOrd="0" destOrd="0" presId="urn:microsoft.com/office/officeart/2005/8/layout/lProcess2"/>
    <dgm:cxn modelId="{72F3BB41-85A3-43C1-ADE4-830566409F49}" type="presOf" srcId="{A6928CF8-2842-4D6D-9D4A-EE155275917F}" destId="{58B4A310-C8EC-4519-A5A1-BC9C29E035CB}" srcOrd="0" destOrd="0" presId="urn:microsoft.com/office/officeart/2005/8/layout/lProcess2"/>
    <dgm:cxn modelId="{234A66DC-C848-4F5E-B293-608706DFC44A}" srcId="{DB44FB1B-E3F1-4537-805B-9C0131E0B1F0}" destId="{6576BB6D-FD8F-4595-A3FD-CBCCF26BBEF2}" srcOrd="1" destOrd="0" parTransId="{A96AC12C-E8F9-4957-93C2-F9D26EAFEB6F}" sibTransId="{9EBC9CEE-9EC0-4142-8D06-CC1A52AEAD47}"/>
    <dgm:cxn modelId="{F02D2D32-67A2-48B0-83D5-FB8F7EF69CF6}" srcId="{DB44FB1B-E3F1-4537-805B-9C0131E0B1F0}" destId="{450D9C55-7E45-41ED-B48B-D2456FEC4A83}" srcOrd="0" destOrd="0" parTransId="{5B7CBAB1-8222-4833-8501-2951F52AC14C}" sibTransId="{9EEFD453-1C99-4F5E-9136-77EC6050A60D}"/>
    <dgm:cxn modelId="{8F04BDF5-4A56-470C-89C4-1C6B1844C734}" srcId="{7364507D-E642-4AFB-9A43-F989ADA0E16C}" destId="{FE25A423-BDA7-4829-AE04-DEF2670608ED}" srcOrd="0" destOrd="0" parTransId="{35F7A785-5060-4817-8138-268E04A44F91}" sibTransId="{FD986BCD-E3E6-40DA-829A-B0E888AE5A5C}"/>
    <dgm:cxn modelId="{F3FEA860-C088-4C0B-A4EC-8129BB702406}" srcId="{7364507D-E642-4AFB-9A43-F989ADA0E16C}" destId="{DB44FB1B-E3F1-4537-805B-9C0131E0B1F0}" srcOrd="1" destOrd="0" parTransId="{9B19E33D-3A0E-44F7-988D-732069A80734}" sibTransId="{4FBFF59B-442F-465B-A866-A60954D1EB33}"/>
    <dgm:cxn modelId="{272DA5B7-35A5-4E83-9189-6B011066C5AC}" type="presOf" srcId="{FE25A423-BDA7-4829-AE04-DEF2670608ED}" destId="{B0C72542-A798-4FAB-9CFC-652B62B34669}" srcOrd="1" destOrd="0" presId="urn:microsoft.com/office/officeart/2005/8/layout/lProcess2"/>
    <dgm:cxn modelId="{2AB92C16-15D4-42BD-B912-9B9B606D02C7}" type="presOf" srcId="{6A4501D9-2A20-4E0D-9B5A-327AC1FA8E69}" destId="{ED31DD5D-C5C6-4CBB-8119-142E0431D559}" srcOrd="0" destOrd="0" presId="urn:microsoft.com/office/officeart/2005/8/layout/lProcess2"/>
    <dgm:cxn modelId="{4623535E-0F30-471B-B63C-8A79C0733F77}" type="presParOf" srcId="{7743F6D8-CC19-4076-96A9-2801E014AFBD}" destId="{D4EA7AA3-9287-4271-98B0-8942A8455BEA}" srcOrd="0" destOrd="0" presId="urn:microsoft.com/office/officeart/2005/8/layout/lProcess2"/>
    <dgm:cxn modelId="{CBCFE72D-7B22-4FF9-A55E-1A07E5638092}" type="presParOf" srcId="{D4EA7AA3-9287-4271-98B0-8942A8455BEA}" destId="{76B28FE0-E350-46DE-A00B-3F44F03147D8}" srcOrd="0" destOrd="0" presId="urn:microsoft.com/office/officeart/2005/8/layout/lProcess2"/>
    <dgm:cxn modelId="{2569CF4A-AEF2-40F7-91D3-3CAE6B5B9F72}" type="presParOf" srcId="{D4EA7AA3-9287-4271-98B0-8942A8455BEA}" destId="{B0C72542-A798-4FAB-9CFC-652B62B34669}" srcOrd="1" destOrd="0" presId="urn:microsoft.com/office/officeart/2005/8/layout/lProcess2"/>
    <dgm:cxn modelId="{92FB8C15-AD62-40B9-B47F-DAAF608B3446}" type="presParOf" srcId="{D4EA7AA3-9287-4271-98B0-8942A8455BEA}" destId="{D96F04F3-C03E-4A99-8F32-6ADD1A6977BF}" srcOrd="2" destOrd="0" presId="urn:microsoft.com/office/officeart/2005/8/layout/lProcess2"/>
    <dgm:cxn modelId="{D0CDAAF2-D2B3-43E4-B834-12C9C1B98A61}" type="presParOf" srcId="{D96F04F3-C03E-4A99-8F32-6ADD1A6977BF}" destId="{2AD1F421-F803-4ED2-B6E7-82B61169CB82}" srcOrd="0" destOrd="0" presId="urn:microsoft.com/office/officeart/2005/8/layout/lProcess2"/>
    <dgm:cxn modelId="{8A3EC691-BA3F-49A0-9CAC-295033BB6B6E}" type="presParOf" srcId="{2AD1F421-F803-4ED2-B6E7-82B61169CB82}" destId="{58B4A310-C8EC-4519-A5A1-BC9C29E035CB}" srcOrd="0" destOrd="0" presId="urn:microsoft.com/office/officeart/2005/8/layout/lProcess2"/>
    <dgm:cxn modelId="{1AE3099F-E121-4FA6-8685-5684A4090BEB}" type="presParOf" srcId="{2AD1F421-F803-4ED2-B6E7-82B61169CB82}" destId="{AEDC3ADC-CDAE-4360-8FEB-44B9F1E04315}" srcOrd="1" destOrd="0" presId="urn:microsoft.com/office/officeart/2005/8/layout/lProcess2"/>
    <dgm:cxn modelId="{6D944153-27A4-4C40-AF45-5429CE339ED0}" type="presParOf" srcId="{2AD1F421-F803-4ED2-B6E7-82B61169CB82}" destId="{ED31DD5D-C5C6-4CBB-8119-142E0431D559}" srcOrd="2" destOrd="0" presId="urn:microsoft.com/office/officeart/2005/8/layout/lProcess2"/>
    <dgm:cxn modelId="{78F806F6-0761-42AE-9467-AFE27500A82C}" type="presParOf" srcId="{7743F6D8-CC19-4076-96A9-2801E014AFBD}" destId="{B40CA863-AB9C-402E-82F4-5F84E13F3F9C}" srcOrd="1" destOrd="0" presId="urn:microsoft.com/office/officeart/2005/8/layout/lProcess2"/>
    <dgm:cxn modelId="{2748699B-8D0D-4979-9856-B1FBC55ED361}" type="presParOf" srcId="{7743F6D8-CC19-4076-96A9-2801E014AFBD}" destId="{7EE3EB26-CE0F-4C5D-BDEA-74D415023A66}" srcOrd="2" destOrd="0" presId="urn:microsoft.com/office/officeart/2005/8/layout/lProcess2"/>
    <dgm:cxn modelId="{5B6DC909-725F-4992-A0E9-A92EC4492E14}" type="presParOf" srcId="{7EE3EB26-CE0F-4C5D-BDEA-74D415023A66}" destId="{10CB9819-700D-4F1D-9D50-4B19F651EAB6}" srcOrd="0" destOrd="0" presId="urn:microsoft.com/office/officeart/2005/8/layout/lProcess2"/>
    <dgm:cxn modelId="{A0BC4742-0966-4F0A-B150-7EB027F71658}" type="presParOf" srcId="{7EE3EB26-CE0F-4C5D-BDEA-74D415023A66}" destId="{B803368A-6DF7-4850-BADB-F12981568D8D}" srcOrd="1" destOrd="0" presId="urn:microsoft.com/office/officeart/2005/8/layout/lProcess2"/>
    <dgm:cxn modelId="{1CFAA1A2-3371-47F5-AE51-72661C0546E2}" type="presParOf" srcId="{7EE3EB26-CE0F-4C5D-BDEA-74D415023A66}" destId="{C58B655C-3FE5-4698-AC50-B6CD6A11EFB4}" srcOrd="2" destOrd="0" presId="urn:microsoft.com/office/officeart/2005/8/layout/lProcess2"/>
    <dgm:cxn modelId="{494D4C26-4DB2-40D9-8F1D-482C932C2A74}" type="presParOf" srcId="{C58B655C-3FE5-4698-AC50-B6CD6A11EFB4}" destId="{B6B12A35-618F-4197-870D-528F45903E6E}" srcOrd="0" destOrd="0" presId="urn:microsoft.com/office/officeart/2005/8/layout/lProcess2"/>
    <dgm:cxn modelId="{962598FE-90BC-47F3-AEAF-79ECF79AA6DD}" type="presParOf" srcId="{B6B12A35-618F-4197-870D-528F45903E6E}" destId="{6B6E5796-BD81-4559-8541-A93111B43B5B}" srcOrd="0" destOrd="0" presId="urn:microsoft.com/office/officeart/2005/8/layout/lProcess2"/>
    <dgm:cxn modelId="{AE5B1559-5AE7-410F-A86B-D4AEE620380D}" type="presParOf" srcId="{B6B12A35-618F-4197-870D-528F45903E6E}" destId="{4EF2B275-1366-4A09-94EE-78F7ABC8A184}" srcOrd="1" destOrd="0" presId="urn:microsoft.com/office/officeart/2005/8/layout/lProcess2"/>
    <dgm:cxn modelId="{179C28A4-A775-42C9-8B32-2E166AE9E065}" type="presParOf" srcId="{B6B12A35-618F-4197-870D-528F45903E6E}" destId="{9B252C37-95D8-4B8A-9893-BC3BA99462EC}"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8AF3A3C-9010-47AB-98FF-928379E3E049}" type="doc">
      <dgm:prSet loTypeId="urn:microsoft.com/office/officeart/2005/8/layout/lProcess2" loCatId="list" qsTypeId="urn:microsoft.com/office/officeart/2005/8/quickstyle/simple4" qsCatId="simple" csTypeId="urn:microsoft.com/office/officeart/2005/8/colors/colorful1#10" csCatId="colorful" phldr="1"/>
      <dgm:spPr/>
      <dgm:t>
        <a:bodyPr/>
        <a:lstStyle/>
        <a:p>
          <a:endParaRPr lang="en-US"/>
        </a:p>
      </dgm:t>
    </dgm:pt>
    <dgm:pt modelId="{E6E8E94B-091D-4289-B7A6-374D4F442CB3}">
      <dgm:prSet phldrT="[Text]"/>
      <dgm:spPr/>
      <dgm:t>
        <a:bodyPr/>
        <a:lstStyle/>
        <a:p>
          <a:r>
            <a:rPr lang="en-US" dirty="0" err="1" smtClean="0"/>
            <a:t>Haemosiderosis</a:t>
          </a:r>
          <a:r>
            <a:rPr lang="en-US" dirty="0" smtClean="0"/>
            <a:t> </a:t>
          </a:r>
          <a:endParaRPr lang="en-US" dirty="0"/>
        </a:p>
      </dgm:t>
    </dgm:pt>
    <dgm:pt modelId="{73C30721-B689-4712-BE18-7A540EDEED84}" type="parTrans" cxnId="{E3F5CFB5-5C60-4813-A83C-A9F5FC640DAB}">
      <dgm:prSet/>
      <dgm:spPr/>
      <dgm:t>
        <a:bodyPr/>
        <a:lstStyle/>
        <a:p>
          <a:endParaRPr lang="en-US"/>
        </a:p>
      </dgm:t>
    </dgm:pt>
    <dgm:pt modelId="{2B609EC5-36F0-4861-A092-6621E4B9C6C6}" type="sibTrans" cxnId="{E3F5CFB5-5C60-4813-A83C-A9F5FC640DAB}">
      <dgm:prSet/>
      <dgm:spPr/>
      <dgm:t>
        <a:bodyPr/>
        <a:lstStyle/>
        <a:p>
          <a:endParaRPr lang="en-US"/>
        </a:p>
      </dgm:t>
    </dgm:pt>
    <dgm:pt modelId="{AA8A3C6E-CFE0-44F2-8237-D4C4F67B3FA7}">
      <dgm:prSet phldrT="[Text]"/>
      <dgm:spPr/>
      <dgm:t>
        <a:bodyPr/>
        <a:lstStyle/>
        <a:p>
          <a:r>
            <a:rPr lang="en-US" dirty="0" smtClean="0"/>
            <a:t>Increase in iron stores as </a:t>
          </a:r>
          <a:r>
            <a:rPr lang="en-US" dirty="0" err="1" smtClean="0"/>
            <a:t>haemosiderin</a:t>
          </a:r>
          <a:endParaRPr lang="en-US" dirty="0"/>
        </a:p>
      </dgm:t>
    </dgm:pt>
    <dgm:pt modelId="{830A69B9-77E8-4E3F-BC9E-3E1E21AA1EBE}" type="parTrans" cxnId="{F637713D-D644-43CC-9A6F-5E81D37A40FB}">
      <dgm:prSet/>
      <dgm:spPr/>
      <dgm:t>
        <a:bodyPr/>
        <a:lstStyle/>
        <a:p>
          <a:endParaRPr lang="en-US"/>
        </a:p>
      </dgm:t>
    </dgm:pt>
    <dgm:pt modelId="{FE2CB83D-F8AE-433B-A6C6-1D8B4050153D}" type="sibTrans" cxnId="{F637713D-D644-43CC-9A6F-5E81D37A40FB}">
      <dgm:prSet/>
      <dgm:spPr/>
      <dgm:t>
        <a:bodyPr/>
        <a:lstStyle/>
        <a:p>
          <a:endParaRPr lang="en-US"/>
        </a:p>
      </dgm:t>
    </dgm:pt>
    <dgm:pt modelId="{89B6AA40-BDDA-4B7A-90E7-CDF6770D5413}">
      <dgm:prSet phldrT="[Text]"/>
      <dgm:spPr/>
      <dgm:t>
        <a:bodyPr/>
        <a:lstStyle/>
        <a:p>
          <a:r>
            <a:rPr lang="en-US" dirty="0" smtClean="0"/>
            <a:t>Without associated with tissue injury</a:t>
          </a:r>
          <a:endParaRPr lang="en-US" dirty="0"/>
        </a:p>
      </dgm:t>
    </dgm:pt>
    <dgm:pt modelId="{67BB18BE-AFC5-4AFF-9767-831B43643AFA}" type="parTrans" cxnId="{FD62E872-855D-4D6E-A03C-3371E565D66B}">
      <dgm:prSet/>
      <dgm:spPr/>
      <dgm:t>
        <a:bodyPr/>
        <a:lstStyle/>
        <a:p>
          <a:endParaRPr lang="en-US"/>
        </a:p>
      </dgm:t>
    </dgm:pt>
    <dgm:pt modelId="{5B820BA4-91C4-482D-9013-BFAA9DD5312A}" type="sibTrans" cxnId="{FD62E872-855D-4D6E-A03C-3371E565D66B}">
      <dgm:prSet/>
      <dgm:spPr/>
      <dgm:t>
        <a:bodyPr/>
        <a:lstStyle/>
        <a:p>
          <a:endParaRPr lang="en-US"/>
        </a:p>
      </dgm:t>
    </dgm:pt>
    <dgm:pt modelId="{15EB36E1-0CD2-444E-9670-7A80F600653E}">
      <dgm:prSet phldrT="[Text]"/>
      <dgm:spPr/>
      <dgm:t>
        <a:bodyPr/>
        <a:lstStyle/>
        <a:p>
          <a:r>
            <a:rPr lang="en-US" dirty="0" err="1" smtClean="0"/>
            <a:t>Haemochromatosis</a:t>
          </a:r>
          <a:r>
            <a:rPr lang="en-US" dirty="0" smtClean="0"/>
            <a:t> </a:t>
          </a:r>
          <a:endParaRPr lang="en-US" dirty="0"/>
        </a:p>
      </dgm:t>
    </dgm:pt>
    <dgm:pt modelId="{50EB7E73-7B61-4F26-90D9-304A1176B2BE}" type="parTrans" cxnId="{2084CA38-8835-4567-B7E7-17706C243EFE}">
      <dgm:prSet/>
      <dgm:spPr/>
      <dgm:t>
        <a:bodyPr/>
        <a:lstStyle/>
        <a:p>
          <a:endParaRPr lang="en-US"/>
        </a:p>
      </dgm:t>
    </dgm:pt>
    <dgm:pt modelId="{480088B6-48BD-4B9E-8C61-E0153FE0399C}" type="sibTrans" cxnId="{2084CA38-8835-4567-B7E7-17706C243EFE}">
      <dgm:prSet/>
      <dgm:spPr/>
      <dgm:t>
        <a:bodyPr/>
        <a:lstStyle/>
        <a:p>
          <a:endParaRPr lang="en-US"/>
        </a:p>
      </dgm:t>
    </dgm:pt>
    <dgm:pt modelId="{560617CB-18AB-4374-933B-3EBE03301E5E}">
      <dgm:prSet phldrT="[Text]"/>
      <dgm:spPr/>
      <dgm:t>
        <a:bodyPr/>
        <a:lstStyle/>
        <a:p>
          <a:r>
            <a:rPr lang="en-US" dirty="0" smtClean="0"/>
            <a:t>Excessive deposition of iron in the tissue</a:t>
          </a:r>
          <a:endParaRPr lang="en-US" dirty="0"/>
        </a:p>
      </dgm:t>
    </dgm:pt>
    <dgm:pt modelId="{443CDE61-CF0A-4298-BEC7-55E0EF7DFC72}" type="parTrans" cxnId="{118C816D-A3DD-4912-8FD2-016D2425874A}">
      <dgm:prSet/>
      <dgm:spPr/>
      <dgm:t>
        <a:bodyPr/>
        <a:lstStyle/>
        <a:p>
          <a:endParaRPr lang="en-US"/>
        </a:p>
      </dgm:t>
    </dgm:pt>
    <dgm:pt modelId="{3F6C2568-9F42-4F52-B91A-152AC7198165}" type="sibTrans" cxnId="{118C816D-A3DD-4912-8FD2-016D2425874A}">
      <dgm:prSet/>
      <dgm:spPr/>
      <dgm:t>
        <a:bodyPr/>
        <a:lstStyle/>
        <a:p>
          <a:endParaRPr lang="en-US"/>
        </a:p>
      </dgm:t>
    </dgm:pt>
    <dgm:pt modelId="{9E4A84D5-B5DD-4298-937E-96FA02DB091C}">
      <dgm:prSet phldrT="[Text]"/>
      <dgm:spPr/>
      <dgm:t>
        <a:bodyPr/>
        <a:lstStyle/>
        <a:p>
          <a:r>
            <a:rPr lang="en-US" dirty="0" smtClean="0"/>
            <a:t>Associated  with tissue injury</a:t>
          </a:r>
          <a:endParaRPr lang="en-US" dirty="0"/>
        </a:p>
      </dgm:t>
    </dgm:pt>
    <dgm:pt modelId="{857C32D7-1D94-4238-A11F-32770AD5D886}" type="parTrans" cxnId="{A750A818-8162-4A6E-AA91-5EEADC455885}">
      <dgm:prSet/>
      <dgm:spPr/>
      <dgm:t>
        <a:bodyPr/>
        <a:lstStyle/>
        <a:p>
          <a:endParaRPr lang="en-US"/>
        </a:p>
      </dgm:t>
    </dgm:pt>
    <dgm:pt modelId="{6678798E-405E-474B-AC3F-45C63648DC03}" type="sibTrans" cxnId="{A750A818-8162-4A6E-AA91-5EEADC455885}">
      <dgm:prSet/>
      <dgm:spPr/>
      <dgm:t>
        <a:bodyPr/>
        <a:lstStyle/>
        <a:p>
          <a:endParaRPr lang="en-US"/>
        </a:p>
      </dgm:t>
    </dgm:pt>
    <dgm:pt modelId="{85A7633A-35CF-402D-9402-FADC6282EE6B}" type="pres">
      <dgm:prSet presAssocID="{18AF3A3C-9010-47AB-98FF-928379E3E049}" presName="theList" presStyleCnt="0">
        <dgm:presLayoutVars>
          <dgm:dir/>
          <dgm:animLvl val="lvl"/>
          <dgm:resizeHandles val="exact"/>
        </dgm:presLayoutVars>
      </dgm:prSet>
      <dgm:spPr/>
      <dgm:t>
        <a:bodyPr/>
        <a:lstStyle/>
        <a:p>
          <a:endParaRPr lang="en-US"/>
        </a:p>
      </dgm:t>
    </dgm:pt>
    <dgm:pt modelId="{766C048E-2198-4868-82EA-CEC00D65F863}" type="pres">
      <dgm:prSet presAssocID="{E6E8E94B-091D-4289-B7A6-374D4F442CB3}" presName="compNode" presStyleCnt="0"/>
      <dgm:spPr/>
    </dgm:pt>
    <dgm:pt modelId="{0F376D81-3834-4DCD-A8FA-BA0641B27453}" type="pres">
      <dgm:prSet presAssocID="{E6E8E94B-091D-4289-B7A6-374D4F442CB3}" presName="aNode" presStyleLbl="bgShp" presStyleIdx="0" presStyleCnt="2"/>
      <dgm:spPr/>
      <dgm:t>
        <a:bodyPr/>
        <a:lstStyle/>
        <a:p>
          <a:endParaRPr lang="en-US"/>
        </a:p>
      </dgm:t>
    </dgm:pt>
    <dgm:pt modelId="{5E6AF52B-8A5D-4373-86F4-C1D889E890DF}" type="pres">
      <dgm:prSet presAssocID="{E6E8E94B-091D-4289-B7A6-374D4F442CB3}" presName="textNode" presStyleLbl="bgShp" presStyleIdx="0" presStyleCnt="2"/>
      <dgm:spPr/>
      <dgm:t>
        <a:bodyPr/>
        <a:lstStyle/>
        <a:p>
          <a:endParaRPr lang="en-US"/>
        </a:p>
      </dgm:t>
    </dgm:pt>
    <dgm:pt modelId="{EC2E4428-8382-43E3-842A-F0098BA55E8A}" type="pres">
      <dgm:prSet presAssocID="{E6E8E94B-091D-4289-B7A6-374D4F442CB3}" presName="compChildNode" presStyleCnt="0"/>
      <dgm:spPr/>
    </dgm:pt>
    <dgm:pt modelId="{425ED7A8-5136-44F8-82E5-5E5C766CE733}" type="pres">
      <dgm:prSet presAssocID="{E6E8E94B-091D-4289-B7A6-374D4F442CB3}" presName="theInnerList" presStyleCnt="0"/>
      <dgm:spPr/>
    </dgm:pt>
    <dgm:pt modelId="{40933911-EB9E-460B-9B2E-A2E49D099784}" type="pres">
      <dgm:prSet presAssocID="{AA8A3C6E-CFE0-44F2-8237-D4C4F67B3FA7}" presName="childNode" presStyleLbl="node1" presStyleIdx="0" presStyleCnt="4">
        <dgm:presLayoutVars>
          <dgm:bulletEnabled val="1"/>
        </dgm:presLayoutVars>
      </dgm:prSet>
      <dgm:spPr/>
      <dgm:t>
        <a:bodyPr/>
        <a:lstStyle/>
        <a:p>
          <a:endParaRPr lang="en-US"/>
        </a:p>
      </dgm:t>
    </dgm:pt>
    <dgm:pt modelId="{4C9B15DB-1B46-4132-9C02-8DABC98A18AA}" type="pres">
      <dgm:prSet presAssocID="{AA8A3C6E-CFE0-44F2-8237-D4C4F67B3FA7}" presName="aSpace2" presStyleCnt="0"/>
      <dgm:spPr/>
    </dgm:pt>
    <dgm:pt modelId="{659C52CE-0A3D-48AD-9B36-F0E76B24EC48}" type="pres">
      <dgm:prSet presAssocID="{89B6AA40-BDDA-4B7A-90E7-CDF6770D5413}" presName="childNode" presStyleLbl="node1" presStyleIdx="1" presStyleCnt="4">
        <dgm:presLayoutVars>
          <dgm:bulletEnabled val="1"/>
        </dgm:presLayoutVars>
      </dgm:prSet>
      <dgm:spPr/>
      <dgm:t>
        <a:bodyPr/>
        <a:lstStyle/>
        <a:p>
          <a:endParaRPr lang="en-US"/>
        </a:p>
      </dgm:t>
    </dgm:pt>
    <dgm:pt modelId="{9A4091D9-763B-40C0-B91B-DDBF844AC23B}" type="pres">
      <dgm:prSet presAssocID="{E6E8E94B-091D-4289-B7A6-374D4F442CB3}" presName="aSpace" presStyleCnt="0"/>
      <dgm:spPr/>
    </dgm:pt>
    <dgm:pt modelId="{091A97A6-A197-4FB1-812F-B242915D067D}" type="pres">
      <dgm:prSet presAssocID="{15EB36E1-0CD2-444E-9670-7A80F600653E}" presName="compNode" presStyleCnt="0"/>
      <dgm:spPr/>
    </dgm:pt>
    <dgm:pt modelId="{C8F26D97-E8B7-4E5C-BE15-D24DCCDD3324}" type="pres">
      <dgm:prSet presAssocID="{15EB36E1-0CD2-444E-9670-7A80F600653E}" presName="aNode" presStyleLbl="bgShp" presStyleIdx="1" presStyleCnt="2"/>
      <dgm:spPr/>
      <dgm:t>
        <a:bodyPr/>
        <a:lstStyle/>
        <a:p>
          <a:endParaRPr lang="en-US"/>
        </a:p>
      </dgm:t>
    </dgm:pt>
    <dgm:pt modelId="{8AFC7195-331A-4C35-9150-0D90757067E2}" type="pres">
      <dgm:prSet presAssocID="{15EB36E1-0CD2-444E-9670-7A80F600653E}" presName="textNode" presStyleLbl="bgShp" presStyleIdx="1" presStyleCnt="2"/>
      <dgm:spPr/>
      <dgm:t>
        <a:bodyPr/>
        <a:lstStyle/>
        <a:p>
          <a:endParaRPr lang="en-US"/>
        </a:p>
      </dgm:t>
    </dgm:pt>
    <dgm:pt modelId="{D23A5EE8-048B-4EE5-877C-6C3309E7946F}" type="pres">
      <dgm:prSet presAssocID="{15EB36E1-0CD2-444E-9670-7A80F600653E}" presName="compChildNode" presStyleCnt="0"/>
      <dgm:spPr/>
    </dgm:pt>
    <dgm:pt modelId="{5E9E47C9-960A-438D-87DD-7E97D2CF1BFB}" type="pres">
      <dgm:prSet presAssocID="{15EB36E1-0CD2-444E-9670-7A80F600653E}" presName="theInnerList" presStyleCnt="0"/>
      <dgm:spPr/>
    </dgm:pt>
    <dgm:pt modelId="{D6CDF1A7-C7FE-4821-8BF8-3CB51DD54038}" type="pres">
      <dgm:prSet presAssocID="{560617CB-18AB-4374-933B-3EBE03301E5E}" presName="childNode" presStyleLbl="node1" presStyleIdx="2" presStyleCnt="4">
        <dgm:presLayoutVars>
          <dgm:bulletEnabled val="1"/>
        </dgm:presLayoutVars>
      </dgm:prSet>
      <dgm:spPr/>
      <dgm:t>
        <a:bodyPr/>
        <a:lstStyle/>
        <a:p>
          <a:endParaRPr lang="en-US"/>
        </a:p>
      </dgm:t>
    </dgm:pt>
    <dgm:pt modelId="{E374415E-7D52-466C-B990-28C1DB97B0FF}" type="pres">
      <dgm:prSet presAssocID="{560617CB-18AB-4374-933B-3EBE03301E5E}" presName="aSpace2" presStyleCnt="0"/>
      <dgm:spPr/>
    </dgm:pt>
    <dgm:pt modelId="{36ABD1AC-8563-491D-8B7B-42F9664176B6}" type="pres">
      <dgm:prSet presAssocID="{9E4A84D5-B5DD-4298-937E-96FA02DB091C}" presName="childNode" presStyleLbl="node1" presStyleIdx="3" presStyleCnt="4">
        <dgm:presLayoutVars>
          <dgm:bulletEnabled val="1"/>
        </dgm:presLayoutVars>
      </dgm:prSet>
      <dgm:spPr/>
      <dgm:t>
        <a:bodyPr/>
        <a:lstStyle/>
        <a:p>
          <a:endParaRPr lang="en-US"/>
        </a:p>
      </dgm:t>
    </dgm:pt>
  </dgm:ptLst>
  <dgm:cxnLst>
    <dgm:cxn modelId="{E3F5CFB5-5C60-4813-A83C-A9F5FC640DAB}" srcId="{18AF3A3C-9010-47AB-98FF-928379E3E049}" destId="{E6E8E94B-091D-4289-B7A6-374D4F442CB3}" srcOrd="0" destOrd="0" parTransId="{73C30721-B689-4712-BE18-7A540EDEED84}" sibTransId="{2B609EC5-36F0-4861-A092-6621E4B9C6C6}"/>
    <dgm:cxn modelId="{2084CA38-8835-4567-B7E7-17706C243EFE}" srcId="{18AF3A3C-9010-47AB-98FF-928379E3E049}" destId="{15EB36E1-0CD2-444E-9670-7A80F600653E}" srcOrd="1" destOrd="0" parTransId="{50EB7E73-7B61-4F26-90D9-304A1176B2BE}" sibTransId="{480088B6-48BD-4B9E-8C61-E0153FE0399C}"/>
    <dgm:cxn modelId="{674C8BBD-C169-4464-AC23-5A149CE54537}" type="presOf" srcId="{15EB36E1-0CD2-444E-9670-7A80F600653E}" destId="{C8F26D97-E8B7-4E5C-BE15-D24DCCDD3324}" srcOrd="0" destOrd="0" presId="urn:microsoft.com/office/officeart/2005/8/layout/lProcess2"/>
    <dgm:cxn modelId="{FD62E872-855D-4D6E-A03C-3371E565D66B}" srcId="{E6E8E94B-091D-4289-B7A6-374D4F442CB3}" destId="{89B6AA40-BDDA-4B7A-90E7-CDF6770D5413}" srcOrd="1" destOrd="0" parTransId="{67BB18BE-AFC5-4AFF-9767-831B43643AFA}" sibTransId="{5B820BA4-91C4-482D-9013-BFAA9DD5312A}"/>
    <dgm:cxn modelId="{F1A75CDA-470B-48C0-BE5D-FE1F21913DF1}" type="presOf" srcId="{E6E8E94B-091D-4289-B7A6-374D4F442CB3}" destId="{0F376D81-3834-4DCD-A8FA-BA0641B27453}" srcOrd="0" destOrd="0" presId="urn:microsoft.com/office/officeart/2005/8/layout/lProcess2"/>
    <dgm:cxn modelId="{F637713D-D644-43CC-9A6F-5E81D37A40FB}" srcId="{E6E8E94B-091D-4289-B7A6-374D4F442CB3}" destId="{AA8A3C6E-CFE0-44F2-8237-D4C4F67B3FA7}" srcOrd="0" destOrd="0" parTransId="{830A69B9-77E8-4E3F-BC9E-3E1E21AA1EBE}" sibTransId="{FE2CB83D-F8AE-433B-A6C6-1D8B4050153D}"/>
    <dgm:cxn modelId="{118C816D-A3DD-4912-8FD2-016D2425874A}" srcId="{15EB36E1-0CD2-444E-9670-7A80F600653E}" destId="{560617CB-18AB-4374-933B-3EBE03301E5E}" srcOrd="0" destOrd="0" parTransId="{443CDE61-CF0A-4298-BEC7-55E0EF7DFC72}" sibTransId="{3F6C2568-9F42-4F52-B91A-152AC7198165}"/>
    <dgm:cxn modelId="{C35BEB27-D43F-4CEB-A619-1A28710EB67E}" type="presOf" srcId="{15EB36E1-0CD2-444E-9670-7A80F600653E}" destId="{8AFC7195-331A-4C35-9150-0D90757067E2}" srcOrd="1" destOrd="0" presId="urn:microsoft.com/office/officeart/2005/8/layout/lProcess2"/>
    <dgm:cxn modelId="{56327845-85BC-41B9-AFB9-511CA28A729A}" type="presOf" srcId="{AA8A3C6E-CFE0-44F2-8237-D4C4F67B3FA7}" destId="{40933911-EB9E-460B-9B2E-A2E49D099784}" srcOrd="0" destOrd="0" presId="urn:microsoft.com/office/officeart/2005/8/layout/lProcess2"/>
    <dgm:cxn modelId="{96C5F8F9-1907-4FAA-8994-35AC9D0F70C9}" type="presOf" srcId="{E6E8E94B-091D-4289-B7A6-374D4F442CB3}" destId="{5E6AF52B-8A5D-4373-86F4-C1D889E890DF}" srcOrd="1" destOrd="0" presId="urn:microsoft.com/office/officeart/2005/8/layout/lProcess2"/>
    <dgm:cxn modelId="{B869597C-CC97-4540-BC46-177DCD0237A3}" type="presOf" srcId="{560617CB-18AB-4374-933B-3EBE03301E5E}" destId="{D6CDF1A7-C7FE-4821-8BF8-3CB51DD54038}" srcOrd="0" destOrd="0" presId="urn:microsoft.com/office/officeart/2005/8/layout/lProcess2"/>
    <dgm:cxn modelId="{9D4AC38D-ED8B-4779-A491-2C7CF95E0071}" type="presOf" srcId="{18AF3A3C-9010-47AB-98FF-928379E3E049}" destId="{85A7633A-35CF-402D-9402-FADC6282EE6B}" srcOrd="0" destOrd="0" presId="urn:microsoft.com/office/officeart/2005/8/layout/lProcess2"/>
    <dgm:cxn modelId="{A750A818-8162-4A6E-AA91-5EEADC455885}" srcId="{15EB36E1-0CD2-444E-9670-7A80F600653E}" destId="{9E4A84D5-B5DD-4298-937E-96FA02DB091C}" srcOrd="1" destOrd="0" parTransId="{857C32D7-1D94-4238-A11F-32770AD5D886}" sibTransId="{6678798E-405E-474B-AC3F-45C63648DC03}"/>
    <dgm:cxn modelId="{7C16C4A5-AF8F-47BA-A1E7-FFEF3D8306EF}" type="presOf" srcId="{89B6AA40-BDDA-4B7A-90E7-CDF6770D5413}" destId="{659C52CE-0A3D-48AD-9B36-F0E76B24EC48}" srcOrd="0" destOrd="0" presId="urn:microsoft.com/office/officeart/2005/8/layout/lProcess2"/>
    <dgm:cxn modelId="{36237059-9A62-4474-AA57-53078984C938}" type="presOf" srcId="{9E4A84D5-B5DD-4298-937E-96FA02DB091C}" destId="{36ABD1AC-8563-491D-8B7B-42F9664176B6}" srcOrd="0" destOrd="0" presId="urn:microsoft.com/office/officeart/2005/8/layout/lProcess2"/>
    <dgm:cxn modelId="{ECAD7499-BFC6-4260-B2EC-4928870908E1}" type="presParOf" srcId="{85A7633A-35CF-402D-9402-FADC6282EE6B}" destId="{766C048E-2198-4868-82EA-CEC00D65F863}" srcOrd="0" destOrd="0" presId="urn:microsoft.com/office/officeart/2005/8/layout/lProcess2"/>
    <dgm:cxn modelId="{9F1E06D2-7BFD-42D2-9C72-7C827C3BEC85}" type="presParOf" srcId="{766C048E-2198-4868-82EA-CEC00D65F863}" destId="{0F376D81-3834-4DCD-A8FA-BA0641B27453}" srcOrd="0" destOrd="0" presId="urn:microsoft.com/office/officeart/2005/8/layout/lProcess2"/>
    <dgm:cxn modelId="{732B4055-C466-476C-80B9-C745FD2AFB97}" type="presParOf" srcId="{766C048E-2198-4868-82EA-CEC00D65F863}" destId="{5E6AF52B-8A5D-4373-86F4-C1D889E890DF}" srcOrd="1" destOrd="0" presId="urn:microsoft.com/office/officeart/2005/8/layout/lProcess2"/>
    <dgm:cxn modelId="{2FAE9A80-F766-407D-82B0-A564B8855919}" type="presParOf" srcId="{766C048E-2198-4868-82EA-CEC00D65F863}" destId="{EC2E4428-8382-43E3-842A-F0098BA55E8A}" srcOrd="2" destOrd="0" presId="urn:microsoft.com/office/officeart/2005/8/layout/lProcess2"/>
    <dgm:cxn modelId="{2934DC57-8AE5-4170-9CB9-DBBF25224F35}" type="presParOf" srcId="{EC2E4428-8382-43E3-842A-F0098BA55E8A}" destId="{425ED7A8-5136-44F8-82E5-5E5C766CE733}" srcOrd="0" destOrd="0" presId="urn:microsoft.com/office/officeart/2005/8/layout/lProcess2"/>
    <dgm:cxn modelId="{F39D81DF-15DB-4E01-99E4-8E19423274FB}" type="presParOf" srcId="{425ED7A8-5136-44F8-82E5-5E5C766CE733}" destId="{40933911-EB9E-460B-9B2E-A2E49D099784}" srcOrd="0" destOrd="0" presId="urn:microsoft.com/office/officeart/2005/8/layout/lProcess2"/>
    <dgm:cxn modelId="{F5F1A221-C176-45DF-89FD-0B0D1C218B2B}" type="presParOf" srcId="{425ED7A8-5136-44F8-82E5-5E5C766CE733}" destId="{4C9B15DB-1B46-4132-9C02-8DABC98A18AA}" srcOrd="1" destOrd="0" presId="urn:microsoft.com/office/officeart/2005/8/layout/lProcess2"/>
    <dgm:cxn modelId="{DBE13214-7847-42F0-A89F-31CB2DDD3F5C}" type="presParOf" srcId="{425ED7A8-5136-44F8-82E5-5E5C766CE733}" destId="{659C52CE-0A3D-48AD-9B36-F0E76B24EC48}" srcOrd="2" destOrd="0" presId="urn:microsoft.com/office/officeart/2005/8/layout/lProcess2"/>
    <dgm:cxn modelId="{69E91E7E-B9E0-4562-9583-DCD4AE90825C}" type="presParOf" srcId="{85A7633A-35CF-402D-9402-FADC6282EE6B}" destId="{9A4091D9-763B-40C0-B91B-DDBF844AC23B}" srcOrd="1" destOrd="0" presId="urn:microsoft.com/office/officeart/2005/8/layout/lProcess2"/>
    <dgm:cxn modelId="{53EDDB4B-8881-463E-A2DF-47D5353F2FD8}" type="presParOf" srcId="{85A7633A-35CF-402D-9402-FADC6282EE6B}" destId="{091A97A6-A197-4FB1-812F-B242915D067D}" srcOrd="2" destOrd="0" presId="urn:microsoft.com/office/officeart/2005/8/layout/lProcess2"/>
    <dgm:cxn modelId="{19F88CEA-0BEF-40DF-A6B9-3554769AEAFF}" type="presParOf" srcId="{091A97A6-A197-4FB1-812F-B242915D067D}" destId="{C8F26D97-E8B7-4E5C-BE15-D24DCCDD3324}" srcOrd="0" destOrd="0" presId="urn:microsoft.com/office/officeart/2005/8/layout/lProcess2"/>
    <dgm:cxn modelId="{72097784-4F57-4D94-81E8-4C6BAD84418D}" type="presParOf" srcId="{091A97A6-A197-4FB1-812F-B242915D067D}" destId="{8AFC7195-331A-4C35-9150-0D90757067E2}" srcOrd="1" destOrd="0" presId="urn:microsoft.com/office/officeart/2005/8/layout/lProcess2"/>
    <dgm:cxn modelId="{8294D047-106E-4072-AA2C-C136BE29DB89}" type="presParOf" srcId="{091A97A6-A197-4FB1-812F-B242915D067D}" destId="{D23A5EE8-048B-4EE5-877C-6C3309E7946F}" srcOrd="2" destOrd="0" presId="urn:microsoft.com/office/officeart/2005/8/layout/lProcess2"/>
    <dgm:cxn modelId="{F43F274C-3CEB-4FFD-A74B-1DC10DA5FF54}" type="presParOf" srcId="{D23A5EE8-048B-4EE5-877C-6C3309E7946F}" destId="{5E9E47C9-960A-438D-87DD-7E97D2CF1BFB}" srcOrd="0" destOrd="0" presId="urn:microsoft.com/office/officeart/2005/8/layout/lProcess2"/>
    <dgm:cxn modelId="{1841FF86-8C21-426D-BA79-7E99467311CB}" type="presParOf" srcId="{5E9E47C9-960A-438D-87DD-7E97D2CF1BFB}" destId="{D6CDF1A7-C7FE-4821-8BF8-3CB51DD54038}" srcOrd="0" destOrd="0" presId="urn:microsoft.com/office/officeart/2005/8/layout/lProcess2"/>
    <dgm:cxn modelId="{C923C82E-CA08-4069-8691-1F8E710E3DDA}" type="presParOf" srcId="{5E9E47C9-960A-438D-87DD-7E97D2CF1BFB}" destId="{E374415E-7D52-466C-B990-28C1DB97B0FF}" srcOrd="1" destOrd="0" presId="urn:microsoft.com/office/officeart/2005/8/layout/lProcess2"/>
    <dgm:cxn modelId="{1B602C7F-2C7D-4724-B716-3799EE1DBEE6}" type="presParOf" srcId="{5E9E47C9-960A-438D-87DD-7E97D2CF1BFB}" destId="{36ABD1AC-8563-491D-8B7B-42F9664176B6}"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86A77F-ABD4-4DB8-8E2B-290A39DB7425}" type="doc">
      <dgm:prSet loTypeId="urn:microsoft.com/office/officeart/2005/8/layout/default#1" loCatId="list" qsTypeId="urn:microsoft.com/office/officeart/2005/8/quickstyle/simple4" qsCatId="simple" csTypeId="urn:microsoft.com/office/officeart/2005/8/colors/colorful1#1" csCatId="colorful" phldr="1"/>
      <dgm:spPr/>
      <dgm:t>
        <a:bodyPr/>
        <a:lstStyle/>
        <a:p>
          <a:endParaRPr lang="en-US"/>
        </a:p>
      </dgm:t>
    </dgm:pt>
    <dgm:pt modelId="{61AB7A43-4758-448B-9F84-A0A58233B8F1}">
      <dgm:prSet phldrT="[Text]"/>
      <dgm:spPr/>
      <dgm:t>
        <a:bodyPr/>
        <a:lstStyle/>
        <a:p>
          <a:r>
            <a:rPr lang="en-US" dirty="0" smtClean="0"/>
            <a:t>Sources</a:t>
          </a:r>
          <a:endParaRPr lang="en-US" dirty="0"/>
        </a:p>
      </dgm:t>
    </dgm:pt>
    <dgm:pt modelId="{2F5BE322-3C77-4DAB-8790-AE2AB8B7B399}" type="parTrans" cxnId="{B6119421-4C02-48E0-807E-2B020058A8E4}">
      <dgm:prSet/>
      <dgm:spPr/>
      <dgm:t>
        <a:bodyPr/>
        <a:lstStyle/>
        <a:p>
          <a:endParaRPr lang="en-US"/>
        </a:p>
      </dgm:t>
    </dgm:pt>
    <dgm:pt modelId="{D5F23AC1-7D41-43B9-857F-33FAC3268C25}" type="sibTrans" cxnId="{B6119421-4C02-48E0-807E-2B020058A8E4}">
      <dgm:prSet/>
      <dgm:spPr/>
      <dgm:t>
        <a:bodyPr/>
        <a:lstStyle/>
        <a:p>
          <a:endParaRPr lang="en-US"/>
        </a:p>
      </dgm:t>
    </dgm:pt>
    <dgm:pt modelId="{8BA091C4-9C2A-4405-92E7-F96D8F445483}">
      <dgm:prSet phldrT="[Text]"/>
      <dgm:spPr/>
      <dgm:t>
        <a:bodyPr/>
        <a:lstStyle/>
        <a:p>
          <a:r>
            <a:rPr lang="en-US" dirty="0" smtClean="0"/>
            <a:t>RDA</a:t>
          </a:r>
          <a:endParaRPr lang="en-US" dirty="0"/>
        </a:p>
      </dgm:t>
    </dgm:pt>
    <dgm:pt modelId="{77A870CB-89E0-4F98-988A-21AAA08D32B7}" type="parTrans" cxnId="{69D600D8-A1F0-4D19-B221-D10EA47A269C}">
      <dgm:prSet/>
      <dgm:spPr/>
      <dgm:t>
        <a:bodyPr/>
        <a:lstStyle/>
        <a:p>
          <a:endParaRPr lang="en-US"/>
        </a:p>
      </dgm:t>
    </dgm:pt>
    <dgm:pt modelId="{96B462F7-E17E-4D09-ADD0-B69DA60AB3EB}" type="sibTrans" cxnId="{69D600D8-A1F0-4D19-B221-D10EA47A269C}">
      <dgm:prSet/>
      <dgm:spPr/>
      <dgm:t>
        <a:bodyPr/>
        <a:lstStyle/>
        <a:p>
          <a:endParaRPr lang="en-US"/>
        </a:p>
      </dgm:t>
    </dgm:pt>
    <dgm:pt modelId="{A5F6789F-4D41-4ADA-A2C2-5918926B28E7}">
      <dgm:prSet phldrT="[Text]"/>
      <dgm:spPr/>
      <dgm:t>
        <a:bodyPr/>
        <a:lstStyle/>
        <a:p>
          <a:r>
            <a:rPr lang="en-US" dirty="0" smtClean="0"/>
            <a:t>Metabolism</a:t>
          </a:r>
          <a:endParaRPr lang="en-US" dirty="0"/>
        </a:p>
      </dgm:t>
    </dgm:pt>
    <dgm:pt modelId="{5B4045B0-1F13-4BA0-8C2C-78919416F2B6}" type="parTrans" cxnId="{7329EFC9-9453-43F5-8F20-B249BDF45E01}">
      <dgm:prSet/>
      <dgm:spPr/>
      <dgm:t>
        <a:bodyPr/>
        <a:lstStyle/>
        <a:p>
          <a:endParaRPr lang="en-US"/>
        </a:p>
      </dgm:t>
    </dgm:pt>
    <dgm:pt modelId="{797238A2-0D45-4332-A8B5-275932162293}" type="sibTrans" cxnId="{7329EFC9-9453-43F5-8F20-B249BDF45E01}">
      <dgm:prSet/>
      <dgm:spPr/>
      <dgm:t>
        <a:bodyPr/>
        <a:lstStyle/>
        <a:p>
          <a:endParaRPr lang="en-US"/>
        </a:p>
      </dgm:t>
    </dgm:pt>
    <dgm:pt modelId="{59D7E5C1-0DDB-419E-B638-1CF68B86BB96}">
      <dgm:prSet phldrT="[Text]"/>
      <dgm:spPr/>
      <dgm:t>
        <a:bodyPr/>
        <a:lstStyle/>
        <a:p>
          <a:r>
            <a:rPr lang="en-US" dirty="0" smtClean="0"/>
            <a:t>Functions </a:t>
          </a:r>
          <a:endParaRPr lang="en-US" dirty="0"/>
        </a:p>
      </dgm:t>
    </dgm:pt>
    <dgm:pt modelId="{83FB6443-AF99-49E2-8219-F2B805B243E7}" type="parTrans" cxnId="{A6BD2FC7-7EDF-49FB-8797-4B84D6C1232C}">
      <dgm:prSet/>
      <dgm:spPr/>
      <dgm:t>
        <a:bodyPr/>
        <a:lstStyle/>
        <a:p>
          <a:endParaRPr lang="en-US"/>
        </a:p>
      </dgm:t>
    </dgm:pt>
    <dgm:pt modelId="{332CACCF-D694-4D25-B931-557EF090571D}" type="sibTrans" cxnId="{A6BD2FC7-7EDF-49FB-8797-4B84D6C1232C}">
      <dgm:prSet/>
      <dgm:spPr/>
      <dgm:t>
        <a:bodyPr/>
        <a:lstStyle/>
        <a:p>
          <a:endParaRPr lang="en-US"/>
        </a:p>
      </dgm:t>
    </dgm:pt>
    <dgm:pt modelId="{0DA596F6-BD46-4C48-AC90-A91E6509A624}">
      <dgm:prSet phldrT="[Text]"/>
      <dgm:spPr/>
      <dgm:t>
        <a:bodyPr/>
        <a:lstStyle/>
        <a:p>
          <a:r>
            <a:rPr lang="en-US" dirty="0" smtClean="0"/>
            <a:t>Disorders </a:t>
          </a:r>
          <a:endParaRPr lang="en-US" dirty="0"/>
        </a:p>
      </dgm:t>
    </dgm:pt>
    <dgm:pt modelId="{ADE65B66-E992-4D91-8D1F-D2D77C58FD58}" type="parTrans" cxnId="{BC409C6C-1BDD-4308-8906-86026A798F80}">
      <dgm:prSet/>
      <dgm:spPr/>
      <dgm:t>
        <a:bodyPr/>
        <a:lstStyle/>
        <a:p>
          <a:endParaRPr lang="en-US"/>
        </a:p>
      </dgm:t>
    </dgm:pt>
    <dgm:pt modelId="{1F1E1B74-808E-4243-AF74-D5C9603C5FDD}" type="sibTrans" cxnId="{BC409C6C-1BDD-4308-8906-86026A798F80}">
      <dgm:prSet/>
      <dgm:spPr/>
      <dgm:t>
        <a:bodyPr/>
        <a:lstStyle/>
        <a:p>
          <a:endParaRPr lang="en-US"/>
        </a:p>
      </dgm:t>
    </dgm:pt>
    <dgm:pt modelId="{86BE7732-6BCA-455C-A953-69AAEEF9B476}" type="pres">
      <dgm:prSet presAssocID="{5186A77F-ABD4-4DB8-8E2B-290A39DB7425}" presName="diagram" presStyleCnt="0">
        <dgm:presLayoutVars>
          <dgm:dir/>
          <dgm:resizeHandles val="exact"/>
        </dgm:presLayoutVars>
      </dgm:prSet>
      <dgm:spPr/>
      <dgm:t>
        <a:bodyPr/>
        <a:lstStyle/>
        <a:p>
          <a:endParaRPr lang="en-US"/>
        </a:p>
      </dgm:t>
    </dgm:pt>
    <dgm:pt modelId="{4334084A-0A79-4C8C-B2B7-ACA73EC8444D}" type="pres">
      <dgm:prSet presAssocID="{61AB7A43-4758-448B-9F84-A0A58233B8F1}" presName="node" presStyleLbl="node1" presStyleIdx="0" presStyleCnt="5">
        <dgm:presLayoutVars>
          <dgm:bulletEnabled val="1"/>
        </dgm:presLayoutVars>
      </dgm:prSet>
      <dgm:spPr/>
      <dgm:t>
        <a:bodyPr/>
        <a:lstStyle/>
        <a:p>
          <a:endParaRPr lang="en-US"/>
        </a:p>
      </dgm:t>
    </dgm:pt>
    <dgm:pt modelId="{E5DD4D7F-9B40-45BC-93E4-A4BDBB6C4598}" type="pres">
      <dgm:prSet presAssocID="{D5F23AC1-7D41-43B9-857F-33FAC3268C25}" presName="sibTrans" presStyleCnt="0"/>
      <dgm:spPr/>
      <dgm:t>
        <a:bodyPr/>
        <a:lstStyle/>
        <a:p>
          <a:endParaRPr lang="en-US"/>
        </a:p>
      </dgm:t>
    </dgm:pt>
    <dgm:pt modelId="{82B00D95-F5A2-430B-A402-A1E8287F8128}" type="pres">
      <dgm:prSet presAssocID="{8BA091C4-9C2A-4405-92E7-F96D8F445483}" presName="node" presStyleLbl="node1" presStyleIdx="1" presStyleCnt="5">
        <dgm:presLayoutVars>
          <dgm:bulletEnabled val="1"/>
        </dgm:presLayoutVars>
      </dgm:prSet>
      <dgm:spPr/>
      <dgm:t>
        <a:bodyPr/>
        <a:lstStyle/>
        <a:p>
          <a:endParaRPr lang="en-US"/>
        </a:p>
      </dgm:t>
    </dgm:pt>
    <dgm:pt modelId="{89FB4938-5510-48D8-8DE7-2ECAD5489D64}" type="pres">
      <dgm:prSet presAssocID="{96B462F7-E17E-4D09-ADD0-B69DA60AB3EB}" presName="sibTrans" presStyleCnt="0"/>
      <dgm:spPr/>
      <dgm:t>
        <a:bodyPr/>
        <a:lstStyle/>
        <a:p>
          <a:endParaRPr lang="en-US"/>
        </a:p>
      </dgm:t>
    </dgm:pt>
    <dgm:pt modelId="{8A25B20D-4088-4E67-ACA8-DBB9F0828CD9}" type="pres">
      <dgm:prSet presAssocID="{A5F6789F-4D41-4ADA-A2C2-5918926B28E7}" presName="node" presStyleLbl="node1" presStyleIdx="2" presStyleCnt="5">
        <dgm:presLayoutVars>
          <dgm:bulletEnabled val="1"/>
        </dgm:presLayoutVars>
      </dgm:prSet>
      <dgm:spPr/>
      <dgm:t>
        <a:bodyPr/>
        <a:lstStyle/>
        <a:p>
          <a:endParaRPr lang="en-US"/>
        </a:p>
      </dgm:t>
    </dgm:pt>
    <dgm:pt modelId="{E07B0142-AD39-491E-A143-3CA19E3EFE76}" type="pres">
      <dgm:prSet presAssocID="{797238A2-0D45-4332-A8B5-275932162293}" presName="sibTrans" presStyleCnt="0"/>
      <dgm:spPr/>
      <dgm:t>
        <a:bodyPr/>
        <a:lstStyle/>
        <a:p>
          <a:endParaRPr lang="en-US"/>
        </a:p>
      </dgm:t>
    </dgm:pt>
    <dgm:pt modelId="{60E83277-948A-46F6-A32E-97E44A19E556}" type="pres">
      <dgm:prSet presAssocID="{59D7E5C1-0DDB-419E-B638-1CF68B86BB96}" presName="node" presStyleLbl="node1" presStyleIdx="3" presStyleCnt="5">
        <dgm:presLayoutVars>
          <dgm:bulletEnabled val="1"/>
        </dgm:presLayoutVars>
      </dgm:prSet>
      <dgm:spPr/>
      <dgm:t>
        <a:bodyPr/>
        <a:lstStyle/>
        <a:p>
          <a:endParaRPr lang="en-US"/>
        </a:p>
      </dgm:t>
    </dgm:pt>
    <dgm:pt modelId="{4BB82C83-2D15-487A-B38D-D049433A86DD}" type="pres">
      <dgm:prSet presAssocID="{332CACCF-D694-4D25-B931-557EF090571D}" presName="sibTrans" presStyleCnt="0"/>
      <dgm:spPr/>
      <dgm:t>
        <a:bodyPr/>
        <a:lstStyle/>
        <a:p>
          <a:endParaRPr lang="en-US"/>
        </a:p>
      </dgm:t>
    </dgm:pt>
    <dgm:pt modelId="{81AA0A16-BD68-4E66-891D-B4866B9A557D}" type="pres">
      <dgm:prSet presAssocID="{0DA596F6-BD46-4C48-AC90-A91E6509A624}" presName="node" presStyleLbl="node1" presStyleIdx="4" presStyleCnt="5">
        <dgm:presLayoutVars>
          <dgm:bulletEnabled val="1"/>
        </dgm:presLayoutVars>
      </dgm:prSet>
      <dgm:spPr/>
      <dgm:t>
        <a:bodyPr/>
        <a:lstStyle/>
        <a:p>
          <a:endParaRPr lang="en-US"/>
        </a:p>
      </dgm:t>
    </dgm:pt>
  </dgm:ptLst>
  <dgm:cxnLst>
    <dgm:cxn modelId="{0A8AACB5-6155-4431-9DCD-586213450F1C}" type="presOf" srcId="{5186A77F-ABD4-4DB8-8E2B-290A39DB7425}" destId="{86BE7732-6BCA-455C-A953-69AAEEF9B476}" srcOrd="0" destOrd="0" presId="urn:microsoft.com/office/officeart/2005/8/layout/default#1"/>
    <dgm:cxn modelId="{B6119421-4C02-48E0-807E-2B020058A8E4}" srcId="{5186A77F-ABD4-4DB8-8E2B-290A39DB7425}" destId="{61AB7A43-4758-448B-9F84-A0A58233B8F1}" srcOrd="0" destOrd="0" parTransId="{2F5BE322-3C77-4DAB-8790-AE2AB8B7B399}" sibTransId="{D5F23AC1-7D41-43B9-857F-33FAC3268C25}"/>
    <dgm:cxn modelId="{48C0A025-AACF-439D-B1DA-68019964D2DB}" type="presOf" srcId="{8BA091C4-9C2A-4405-92E7-F96D8F445483}" destId="{82B00D95-F5A2-430B-A402-A1E8287F8128}" srcOrd="0" destOrd="0" presId="urn:microsoft.com/office/officeart/2005/8/layout/default#1"/>
    <dgm:cxn modelId="{69D600D8-A1F0-4D19-B221-D10EA47A269C}" srcId="{5186A77F-ABD4-4DB8-8E2B-290A39DB7425}" destId="{8BA091C4-9C2A-4405-92E7-F96D8F445483}" srcOrd="1" destOrd="0" parTransId="{77A870CB-89E0-4F98-988A-21AAA08D32B7}" sibTransId="{96B462F7-E17E-4D09-ADD0-B69DA60AB3EB}"/>
    <dgm:cxn modelId="{F01EA075-74AA-4AAD-BBB6-F79CFF940924}" type="presOf" srcId="{0DA596F6-BD46-4C48-AC90-A91E6509A624}" destId="{81AA0A16-BD68-4E66-891D-B4866B9A557D}" srcOrd="0" destOrd="0" presId="urn:microsoft.com/office/officeart/2005/8/layout/default#1"/>
    <dgm:cxn modelId="{87576585-0693-4A96-BF0F-6245F7264AA3}" type="presOf" srcId="{61AB7A43-4758-448B-9F84-A0A58233B8F1}" destId="{4334084A-0A79-4C8C-B2B7-ACA73EC8444D}" srcOrd="0" destOrd="0" presId="urn:microsoft.com/office/officeart/2005/8/layout/default#1"/>
    <dgm:cxn modelId="{A6BD2FC7-7EDF-49FB-8797-4B84D6C1232C}" srcId="{5186A77F-ABD4-4DB8-8E2B-290A39DB7425}" destId="{59D7E5C1-0DDB-419E-B638-1CF68B86BB96}" srcOrd="3" destOrd="0" parTransId="{83FB6443-AF99-49E2-8219-F2B805B243E7}" sibTransId="{332CACCF-D694-4D25-B931-557EF090571D}"/>
    <dgm:cxn modelId="{BC409C6C-1BDD-4308-8906-86026A798F80}" srcId="{5186A77F-ABD4-4DB8-8E2B-290A39DB7425}" destId="{0DA596F6-BD46-4C48-AC90-A91E6509A624}" srcOrd="4" destOrd="0" parTransId="{ADE65B66-E992-4D91-8D1F-D2D77C58FD58}" sibTransId="{1F1E1B74-808E-4243-AF74-D5C9603C5FDD}"/>
    <dgm:cxn modelId="{2E1514D1-DB90-45BC-892C-E4D2702F63C0}" type="presOf" srcId="{A5F6789F-4D41-4ADA-A2C2-5918926B28E7}" destId="{8A25B20D-4088-4E67-ACA8-DBB9F0828CD9}" srcOrd="0" destOrd="0" presId="urn:microsoft.com/office/officeart/2005/8/layout/default#1"/>
    <dgm:cxn modelId="{7329EFC9-9453-43F5-8F20-B249BDF45E01}" srcId="{5186A77F-ABD4-4DB8-8E2B-290A39DB7425}" destId="{A5F6789F-4D41-4ADA-A2C2-5918926B28E7}" srcOrd="2" destOrd="0" parTransId="{5B4045B0-1F13-4BA0-8C2C-78919416F2B6}" sibTransId="{797238A2-0D45-4332-A8B5-275932162293}"/>
    <dgm:cxn modelId="{1C7641AB-8923-45A8-88C4-9763B1EAA111}" type="presOf" srcId="{59D7E5C1-0DDB-419E-B638-1CF68B86BB96}" destId="{60E83277-948A-46F6-A32E-97E44A19E556}" srcOrd="0" destOrd="0" presId="urn:microsoft.com/office/officeart/2005/8/layout/default#1"/>
    <dgm:cxn modelId="{39F80E0E-87D9-4B20-AE53-F98111B317CF}" type="presParOf" srcId="{86BE7732-6BCA-455C-A953-69AAEEF9B476}" destId="{4334084A-0A79-4C8C-B2B7-ACA73EC8444D}" srcOrd="0" destOrd="0" presId="urn:microsoft.com/office/officeart/2005/8/layout/default#1"/>
    <dgm:cxn modelId="{BF0F99AC-2E52-48D5-9814-7605F39EDEAB}" type="presParOf" srcId="{86BE7732-6BCA-455C-A953-69AAEEF9B476}" destId="{E5DD4D7F-9B40-45BC-93E4-A4BDBB6C4598}" srcOrd="1" destOrd="0" presId="urn:microsoft.com/office/officeart/2005/8/layout/default#1"/>
    <dgm:cxn modelId="{D7A8A996-909E-4677-89C6-E810A85B3A77}" type="presParOf" srcId="{86BE7732-6BCA-455C-A953-69AAEEF9B476}" destId="{82B00D95-F5A2-430B-A402-A1E8287F8128}" srcOrd="2" destOrd="0" presId="urn:microsoft.com/office/officeart/2005/8/layout/default#1"/>
    <dgm:cxn modelId="{9C012FF2-032C-4D49-8E25-42330A5C805D}" type="presParOf" srcId="{86BE7732-6BCA-455C-A953-69AAEEF9B476}" destId="{89FB4938-5510-48D8-8DE7-2ECAD5489D64}" srcOrd="3" destOrd="0" presId="urn:microsoft.com/office/officeart/2005/8/layout/default#1"/>
    <dgm:cxn modelId="{F5477730-BF8F-457A-9350-8DE5DD2EEA57}" type="presParOf" srcId="{86BE7732-6BCA-455C-A953-69AAEEF9B476}" destId="{8A25B20D-4088-4E67-ACA8-DBB9F0828CD9}" srcOrd="4" destOrd="0" presId="urn:microsoft.com/office/officeart/2005/8/layout/default#1"/>
    <dgm:cxn modelId="{171D462F-3A79-4248-A8F8-ED2AAE3D375F}" type="presParOf" srcId="{86BE7732-6BCA-455C-A953-69AAEEF9B476}" destId="{E07B0142-AD39-491E-A143-3CA19E3EFE76}" srcOrd="5" destOrd="0" presId="urn:microsoft.com/office/officeart/2005/8/layout/default#1"/>
    <dgm:cxn modelId="{6A9B09CA-EFB1-4E99-BA7A-0BD97A24EE9F}" type="presParOf" srcId="{86BE7732-6BCA-455C-A953-69AAEEF9B476}" destId="{60E83277-948A-46F6-A32E-97E44A19E556}" srcOrd="6" destOrd="0" presId="urn:microsoft.com/office/officeart/2005/8/layout/default#1"/>
    <dgm:cxn modelId="{8ECDA908-0954-47BC-867C-B9A38B8BB8CE}" type="presParOf" srcId="{86BE7732-6BCA-455C-A953-69AAEEF9B476}" destId="{4BB82C83-2D15-487A-B38D-D049433A86DD}" srcOrd="7" destOrd="0" presId="urn:microsoft.com/office/officeart/2005/8/layout/default#1"/>
    <dgm:cxn modelId="{C2E9C12E-1605-4444-9E0A-C36E4D87E4DC}" type="presParOf" srcId="{86BE7732-6BCA-455C-A953-69AAEEF9B476}" destId="{81AA0A16-BD68-4E66-891D-B4866B9A557D}"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EFC1D3-F2A9-407E-BEE0-FB9965C9D12A}" type="doc">
      <dgm:prSet loTypeId="urn:microsoft.com/office/officeart/2005/8/layout/rings+Icon" loCatId="relationship" qsTypeId="urn:microsoft.com/office/officeart/2005/8/quickstyle/simple1" qsCatId="simple" csTypeId="urn:microsoft.com/office/officeart/2005/8/colors/colorful1#2" csCatId="colorful" phldr="1"/>
      <dgm:spPr/>
    </dgm:pt>
    <dgm:pt modelId="{72406883-618B-46FF-8428-DD6BC76098A1}">
      <dgm:prSet phldrT="[Text]"/>
      <dgm:spPr/>
      <dgm:t>
        <a:bodyPr/>
        <a:lstStyle/>
        <a:p>
          <a:r>
            <a:rPr lang="en-US" dirty="0" smtClean="0"/>
            <a:t>Green leafy vegetables</a:t>
          </a:r>
          <a:endParaRPr lang="en-US" dirty="0"/>
        </a:p>
      </dgm:t>
    </dgm:pt>
    <dgm:pt modelId="{CD798AF9-F665-4678-B636-2B4817EC221B}" type="parTrans" cxnId="{CA630197-BC0D-4976-8B5C-2E656446BD90}">
      <dgm:prSet/>
      <dgm:spPr/>
      <dgm:t>
        <a:bodyPr/>
        <a:lstStyle/>
        <a:p>
          <a:endParaRPr lang="en-US"/>
        </a:p>
      </dgm:t>
    </dgm:pt>
    <dgm:pt modelId="{DC1B1F95-EE05-4A2E-98FB-49D03181C7E4}" type="sibTrans" cxnId="{CA630197-BC0D-4976-8B5C-2E656446BD90}">
      <dgm:prSet/>
      <dgm:spPr/>
      <dgm:t>
        <a:bodyPr/>
        <a:lstStyle/>
        <a:p>
          <a:endParaRPr lang="en-US"/>
        </a:p>
      </dgm:t>
    </dgm:pt>
    <dgm:pt modelId="{03CF487A-F222-460C-934C-9FDEE9CFAB92}">
      <dgm:prSet phldrT="[Text]"/>
      <dgm:spPr/>
      <dgm:t>
        <a:bodyPr/>
        <a:lstStyle/>
        <a:p>
          <a:r>
            <a:rPr lang="en-US" dirty="0" smtClean="0"/>
            <a:t>Liver and meat</a:t>
          </a:r>
          <a:endParaRPr lang="en-US" dirty="0"/>
        </a:p>
      </dgm:t>
    </dgm:pt>
    <dgm:pt modelId="{6B93DE1F-73A1-43DB-A891-E25C861B5EDA}" type="parTrans" cxnId="{24AFB9CC-21B4-4A6F-A1DD-C79570693E4A}">
      <dgm:prSet/>
      <dgm:spPr/>
      <dgm:t>
        <a:bodyPr/>
        <a:lstStyle/>
        <a:p>
          <a:endParaRPr lang="en-US"/>
        </a:p>
      </dgm:t>
    </dgm:pt>
    <dgm:pt modelId="{2EE57CF8-A3F7-47A5-A83D-7254B2F64991}" type="sibTrans" cxnId="{24AFB9CC-21B4-4A6F-A1DD-C79570693E4A}">
      <dgm:prSet/>
      <dgm:spPr/>
      <dgm:t>
        <a:bodyPr/>
        <a:lstStyle/>
        <a:p>
          <a:endParaRPr lang="en-US"/>
        </a:p>
      </dgm:t>
    </dgm:pt>
    <dgm:pt modelId="{D0963F9A-1FC3-4679-8B18-294579433C90}">
      <dgm:prSet phldrT="[Text]"/>
      <dgm:spPr/>
      <dgm:t>
        <a:bodyPr/>
        <a:lstStyle/>
        <a:p>
          <a:r>
            <a:rPr lang="en-US" dirty="0" err="1" smtClean="0"/>
            <a:t>Jaggery</a:t>
          </a:r>
          <a:r>
            <a:rPr lang="en-US" dirty="0" smtClean="0"/>
            <a:t> </a:t>
          </a:r>
          <a:endParaRPr lang="en-US" dirty="0"/>
        </a:p>
      </dgm:t>
    </dgm:pt>
    <dgm:pt modelId="{98B82992-6AC3-43C7-B647-D79F59BAE3E5}" type="parTrans" cxnId="{3EA56494-F431-4492-99C5-88FADBCCE2C4}">
      <dgm:prSet/>
      <dgm:spPr/>
      <dgm:t>
        <a:bodyPr/>
        <a:lstStyle/>
        <a:p>
          <a:endParaRPr lang="en-US"/>
        </a:p>
      </dgm:t>
    </dgm:pt>
    <dgm:pt modelId="{F3E9C1A7-BA7B-4BAA-940C-806107AE2287}" type="sibTrans" cxnId="{3EA56494-F431-4492-99C5-88FADBCCE2C4}">
      <dgm:prSet/>
      <dgm:spPr/>
      <dgm:t>
        <a:bodyPr/>
        <a:lstStyle/>
        <a:p>
          <a:endParaRPr lang="en-US"/>
        </a:p>
      </dgm:t>
    </dgm:pt>
    <dgm:pt modelId="{43C1D273-BCC2-4815-9A03-41AA97022EE9}">
      <dgm:prSet phldrT="[Text]"/>
      <dgm:spPr/>
      <dgm:t>
        <a:bodyPr/>
        <a:lstStyle/>
        <a:p>
          <a:r>
            <a:rPr lang="en-US" dirty="0" smtClean="0"/>
            <a:t>Pulses </a:t>
          </a:r>
          <a:endParaRPr lang="en-US" dirty="0"/>
        </a:p>
      </dgm:t>
    </dgm:pt>
    <dgm:pt modelId="{1D93FDF5-67CF-4118-80BD-3BC9C2C8D1B2}" type="parTrans" cxnId="{2DF4D85D-6D4E-4701-9DF0-A76DBC9EA63F}">
      <dgm:prSet/>
      <dgm:spPr/>
      <dgm:t>
        <a:bodyPr/>
        <a:lstStyle/>
        <a:p>
          <a:endParaRPr lang="en-US"/>
        </a:p>
      </dgm:t>
    </dgm:pt>
    <dgm:pt modelId="{D2BAB0F4-0DDD-42A7-BCB3-8339272A91CE}" type="sibTrans" cxnId="{2DF4D85D-6D4E-4701-9DF0-A76DBC9EA63F}">
      <dgm:prSet/>
      <dgm:spPr/>
      <dgm:t>
        <a:bodyPr/>
        <a:lstStyle/>
        <a:p>
          <a:endParaRPr lang="en-US"/>
        </a:p>
      </dgm:t>
    </dgm:pt>
    <dgm:pt modelId="{6E0A2CA4-A1B3-419E-B2A5-95691DF647D0}">
      <dgm:prSet phldrT="[Text]"/>
      <dgm:spPr/>
      <dgm:t>
        <a:bodyPr/>
        <a:lstStyle/>
        <a:p>
          <a:r>
            <a:rPr lang="en-US" dirty="0" smtClean="0"/>
            <a:t>Cereals </a:t>
          </a:r>
          <a:endParaRPr lang="en-US" dirty="0"/>
        </a:p>
      </dgm:t>
    </dgm:pt>
    <dgm:pt modelId="{314ABC7A-E155-466A-98C7-6C158E2148B2}" type="parTrans" cxnId="{1FFC2B02-EE48-4AD4-8D26-2BDDBE3839E0}">
      <dgm:prSet/>
      <dgm:spPr/>
      <dgm:t>
        <a:bodyPr/>
        <a:lstStyle/>
        <a:p>
          <a:endParaRPr lang="en-US"/>
        </a:p>
      </dgm:t>
    </dgm:pt>
    <dgm:pt modelId="{2CAA15D2-346C-40D1-9BE2-9092AD213CFD}" type="sibTrans" cxnId="{1FFC2B02-EE48-4AD4-8D26-2BDDBE3839E0}">
      <dgm:prSet/>
      <dgm:spPr/>
      <dgm:t>
        <a:bodyPr/>
        <a:lstStyle/>
        <a:p>
          <a:endParaRPr lang="en-US"/>
        </a:p>
      </dgm:t>
    </dgm:pt>
    <dgm:pt modelId="{A3CBE626-C94A-4DBE-9611-D1DD8C117DD1}">
      <dgm:prSet phldrT="[Text]"/>
      <dgm:spPr/>
      <dgm:t>
        <a:bodyPr/>
        <a:lstStyle/>
        <a:p>
          <a:r>
            <a:rPr lang="en-US" dirty="0" smtClean="0"/>
            <a:t>Egg </a:t>
          </a:r>
          <a:endParaRPr lang="en-US" dirty="0"/>
        </a:p>
      </dgm:t>
    </dgm:pt>
    <dgm:pt modelId="{CDF5430D-4A0C-407B-A2AC-8656C684CD1D}" type="parTrans" cxnId="{7CCE1C6A-6317-4B80-9386-58804196993C}">
      <dgm:prSet/>
      <dgm:spPr/>
      <dgm:t>
        <a:bodyPr/>
        <a:lstStyle/>
        <a:p>
          <a:endParaRPr lang="en-US"/>
        </a:p>
      </dgm:t>
    </dgm:pt>
    <dgm:pt modelId="{77D67BFE-1A55-4AD1-B084-39AD17281BB0}" type="sibTrans" cxnId="{7CCE1C6A-6317-4B80-9386-58804196993C}">
      <dgm:prSet/>
      <dgm:spPr/>
      <dgm:t>
        <a:bodyPr/>
        <a:lstStyle/>
        <a:p>
          <a:endParaRPr lang="en-US"/>
        </a:p>
      </dgm:t>
    </dgm:pt>
    <dgm:pt modelId="{E64FE76D-22BA-4DDE-B23C-7DB476B791BF}" type="pres">
      <dgm:prSet presAssocID="{8FEFC1D3-F2A9-407E-BEE0-FB9965C9D12A}" presName="Name0" presStyleCnt="0">
        <dgm:presLayoutVars>
          <dgm:chMax val="7"/>
          <dgm:dir/>
          <dgm:resizeHandles val="exact"/>
        </dgm:presLayoutVars>
      </dgm:prSet>
      <dgm:spPr/>
    </dgm:pt>
    <dgm:pt modelId="{C05E61AB-C448-4516-ACC1-14703ED66FED}" type="pres">
      <dgm:prSet presAssocID="{8FEFC1D3-F2A9-407E-BEE0-FB9965C9D12A}" presName="ellipse1" presStyleLbl="vennNode1" presStyleIdx="0" presStyleCnt="6">
        <dgm:presLayoutVars>
          <dgm:bulletEnabled val="1"/>
        </dgm:presLayoutVars>
      </dgm:prSet>
      <dgm:spPr/>
      <dgm:t>
        <a:bodyPr/>
        <a:lstStyle/>
        <a:p>
          <a:endParaRPr lang="en-US"/>
        </a:p>
      </dgm:t>
    </dgm:pt>
    <dgm:pt modelId="{BB3BE4D8-23AA-4A88-9703-6F0919E0DE88}" type="pres">
      <dgm:prSet presAssocID="{8FEFC1D3-F2A9-407E-BEE0-FB9965C9D12A}" presName="ellipse2" presStyleLbl="vennNode1" presStyleIdx="1" presStyleCnt="6">
        <dgm:presLayoutVars>
          <dgm:bulletEnabled val="1"/>
        </dgm:presLayoutVars>
      </dgm:prSet>
      <dgm:spPr/>
      <dgm:t>
        <a:bodyPr/>
        <a:lstStyle/>
        <a:p>
          <a:endParaRPr lang="en-US"/>
        </a:p>
      </dgm:t>
    </dgm:pt>
    <dgm:pt modelId="{58BACB3D-7D5F-409C-9E0C-659537D0724C}" type="pres">
      <dgm:prSet presAssocID="{8FEFC1D3-F2A9-407E-BEE0-FB9965C9D12A}" presName="ellipse3" presStyleLbl="vennNode1" presStyleIdx="2" presStyleCnt="6">
        <dgm:presLayoutVars>
          <dgm:bulletEnabled val="1"/>
        </dgm:presLayoutVars>
      </dgm:prSet>
      <dgm:spPr/>
      <dgm:t>
        <a:bodyPr/>
        <a:lstStyle/>
        <a:p>
          <a:endParaRPr lang="en-US"/>
        </a:p>
      </dgm:t>
    </dgm:pt>
    <dgm:pt modelId="{A90A2C29-E00A-4276-8EFF-2E2E1F58961C}" type="pres">
      <dgm:prSet presAssocID="{8FEFC1D3-F2A9-407E-BEE0-FB9965C9D12A}" presName="ellipse4" presStyleLbl="vennNode1" presStyleIdx="3" presStyleCnt="6">
        <dgm:presLayoutVars>
          <dgm:bulletEnabled val="1"/>
        </dgm:presLayoutVars>
      </dgm:prSet>
      <dgm:spPr/>
      <dgm:t>
        <a:bodyPr/>
        <a:lstStyle/>
        <a:p>
          <a:endParaRPr lang="en-US"/>
        </a:p>
      </dgm:t>
    </dgm:pt>
    <dgm:pt modelId="{4D908861-FA12-47C0-9707-E67A08D70024}" type="pres">
      <dgm:prSet presAssocID="{8FEFC1D3-F2A9-407E-BEE0-FB9965C9D12A}" presName="ellipse5" presStyleLbl="vennNode1" presStyleIdx="4" presStyleCnt="6">
        <dgm:presLayoutVars>
          <dgm:bulletEnabled val="1"/>
        </dgm:presLayoutVars>
      </dgm:prSet>
      <dgm:spPr/>
      <dgm:t>
        <a:bodyPr/>
        <a:lstStyle/>
        <a:p>
          <a:endParaRPr lang="en-US"/>
        </a:p>
      </dgm:t>
    </dgm:pt>
    <dgm:pt modelId="{F6D74F89-9605-40E1-8B0E-308FA01A133A}" type="pres">
      <dgm:prSet presAssocID="{8FEFC1D3-F2A9-407E-BEE0-FB9965C9D12A}" presName="ellipse6" presStyleLbl="vennNode1" presStyleIdx="5" presStyleCnt="6">
        <dgm:presLayoutVars>
          <dgm:bulletEnabled val="1"/>
        </dgm:presLayoutVars>
      </dgm:prSet>
      <dgm:spPr/>
      <dgm:t>
        <a:bodyPr/>
        <a:lstStyle/>
        <a:p>
          <a:endParaRPr lang="en-US"/>
        </a:p>
      </dgm:t>
    </dgm:pt>
  </dgm:ptLst>
  <dgm:cxnLst>
    <dgm:cxn modelId="{C58DB2F0-4EEF-4921-8213-4FEE94DA7A57}" type="presOf" srcId="{43C1D273-BCC2-4815-9A03-41AA97022EE9}" destId="{4D908861-FA12-47C0-9707-E67A08D70024}" srcOrd="0" destOrd="0" presId="urn:microsoft.com/office/officeart/2005/8/layout/rings+Icon"/>
    <dgm:cxn modelId="{DDC06AE0-44C0-4858-96FD-61E0CB1B769B}" type="presOf" srcId="{8FEFC1D3-F2A9-407E-BEE0-FB9965C9D12A}" destId="{E64FE76D-22BA-4DDE-B23C-7DB476B791BF}" srcOrd="0" destOrd="0" presId="urn:microsoft.com/office/officeart/2005/8/layout/rings+Icon"/>
    <dgm:cxn modelId="{0FF340EA-3B4C-4F90-9FFC-14C9B53B8BF0}" type="presOf" srcId="{6E0A2CA4-A1B3-419E-B2A5-95691DF647D0}" destId="{F6D74F89-9605-40E1-8B0E-308FA01A133A}" srcOrd="0" destOrd="0" presId="urn:microsoft.com/office/officeart/2005/8/layout/rings+Icon"/>
    <dgm:cxn modelId="{40A60271-AF68-43CB-BBF5-9BAF0C20A259}" type="presOf" srcId="{72406883-618B-46FF-8428-DD6BC76098A1}" destId="{C05E61AB-C448-4516-ACC1-14703ED66FED}" srcOrd="0" destOrd="0" presId="urn:microsoft.com/office/officeart/2005/8/layout/rings+Icon"/>
    <dgm:cxn modelId="{7CCE1C6A-6317-4B80-9386-58804196993C}" srcId="{8FEFC1D3-F2A9-407E-BEE0-FB9965C9D12A}" destId="{A3CBE626-C94A-4DBE-9611-D1DD8C117DD1}" srcOrd="2" destOrd="0" parTransId="{CDF5430D-4A0C-407B-A2AC-8656C684CD1D}" sibTransId="{77D67BFE-1A55-4AD1-B084-39AD17281BB0}"/>
    <dgm:cxn modelId="{6BC74E40-0B59-4936-9E40-6B62BEE1F6D7}" type="presOf" srcId="{A3CBE626-C94A-4DBE-9611-D1DD8C117DD1}" destId="{58BACB3D-7D5F-409C-9E0C-659537D0724C}" srcOrd="0" destOrd="0" presId="urn:microsoft.com/office/officeart/2005/8/layout/rings+Icon"/>
    <dgm:cxn modelId="{2DF4D85D-6D4E-4701-9DF0-A76DBC9EA63F}" srcId="{8FEFC1D3-F2A9-407E-BEE0-FB9965C9D12A}" destId="{43C1D273-BCC2-4815-9A03-41AA97022EE9}" srcOrd="4" destOrd="0" parTransId="{1D93FDF5-67CF-4118-80BD-3BC9C2C8D1B2}" sibTransId="{D2BAB0F4-0DDD-42A7-BCB3-8339272A91CE}"/>
    <dgm:cxn modelId="{CA630197-BC0D-4976-8B5C-2E656446BD90}" srcId="{8FEFC1D3-F2A9-407E-BEE0-FB9965C9D12A}" destId="{72406883-618B-46FF-8428-DD6BC76098A1}" srcOrd="0" destOrd="0" parTransId="{CD798AF9-F665-4678-B636-2B4817EC221B}" sibTransId="{DC1B1F95-EE05-4A2E-98FB-49D03181C7E4}"/>
    <dgm:cxn modelId="{1FFC2B02-EE48-4AD4-8D26-2BDDBE3839E0}" srcId="{8FEFC1D3-F2A9-407E-BEE0-FB9965C9D12A}" destId="{6E0A2CA4-A1B3-419E-B2A5-95691DF647D0}" srcOrd="5" destOrd="0" parTransId="{314ABC7A-E155-466A-98C7-6C158E2148B2}" sibTransId="{2CAA15D2-346C-40D1-9BE2-9092AD213CFD}"/>
    <dgm:cxn modelId="{24AFB9CC-21B4-4A6F-A1DD-C79570693E4A}" srcId="{8FEFC1D3-F2A9-407E-BEE0-FB9965C9D12A}" destId="{03CF487A-F222-460C-934C-9FDEE9CFAB92}" srcOrd="1" destOrd="0" parTransId="{6B93DE1F-73A1-43DB-A891-E25C861B5EDA}" sibTransId="{2EE57CF8-A3F7-47A5-A83D-7254B2F64991}"/>
    <dgm:cxn modelId="{3EA56494-F431-4492-99C5-88FADBCCE2C4}" srcId="{8FEFC1D3-F2A9-407E-BEE0-FB9965C9D12A}" destId="{D0963F9A-1FC3-4679-8B18-294579433C90}" srcOrd="3" destOrd="0" parTransId="{98B82992-6AC3-43C7-B647-D79F59BAE3E5}" sibTransId="{F3E9C1A7-BA7B-4BAA-940C-806107AE2287}"/>
    <dgm:cxn modelId="{60834E28-1FFE-4D2F-B1BC-00234829F6DA}" type="presOf" srcId="{03CF487A-F222-460C-934C-9FDEE9CFAB92}" destId="{BB3BE4D8-23AA-4A88-9703-6F0919E0DE88}" srcOrd="0" destOrd="0" presId="urn:microsoft.com/office/officeart/2005/8/layout/rings+Icon"/>
    <dgm:cxn modelId="{748217E4-7319-4925-A874-22AB3AE3CDDB}" type="presOf" srcId="{D0963F9A-1FC3-4679-8B18-294579433C90}" destId="{A90A2C29-E00A-4276-8EFF-2E2E1F58961C}" srcOrd="0" destOrd="0" presId="urn:microsoft.com/office/officeart/2005/8/layout/rings+Icon"/>
    <dgm:cxn modelId="{793BEC4C-63A4-45C0-B4F1-1322DE517B67}" type="presParOf" srcId="{E64FE76D-22BA-4DDE-B23C-7DB476B791BF}" destId="{C05E61AB-C448-4516-ACC1-14703ED66FED}" srcOrd="0" destOrd="0" presId="urn:microsoft.com/office/officeart/2005/8/layout/rings+Icon"/>
    <dgm:cxn modelId="{0F06343A-089B-40B9-944D-F520AD712C33}" type="presParOf" srcId="{E64FE76D-22BA-4DDE-B23C-7DB476B791BF}" destId="{BB3BE4D8-23AA-4A88-9703-6F0919E0DE88}" srcOrd="1" destOrd="0" presId="urn:microsoft.com/office/officeart/2005/8/layout/rings+Icon"/>
    <dgm:cxn modelId="{B557D57A-B59F-4435-89C1-CCC127DE6D15}" type="presParOf" srcId="{E64FE76D-22BA-4DDE-B23C-7DB476B791BF}" destId="{58BACB3D-7D5F-409C-9E0C-659537D0724C}" srcOrd="2" destOrd="0" presId="urn:microsoft.com/office/officeart/2005/8/layout/rings+Icon"/>
    <dgm:cxn modelId="{6D199CC5-652B-4157-A7F9-DBF28D94D7F6}" type="presParOf" srcId="{E64FE76D-22BA-4DDE-B23C-7DB476B791BF}" destId="{A90A2C29-E00A-4276-8EFF-2E2E1F58961C}" srcOrd="3" destOrd="0" presId="urn:microsoft.com/office/officeart/2005/8/layout/rings+Icon"/>
    <dgm:cxn modelId="{73E59950-5568-4330-91F1-838D78CA0461}" type="presParOf" srcId="{E64FE76D-22BA-4DDE-B23C-7DB476B791BF}" destId="{4D908861-FA12-47C0-9707-E67A08D70024}" srcOrd="4" destOrd="0" presId="urn:microsoft.com/office/officeart/2005/8/layout/rings+Icon"/>
    <dgm:cxn modelId="{FE0A7509-A259-4161-9875-125BAAA08959}" type="presParOf" srcId="{E64FE76D-22BA-4DDE-B23C-7DB476B791BF}" destId="{F6D74F89-9605-40E1-8B0E-308FA01A133A}" srcOrd="5" destOrd="0" presId="urn:microsoft.com/office/officeart/2005/8/layout/rings+Icon"/>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BAFB5F-F60B-4518-ADF1-AA36B8B17EB4}" type="doc">
      <dgm:prSet loTypeId="urn:microsoft.com/office/officeart/2005/8/layout/hList9" loCatId="list" qsTypeId="urn:microsoft.com/office/officeart/2005/8/quickstyle/simple4" qsCatId="simple" csTypeId="urn:microsoft.com/office/officeart/2005/8/colors/colorful1#3" csCatId="colorful" phldr="1"/>
      <dgm:spPr/>
      <dgm:t>
        <a:bodyPr/>
        <a:lstStyle/>
        <a:p>
          <a:endParaRPr lang="en-US"/>
        </a:p>
      </dgm:t>
    </dgm:pt>
    <dgm:pt modelId="{3B7FCA28-ED78-4D4C-9AC9-6833A4B38456}">
      <dgm:prSet phldrT="[Text]"/>
      <dgm:spPr/>
      <dgm:t>
        <a:bodyPr/>
        <a:lstStyle/>
        <a:p>
          <a:r>
            <a:rPr lang="en-US" dirty="0" smtClean="0"/>
            <a:t>Adult</a:t>
          </a:r>
          <a:endParaRPr lang="en-US" dirty="0"/>
        </a:p>
      </dgm:t>
    </dgm:pt>
    <dgm:pt modelId="{8EE74742-EB4E-46D3-831C-1BC555E8A3E1}" type="parTrans" cxnId="{0CD0826E-BB1E-451A-AA27-1F268A02C6E0}">
      <dgm:prSet/>
      <dgm:spPr/>
      <dgm:t>
        <a:bodyPr/>
        <a:lstStyle/>
        <a:p>
          <a:endParaRPr lang="en-US"/>
        </a:p>
      </dgm:t>
    </dgm:pt>
    <dgm:pt modelId="{A25C48F3-DB74-4B06-A4F3-22856E7522DA}" type="sibTrans" cxnId="{0CD0826E-BB1E-451A-AA27-1F268A02C6E0}">
      <dgm:prSet/>
      <dgm:spPr/>
      <dgm:t>
        <a:bodyPr/>
        <a:lstStyle/>
        <a:p>
          <a:endParaRPr lang="en-US"/>
        </a:p>
      </dgm:t>
    </dgm:pt>
    <dgm:pt modelId="{755A9C07-3F1E-485B-9784-1A5AA8286DD3}">
      <dgm:prSet phldrT="[Text]"/>
      <dgm:spPr/>
      <dgm:t>
        <a:bodyPr/>
        <a:lstStyle/>
        <a:p>
          <a:r>
            <a:rPr lang="en-US" dirty="0" smtClean="0"/>
            <a:t>10-20 mg/day</a:t>
          </a:r>
          <a:endParaRPr lang="en-US" dirty="0"/>
        </a:p>
      </dgm:t>
    </dgm:pt>
    <dgm:pt modelId="{D3D4A309-C017-47FA-9FF0-90C939D4404D}" type="parTrans" cxnId="{38C2C992-C71A-4AFC-B3DB-9A31FDD0C903}">
      <dgm:prSet/>
      <dgm:spPr/>
      <dgm:t>
        <a:bodyPr/>
        <a:lstStyle/>
        <a:p>
          <a:endParaRPr lang="en-US"/>
        </a:p>
      </dgm:t>
    </dgm:pt>
    <dgm:pt modelId="{3FFA9C02-4536-42E8-A077-302200577971}" type="sibTrans" cxnId="{38C2C992-C71A-4AFC-B3DB-9A31FDD0C903}">
      <dgm:prSet/>
      <dgm:spPr/>
      <dgm:t>
        <a:bodyPr/>
        <a:lstStyle/>
        <a:p>
          <a:endParaRPr lang="en-US"/>
        </a:p>
      </dgm:t>
    </dgm:pt>
    <dgm:pt modelId="{BDF71A51-F8BD-4702-A10D-9828B95958F4}">
      <dgm:prSet/>
      <dgm:spPr/>
      <dgm:t>
        <a:bodyPr/>
        <a:lstStyle/>
        <a:p>
          <a:r>
            <a:rPr lang="en-US" dirty="0" smtClean="0"/>
            <a:t>Pregnancy </a:t>
          </a:r>
          <a:endParaRPr lang="en-US" dirty="0"/>
        </a:p>
      </dgm:t>
    </dgm:pt>
    <dgm:pt modelId="{F7656D61-D378-4ECF-AEAE-77820E0A3BEF}" type="parTrans" cxnId="{8994CFA0-42CA-42AE-B98F-D03B667A6845}">
      <dgm:prSet/>
      <dgm:spPr/>
      <dgm:t>
        <a:bodyPr/>
        <a:lstStyle/>
        <a:p>
          <a:endParaRPr lang="en-US"/>
        </a:p>
      </dgm:t>
    </dgm:pt>
    <dgm:pt modelId="{8A3A9E5C-0392-4DC4-9363-5F9235983FBA}" type="sibTrans" cxnId="{8994CFA0-42CA-42AE-B98F-D03B667A6845}">
      <dgm:prSet/>
      <dgm:spPr/>
      <dgm:t>
        <a:bodyPr/>
        <a:lstStyle/>
        <a:p>
          <a:endParaRPr lang="en-US"/>
        </a:p>
      </dgm:t>
    </dgm:pt>
    <dgm:pt modelId="{D717DDB2-8235-4652-9A88-2C375D3746B2}">
      <dgm:prSet/>
      <dgm:spPr/>
      <dgm:t>
        <a:bodyPr/>
        <a:lstStyle/>
        <a:p>
          <a:r>
            <a:rPr lang="en-US" dirty="0" smtClean="0"/>
            <a:t>40mg/day</a:t>
          </a:r>
          <a:endParaRPr lang="en-US" dirty="0"/>
        </a:p>
      </dgm:t>
    </dgm:pt>
    <dgm:pt modelId="{1817A77B-F1C8-4A34-9D97-5D852A3FC686}" type="parTrans" cxnId="{736DC27D-3928-4383-9967-285B3BEA47E3}">
      <dgm:prSet/>
      <dgm:spPr/>
      <dgm:t>
        <a:bodyPr/>
        <a:lstStyle/>
        <a:p>
          <a:endParaRPr lang="en-US"/>
        </a:p>
      </dgm:t>
    </dgm:pt>
    <dgm:pt modelId="{2089D090-B4B6-471C-AE4F-6B55A2D74D00}" type="sibTrans" cxnId="{736DC27D-3928-4383-9967-285B3BEA47E3}">
      <dgm:prSet/>
      <dgm:spPr/>
      <dgm:t>
        <a:bodyPr/>
        <a:lstStyle/>
        <a:p>
          <a:endParaRPr lang="en-US"/>
        </a:p>
      </dgm:t>
    </dgm:pt>
    <dgm:pt modelId="{4FEE3566-6D40-45DA-8437-58987B8CD05F}" type="pres">
      <dgm:prSet presAssocID="{E3BAFB5F-F60B-4518-ADF1-AA36B8B17EB4}" presName="list" presStyleCnt="0">
        <dgm:presLayoutVars>
          <dgm:dir/>
          <dgm:animLvl val="lvl"/>
        </dgm:presLayoutVars>
      </dgm:prSet>
      <dgm:spPr/>
      <dgm:t>
        <a:bodyPr/>
        <a:lstStyle/>
        <a:p>
          <a:endParaRPr lang="en-US"/>
        </a:p>
      </dgm:t>
    </dgm:pt>
    <dgm:pt modelId="{7D9228E6-AB0F-40DA-AD1C-DA17CE08CB0B}" type="pres">
      <dgm:prSet presAssocID="{3B7FCA28-ED78-4D4C-9AC9-6833A4B38456}" presName="posSpace" presStyleCnt="0"/>
      <dgm:spPr/>
      <dgm:t>
        <a:bodyPr/>
        <a:lstStyle/>
        <a:p>
          <a:endParaRPr lang="en-US"/>
        </a:p>
      </dgm:t>
    </dgm:pt>
    <dgm:pt modelId="{39C997DE-9C85-4F5C-A54F-4D9FEAA57EFE}" type="pres">
      <dgm:prSet presAssocID="{3B7FCA28-ED78-4D4C-9AC9-6833A4B38456}" presName="vertFlow" presStyleCnt="0"/>
      <dgm:spPr/>
      <dgm:t>
        <a:bodyPr/>
        <a:lstStyle/>
        <a:p>
          <a:endParaRPr lang="en-US"/>
        </a:p>
      </dgm:t>
    </dgm:pt>
    <dgm:pt modelId="{297E1E97-201E-43DF-B0A7-521C2F98D770}" type="pres">
      <dgm:prSet presAssocID="{3B7FCA28-ED78-4D4C-9AC9-6833A4B38456}" presName="topSpace" presStyleCnt="0"/>
      <dgm:spPr/>
      <dgm:t>
        <a:bodyPr/>
        <a:lstStyle/>
        <a:p>
          <a:endParaRPr lang="en-US"/>
        </a:p>
      </dgm:t>
    </dgm:pt>
    <dgm:pt modelId="{CD3D518C-3017-4E33-896A-28800CE2D87E}" type="pres">
      <dgm:prSet presAssocID="{3B7FCA28-ED78-4D4C-9AC9-6833A4B38456}" presName="firstComp" presStyleCnt="0"/>
      <dgm:spPr/>
      <dgm:t>
        <a:bodyPr/>
        <a:lstStyle/>
        <a:p>
          <a:endParaRPr lang="en-US"/>
        </a:p>
      </dgm:t>
    </dgm:pt>
    <dgm:pt modelId="{A7ED8F0B-BAB3-4341-977C-F2A498A9A729}" type="pres">
      <dgm:prSet presAssocID="{3B7FCA28-ED78-4D4C-9AC9-6833A4B38456}" presName="firstChild" presStyleLbl="bgAccFollowNode1" presStyleIdx="0" presStyleCnt="2" custScaleY="177133"/>
      <dgm:spPr/>
      <dgm:t>
        <a:bodyPr/>
        <a:lstStyle/>
        <a:p>
          <a:endParaRPr lang="en-US"/>
        </a:p>
      </dgm:t>
    </dgm:pt>
    <dgm:pt modelId="{88096ED3-E846-4FDD-B75B-8B8DB4F10853}" type="pres">
      <dgm:prSet presAssocID="{3B7FCA28-ED78-4D4C-9AC9-6833A4B38456}" presName="firstChildTx" presStyleLbl="bgAccFollowNode1" presStyleIdx="0" presStyleCnt="2">
        <dgm:presLayoutVars>
          <dgm:bulletEnabled val="1"/>
        </dgm:presLayoutVars>
      </dgm:prSet>
      <dgm:spPr/>
      <dgm:t>
        <a:bodyPr/>
        <a:lstStyle/>
        <a:p>
          <a:endParaRPr lang="en-US"/>
        </a:p>
      </dgm:t>
    </dgm:pt>
    <dgm:pt modelId="{35F1D687-2868-4C8C-A712-DABA083AF009}" type="pres">
      <dgm:prSet presAssocID="{3B7FCA28-ED78-4D4C-9AC9-6833A4B38456}" presName="negSpace" presStyleCnt="0"/>
      <dgm:spPr/>
      <dgm:t>
        <a:bodyPr/>
        <a:lstStyle/>
        <a:p>
          <a:endParaRPr lang="en-US"/>
        </a:p>
      </dgm:t>
    </dgm:pt>
    <dgm:pt modelId="{02C852BA-9DDC-44C3-91F7-A89382EE1E92}" type="pres">
      <dgm:prSet presAssocID="{3B7FCA28-ED78-4D4C-9AC9-6833A4B38456}" presName="circle" presStyleLbl="node1" presStyleIdx="0" presStyleCnt="2" custScaleX="121564"/>
      <dgm:spPr/>
      <dgm:t>
        <a:bodyPr/>
        <a:lstStyle/>
        <a:p>
          <a:endParaRPr lang="en-US"/>
        </a:p>
      </dgm:t>
    </dgm:pt>
    <dgm:pt modelId="{71990E71-61C9-42D5-8782-BEA75FF88C77}" type="pres">
      <dgm:prSet presAssocID="{A25C48F3-DB74-4B06-A4F3-22856E7522DA}" presName="transSpace" presStyleCnt="0"/>
      <dgm:spPr/>
      <dgm:t>
        <a:bodyPr/>
        <a:lstStyle/>
        <a:p>
          <a:endParaRPr lang="en-US"/>
        </a:p>
      </dgm:t>
    </dgm:pt>
    <dgm:pt modelId="{E4272DBC-E6B2-4569-9510-6A9939515B5F}" type="pres">
      <dgm:prSet presAssocID="{BDF71A51-F8BD-4702-A10D-9828B95958F4}" presName="posSpace" presStyleCnt="0"/>
      <dgm:spPr/>
      <dgm:t>
        <a:bodyPr/>
        <a:lstStyle/>
        <a:p>
          <a:endParaRPr lang="en-US"/>
        </a:p>
      </dgm:t>
    </dgm:pt>
    <dgm:pt modelId="{1576CFB0-B3D5-46E3-8ECF-CAA173E5698F}" type="pres">
      <dgm:prSet presAssocID="{BDF71A51-F8BD-4702-A10D-9828B95958F4}" presName="vertFlow" presStyleCnt="0"/>
      <dgm:spPr/>
      <dgm:t>
        <a:bodyPr/>
        <a:lstStyle/>
        <a:p>
          <a:endParaRPr lang="en-US"/>
        </a:p>
      </dgm:t>
    </dgm:pt>
    <dgm:pt modelId="{259CE005-94D7-4E08-8453-F4352A3D6785}" type="pres">
      <dgm:prSet presAssocID="{BDF71A51-F8BD-4702-A10D-9828B95958F4}" presName="topSpace" presStyleCnt="0"/>
      <dgm:spPr/>
      <dgm:t>
        <a:bodyPr/>
        <a:lstStyle/>
        <a:p>
          <a:endParaRPr lang="en-US"/>
        </a:p>
      </dgm:t>
    </dgm:pt>
    <dgm:pt modelId="{058031CA-6643-4DEB-9FDF-CA6541C2867A}" type="pres">
      <dgm:prSet presAssocID="{BDF71A51-F8BD-4702-A10D-9828B95958F4}" presName="firstComp" presStyleCnt="0"/>
      <dgm:spPr/>
      <dgm:t>
        <a:bodyPr/>
        <a:lstStyle/>
        <a:p>
          <a:endParaRPr lang="en-US"/>
        </a:p>
      </dgm:t>
    </dgm:pt>
    <dgm:pt modelId="{B72B01A1-4480-438C-A65B-728FD39049A1}" type="pres">
      <dgm:prSet presAssocID="{BDF71A51-F8BD-4702-A10D-9828B95958F4}" presName="firstChild" presStyleLbl="bgAccFollowNode1" presStyleIdx="1" presStyleCnt="2" custScaleY="194553"/>
      <dgm:spPr/>
      <dgm:t>
        <a:bodyPr/>
        <a:lstStyle/>
        <a:p>
          <a:endParaRPr lang="en-US"/>
        </a:p>
      </dgm:t>
    </dgm:pt>
    <dgm:pt modelId="{5B7225EC-6D92-4EB3-9E7F-08EE4C765EAA}" type="pres">
      <dgm:prSet presAssocID="{BDF71A51-F8BD-4702-A10D-9828B95958F4}" presName="firstChildTx" presStyleLbl="bgAccFollowNode1" presStyleIdx="1" presStyleCnt="2">
        <dgm:presLayoutVars>
          <dgm:bulletEnabled val="1"/>
        </dgm:presLayoutVars>
      </dgm:prSet>
      <dgm:spPr/>
      <dgm:t>
        <a:bodyPr/>
        <a:lstStyle/>
        <a:p>
          <a:endParaRPr lang="en-US"/>
        </a:p>
      </dgm:t>
    </dgm:pt>
    <dgm:pt modelId="{56312D83-56E9-401B-A2B0-DE0ABA5C6793}" type="pres">
      <dgm:prSet presAssocID="{BDF71A51-F8BD-4702-A10D-9828B95958F4}" presName="negSpace" presStyleCnt="0"/>
      <dgm:spPr/>
      <dgm:t>
        <a:bodyPr/>
        <a:lstStyle/>
        <a:p>
          <a:endParaRPr lang="en-US"/>
        </a:p>
      </dgm:t>
    </dgm:pt>
    <dgm:pt modelId="{F35709EF-0F26-4C48-81FA-7CBFBADD5C22}" type="pres">
      <dgm:prSet presAssocID="{BDF71A51-F8BD-4702-A10D-9828B95958F4}" presName="circle" presStyleLbl="node1" presStyleIdx="1" presStyleCnt="2" custScaleX="121885"/>
      <dgm:spPr/>
      <dgm:t>
        <a:bodyPr/>
        <a:lstStyle/>
        <a:p>
          <a:endParaRPr lang="en-US"/>
        </a:p>
      </dgm:t>
    </dgm:pt>
  </dgm:ptLst>
  <dgm:cxnLst>
    <dgm:cxn modelId="{F62F7642-EE68-48D2-896C-A257836FF81C}" type="presOf" srcId="{E3BAFB5F-F60B-4518-ADF1-AA36B8B17EB4}" destId="{4FEE3566-6D40-45DA-8437-58987B8CD05F}" srcOrd="0" destOrd="0" presId="urn:microsoft.com/office/officeart/2005/8/layout/hList9"/>
    <dgm:cxn modelId="{6BE122D7-3039-48B1-97A9-3EA3174ABB14}" type="presOf" srcId="{BDF71A51-F8BD-4702-A10D-9828B95958F4}" destId="{F35709EF-0F26-4C48-81FA-7CBFBADD5C22}" srcOrd="0" destOrd="0" presId="urn:microsoft.com/office/officeart/2005/8/layout/hList9"/>
    <dgm:cxn modelId="{88A1572E-7D87-4E0D-99C1-55797F66B96B}" type="presOf" srcId="{755A9C07-3F1E-485B-9784-1A5AA8286DD3}" destId="{88096ED3-E846-4FDD-B75B-8B8DB4F10853}" srcOrd="1" destOrd="0" presId="urn:microsoft.com/office/officeart/2005/8/layout/hList9"/>
    <dgm:cxn modelId="{736DC27D-3928-4383-9967-285B3BEA47E3}" srcId="{BDF71A51-F8BD-4702-A10D-9828B95958F4}" destId="{D717DDB2-8235-4652-9A88-2C375D3746B2}" srcOrd="0" destOrd="0" parTransId="{1817A77B-F1C8-4A34-9D97-5D852A3FC686}" sibTransId="{2089D090-B4B6-471C-AE4F-6B55A2D74D00}"/>
    <dgm:cxn modelId="{A76304C1-809B-4B6C-B62C-63DD8EBE4AE0}" type="presOf" srcId="{D717DDB2-8235-4652-9A88-2C375D3746B2}" destId="{B72B01A1-4480-438C-A65B-728FD39049A1}" srcOrd="0" destOrd="0" presId="urn:microsoft.com/office/officeart/2005/8/layout/hList9"/>
    <dgm:cxn modelId="{0CD0826E-BB1E-451A-AA27-1F268A02C6E0}" srcId="{E3BAFB5F-F60B-4518-ADF1-AA36B8B17EB4}" destId="{3B7FCA28-ED78-4D4C-9AC9-6833A4B38456}" srcOrd="0" destOrd="0" parTransId="{8EE74742-EB4E-46D3-831C-1BC555E8A3E1}" sibTransId="{A25C48F3-DB74-4B06-A4F3-22856E7522DA}"/>
    <dgm:cxn modelId="{83371221-FD61-4F5B-BA16-9D4286CB360D}" type="presOf" srcId="{D717DDB2-8235-4652-9A88-2C375D3746B2}" destId="{5B7225EC-6D92-4EB3-9E7F-08EE4C765EAA}" srcOrd="1" destOrd="0" presId="urn:microsoft.com/office/officeart/2005/8/layout/hList9"/>
    <dgm:cxn modelId="{3F481038-8BDB-4220-9E4C-631F833D1DAF}" type="presOf" srcId="{755A9C07-3F1E-485B-9784-1A5AA8286DD3}" destId="{A7ED8F0B-BAB3-4341-977C-F2A498A9A729}" srcOrd="0" destOrd="0" presId="urn:microsoft.com/office/officeart/2005/8/layout/hList9"/>
    <dgm:cxn modelId="{AB5FCEC9-BE23-486A-96CC-835847D896D5}" type="presOf" srcId="{3B7FCA28-ED78-4D4C-9AC9-6833A4B38456}" destId="{02C852BA-9DDC-44C3-91F7-A89382EE1E92}" srcOrd="0" destOrd="0" presId="urn:microsoft.com/office/officeart/2005/8/layout/hList9"/>
    <dgm:cxn modelId="{38C2C992-C71A-4AFC-B3DB-9A31FDD0C903}" srcId="{3B7FCA28-ED78-4D4C-9AC9-6833A4B38456}" destId="{755A9C07-3F1E-485B-9784-1A5AA8286DD3}" srcOrd="0" destOrd="0" parTransId="{D3D4A309-C017-47FA-9FF0-90C939D4404D}" sibTransId="{3FFA9C02-4536-42E8-A077-302200577971}"/>
    <dgm:cxn modelId="{8994CFA0-42CA-42AE-B98F-D03B667A6845}" srcId="{E3BAFB5F-F60B-4518-ADF1-AA36B8B17EB4}" destId="{BDF71A51-F8BD-4702-A10D-9828B95958F4}" srcOrd="1" destOrd="0" parTransId="{F7656D61-D378-4ECF-AEAE-77820E0A3BEF}" sibTransId="{8A3A9E5C-0392-4DC4-9363-5F9235983FBA}"/>
    <dgm:cxn modelId="{CE507906-A27E-46DE-9968-A91D7F344532}" type="presParOf" srcId="{4FEE3566-6D40-45DA-8437-58987B8CD05F}" destId="{7D9228E6-AB0F-40DA-AD1C-DA17CE08CB0B}" srcOrd="0" destOrd="0" presId="urn:microsoft.com/office/officeart/2005/8/layout/hList9"/>
    <dgm:cxn modelId="{36079DEE-6E53-468E-8093-021320236627}" type="presParOf" srcId="{4FEE3566-6D40-45DA-8437-58987B8CD05F}" destId="{39C997DE-9C85-4F5C-A54F-4D9FEAA57EFE}" srcOrd="1" destOrd="0" presId="urn:microsoft.com/office/officeart/2005/8/layout/hList9"/>
    <dgm:cxn modelId="{79ADCF3A-7E07-41AE-81D8-718F1C5671CB}" type="presParOf" srcId="{39C997DE-9C85-4F5C-A54F-4D9FEAA57EFE}" destId="{297E1E97-201E-43DF-B0A7-521C2F98D770}" srcOrd="0" destOrd="0" presId="urn:microsoft.com/office/officeart/2005/8/layout/hList9"/>
    <dgm:cxn modelId="{D00272B9-062C-48DF-8615-6A2D702AB4A4}" type="presParOf" srcId="{39C997DE-9C85-4F5C-A54F-4D9FEAA57EFE}" destId="{CD3D518C-3017-4E33-896A-28800CE2D87E}" srcOrd="1" destOrd="0" presId="urn:microsoft.com/office/officeart/2005/8/layout/hList9"/>
    <dgm:cxn modelId="{0051BBB7-9CCB-4C5B-A635-4A44471BC770}" type="presParOf" srcId="{CD3D518C-3017-4E33-896A-28800CE2D87E}" destId="{A7ED8F0B-BAB3-4341-977C-F2A498A9A729}" srcOrd="0" destOrd="0" presId="urn:microsoft.com/office/officeart/2005/8/layout/hList9"/>
    <dgm:cxn modelId="{D9924210-C52D-4400-9396-ED42FD016FE0}" type="presParOf" srcId="{CD3D518C-3017-4E33-896A-28800CE2D87E}" destId="{88096ED3-E846-4FDD-B75B-8B8DB4F10853}" srcOrd="1" destOrd="0" presId="urn:microsoft.com/office/officeart/2005/8/layout/hList9"/>
    <dgm:cxn modelId="{2CA06DC7-0471-417D-B966-B7FD673FB10C}" type="presParOf" srcId="{4FEE3566-6D40-45DA-8437-58987B8CD05F}" destId="{35F1D687-2868-4C8C-A712-DABA083AF009}" srcOrd="2" destOrd="0" presId="urn:microsoft.com/office/officeart/2005/8/layout/hList9"/>
    <dgm:cxn modelId="{1CBCCCC8-24B9-4048-9054-2D7D3080E11A}" type="presParOf" srcId="{4FEE3566-6D40-45DA-8437-58987B8CD05F}" destId="{02C852BA-9DDC-44C3-91F7-A89382EE1E92}" srcOrd="3" destOrd="0" presId="urn:microsoft.com/office/officeart/2005/8/layout/hList9"/>
    <dgm:cxn modelId="{035082A6-8B91-4EB6-AAB0-5077D2EF4C66}" type="presParOf" srcId="{4FEE3566-6D40-45DA-8437-58987B8CD05F}" destId="{71990E71-61C9-42D5-8782-BEA75FF88C77}" srcOrd="4" destOrd="0" presId="urn:microsoft.com/office/officeart/2005/8/layout/hList9"/>
    <dgm:cxn modelId="{D66588AC-85D0-4293-9B21-E1992C184859}" type="presParOf" srcId="{4FEE3566-6D40-45DA-8437-58987B8CD05F}" destId="{E4272DBC-E6B2-4569-9510-6A9939515B5F}" srcOrd="5" destOrd="0" presId="urn:microsoft.com/office/officeart/2005/8/layout/hList9"/>
    <dgm:cxn modelId="{5DEC50B4-7DD0-4FD1-B5A4-7B3945F9A7B9}" type="presParOf" srcId="{4FEE3566-6D40-45DA-8437-58987B8CD05F}" destId="{1576CFB0-B3D5-46E3-8ECF-CAA173E5698F}" srcOrd="6" destOrd="0" presId="urn:microsoft.com/office/officeart/2005/8/layout/hList9"/>
    <dgm:cxn modelId="{E548EB7C-46F5-4CD6-B9F6-FFD853A3B9AC}" type="presParOf" srcId="{1576CFB0-B3D5-46E3-8ECF-CAA173E5698F}" destId="{259CE005-94D7-4E08-8453-F4352A3D6785}" srcOrd="0" destOrd="0" presId="urn:microsoft.com/office/officeart/2005/8/layout/hList9"/>
    <dgm:cxn modelId="{FD8176DD-7089-4490-9112-A18B3F836DC8}" type="presParOf" srcId="{1576CFB0-B3D5-46E3-8ECF-CAA173E5698F}" destId="{058031CA-6643-4DEB-9FDF-CA6541C2867A}" srcOrd="1" destOrd="0" presId="urn:microsoft.com/office/officeart/2005/8/layout/hList9"/>
    <dgm:cxn modelId="{1F537223-8EDA-4FB6-948C-035F1B3085B1}" type="presParOf" srcId="{058031CA-6643-4DEB-9FDF-CA6541C2867A}" destId="{B72B01A1-4480-438C-A65B-728FD39049A1}" srcOrd="0" destOrd="0" presId="urn:microsoft.com/office/officeart/2005/8/layout/hList9"/>
    <dgm:cxn modelId="{3CE9BF10-ADC2-4164-BB4A-E00077A42F16}" type="presParOf" srcId="{058031CA-6643-4DEB-9FDF-CA6541C2867A}" destId="{5B7225EC-6D92-4EB3-9E7F-08EE4C765EAA}" srcOrd="1" destOrd="0" presId="urn:microsoft.com/office/officeart/2005/8/layout/hList9"/>
    <dgm:cxn modelId="{793838E5-A9C1-4C90-922F-5327DB70FECC}" type="presParOf" srcId="{4FEE3566-6D40-45DA-8437-58987B8CD05F}" destId="{56312D83-56E9-401B-A2B0-DE0ABA5C6793}" srcOrd="7" destOrd="0" presId="urn:microsoft.com/office/officeart/2005/8/layout/hList9"/>
    <dgm:cxn modelId="{3E872032-FE2D-4E63-BD99-6D07C9AAD6CF}" type="presParOf" srcId="{4FEE3566-6D40-45DA-8437-58987B8CD05F}" destId="{F35709EF-0F26-4C48-81FA-7CBFBADD5C22}" srcOrd="8" destOrd="0" presId="urn:microsoft.com/office/officeart/2005/8/layout/hList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1F95B1A-367A-47D6-AAE2-E7C6FDB4268A}" type="doc">
      <dgm:prSet loTypeId="urn:microsoft.com/office/officeart/2005/8/layout/hChevron3" loCatId="process" qsTypeId="urn:microsoft.com/office/officeart/2005/8/quickstyle/simple1" qsCatId="simple" csTypeId="urn:microsoft.com/office/officeart/2005/8/colors/colorful3" csCatId="colorful" phldr="1"/>
      <dgm:spPr>
        <a:scene3d>
          <a:camera prst="orthographicFront">
            <a:rot lat="0" lon="0" rev="0"/>
          </a:camera>
          <a:lightRig rig="balanced" dir="t">
            <a:rot lat="0" lon="0" rev="8700000"/>
          </a:lightRig>
        </a:scene3d>
      </dgm:spPr>
    </dgm:pt>
    <dgm:pt modelId="{E5934290-30D8-4D62-8B99-2A50B2A94FF7}">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t>Absorption </a:t>
          </a:r>
          <a:endParaRPr lang="en-US" dirty="0"/>
        </a:p>
      </dgm:t>
    </dgm:pt>
    <dgm:pt modelId="{0C26227D-0ADF-40C1-94CF-1C6A351F7369}" type="parTrans" cxnId="{53304E1A-5A57-4A01-B500-DC2D37A51FFB}">
      <dgm:prSet/>
      <dgm:spPr/>
      <dgm:t>
        <a:bodyPr/>
        <a:lstStyle/>
        <a:p>
          <a:endParaRPr lang="en-US"/>
        </a:p>
      </dgm:t>
    </dgm:pt>
    <dgm:pt modelId="{D6669416-BA47-479A-B7CE-829938CD3233}" type="sibTrans" cxnId="{53304E1A-5A57-4A01-B500-DC2D37A51FFB}">
      <dgm:prSet/>
      <dgm:spPr/>
      <dgm:t>
        <a:bodyPr/>
        <a:lstStyle/>
        <a:p>
          <a:endParaRPr lang="en-US"/>
        </a:p>
      </dgm:t>
    </dgm:pt>
    <dgm:pt modelId="{33AB6407-BC85-44D8-A784-E9130E240E5A}">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t>Transport </a:t>
          </a:r>
          <a:endParaRPr lang="en-US" dirty="0"/>
        </a:p>
      </dgm:t>
    </dgm:pt>
    <dgm:pt modelId="{23359837-E773-4F49-9705-DB28C5552FAF}" type="parTrans" cxnId="{EBF834C0-AE6C-4C8A-9020-900794EE4C27}">
      <dgm:prSet/>
      <dgm:spPr/>
      <dgm:t>
        <a:bodyPr/>
        <a:lstStyle/>
        <a:p>
          <a:endParaRPr lang="en-US"/>
        </a:p>
      </dgm:t>
    </dgm:pt>
    <dgm:pt modelId="{4460C4F3-C581-461E-ABA8-76585085A110}" type="sibTrans" cxnId="{EBF834C0-AE6C-4C8A-9020-900794EE4C27}">
      <dgm:prSet/>
      <dgm:spPr/>
      <dgm:t>
        <a:bodyPr/>
        <a:lstStyle/>
        <a:p>
          <a:endParaRPr lang="en-US"/>
        </a:p>
      </dgm:t>
    </dgm:pt>
    <dgm:pt modelId="{B97CDB9C-3019-4C3A-BA2D-0A026D39C667}">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t>Storage</a:t>
          </a:r>
          <a:endParaRPr lang="en-US" dirty="0"/>
        </a:p>
      </dgm:t>
    </dgm:pt>
    <dgm:pt modelId="{6DFA0566-52BC-4F73-88C4-FA489B3BCB22}" type="parTrans" cxnId="{8B034727-1E7C-49EE-8FCC-01CB9890114A}">
      <dgm:prSet/>
      <dgm:spPr/>
      <dgm:t>
        <a:bodyPr/>
        <a:lstStyle/>
        <a:p>
          <a:endParaRPr lang="en-US"/>
        </a:p>
      </dgm:t>
    </dgm:pt>
    <dgm:pt modelId="{442DDA78-9A76-4CDC-AC54-FD79F12015F0}" type="sibTrans" cxnId="{8B034727-1E7C-49EE-8FCC-01CB9890114A}">
      <dgm:prSet/>
      <dgm:spPr/>
      <dgm:t>
        <a:bodyPr/>
        <a:lstStyle/>
        <a:p>
          <a:endParaRPr lang="en-US"/>
        </a:p>
      </dgm:t>
    </dgm:pt>
    <dgm:pt modelId="{FFAD89B4-3579-419B-A77E-958125B88AD1}">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t>Excretion </a:t>
          </a:r>
          <a:endParaRPr lang="en-US" dirty="0"/>
        </a:p>
      </dgm:t>
    </dgm:pt>
    <dgm:pt modelId="{A4D5CF09-68D1-4550-AD01-E8EA9C4BAB35}" type="parTrans" cxnId="{A658868C-50F9-4329-A3A5-FCEA72D085C2}">
      <dgm:prSet/>
      <dgm:spPr/>
      <dgm:t>
        <a:bodyPr/>
        <a:lstStyle/>
        <a:p>
          <a:endParaRPr lang="en-US"/>
        </a:p>
      </dgm:t>
    </dgm:pt>
    <dgm:pt modelId="{037C34B3-93C7-4397-A964-D0EB96618791}" type="sibTrans" cxnId="{A658868C-50F9-4329-A3A5-FCEA72D085C2}">
      <dgm:prSet/>
      <dgm:spPr/>
      <dgm:t>
        <a:bodyPr/>
        <a:lstStyle/>
        <a:p>
          <a:endParaRPr lang="en-US"/>
        </a:p>
      </dgm:t>
    </dgm:pt>
    <dgm:pt modelId="{AFE79329-537D-44CA-9D31-9E2B51D5E7E7}" type="pres">
      <dgm:prSet presAssocID="{F1F95B1A-367A-47D6-AAE2-E7C6FDB4268A}" presName="Name0" presStyleCnt="0">
        <dgm:presLayoutVars>
          <dgm:dir/>
          <dgm:resizeHandles val="exact"/>
        </dgm:presLayoutVars>
      </dgm:prSet>
      <dgm:spPr/>
    </dgm:pt>
    <dgm:pt modelId="{45F95BB5-FF79-4EB0-9011-0D81206A7F21}" type="pres">
      <dgm:prSet presAssocID="{E5934290-30D8-4D62-8B99-2A50B2A94FF7}" presName="parTxOnly" presStyleLbl="node1" presStyleIdx="0" presStyleCnt="4">
        <dgm:presLayoutVars>
          <dgm:bulletEnabled val="1"/>
        </dgm:presLayoutVars>
      </dgm:prSet>
      <dgm:spPr/>
      <dgm:t>
        <a:bodyPr/>
        <a:lstStyle/>
        <a:p>
          <a:endParaRPr lang="en-US"/>
        </a:p>
      </dgm:t>
    </dgm:pt>
    <dgm:pt modelId="{BF8214FD-C8B0-4EF2-B7E2-E1E768E38F55}" type="pres">
      <dgm:prSet presAssocID="{D6669416-BA47-479A-B7CE-829938CD3233}" presName="par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01B8FA3B-8FBE-49D4-8D61-F064B11CAE0A}" type="pres">
      <dgm:prSet presAssocID="{33AB6407-BC85-44D8-A784-E9130E240E5A}" presName="parTxOnly" presStyleLbl="node1" presStyleIdx="1" presStyleCnt="4">
        <dgm:presLayoutVars>
          <dgm:bulletEnabled val="1"/>
        </dgm:presLayoutVars>
      </dgm:prSet>
      <dgm:spPr/>
      <dgm:t>
        <a:bodyPr/>
        <a:lstStyle/>
        <a:p>
          <a:endParaRPr lang="en-US"/>
        </a:p>
      </dgm:t>
    </dgm:pt>
    <dgm:pt modelId="{6C01DBF3-7791-44C3-803D-E3AA8E384C6C}" type="pres">
      <dgm:prSet presAssocID="{4460C4F3-C581-461E-ABA8-76585085A110}" presName="par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21677EC5-E709-4C60-A428-C6BA3B18A186}" type="pres">
      <dgm:prSet presAssocID="{B97CDB9C-3019-4C3A-BA2D-0A026D39C667}" presName="parTxOnly" presStyleLbl="node1" presStyleIdx="2" presStyleCnt="4">
        <dgm:presLayoutVars>
          <dgm:bulletEnabled val="1"/>
        </dgm:presLayoutVars>
      </dgm:prSet>
      <dgm:spPr/>
      <dgm:t>
        <a:bodyPr/>
        <a:lstStyle/>
        <a:p>
          <a:endParaRPr lang="en-US"/>
        </a:p>
      </dgm:t>
    </dgm:pt>
    <dgm:pt modelId="{2E675511-B6AB-45C4-AB80-EB49CAEC6FE6}" type="pres">
      <dgm:prSet presAssocID="{442DDA78-9A76-4CDC-AC54-FD79F12015F0}" presName="par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AAF5C78F-A0C8-4CE0-8241-C72091C4888F}" type="pres">
      <dgm:prSet presAssocID="{FFAD89B4-3579-419B-A77E-958125B88AD1}" presName="parTxOnly" presStyleLbl="node1" presStyleIdx="3" presStyleCnt="4">
        <dgm:presLayoutVars>
          <dgm:bulletEnabled val="1"/>
        </dgm:presLayoutVars>
      </dgm:prSet>
      <dgm:spPr/>
      <dgm:t>
        <a:bodyPr/>
        <a:lstStyle/>
        <a:p>
          <a:endParaRPr lang="en-US"/>
        </a:p>
      </dgm:t>
    </dgm:pt>
  </dgm:ptLst>
  <dgm:cxnLst>
    <dgm:cxn modelId="{966250BC-5391-4D91-A4A2-471F30CCCAA0}" type="presOf" srcId="{FFAD89B4-3579-419B-A77E-958125B88AD1}" destId="{AAF5C78F-A0C8-4CE0-8241-C72091C4888F}" srcOrd="0" destOrd="0" presId="urn:microsoft.com/office/officeart/2005/8/layout/hChevron3"/>
    <dgm:cxn modelId="{EBF834C0-AE6C-4C8A-9020-900794EE4C27}" srcId="{F1F95B1A-367A-47D6-AAE2-E7C6FDB4268A}" destId="{33AB6407-BC85-44D8-A784-E9130E240E5A}" srcOrd="1" destOrd="0" parTransId="{23359837-E773-4F49-9705-DB28C5552FAF}" sibTransId="{4460C4F3-C581-461E-ABA8-76585085A110}"/>
    <dgm:cxn modelId="{5B9618DD-5302-4201-AFD9-8E8BDEF2E2DD}" type="presOf" srcId="{B97CDB9C-3019-4C3A-BA2D-0A026D39C667}" destId="{21677EC5-E709-4C60-A428-C6BA3B18A186}" srcOrd="0" destOrd="0" presId="urn:microsoft.com/office/officeart/2005/8/layout/hChevron3"/>
    <dgm:cxn modelId="{5022BEBE-A60E-4793-B450-A849CB209EC0}" type="presOf" srcId="{E5934290-30D8-4D62-8B99-2A50B2A94FF7}" destId="{45F95BB5-FF79-4EB0-9011-0D81206A7F21}" srcOrd="0" destOrd="0" presId="urn:microsoft.com/office/officeart/2005/8/layout/hChevron3"/>
    <dgm:cxn modelId="{8B034727-1E7C-49EE-8FCC-01CB9890114A}" srcId="{F1F95B1A-367A-47D6-AAE2-E7C6FDB4268A}" destId="{B97CDB9C-3019-4C3A-BA2D-0A026D39C667}" srcOrd="2" destOrd="0" parTransId="{6DFA0566-52BC-4F73-88C4-FA489B3BCB22}" sibTransId="{442DDA78-9A76-4CDC-AC54-FD79F12015F0}"/>
    <dgm:cxn modelId="{9AD39E24-D124-4986-B4C6-7B5DFE170136}" type="presOf" srcId="{F1F95B1A-367A-47D6-AAE2-E7C6FDB4268A}" destId="{AFE79329-537D-44CA-9D31-9E2B51D5E7E7}" srcOrd="0" destOrd="0" presId="urn:microsoft.com/office/officeart/2005/8/layout/hChevron3"/>
    <dgm:cxn modelId="{53304E1A-5A57-4A01-B500-DC2D37A51FFB}" srcId="{F1F95B1A-367A-47D6-AAE2-E7C6FDB4268A}" destId="{E5934290-30D8-4D62-8B99-2A50B2A94FF7}" srcOrd="0" destOrd="0" parTransId="{0C26227D-0ADF-40C1-94CF-1C6A351F7369}" sibTransId="{D6669416-BA47-479A-B7CE-829938CD3233}"/>
    <dgm:cxn modelId="{29743310-AC93-474B-9AA4-1602C32B8AB7}" type="presOf" srcId="{33AB6407-BC85-44D8-A784-E9130E240E5A}" destId="{01B8FA3B-8FBE-49D4-8D61-F064B11CAE0A}" srcOrd="0" destOrd="0" presId="urn:microsoft.com/office/officeart/2005/8/layout/hChevron3"/>
    <dgm:cxn modelId="{A658868C-50F9-4329-A3A5-FCEA72D085C2}" srcId="{F1F95B1A-367A-47D6-AAE2-E7C6FDB4268A}" destId="{FFAD89B4-3579-419B-A77E-958125B88AD1}" srcOrd="3" destOrd="0" parTransId="{A4D5CF09-68D1-4550-AD01-E8EA9C4BAB35}" sibTransId="{037C34B3-93C7-4397-A964-D0EB96618791}"/>
    <dgm:cxn modelId="{A224EE2F-5686-474D-BC0D-323B311F3649}" type="presParOf" srcId="{AFE79329-537D-44CA-9D31-9E2B51D5E7E7}" destId="{45F95BB5-FF79-4EB0-9011-0D81206A7F21}" srcOrd="0" destOrd="0" presId="urn:microsoft.com/office/officeart/2005/8/layout/hChevron3"/>
    <dgm:cxn modelId="{94AA9549-D4E6-4E86-AE19-92F6D557E42A}" type="presParOf" srcId="{AFE79329-537D-44CA-9D31-9E2B51D5E7E7}" destId="{BF8214FD-C8B0-4EF2-B7E2-E1E768E38F55}" srcOrd="1" destOrd="0" presId="urn:microsoft.com/office/officeart/2005/8/layout/hChevron3"/>
    <dgm:cxn modelId="{54F6E97B-2C3F-49E5-B490-EEEC23610082}" type="presParOf" srcId="{AFE79329-537D-44CA-9D31-9E2B51D5E7E7}" destId="{01B8FA3B-8FBE-49D4-8D61-F064B11CAE0A}" srcOrd="2" destOrd="0" presId="urn:microsoft.com/office/officeart/2005/8/layout/hChevron3"/>
    <dgm:cxn modelId="{957AC4F3-50D9-4300-AC9E-ED3ABCEA28DE}" type="presParOf" srcId="{AFE79329-537D-44CA-9D31-9E2B51D5E7E7}" destId="{6C01DBF3-7791-44C3-803D-E3AA8E384C6C}" srcOrd="3" destOrd="0" presId="urn:microsoft.com/office/officeart/2005/8/layout/hChevron3"/>
    <dgm:cxn modelId="{37EE67E6-AA8A-4D58-924D-792977FAB680}" type="presParOf" srcId="{AFE79329-537D-44CA-9D31-9E2B51D5E7E7}" destId="{21677EC5-E709-4C60-A428-C6BA3B18A186}" srcOrd="4" destOrd="0" presId="urn:microsoft.com/office/officeart/2005/8/layout/hChevron3"/>
    <dgm:cxn modelId="{71F5294A-7281-4393-B5CC-4258A3CEB15F}" type="presParOf" srcId="{AFE79329-537D-44CA-9D31-9E2B51D5E7E7}" destId="{2E675511-B6AB-45C4-AB80-EB49CAEC6FE6}" srcOrd="5" destOrd="0" presId="urn:microsoft.com/office/officeart/2005/8/layout/hChevron3"/>
    <dgm:cxn modelId="{7F1C9A81-174B-4C26-84A8-F08FE59C731A}" type="presParOf" srcId="{AFE79329-537D-44CA-9D31-9E2B51D5E7E7}" destId="{AAF5C78F-A0C8-4CE0-8241-C72091C4888F}" srcOrd="6"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4E2872-45A5-4FD1-B454-DD96667D621D}" type="doc">
      <dgm:prSet loTypeId="urn:microsoft.com/office/officeart/2005/8/layout/lProcess2" loCatId="list" qsTypeId="urn:microsoft.com/office/officeart/2005/8/quickstyle/3d1" qsCatId="3D" csTypeId="urn:microsoft.com/office/officeart/2005/8/colors/colorful1#4" csCatId="colorful" phldr="1"/>
      <dgm:spPr/>
      <dgm:t>
        <a:bodyPr/>
        <a:lstStyle/>
        <a:p>
          <a:endParaRPr lang="en-US"/>
        </a:p>
      </dgm:t>
    </dgm:pt>
    <dgm:pt modelId="{FDCDBD88-8516-45D0-AD6A-1027EF256B46}">
      <dgm:prSet phldrT="[Text]"/>
      <dgm:spPr/>
      <dgm:t>
        <a:bodyPr/>
        <a:lstStyle/>
        <a:p>
          <a:r>
            <a:rPr lang="en-US" dirty="0" smtClean="0"/>
            <a:t>Site </a:t>
          </a:r>
          <a:endParaRPr lang="en-US" dirty="0"/>
        </a:p>
      </dgm:t>
    </dgm:pt>
    <dgm:pt modelId="{38D28A1A-9B6E-4AC5-85FE-5BD60FC2ED49}" type="parTrans" cxnId="{157E5E19-FD62-4818-8E68-083EB97B0538}">
      <dgm:prSet/>
      <dgm:spPr/>
      <dgm:t>
        <a:bodyPr/>
        <a:lstStyle/>
        <a:p>
          <a:endParaRPr lang="en-US"/>
        </a:p>
      </dgm:t>
    </dgm:pt>
    <dgm:pt modelId="{6582F382-76D6-414A-9175-F0E919FD39FC}" type="sibTrans" cxnId="{157E5E19-FD62-4818-8E68-083EB97B0538}">
      <dgm:prSet/>
      <dgm:spPr/>
      <dgm:t>
        <a:bodyPr/>
        <a:lstStyle/>
        <a:p>
          <a:endParaRPr lang="en-US"/>
        </a:p>
      </dgm:t>
    </dgm:pt>
    <dgm:pt modelId="{316BB289-713E-415C-9D8C-591482AE5AF6}">
      <dgm:prSet phldrT="[Text]"/>
      <dgm:spPr/>
      <dgm:t>
        <a:bodyPr/>
        <a:lstStyle/>
        <a:p>
          <a:r>
            <a:rPr lang="en-US" dirty="0" smtClean="0"/>
            <a:t>Small intestine </a:t>
          </a:r>
          <a:endParaRPr lang="en-US" dirty="0"/>
        </a:p>
      </dgm:t>
    </dgm:pt>
    <dgm:pt modelId="{A9EA04AE-9A4B-4FA0-AE48-0C9FBEF20FFA}" type="parTrans" cxnId="{C7A7A3DA-1CDF-49BB-96DD-0B52AA8C9A24}">
      <dgm:prSet/>
      <dgm:spPr/>
      <dgm:t>
        <a:bodyPr/>
        <a:lstStyle/>
        <a:p>
          <a:endParaRPr lang="en-US"/>
        </a:p>
      </dgm:t>
    </dgm:pt>
    <dgm:pt modelId="{51E0A1C7-7F34-4CD5-9195-2630B9AF9779}" type="sibTrans" cxnId="{C7A7A3DA-1CDF-49BB-96DD-0B52AA8C9A24}">
      <dgm:prSet/>
      <dgm:spPr/>
      <dgm:t>
        <a:bodyPr/>
        <a:lstStyle/>
        <a:p>
          <a:endParaRPr lang="en-US"/>
        </a:p>
      </dgm:t>
    </dgm:pt>
    <dgm:pt modelId="{AFB1236F-71FD-4432-9AA7-0B84A95E5043}">
      <dgm:prSet phldrT="[Text]"/>
      <dgm:spPr/>
      <dgm:t>
        <a:bodyPr/>
        <a:lstStyle/>
        <a:p>
          <a:r>
            <a:rPr lang="en-US" dirty="0" smtClean="0"/>
            <a:t>Forms </a:t>
          </a:r>
          <a:endParaRPr lang="en-US" dirty="0"/>
        </a:p>
      </dgm:t>
    </dgm:pt>
    <dgm:pt modelId="{6791C02B-B010-4116-A5AF-8F487A05216E}" type="parTrans" cxnId="{66F212DB-C083-4B60-AFC4-C35419EB58AF}">
      <dgm:prSet/>
      <dgm:spPr/>
      <dgm:t>
        <a:bodyPr/>
        <a:lstStyle/>
        <a:p>
          <a:endParaRPr lang="en-US"/>
        </a:p>
      </dgm:t>
    </dgm:pt>
    <dgm:pt modelId="{96EA2F8C-399E-48AF-8B11-A2EAACFF5341}" type="sibTrans" cxnId="{66F212DB-C083-4B60-AFC4-C35419EB58AF}">
      <dgm:prSet/>
      <dgm:spPr/>
      <dgm:t>
        <a:bodyPr/>
        <a:lstStyle/>
        <a:p>
          <a:endParaRPr lang="en-US"/>
        </a:p>
      </dgm:t>
    </dgm:pt>
    <dgm:pt modelId="{6EBBC62D-8D4C-42E6-8816-60878409EC5E}">
      <dgm:prSet phldrT="[Text]"/>
      <dgm:spPr/>
      <dgm:t>
        <a:bodyPr/>
        <a:lstStyle/>
        <a:p>
          <a:r>
            <a:rPr lang="en-US" dirty="0" smtClean="0"/>
            <a:t>Efficiency </a:t>
          </a:r>
          <a:endParaRPr lang="en-US" dirty="0"/>
        </a:p>
      </dgm:t>
    </dgm:pt>
    <dgm:pt modelId="{5EABEEA5-A16B-497D-8799-61E05E58B551}" type="parTrans" cxnId="{375A0969-4455-4684-866F-3788AB0CBBD8}">
      <dgm:prSet/>
      <dgm:spPr/>
      <dgm:t>
        <a:bodyPr/>
        <a:lstStyle/>
        <a:p>
          <a:endParaRPr lang="en-US"/>
        </a:p>
      </dgm:t>
    </dgm:pt>
    <dgm:pt modelId="{5161DAD0-F238-43A9-A03A-0283C37079AA}" type="sibTrans" cxnId="{375A0969-4455-4684-866F-3788AB0CBBD8}">
      <dgm:prSet/>
      <dgm:spPr/>
      <dgm:t>
        <a:bodyPr/>
        <a:lstStyle/>
        <a:p>
          <a:endParaRPr lang="en-US"/>
        </a:p>
      </dgm:t>
    </dgm:pt>
    <dgm:pt modelId="{F27E1E87-465C-42E2-992F-7A09162CD6CA}">
      <dgm:prSet phldrT="[Text]"/>
      <dgm:spPr/>
      <dgm:t>
        <a:bodyPr/>
        <a:lstStyle/>
        <a:p>
          <a:r>
            <a:rPr lang="en-US" dirty="0" smtClean="0"/>
            <a:t>About 10% of total food iron is absorbed</a:t>
          </a:r>
          <a:endParaRPr lang="en-US" dirty="0"/>
        </a:p>
      </dgm:t>
    </dgm:pt>
    <dgm:pt modelId="{AEC94050-B40F-4387-89FA-F39F2D12D8F1}" type="parTrans" cxnId="{74E41F02-C8AB-4F7A-8A90-036846AB5574}">
      <dgm:prSet/>
      <dgm:spPr/>
      <dgm:t>
        <a:bodyPr/>
        <a:lstStyle/>
        <a:p>
          <a:endParaRPr lang="en-US"/>
        </a:p>
      </dgm:t>
    </dgm:pt>
    <dgm:pt modelId="{30CBE909-C320-4DD8-87E7-1F68BC39A5EC}" type="sibTrans" cxnId="{74E41F02-C8AB-4F7A-8A90-036846AB5574}">
      <dgm:prSet/>
      <dgm:spPr/>
      <dgm:t>
        <a:bodyPr/>
        <a:lstStyle/>
        <a:p>
          <a:endParaRPr lang="en-US"/>
        </a:p>
      </dgm:t>
    </dgm:pt>
    <dgm:pt modelId="{D70C6C3B-C97F-4EAD-B5AA-233EBA49B76D}">
      <dgm:prSet phldrT="[Text]"/>
      <dgm:spPr/>
      <dgm:t>
        <a:bodyPr/>
        <a:lstStyle/>
        <a:p>
          <a:r>
            <a:rPr lang="en-US" dirty="0" smtClean="0"/>
            <a:t>Heme </a:t>
          </a:r>
          <a:endParaRPr lang="en-US" dirty="0"/>
        </a:p>
      </dgm:t>
    </dgm:pt>
    <dgm:pt modelId="{7A10F17E-C9D2-44ED-B81E-ADA5007ABEFA}" type="parTrans" cxnId="{4218E050-B27C-40B2-B78B-2AC84DA7CF0A}">
      <dgm:prSet/>
      <dgm:spPr/>
      <dgm:t>
        <a:bodyPr/>
        <a:lstStyle/>
        <a:p>
          <a:endParaRPr lang="en-US"/>
        </a:p>
      </dgm:t>
    </dgm:pt>
    <dgm:pt modelId="{EBFB6E09-02D3-43B9-BB18-A1304813794D}" type="sibTrans" cxnId="{4218E050-B27C-40B2-B78B-2AC84DA7CF0A}">
      <dgm:prSet/>
      <dgm:spPr/>
      <dgm:t>
        <a:bodyPr/>
        <a:lstStyle/>
        <a:p>
          <a:endParaRPr lang="en-US"/>
        </a:p>
      </dgm:t>
    </dgm:pt>
    <dgm:pt modelId="{A7834B36-2AF9-46F7-A415-2868BAC96377}">
      <dgm:prSet phldrT="[Text]"/>
      <dgm:spPr/>
      <dgm:t>
        <a:bodyPr/>
        <a:lstStyle/>
        <a:p>
          <a:r>
            <a:rPr lang="en-US" dirty="0" smtClean="0"/>
            <a:t>Non-haem </a:t>
          </a:r>
          <a:endParaRPr lang="en-US" dirty="0"/>
        </a:p>
      </dgm:t>
    </dgm:pt>
    <dgm:pt modelId="{79B270CF-9F71-454A-AA49-94D6111644D4}" type="parTrans" cxnId="{E6B7EDAA-30FF-4414-81C4-91A0064A8510}">
      <dgm:prSet/>
      <dgm:spPr/>
      <dgm:t>
        <a:bodyPr/>
        <a:lstStyle/>
        <a:p>
          <a:endParaRPr lang="en-US"/>
        </a:p>
      </dgm:t>
    </dgm:pt>
    <dgm:pt modelId="{8D984E98-24AD-4B5F-B70B-EDF85FB0D297}" type="sibTrans" cxnId="{E6B7EDAA-30FF-4414-81C4-91A0064A8510}">
      <dgm:prSet/>
      <dgm:spPr/>
      <dgm:t>
        <a:bodyPr/>
        <a:lstStyle/>
        <a:p>
          <a:endParaRPr lang="en-US"/>
        </a:p>
      </dgm:t>
    </dgm:pt>
    <dgm:pt modelId="{BA8E9401-EF6F-4988-B3CD-905F7C0A0F7B}" type="pres">
      <dgm:prSet presAssocID="{B34E2872-45A5-4FD1-B454-DD96667D621D}" presName="theList" presStyleCnt="0">
        <dgm:presLayoutVars>
          <dgm:dir/>
          <dgm:animLvl val="lvl"/>
          <dgm:resizeHandles val="exact"/>
        </dgm:presLayoutVars>
      </dgm:prSet>
      <dgm:spPr/>
      <dgm:t>
        <a:bodyPr/>
        <a:lstStyle/>
        <a:p>
          <a:endParaRPr lang="en-US"/>
        </a:p>
      </dgm:t>
    </dgm:pt>
    <dgm:pt modelId="{7280FD5A-C66D-4CD4-BE4F-1C61F8F59992}" type="pres">
      <dgm:prSet presAssocID="{FDCDBD88-8516-45D0-AD6A-1027EF256B46}" presName="compNode" presStyleCnt="0"/>
      <dgm:spPr/>
      <dgm:t>
        <a:bodyPr/>
        <a:lstStyle/>
        <a:p>
          <a:endParaRPr lang="en-US"/>
        </a:p>
      </dgm:t>
    </dgm:pt>
    <dgm:pt modelId="{5761D63D-569F-4A01-A6BE-E7035C9FBC54}" type="pres">
      <dgm:prSet presAssocID="{FDCDBD88-8516-45D0-AD6A-1027EF256B46}" presName="aNode" presStyleLbl="bgShp" presStyleIdx="0" presStyleCnt="3"/>
      <dgm:spPr/>
      <dgm:t>
        <a:bodyPr/>
        <a:lstStyle/>
        <a:p>
          <a:endParaRPr lang="en-US"/>
        </a:p>
      </dgm:t>
    </dgm:pt>
    <dgm:pt modelId="{6D041D4D-16DC-4176-9AF9-CBE2B2533F27}" type="pres">
      <dgm:prSet presAssocID="{FDCDBD88-8516-45D0-AD6A-1027EF256B46}" presName="textNode" presStyleLbl="bgShp" presStyleIdx="0" presStyleCnt="3"/>
      <dgm:spPr/>
      <dgm:t>
        <a:bodyPr/>
        <a:lstStyle/>
        <a:p>
          <a:endParaRPr lang="en-US"/>
        </a:p>
      </dgm:t>
    </dgm:pt>
    <dgm:pt modelId="{C66A0D61-D60F-46D8-A467-2CE5EBB06EE9}" type="pres">
      <dgm:prSet presAssocID="{FDCDBD88-8516-45D0-AD6A-1027EF256B46}" presName="compChildNode" presStyleCnt="0"/>
      <dgm:spPr/>
      <dgm:t>
        <a:bodyPr/>
        <a:lstStyle/>
        <a:p>
          <a:endParaRPr lang="en-US"/>
        </a:p>
      </dgm:t>
    </dgm:pt>
    <dgm:pt modelId="{E71D498B-2BA7-45AC-8FE5-085C48D8EECB}" type="pres">
      <dgm:prSet presAssocID="{FDCDBD88-8516-45D0-AD6A-1027EF256B46}" presName="theInnerList" presStyleCnt="0"/>
      <dgm:spPr/>
      <dgm:t>
        <a:bodyPr/>
        <a:lstStyle/>
        <a:p>
          <a:endParaRPr lang="en-US"/>
        </a:p>
      </dgm:t>
    </dgm:pt>
    <dgm:pt modelId="{2003D287-2A3A-46F7-9321-2224D7DE9503}" type="pres">
      <dgm:prSet presAssocID="{316BB289-713E-415C-9D8C-591482AE5AF6}" presName="childNode" presStyleLbl="node1" presStyleIdx="0" presStyleCnt="4">
        <dgm:presLayoutVars>
          <dgm:bulletEnabled val="1"/>
        </dgm:presLayoutVars>
      </dgm:prSet>
      <dgm:spPr/>
      <dgm:t>
        <a:bodyPr/>
        <a:lstStyle/>
        <a:p>
          <a:endParaRPr lang="en-US"/>
        </a:p>
      </dgm:t>
    </dgm:pt>
    <dgm:pt modelId="{BF57BB31-6BFA-4341-8B51-B4F154DE110D}" type="pres">
      <dgm:prSet presAssocID="{FDCDBD88-8516-45D0-AD6A-1027EF256B46}" presName="aSpace" presStyleCnt="0"/>
      <dgm:spPr/>
      <dgm:t>
        <a:bodyPr/>
        <a:lstStyle/>
        <a:p>
          <a:endParaRPr lang="en-US"/>
        </a:p>
      </dgm:t>
    </dgm:pt>
    <dgm:pt modelId="{66BF6A32-F9F2-4A5D-8ED5-9819B4646AF4}" type="pres">
      <dgm:prSet presAssocID="{AFB1236F-71FD-4432-9AA7-0B84A95E5043}" presName="compNode" presStyleCnt="0"/>
      <dgm:spPr/>
      <dgm:t>
        <a:bodyPr/>
        <a:lstStyle/>
        <a:p>
          <a:endParaRPr lang="en-US"/>
        </a:p>
      </dgm:t>
    </dgm:pt>
    <dgm:pt modelId="{93900EE4-23AA-4ADF-89D3-68AB6489BAA2}" type="pres">
      <dgm:prSet presAssocID="{AFB1236F-71FD-4432-9AA7-0B84A95E5043}" presName="aNode" presStyleLbl="bgShp" presStyleIdx="1" presStyleCnt="3"/>
      <dgm:spPr/>
      <dgm:t>
        <a:bodyPr/>
        <a:lstStyle/>
        <a:p>
          <a:endParaRPr lang="en-US"/>
        </a:p>
      </dgm:t>
    </dgm:pt>
    <dgm:pt modelId="{F524CADF-C893-4284-9ADD-5F30387BED3D}" type="pres">
      <dgm:prSet presAssocID="{AFB1236F-71FD-4432-9AA7-0B84A95E5043}" presName="textNode" presStyleLbl="bgShp" presStyleIdx="1" presStyleCnt="3"/>
      <dgm:spPr/>
      <dgm:t>
        <a:bodyPr/>
        <a:lstStyle/>
        <a:p>
          <a:endParaRPr lang="en-US"/>
        </a:p>
      </dgm:t>
    </dgm:pt>
    <dgm:pt modelId="{D9559F35-1F1F-4EF3-885D-EC0B28E1AF44}" type="pres">
      <dgm:prSet presAssocID="{AFB1236F-71FD-4432-9AA7-0B84A95E5043}" presName="compChildNode" presStyleCnt="0"/>
      <dgm:spPr/>
      <dgm:t>
        <a:bodyPr/>
        <a:lstStyle/>
        <a:p>
          <a:endParaRPr lang="en-US"/>
        </a:p>
      </dgm:t>
    </dgm:pt>
    <dgm:pt modelId="{019D5E95-4049-468E-9369-D7B9898CEBB1}" type="pres">
      <dgm:prSet presAssocID="{AFB1236F-71FD-4432-9AA7-0B84A95E5043}" presName="theInnerList" presStyleCnt="0"/>
      <dgm:spPr/>
      <dgm:t>
        <a:bodyPr/>
        <a:lstStyle/>
        <a:p>
          <a:endParaRPr lang="en-US"/>
        </a:p>
      </dgm:t>
    </dgm:pt>
    <dgm:pt modelId="{6B6C9389-0E48-4F97-AD1D-0EC3910F7956}" type="pres">
      <dgm:prSet presAssocID="{D70C6C3B-C97F-4EAD-B5AA-233EBA49B76D}" presName="childNode" presStyleLbl="node1" presStyleIdx="1" presStyleCnt="4">
        <dgm:presLayoutVars>
          <dgm:bulletEnabled val="1"/>
        </dgm:presLayoutVars>
      </dgm:prSet>
      <dgm:spPr/>
      <dgm:t>
        <a:bodyPr/>
        <a:lstStyle/>
        <a:p>
          <a:endParaRPr lang="en-US"/>
        </a:p>
      </dgm:t>
    </dgm:pt>
    <dgm:pt modelId="{852DABEE-BD41-4151-99FD-ED34F66E80FF}" type="pres">
      <dgm:prSet presAssocID="{D70C6C3B-C97F-4EAD-B5AA-233EBA49B76D}" presName="aSpace2" presStyleCnt="0"/>
      <dgm:spPr/>
    </dgm:pt>
    <dgm:pt modelId="{4C44B0ED-E50A-42DF-B6FE-D75365CE15DF}" type="pres">
      <dgm:prSet presAssocID="{A7834B36-2AF9-46F7-A415-2868BAC96377}" presName="childNode" presStyleLbl="node1" presStyleIdx="2" presStyleCnt="4">
        <dgm:presLayoutVars>
          <dgm:bulletEnabled val="1"/>
        </dgm:presLayoutVars>
      </dgm:prSet>
      <dgm:spPr/>
      <dgm:t>
        <a:bodyPr/>
        <a:lstStyle/>
        <a:p>
          <a:endParaRPr lang="en-US"/>
        </a:p>
      </dgm:t>
    </dgm:pt>
    <dgm:pt modelId="{1A9B948A-5EFA-4C7C-A00F-A89608FF4E02}" type="pres">
      <dgm:prSet presAssocID="{AFB1236F-71FD-4432-9AA7-0B84A95E5043}" presName="aSpace" presStyleCnt="0"/>
      <dgm:spPr/>
      <dgm:t>
        <a:bodyPr/>
        <a:lstStyle/>
        <a:p>
          <a:endParaRPr lang="en-US"/>
        </a:p>
      </dgm:t>
    </dgm:pt>
    <dgm:pt modelId="{284AB6A8-4BAD-42CB-9DB3-54D238727B73}" type="pres">
      <dgm:prSet presAssocID="{6EBBC62D-8D4C-42E6-8816-60878409EC5E}" presName="compNode" presStyleCnt="0"/>
      <dgm:spPr/>
      <dgm:t>
        <a:bodyPr/>
        <a:lstStyle/>
        <a:p>
          <a:endParaRPr lang="en-US"/>
        </a:p>
      </dgm:t>
    </dgm:pt>
    <dgm:pt modelId="{7FDAD92D-5EE0-4C13-9577-39D5A8AA63B3}" type="pres">
      <dgm:prSet presAssocID="{6EBBC62D-8D4C-42E6-8816-60878409EC5E}" presName="aNode" presStyleLbl="bgShp" presStyleIdx="2" presStyleCnt="3"/>
      <dgm:spPr/>
      <dgm:t>
        <a:bodyPr/>
        <a:lstStyle/>
        <a:p>
          <a:endParaRPr lang="en-US"/>
        </a:p>
      </dgm:t>
    </dgm:pt>
    <dgm:pt modelId="{9045C0D9-75D4-4DD3-B3F4-3549BDD952FE}" type="pres">
      <dgm:prSet presAssocID="{6EBBC62D-8D4C-42E6-8816-60878409EC5E}" presName="textNode" presStyleLbl="bgShp" presStyleIdx="2" presStyleCnt="3"/>
      <dgm:spPr/>
      <dgm:t>
        <a:bodyPr/>
        <a:lstStyle/>
        <a:p>
          <a:endParaRPr lang="en-US"/>
        </a:p>
      </dgm:t>
    </dgm:pt>
    <dgm:pt modelId="{1EE54B0B-2329-4DE2-BF19-047959E8836A}" type="pres">
      <dgm:prSet presAssocID="{6EBBC62D-8D4C-42E6-8816-60878409EC5E}" presName="compChildNode" presStyleCnt="0"/>
      <dgm:spPr/>
      <dgm:t>
        <a:bodyPr/>
        <a:lstStyle/>
        <a:p>
          <a:endParaRPr lang="en-US"/>
        </a:p>
      </dgm:t>
    </dgm:pt>
    <dgm:pt modelId="{88A49D0F-B9EA-4A6C-97DF-50538CFB8DD8}" type="pres">
      <dgm:prSet presAssocID="{6EBBC62D-8D4C-42E6-8816-60878409EC5E}" presName="theInnerList" presStyleCnt="0"/>
      <dgm:spPr/>
      <dgm:t>
        <a:bodyPr/>
        <a:lstStyle/>
        <a:p>
          <a:endParaRPr lang="en-US"/>
        </a:p>
      </dgm:t>
    </dgm:pt>
    <dgm:pt modelId="{69B2A91C-F708-4566-B2E2-A675579A42A5}" type="pres">
      <dgm:prSet presAssocID="{F27E1E87-465C-42E2-992F-7A09162CD6CA}" presName="childNode" presStyleLbl="node1" presStyleIdx="3" presStyleCnt="4">
        <dgm:presLayoutVars>
          <dgm:bulletEnabled val="1"/>
        </dgm:presLayoutVars>
      </dgm:prSet>
      <dgm:spPr/>
      <dgm:t>
        <a:bodyPr/>
        <a:lstStyle/>
        <a:p>
          <a:endParaRPr lang="en-US"/>
        </a:p>
      </dgm:t>
    </dgm:pt>
  </dgm:ptLst>
  <dgm:cxnLst>
    <dgm:cxn modelId="{130F0148-9CF7-433A-B3ED-1EF54478F447}" type="presOf" srcId="{FDCDBD88-8516-45D0-AD6A-1027EF256B46}" destId="{5761D63D-569F-4A01-A6BE-E7035C9FBC54}" srcOrd="0" destOrd="0" presId="urn:microsoft.com/office/officeart/2005/8/layout/lProcess2"/>
    <dgm:cxn modelId="{157E5E19-FD62-4818-8E68-083EB97B0538}" srcId="{B34E2872-45A5-4FD1-B454-DD96667D621D}" destId="{FDCDBD88-8516-45D0-AD6A-1027EF256B46}" srcOrd="0" destOrd="0" parTransId="{38D28A1A-9B6E-4AC5-85FE-5BD60FC2ED49}" sibTransId="{6582F382-76D6-414A-9175-F0E919FD39FC}"/>
    <dgm:cxn modelId="{E6B7EDAA-30FF-4414-81C4-91A0064A8510}" srcId="{AFB1236F-71FD-4432-9AA7-0B84A95E5043}" destId="{A7834B36-2AF9-46F7-A415-2868BAC96377}" srcOrd="1" destOrd="0" parTransId="{79B270CF-9F71-454A-AA49-94D6111644D4}" sibTransId="{8D984E98-24AD-4B5F-B70B-EDF85FB0D297}"/>
    <dgm:cxn modelId="{C7A7A3DA-1CDF-49BB-96DD-0B52AA8C9A24}" srcId="{FDCDBD88-8516-45D0-AD6A-1027EF256B46}" destId="{316BB289-713E-415C-9D8C-591482AE5AF6}" srcOrd="0" destOrd="0" parTransId="{A9EA04AE-9A4B-4FA0-AE48-0C9FBEF20FFA}" sibTransId="{51E0A1C7-7F34-4CD5-9195-2630B9AF9779}"/>
    <dgm:cxn modelId="{43760621-B5F2-4B7D-B84B-4A8542A636B4}" type="presOf" srcId="{316BB289-713E-415C-9D8C-591482AE5AF6}" destId="{2003D287-2A3A-46F7-9321-2224D7DE9503}" srcOrd="0" destOrd="0" presId="urn:microsoft.com/office/officeart/2005/8/layout/lProcess2"/>
    <dgm:cxn modelId="{5C669817-5F32-43CD-80CE-E558620B1F21}" type="presOf" srcId="{B34E2872-45A5-4FD1-B454-DD96667D621D}" destId="{BA8E9401-EF6F-4988-B3CD-905F7C0A0F7B}" srcOrd="0" destOrd="0" presId="urn:microsoft.com/office/officeart/2005/8/layout/lProcess2"/>
    <dgm:cxn modelId="{8AE1E408-D348-4B4B-82D2-499A0287FC40}" type="presOf" srcId="{A7834B36-2AF9-46F7-A415-2868BAC96377}" destId="{4C44B0ED-E50A-42DF-B6FE-D75365CE15DF}" srcOrd="0" destOrd="0" presId="urn:microsoft.com/office/officeart/2005/8/layout/lProcess2"/>
    <dgm:cxn modelId="{57C26F34-9EFE-48BF-92D4-7B5E422AF459}" type="presOf" srcId="{D70C6C3B-C97F-4EAD-B5AA-233EBA49B76D}" destId="{6B6C9389-0E48-4F97-AD1D-0EC3910F7956}" srcOrd="0" destOrd="0" presId="urn:microsoft.com/office/officeart/2005/8/layout/lProcess2"/>
    <dgm:cxn modelId="{C4F10A4D-CE00-4ADE-9C25-4225ACA63945}" type="presOf" srcId="{AFB1236F-71FD-4432-9AA7-0B84A95E5043}" destId="{F524CADF-C893-4284-9ADD-5F30387BED3D}" srcOrd="1" destOrd="0" presId="urn:microsoft.com/office/officeart/2005/8/layout/lProcess2"/>
    <dgm:cxn modelId="{8A2A000E-E5C4-4ACE-9D98-1DA6A4D495BB}" type="presOf" srcId="{6EBBC62D-8D4C-42E6-8816-60878409EC5E}" destId="{9045C0D9-75D4-4DD3-B3F4-3549BDD952FE}" srcOrd="1" destOrd="0" presId="urn:microsoft.com/office/officeart/2005/8/layout/lProcess2"/>
    <dgm:cxn modelId="{8566FBC2-0C11-480F-A87F-99370C7D467D}" type="presOf" srcId="{FDCDBD88-8516-45D0-AD6A-1027EF256B46}" destId="{6D041D4D-16DC-4176-9AF9-CBE2B2533F27}" srcOrd="1" destOrd="0" presId="urn:microsoft.com/office/officeart/2005/8/layout/lProcess2"/>
    <dgm:cxn modelId="{375A0969-4455-4684-866F-3788AB0CBBD8}" srcId="{B34E2872-45A5-4FD1-B454-DD96667D621D}" destId="{6EBBC62D-8D4C-42E6-8816-60878409EC5E}" srcOrd="2" destOrd="0" parTransId="{5EABEEA5-A16B-497D-8799-61E05E58B551}" sibTransId="{5161DAD0-F238-43A9-A03A-0283C37079AA}"/>
    <dgm:cxn modelId="{F30921F3-8B95-4CAB-AF3B-7A267885F1C7}" type="presOf" srcId="{AFB1236F-71FD-4432-9AA7-0B84A95E5043}" destId="{93900EE4-23AA-4ADF-89D3-68AB6489BAA2}" srcOrd="0" destOrd="0" presId="urn:microsoft.com/office/officeart/2005/8/layout/lProcess2"/>
    <dgm:cxn modelId="{66F212DB-C083-4B60-AFC4-C35419EB58AF}" srcId="{B34E2872-45A5-4FD1-B454-DD96667D621D}" destId="{AFB1236F-71FD-4432-9AA7-0B84A95E5043}" srcOrd="1" destOrd="0" parTransId="{6791C02B-B010-4116-A5AF-8F487A05216E}" sibTransId="{96EA2F8C-399E-48AF-8B11-A2EAACFF5341}"/>
    <dgm:cxn modelId="{9DC18D62-1887-45DF-B0B3-6B5D258C60C4}" type="presOf" srcId="{6EBBC62D-8D4C-42E6-8816-60878409EC5E}" destId="{7FDAD92D-5EE0-4C13-9577-39D5A8AA63B3}" srcOrd="0" destOrd="0" presId="urn:microsoft.com/office/officeart/2005/8/layout/lProcess2"/>
    <dgm:cxn modelId="{29851AD2-4B0D-46AE-838E-FAD67B62A8AB}" type="presOf" srcId="{F27E1E87-465C-42E2-992F-7A09162CD6CA}" destId="{69B2A91C-F708-4566-B2E2-A675579A42A5}" srcOrd="0" destOrd="0" presId="urn:microsoft.com/office/officeart/2005/8/layout/lProcess2"/>
    <dgm:cxn modelId="{4218E050-B27C-40B2-B78B-2AC84DA7CF0A}" srcId="{AFB1236F-71FD-4432-9AA7-0B84A95E5043}" destId="{D70C6C3B-C97F-4EAD-B5AA-233EBA49B76D}" srcOrd="0" destOrd="0" parTransId="{7A10F17E-C9D2-44ED-B81E-ADA5007ABEFA}" sibTransId="{EBFB6E09-02D3-43B9-BB18-A1304813794D}"/>
    <dgm:cxn modelId="{74E41F02-C8AB-4F7A-8A90-036846AB5574}" srcId="{6EBBC62D-8D4C-42E6-8816-60878409EC5E}" destId="{F27E1E87-465C-42E2-992F-7A09162CD6CA}" srcOrd="0" destOrd="0" parTransId="{AEC94050-B40F-4387-89FA-F39F2D12D8F1}" sibTransId="{30CBE909-C320-4DD8-87E7-1F68BC39A5EC}"/>
    <dgm:cxn modelId="{639C6599-9355-46BA-ADEA-98ADBE09D1F4}" type="presParOf" srcId="{BA8E9401-EF6F-4988-B3CD-905F7C0A0F7B}" destId="{7280FD5A-C66D-4CD4-BE4F-1C61F8F59992}" srcOrd="0" destOrd="0" presId="urn:microsoft.com/office/officeart/2005/8/layout/lProcess2"/>
    <dgm:cxn modelId="{AB3CE711-13AB-4CD3-8F9F-45519CA1C6D0}" type="presParOf" srcId="{7280FD5A-C66D-4CD4-BE4F-1C61F8F59992}" destId="{5761D63D-569F-4A01-A6BE-E7035C9FBC54}" srcOrd="0" destOrd="0" presId="urn:microsoft.com/office/officeart/2005/8/layout/lProcess2"/>
    <dgm:cxn modelId="{8E40DDA5-F265-4A45-871D-4130302CE103}" type="presParOf" srcId="{7280FD5A-C66D-4CD4-BE4F-1C61F8F59992}" destId="{6D041D4D-16DC-4176-9AF9-CBE2B2533F27}" srcOrd="1" destOrd="0" presId="urn:microsoft.com/office/officeart/2005/8/layout/lProcess2"/>
    <dgm:cxn modelId="{10676694-1468-4221-8302-5970F2B6A67F}" type="presParOf" srcId="{7280FD5A-C66D-4CD4-BE4F-1C61F8F59992}" destId="{C66A0D61-D60F-46D8-A467-2CE5EBB06EE9}" srcOrd="2" destOrd="0" presId="urn:microsoft.com/office/officeart/2005/8/layout/lProcess2"/>
    <dgm:cxn modelId="{80BBD21B-961B-4891-A72F-849C802DDCD0}" type="presParOf" srcId="{C66A0D61-D60F-46D8-A467-2CE5EBB06EE9}" destId="{E71D498B-2BA7-45AC-8FE5-085C48D8EECB}" srcOrd="0" destOrd="0" presId="urn:microsoft.com/office/officeart/2005/8/layout/lProcess2"/>
    <dgm:cxn modelId="{F0781759-B3BB-4BF9-B7E7-1273664ECE3E}" type="presParOf" srcId="{E71D498B-2BA7-45AC-8FE5-085C48D8EECB}" destId="{2003D287-2A3A-46F7-9321-2224D7DE9503}" srcOrd="0" destOrd="0" presId="urn:microsoft.com/office/officeart/2005/8/layout/lProcess2"/>
    <dgm:cxn modelId="{833D1EE9-998F-405B-A375-95899127A2CD}" type="presParOf" srcId="{BA8E9401-EF6F-4988-B3CD-905F7C0A0F7B}" destId="{BF57BB31-6BFA-4341-8B51-B4F154DE110D}" srcOrd="1" destOrd="0" presId="urn:microsoft.com/office/officeart/2005/8/layout/lProcess2"/>
    <dgm:cxn modelId="{20D7E566-EF76-4732-AB90-4C636AEDC374}" type="presParOf" srcId="{BA8E9401-EF6F-4988-B3CD-905F7C0A0F7B}" destId="{66BF6A32-F9F2-4A5D-8ED5-9819B4646AF4}" srcOrd="2" destOrd="0" presId="urn:microsoft.com/office/officeart/2005/8/layout/lProcess2"/>
    <dgm:cxn modelId="{B80D29D6-4C26-406C-90ED-EF3CF4012BDE}" type="presParOf" srcId="{66BF6A32-F9F2-4A5D-8ED5-9819B4646AF4}" destId="{93900EE4-23AA-4ADF-89D3-68AB6489BAA2}" srcOrd="0" destOrd="0" presId="urn:microsoft.com/office/officeart/2005/8/layout/lProcess2"/>
    <dgm:cxn modelId="{0448861C-0532-440C-84A9-1D81E7E24F48}" type="presParOf" srcId="{66BF6A32-F9F2-4A5D-8ED5-9819B4646AF4}" destId="{F524CADF-C893-4284-9ADD-5F30387BED3D}" srcOrd="1" destOrd="0" presId="urn:microsoft.com/office/officeart/2005/8/layout/lProcess2"/>
    <dgm:cxn modelId="{9A643DF2-FD20-47DC-8949-0614F6916575}" type="presParOf" srcId="{66BF6A32-F9F2-4A5D-8ED5-9819B4646AF4}" destId="{D9559F35-1F1F-4EF3-885D-EC0B28E1AF44}" srcOrd="2" destOrd="0" presId="urn:microsoft.com/office/officeart/2005/8/layout/lProcess2"/>
    <dgm:cxn modelId="{EE1AE45C-9163-45BF-ACFD-96F552238B6E}" type="presParOf" srcId="{D9559F35-1F1F-4EF3-885D-EC0B28E1AF44}" destId="{019D5E95-4049-468E-9369-D7B9898CEBB1}" srcOrd="0" destOrd="0" presId="urn:microsoft.com/office/officeart/2005/8/layout/lProcess2"/>
    <dgm:cxn modelId="{A0B43D7F-B795-413D-BDC5-31FE91BA097C}" type="presParOf" srcId="{019D5E95-4049-468E-9369-D7B9898CEBB1}" destId="{6B6C9389-0E48-4F97-AD1D-0EC3910F7956}" srcOrd="0" destOrd="0" presId="urn:microsoft.com/office/officeart/2005/8/layout/lProcess2"/>
    <dgm:cxn modelId="{31120046-8B00-4D37-995E-324141035448}" type="presParOf" srcId="{019D5E95-4049-468E-9369-D7B9898CEBB1}" destId="{852DABEE-BD41-4151-99FD-ED34F66E80FF}" srcOrd="1" destOrd="0" presId="urn:microsoft.com/office/officeart/2005/8/layout/lProcess2"/>
    <dgm:cxn modelId="{4D3203D0-2267-40B5-A5A9-40715546D103}" type="presParOf" srcId="{019D5E95-4049-468E-9369-D7B9898CEBB1}" destId="{4C44B0ED-E50A-42DF-B6FE-D75365CE15DF}" srcOrd="2" destOrd="0" presId="urn:microsoft.com/office/officeart/2005/8/layout/lProcess2"/>
    <dgm:cxn modelId="{B9B6FB83-484E-426B-8453-1708BBDDDCFF}" type="presParOf" srcId="{BA8E9401-EF6F-4988-B3CD-905F7C0A0F7B}" destId="{1A9B948A-5EFA-4C7C-A00F-A89608FF4E02}" srcOrd="3" destOrd="0" presId="urn:microsoft.com/office/officeart/2005/8/layout/lProcess2"/>
    <dgm:cxn modelId="{00795BB0-AC0B-4F18-9C9A-38D4153B9A52}" type="presParOf" srcId="{BA8E9401-EF6F-4988-B3CD-905F7C0A0F7B}" destId="{284AB6A8-4BAD-42CB-9DB3-54D238727B73}" srcOrd="4" destOrd="0" presId="urn:microsoft.com/office/officeart/2005/8/layout/lProcess2"/>
    <dgm:cxn modelId="{63061D03-1C21-4E06-BD53-99C104DA5590}" type="presParOf" srcId="{284AB6A8-4BAD-42CB-9DB3-54D238727B73}" destId="{7FDAD92D-5EE0-4C13-9577-39D5A8AA63B3}" srcOrd="0" destOrd="0" presId="urn:microsoft.com/office/officeart/2005/8/layout/lProcess2"/>
    <dgm:cxn modelId="{9722BCFD-FABB-49A8-8340-04503BFF8496}" type="presParOf" srcId="{284AB6A8-4BAD-42CB-9DB3-54D238727B73}" destId="{9045C0D9-75D4-4DD3-B3F4-3549BDD952FE}" srcOrd="1" destOrd="0" presId="urn:microsoft.com/office/officeart/2005/8/layout/lProcess2"/>
    <dgm:cxn modelId="{C12102D2-AFB4-4884-B58A-47586830B169}" type="presParOf" srcId="{284AB6A8-4BAD-42CB-9DB3-54D238727B73}" destId="{1EE54B0B-2329-4DE2-BF19-047959E8836A}" srcOrd="2" destOrd="0" presId="urn:microsoft.com/office/officeart/2005/8/layout/lProcess2"/>
    <dgm:cxn modelId="{5939EB8A-F929-4CDE-8DBB-37866FF80898}" type="presParOf" srcId="{1EE54B0B-2329-4DE2-BF19-047959E8836A}" destId="{88A49D0F-B9EA-4A6C-97DF-50538CFB8DD8}" srcOrd="0" destOrd="0" presId="urn:microsoft.com/office/officeart/2005/8/layout/lProcess2"/>
    <dgm:cxn modelId="{F315253D-C65C-4DDC-BAE4-1A166EA7FF70}" type="presParOf" srcId="{88A49D0F-B9EA-4A6C-97DF-50538CFB8DD8}" destId="{69B2A91C-F708-4566-B2E2-A675579A42A5}"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A17E9E6-4480-4841-901F-8061687BCB0A}" type="doc">
      <dgm:prSet loTypeId="urn:microsoft.com/office/officeart/2005/8/layout/process4" loCatId="list" qsTypeId="urn:microsoft.com/office/officeart/2005/8/quickstyle/3d1" qsCatId="3D" csTypeId="urn:microsoft.com/office/officeart/2005/8/colors/colorful1#5" csCatId="colorful" phldr="1"/>
      <dgm:spPr/>
      <dgm:t>
        <a:bodyPr/>
        <a:lstStyle/>
        <a:p>
          <a:endParaRPr lang="en-US"/>
        </a:p>
      </dgm:t>
    </dgm:pt>
    <dgm:pt modelId="{30F50C84-5D0C-4413-8F5F-53233DC0246E}">
      <dgm:prSet phldrT="[Text]"/>
      <dgm:spPr/>
      <dgm:t>
        <a:bodyPr/>
        <a:lstStyle/>
        <a:p>
          <a:r>
            <a:rPr lang="en-US" dirty="0" smtClean="0"/>
            <a:t>Factors increasing iron absorption</a:t>
          </a:r>
          <a:endParaRPr lang="en-US" dirty="0"/>
        </a:p>
      </dgm:t>
    </dgm:pt>
    <dgm:pt modelId="{5077D40A-087C-4A56-A690-349DE58A4530}" type="parTrans" cxnId="{3222BB40-D1A7-499C-A848-BB20E5222A4B}">
      <dgm:prSet/>
      <dgm:spPr/>
      <dgm:t>
        <a:bodyPr/>
        <a:lstStyle/>
        <a:p>
          <a:endParaRPr lang="en-US"/>
        </a:p>
      </dgm:t>
    </dgm:pt>
    <dgm:pt modelId="{D38086B2-3DC2-41C5-8F0F-F71D4459B52B}" type="sibTrans" cxnId="{3222BB40-D1A7-499C-A848-BB20E5222A4B}">
      <dgm:prSet/>
      <dgm:spPr/>
      <dgm:t>
        <a:bodyPr/>
        <a:lstStyle/>
        <a:p>
          <a:endParaRPr lang="en-US"/>
        </a:p>
      </dgm:t>
    </dgm:pt>
    <dgm:pt modelId="{E7EDAF31-6E5D-454C-8934-200624FB42A0}">
      <dgm:prSet phldrT="[Text]"/>
      <dgm:spPr/>
      <dgm:t>
        <a:bodyPr/>
        <a:lstStyle/>
        <a:p>
          <a:r>
            <a:rPr lang="en-US" dirty="0" smtClean="0"/>
            <a:t>Ferrous form</a:t>
          </a:r>
          <a:endParaRPr lang="en-US" dirty="0"/>
        </a:p>
      </dgm:t>
    </dgm:pt>
    <dgm:pt modelId="{12C363BC-695C-4465-9884-EA0023981DC6}" type="parTrans" cxnId="{6346EFFE-3C7A-4140-8B52-4945F02D5E6B}">
      <dgm:prSet/>
      <dgm:spPr/>
      <dgm:t>
        <a:bodyPr/>
        <a:lstStyle/>
        <a:p>
          <a:endParaRPr lang="en-US"/>
        </a:p>
      </dgm:t>
    </dgm:pt>
    <dgm:pt modelId="{61193034-8228-4BEF-A9D4-8F3D858478C9}" type="sibTrans" cxnId="{6346EFFE-3C7A-4140-8B52-4945F02D5E6B}">
      <dgm:prSet/>
      <dgm:spPr/>
      <dgm:t>
        <a:bodyPr/>
        <a:lstStyle/>
        <a:p>
          <a:endParaRPr lang="en-US"/>
        </a:p>
      </dgm:t>
    </dgm:pt>
    <dgm:pt modelId="{34AB7CF7-48F2-49C2-9094-FB4F9F155801}">
      <dgm:prSet phldrT="[Text]"/>
      <dgm:spPr/>
      <dgm:t>
        <a:bodyPr/>
        <a:lstStyle/>
        <a:p>
          <a:r>
            <a:rPr lang="en-US" dirty="0" smtClean="0"/>
            <a:t>Ascorbic acid</a:t>
          </a:r>
          <a:endParaRPr lang="en-US" dirty="0"/>
        </a:p>
      </dgm:t>
    </dgm:pt>
    <dgm:pt modelId="{909C8DA7-746A-4D7C-9052-DA2FD8F904C6}" type="parTrans" cxnId="{48C04210-EDE3-4928-85F9-3EF9DF52E306}">
      <dgm:prSet/>
      <dgm:spPr/>
      <dgm:t>
        <a:bodyPr/>
        <a:lstStyle/>
        <a:p>
          <a:endParaRPr lang="en-US"/>
        </a:p>
      </dgm:t>
    </dgm:pt>
    <dgm:pt modelId="{B4EAD574-4977-47A9-B68C-C185E0544241}" type="sibTrans" cxnId="{48C04210-EDE3-4928-85F9-3EF9DF52E306}">
      <dgm:prSet/>
      <dgm:spPr/>
      <dgm:t>
        <a:bodyPr/>
        <a:lstStyle/>
        <a:p>
          <a:endParaRPr lang="en-US"/>
        </a:p>
      </dgm:t>
    </dgm:pt>
    <dgm:pt modelId="{D3558A89-465D-4F36-BEEE-EC8CCFC4FEAF}">
      <dgm:prSet phldrT="[Text]"/>
      <dgm:spPr/>
      <dgm:t>
        <a:bodyPr/>
        <a:lstStyle/>
        <a:p>
          <a:r>
            <a:rPr lang="en-US" dirty="0" smtClean="0"/>
            <a:t>Factors decreasing iron absorption</a:t>
          </a:r>
          <a:endParaRPr lang="en-US" dirty="0"/>
        </a:p>
      </dgm:t>
    </dgm:pt>
    <dgm:pt modelId="{CCC47125-7523-43A5-AD80-4F2E2C721F31}" type="parTrans" cxnId="{78A971EC-8362-4233-8FF8-F3C5EA06F9B7}">
      <dgm:prSet/>
      <dgm:spPr/>
      <dgm:t>
        <a:bodyPr/>
        <a:lstStyle/>
        <a:p>
          <a:endParaRPr lang="en-US"/>
        </a:p>
      </dgm:t>
    </dgm:pt>
    <dgm:pt modelId="{3E89180E-181B-4219-82B9-4E74FB50E47B}" type="sibTrans" cxnId="{78A971EC-8362-4233-8FF8-F3C5EA06F9B7}">
      <dgm:prSet/>
      <dgm:spPr/>
      <dgm:t>
        <a:bodyPr/>
        <a:lstStyle/>
        <a:p>
          <a:endParaRPr lang="en-US"/>
        </a:p>
      </dgm:t>
    </dgm:pt>
    <dgm:pt modelId="{BE8D9889-8983-4769-A135-43096ED0025C}">
      <dgm:prSet phldrT="[Text]"/>
      <dgm:spPr/>
      <dgm:t>
        <a:bodyPr/>
        <a:lstStyle/>
        <a:p>
          <a:r>
            <a:rPr lang="en-US" dirty="0" err="1" smtClean="0"/>
            <a:t>Phytates</a:t>
          </a:r>
          <a:r>
            <a:rPr lang="en-US" dirty="0" smtClean="0"/>
            <a:t> and phosphate</a:t>
          </a:r>
          <a:endParaRPr lang="en-US" dirty="0"/>
        </a:p>
      </dgm:t>
    </dgm:pt>
    <dgm:pt modelId="{E2ABBE60-222A-4ADE-9069-DE891D0F34DA}" type="parTrans" cxnId="{DDD088F1-1F8C-49FD-A20F-8F433E4EBFB8}">
      <dgm:prSet/>
      <dgm:spPr/>
      <dgm:t>
        <a:bodyPr/>
        <a:lstStyle/>
        <a:p>
          <a:endParaRPr lang="en-US"/>
        </a:p>
      </dgm:t>
    </dgm:pt>
    <dgm:pt modelId="{F4D3E4E6-0837-4A68-ACB3-9FE9DA0A4925}" type="sibTrans" cxnId="{DDD088F1-1F8C-49FD-A20F-8F433E4EBFB8}">
      <dgm:prSet/>
      <dgm:spPr/>
      <dgm:t>
        <a:bodyPr/>
        <a:lstStyle/>
        <a:p>
          <a:endParaRPr lang="en-US"/>
        </a:p>
      </dgm:t>
    </dgm:pt>
    <dgm:pt modelId="{82970DD3-8911-4052-B797-7E3C95552A68}">
      <dgm:prSet phldrT="[Text]"/>
      <dgm:spPr/>
      <dgm:t>
        <a:bodyPr/>
        <a:lstStyle/>
        <a:p>
          <a:r>
            <a:rPr lang="en-US" dirty="0" smtClean="0"/>
            <a:t>Antacid, </a:t>
          </a:r>
          <a:r>
            <a:rPr lang="en-US" dirty="0" err="1" smtClean="0"/>
            <a:t>achlorhydria</a:t>
          </a:r>
          <a:r>
            <a:rPr lang="en-US" dirty="0" smtClean="0"/>
            <a:t> </a:t>
          </a:r>
          <a:endParaRPr lang="en-US" dirty="0"/>
        </a:p>
      </dgm:t>
    </dgm:pt>
    <dgm:pt modelId="{63F87CD1-3BF4-420A-9617-7DE1E1035BEC}" type="parTrans" cxnId="{D2ADB485-DBC8-470C-B358-5586C68DE618}">
      <dgm:prSet/>
      <dgm:spPr/>
      <dgm:t>
        <a:bodyPr/>
        <a:lstStyle/>
        <a:p>
          <a:endParaRPr lang="en-US"/>
        </a:p>
      </dgm:t>
    </dgm:pt>
    <dgm:pt modelId="{D91BA20B-F555-4FEE-AC61-9E9EB93D4357}" type="sibTrans" cxnId="{D2ADB485-DBC8-470C-B358-5586C68DE618}">
      <dgm:prSet/>
      <dgm:spPr/>
      <dgm:t>
        <a:bodyPr/>
        <a:lstStyle/>
        <a:p>
          <a:endParaRPr lang="en-US"/>
        </a:p>
      </dgm:t>
    </dgm:pt>
    <dgm:pt modelId="{9FD00D5F-7591-4E62-BB68-C7BFF1667569}">
      <dgm:prSet phldrT="[Text]"/>
      <dgm:spPr/>
      <dgm:t>
        <a:bodyPr/>
        <a:lstStyle/>
        <a:p>
          <a:r>
            <a:rPr lang="en-US" dirty="0" smtClean="0"/>
            <a:t>Cysteine </a:t>
          </a:r>
          <a:endParaRPr lang="en-US" dirty="0"/>
        </a:p>
      </dgm:t>
    </dgm:pt>
    <dgm:pt modelId="{8596B928-A2F5-46F5-9790-80227A763029}" type="parTrans" cxnId="{82D35B77-63C8-40E3-A515-D33EC748269D}">
      <dgm:prSet/>
      <dgm:spPr/>
      <dgm:t>
        <a:bodyPr/>
        <a:lstStyle/>
        <a:p>
          <a:endParaRPr lang="en-US"/>
        </a:p>
      </dgm:t>
    </dgm:pt>
    <dgm:pt modelId="{B978ACC9-3ED9-4BDF-BF06-A59E91832BF3}" type="sibTrans" cxnId="{82D35B77-63C8-40E3-A515-D33EC748269D}">
      <dgm:prSet/>
      <dgm:spPr/>
      <dgm:t>
        <a:bodyPr/>
        <a:lstStyle/>
        <a:p>
          <a:endParaRPr lang="en-US"/>
        </a:p>
      </dgm:t>
    </dgm:pt>
    <dgm:pt modelId="{0B2A68CE-85B1-4F78-8D60-38B17A718705}">
      <dgm:prSet phldrT="[Text]"/>
      <dgm:spPr/>
      <dgm:t>
        <a:bodyPr/>
        <a:lstStyle/>
        <a:p>
          <a:r>
            <a:rPr lang="en-US" dirty="0" smtClean="0"/>
            <a:t>HCl</a:t>
          </a:r>
          <a:endParaRPr lang="en-US" dirty="0"/>
        </a:p>
      </dgm:t>
    </dgm:pt>
    <dgm:pt modelId="{11DFB0EA-16C5-4743-A36A-470D60247C97}" type="parTrans" cxnId="{57E58EF3-65AD-4F54-BCC5-04E597D19C33}">
      <dgm:prSet/>
      <dgm:spPr/>
      <dgm:t>
        <a:bodyPr/>
        <a:lstStyle/>
        <a:p>
          <a:endParaRPr lang="en-US"/>
        </a:p>
      </dgm:t>
    </dgm:pt>
    <dgm:pt modelId="{FA806DE2-26C2-4D34-8B99-A264AA50524C}" type="sibTrans" cxnId="{57E58EF3-65AD-4F54-BCC5-04E597D19C33}">
      <dgm:prSet/>
      <dgm:spPr/>
      <dgm:t>
        <a:bodyPr/>
        <a:lstStyle/>
        <a:p>
          <a:endParaRPr lang="en-US"/>
        </a:p>
      </dgm:t>
    </dgm:pt>
    <dgm:pt modelId="{BE3BBE70-AD4F-4D3C-977A-7CC421148490}">
      <dgm:prSet phldrT="[Text]"/>
      <dgm:spPr/>
      <dgm:t>
        <a:bodyPr/>
        <a:lstStyle/>
        <a:p>
          <a:r>
            <a:rPr lang="en-US" dirty="0" smtClean="0"/>
            <a:t>Gastrointestinal diseases</a:t>
          </a:r>
          <a:endParaRPr lang="en-US" dirty="0"/>
        </a:p>
      </dgm:t>
    </dgm:pt>
    <dgm:pt modelId="{BCDAFE4E-87EE-4B04-AE53-1355E185CF1B}" type="parTrans" cxnId="{13DB3FB5-E35F-4774-B358-69C6DE8634F5}">
      <dgm:prSet/>
      <dgm:spPr/>
      <dgm:t>
        <a:bodyPr/>
        <a:lstStyle/>
        <a:p>
          <a:endParaRPr lang="en-US"/>
        </a:p>
      </dgm:t>
    </dgm:pt>
    <dgm:pt modelId="{D71AA984-659C-4F16-B0DD-139DCE4A8BEB}" type="sibTrans" cxnId="{13DB3FB5-E35F-4774-B358-69C6DE8634F5}">
      <dgm:prSet/>
      <dgm:spPr/>
      <dgm:t>
        <a:bodyPr/>
        <a:lstStyle/>
        <a:p>
          <a:endParaRPr lang="en-US"/>
        </a:p>
      </dgm:t>
    </dgm:pt>
    <dgm:pt modelId="{6738C103-00DA-4AD0-808E-64E355319F0B}" type="pres">
      <dgm:prSet presAssocID="{7A17E9E6-4480-4841-901F-8061687BCB0A}" presName="Name0" presStyleCnt="0">
        <dgm:presLayoutVars>
          <dgm:dir/>
          <dgm:animLvl val="lvl"/>
          <dgm:resizeHandles val="exact"/>
        </dgm:presLayoutVars>
      </dgm:prSet>
      <dgm:spPr/>
      <dgm:t>
        <a:bodyPr/>
        <a:lstStyle/>
        <a:p>
          <a:endParaRPr lang="en-US"/>
        </a:p>
      </dgm:t>
    </dgm:pt>
    <dgm:pt modelId="{C490EAE3-C8B7-44FF-9D72-5932203DEA31}" type="pres">
      <dgm:prSet presAssocID="{D3558A89-465D-4F36-BEEE-EC8CCFC4FEAF}" presName="boxAndChildren" presStyleCnt="0"/>
      <dgm:spPr/>
      <dgm:t>
        <a:bodyPr/>
        <a:lstStyle/>
        <a:p>
          <a:endParaRPr lang="en-US"/>
        </a:p>
      </dgm:t>
    </dgm:pt>
    <dgm:pt modelId="{0C26DD2B-A9D6-4113-A126-183C7E456F2A}" type="pres">
      <dgm:prSet presAssocID="{D3558A89-465D-4F36-BEEE-EC8CCFC4FEAF}" presName="parentTextBox" presStyleLbl="node1" presStyleIdx="0" presStyleCnt="2"/>
      <dgm:spPr/>
      <dgm:t>
        <a:bodyPr/>
        <a:lstStyle/>
        <a:p>
          <a:endParaRPr lang="en-US"/>
        </a:p>
      </dgm:t>
    </dgm:pt>
    <dgm:pt modelId="{CC6463FD-174A-4489-9593-B32B86C0DD64}" type="pres">
      <dgm:prSet presAssocID="{D3558A89-465D-4F36-BEEE-EC8CCFC4FEAF}" presName="entireBox" presStyleLbl="node1" presStyleIdx="0" presStyleCnt="2"/>
      <dgm:spPr/>
      <dgm:t>
        <a:bodyPr/>
        <a:lstStyle/>
        <a:p>
          <a:endParaRPr lang="en-US"/>
        </a:p>
      </dgm:t>
    </dgm:pt>
    <dgm:pt modelId="{AFEA6A18-A564-4806-805E-E93F5FE500E5}" type="pres">
      <dgm:prSet presAssocID="{D3558A89-465D-4F36-BEEE-EC8CCFC4FEAF}" presName="descendantBox" presStyleCnt="0"/>
      <dgm:spPr/>
      <dgm:t>
        <a:bodyPr/>
        <a:lstStyle/>
        <a:p>
          <a:endParaRPr lang="en-US"/>
        </a:p>
      </dgm:t>
    </dgm:pt>
    <dgm:pt modelId="{BBEF2B5B-F9F3-4C0C-BE2E-90C077F84D10}" type="pres">
      <dgm:prSet presAssocID="{BE8D9889-8983-4769-A135-43096ED0025C}" presName="childTextBox" presStyleLbl="fgAccFollowNode1" presStyleIdx="0" presStyleCnt="7">
        <dgm:presLayoutVars>
          <dgm:bulletEnabled val="1"/>
        </dgm:presLayoutVars>
      </dgm:prSet>
      <dgm:spPr/>
      <dgm:t>
        <a:bodyPr/>
        <a:lstStyle/>
        <a:p>
          <a:endParaRPr lang="en-US"/>
        </a:p>
      </dgm:t>
    </dgm:pt>
    <dgm:pt modelId="{D22A41E6-94F5-4A5C-B87F-8E0E72EDA203}" type="pres">
      <dgm:prSet presAssocID="{82970DD3-8911-4052-B797-7E3C95552A68}" presName="childTextBox" presStyleLbl="fgAccFollowNode1" presStyleIdx="1" presStyleCnt="7">
        <dgm:presLayoutVars>
          <dgm:bulletEnabled val="1"/>
        </dgm:presLayoutVars>
      </dgm:prSet>
      <dgm:spPr/>
      <dgm:t>
        <a:bodyPr/>
        <a:lstStyle/>
        <a:p>
          <a:endParaRPr lang="en-US"/>
        </a:p>
      </dgm:t>
    </dgm:pt>
    <dgm:pt modelId="{0252D5EF-7777-42BC-8AF8-8D09EEFE3F2A}" type="pres">
      <dgm:prSet presAssocID="{BE3BBE70-AD4F-4D3C-977A-7CC421148490}" presName="childTextBox" presStyleLbl="fgAccFollowNode1" presStyleIdx="2" presStyleCnt="7">
        <dgm:presLayoutVars>
          <dgm:bulletEnabled val="1"/>
        </dgm:presLayoutVars>
      </dgm:prSet>
      <dgm:spPr/>
      <dgm:t>
        <a:bodyPr/>
        <a:lstStyle/>
        <a:p>
          <a:endParaRPr lang="en-US"/>
        </a:p>
      </dgm:t>
    </dgm:pt>
    <dgm:pt modelId="{701ECAC2-21C4-44AB-A5B4-06A5C8741870}" type="pres">
      <dgm:prSet presAssocID="{D38086B2-3DC2-41C5-8F0F-F71D4459B52B}" presName="sp" presStyleCnt="0"/>
      <dgm:spPr/>
      <dgm:t>
        <a:bodyPr/>
        <a:lstStyle/>
        <a:p>
          <a:endParaRPr lang="en-US"/>
        </a:p>
      </dgm:t>
    </dgm:pt>
    <dgm:pt modelId="{8E980259-94CC-4041-9A48-BBB2340C0AE2}" type="pres">
      <dgm:prSet presAssocID="{30F50C84-5D0C-4413-8F5F-53233DC0246E}" presName="arrowAndChildren" presStyleCnt="0"/>
      <dgm:spPr/>
      <dgm:t>
        <a:bodyPr/>
        <a:lstStyle/>
        <a:p>
          <a:endParaRPr lang="en-US"/>
        </a:p>
      </dgm:t>
    </dgm:pt>
    <dgm:pt modelId="{7AE9204F-0355-4DEE-A636-A89E24A08B48}" type="pres">
      <dgm:prSet presAssocID="{30F50C84-5D0C-4413-8F5F-53233DC0246E}" presName="parentTextArrow" presStyleLbl="node1" presStyleIdx="0" presStyleCnt="2"/>
      <dgm:spPr/>
      <dgm:t>
        <a:bodyPr/>
        <a:lstStyle/>
        <a:p>
          <a:endParaRPr lang="en-US"/>
        </a:p>
      </dgm:t>
    </dgm:pt>
    <dgm:pt modelId="{39499B7E-1C02-42FE-A2E8-6226933E471D}" type="pres">
      <dgm:prSet presAssocID="{30F50C84-5D0C-4413-8F5F-53233DC0246E}" presName="arrow" presStyleLbl="node1" presStyleIdx="1" presStyleCnt="2"/>
      <dgm:spPr/>
      <dgm:t>
        <a:bodyPr/>
        <a:lstStyle/>
        <a:p>
          <a:endParaRPr lang="en-US"/>
        </a:p>
      </dgm:t>
    </dgm:pt>
    <dgm:pt modelId="{2FF378B2-78D7-489B-A890-BF15F8699193}" type="pres">
      <dgm:prSet presAssocID="{30F50C84-5D0C-4413-8F5F-53233DC0246E}" presName="descendantArrow" presStyleCnt="0"/>
      <dgm:spPr/>
      <dgm:t>
        <a:bodyPr/>
        <a:lstStyle/>
        <a:p>
          <a:endParaRPr lang="en-US"/>
        </a:p>
      </dgm:t>
    </dgm:pt>
    <dgm:pt modelId="{03826989-7ECB-40AD-A6B4-0BE2D21A4C35}" type="pres">
      <dgm:prSet presAssocID="{E7EDAF31-6E5D-454C-8934-200624FB42A0}" presName="childTextArrow" presStyleLbl="fgAccFollowNode1" presStyleIdx="3" presStyleCnt="7">
        <dgm:presLayoutVars>
          <dgm:bulletEnabled val="1"/>
        </dgm:presLayoutVars>
      </dgm:prSet>
      <dgm:spPr/>
      <dgm:t>
        <a:bodyPr/>
        <a:lstStyle/>
        <a:p>
          <a:endParaRPr lang="en-US"/>
        </a:p>
      </dgm:t>
    </dgm:pt>
    <dgm:pt modelId="{3CBCCF73-A18C-42DE-8604-FF0A2E42F986}" type="pres">
      <dgm:prSet presAssocID="{34AB7CF7-48F2-49C2-9094-FB4F9F155801}" presName="childTextArrow" presStyleLbl="fgAccFollowNode1" presStyleIdx="4" presStyleCnt="7">
        <dgm:presLayoutVars>
          <dgm:bulletEnabled val="1"/>
        </dgm:presLayoutVars>
      </dgm:prSet>
      <dgm:spPr/>
      <dgm:t>
        <a:bodyPr/>
        <a:lstStyle/>
        <a:p>
          <a:endParaRPr lang="en-US"/>
        </a:p>
      </dgm:t>
    </dgm:pt>
    <dgm:pt modelId="{9FC28A74-E1A3-4F06-B0E6-47740C9E3DCF}" type="pres">
      <dgm:prSet presAssocID="{9FD00D5F-7591-4E62-BB68-C7BFF1667569}" presName="childTextArrow" presStyleLbl="fgAccFollowNode1" presStyleIdx="5" presStyleCnt="7">
        <dgm:presLayoutVars>
          <dgm:bulletEnabled val="1"/>
        </dgm:presLayoutVars>
      </dgm:prSet>
      <dgm:spPr/>
      <dgm:t>
        <a:bodyPr/>
        <a:lstStyle/>
        <a:p>
          <a:endParaRPr lang="en-US"/>
        </a:p>
      </dgm:t>
    </dgm:pt>
    <dgm:pt modelId="{99722523-7EB0-4918-8DF4-2D0B49C746BF}" type="pres">
      <dgm:prSet presAssocID="{0B2A68CE-85B1-4F78-8D60-38B17A718705}" presName="childTextArrow" presStyleLbl="fgAccFollowNode1" presStyleIdx="6" presStyleCnt="7">
        <dgm:presLayoutVars>
          <dgm:bulletEnabled val="1"/>
        </dgm:presLayoutVars>
      </dgm:prSet>
      <dgm:spPr/>
      <dgm:t>
        <a:bodyPr/>
        <a:lstStyle/>
        <a:p>
          <a:endParaRPr lang="en-US"/>
        </a:p>
      </dgm:t>
    </dgm:pt>
  </dgm:ptLst>
  <dgm:cxnLst>
    <dgm:cxn modelId="{8C5B65ED-DCA9-4E46-B7A6-EABBB3A7F037}" type="presOf" srcId="{30F50C84-5D0C-4413-8F5F-53233DC0246E}" destId="{7AE9204F-0355-4DEE-A636-A89E24A08B48}" srcOrd="0" destOrd="0" presId="urn:microsoft.com/office/officeart/2005/8/layout/process4"/>
    <dgm:cxn modelId="{D2ADB485-DBC8-470C-B358-5586C68DE618}" srcId="{D3558A89-465D-4F36-BEEE-EC8CCFC4FEAF}" destId="{82970DD3-8911-4052-B797-7E3C95552A68}" srcOrd="1" destOrd="0" parTransId="{63F87CD1-3BF4-420A-9617-7DE1E1035BEC}" sibTransId="{D91BA20B-F555-4FEE-AC61-9E9EB93D4357}"/>
    <dgm:cxn modelId="{57E58EF3-65AD-4F54-BCC5-04E597D19C33}" srcId="{30F50C84-5D0C-4413-8F5F-53233DC0246E}" destId="{0B2A68CE-85B1-4F78-8D60-38B17A718705}" srcOrd="3" destOrd="0" parTransId="{11DFB0EA-16C5-4743-A36A-470D60247C97}" sibTransId="{FA806DE2-26C2-4D34-8B99-A264AA50524C}"/>
    <dgm:cxn modelId="{78A971EC-8362-4233-8FF8-F3C5EA06F9B7}" srcId="{7A17E9E6-4480-4841-901F-8061687BCB0A}" destId="{D3558A89-465D-4F36-BEEE-EC8CCFC4FEAF}" srcOrd="1" destOrd="0" parTransId="{CCC47125-7523-43A5-AD80-4F2E2C721F31}" sibTransId="{3E89180E-181B-4219-82B9-4E74FB50E47B}"/>
    <dgm:cxn modelId="{509DD228-A172-4C5E-99FF-9646DB5A2A6C}" type="presOf" srcId="{BE8D9889-8983-4769-A135-43096ED0025C}" destId="{BBEF2B5B-F9F3-4C0C-BE2E-90C077F84D10}" srcOrd="0" destOrd="0" presId="urn:microsoft.com/office/officeart/2005/8/layout/process4"/>
    <dgm:cxn modelId="{13DB3FB5-E35F-4774-B358-69C6DE8634F5}" srcId="{D3558A89-465D-4F36-BEEE-EC8CCFC4FEAF}" destId="{BE3BBE70-AD4F-4D3C-977A-7CC421148490}" srcOrd="2" destOrd="0" parTransId="{BCDAFE4E-87EE-4B04-AE53-1355E185CF1B}" sibTransId="{D71AA984-659C-4F16-B0DD-139DCE4A8BEB}"/>
    <dgm:cxn modelId="{D906D037-2058-4A21-A836-5C2505D113D3}" type="presOf" srcId="{82970DD3-8911-4052-B797-7E3C95552A68}" destId="{D22A41E6-94F5-4A5C-B87F-8E0E72EDA203}" srcOrd="0" destOrd="0" presId="urn:microsoft.com/office/officeart/2005/8/layout/process4"/>
    <dgm:cxn modelId="{AFD63628-63AB-47EC-8684-91A8549A9A58}" type="presOf" srcId="{D3558A89-465D-4F36-BEEE-EC8CCFC4FEAF}" destId="{CC6463FD-174A-4489-9593-B32B86C0DD64}" srcOrd="1" destOrd="0" presId="urn:microsoft.com/office/officeart/2005/8/layout/process4"/>
    <dgm:cxn modelId="{8B1F5AE8-3C7D-40B4-B1DF-71142545CF25}" type="presOf" srcId="{BE3BBE70-AD4F-4D3C-977A-7CC421148490}" destId="{0252D5EF-7777-42BC-8AF8-8D09EEFE3F2A}" srcOrd="0" destOrd="0" presId="urn:microsoft.com/office/officeart/2005/8/layout/process4"/>
    <dgm:cxn modelId="{82D35B77-63C8-40E3-A515-D33EC748269D}" srcId="{30F50C84-5D0C-4413-8F5F-53233DC0246E}" destId="{9FD00D5F-7591-4E62-BB68-C7BFF1667569}" srcOrd="2" destOrd="0" parTransId="{8596B928-A2F5-46F5-9790-80227A763029}" sibTransId="{B978ACC9-3ED9-4BDF-BF06-A59E91832BF3}"/>
    <dgm:cxn modelId="{5F0378EF-117E-4143-8A21-728DAC961FD7}" type="presOf" srcId="{9FD00D5F-7591-4E62-BB68-C7BFF1667569}" destId="{9FC28A74-E1A3-4F06-B0E6-47740C9E3DCF}" srcOrd="0" destOrd="0" presId="urn:microsoft.com/office/officeart/2005/8/layout/process4"/>
    <dgm:cxn modelId="{A01E08A3-7234-481A-ADA2-E4FC9A082154}" type="presOf" srcId="{E7EDAF31-6E5D-454C-8934-200624FB42A0}" destId="{03826989-7ECB-40AD-A6B4-0BE2D21A4C35}" srcOrd="0" destOrd="0" presId="urn:microsoft.com/office/officeart/2005/8/layout/process4"/>
    <dgm:cxn modelId="{F33326A7-E7D1-4419-BF92-E3B9046A7688}" type="presOf" srcId="{7A17E9E6-4480-4841-901F-8061687BCB0A}" destId="{6738C103-00DA-4AD0-808E-64E355319F0B}" srcOrd="0" destOrd="0" presId="urn:microsoft.com/office/officeart/2005/8/layout/process4"/>
    <dgm:cxn modelId="{DDD088F1-1F8C-49FD-A20F-8F433E4EBFB8}" srcId="{D3558A89-465D-4F36-BEEE-EC8CCFC4FEAF}" destId="{BE8D9889-8983-4769-A135-43096ED0025C}" srcOrd="0" destOrd="0" parTransId="{E2ABBE60-222A-4ADE-9069-DE891D0F34DA}" sibTransId="{F4D3E4E6-0837-4A68-ACB3-9FE9DA0A4925}"/>
    <dgm:cxn modelId="{3222BB40-D1A7-499C-A848-BB20E5222A4B}" srcId="{7A17E9E6-4480-4841-901F-8061687BCB0A}" destId="{30F50C84-5D0C-4413-8F5F-53233DC0246E}" srcOrd="0" destOrd="0" parTransId="{5077D40A-087C-4A56-A690-349DE58A4530}" sibTransId="{D38086B2-3DC2-41C5-8F0F-F71D4459B52B}"/>
    <dgm:cxn modelId="{9CA9B8C0-15D5-4DA0-86C1-9C28FCD29FD5}" type="presOf" srcId="{30F50C84-5D0C-4413-8F5F-53233DC0246E}" destId="{39499B7E-1C02-42FE-A2E8-6226933E471D}" srcOrd="1" destOrd="0" presId="urn:microsoft.com/office/officeart/2005/8/layout/process4"/>
    <dgm:cxn modelId="{4738A1AC-0D11-4B02-8CF3-3DEE4D266976}" type="presOf" srcId="{34AB7CF7-48F2-49C2-9094-FB4F9F155801}" destId="{3CBCCF73-A18C-42DE-8604-FF0A2E42F986}" srcOrd="0" destOrd="0" presId="urn:microsoft.com/office/officeart/2005/8/layout/process4"/>
    <dgm:cxn modelId="{C9A9200F-5897-4F67-B624-3439226D05C0}" type="presOf" srcId="{0B2A68CE-85B1-4F78-8D60-38B17A718705}" destId="{99722523-7EB0-4918-8DF4-2D0B49C746BF}" srcOrd="0" destOrd="0" presId="urn:microsoft.com/office/officeart/2005/8/layout/process4"/>
    <dgm:cxn modelId="{6346EFFE-3C7A-4140-8B52-4945F02D5E6B}" srcId="{30F50C84-5D0C-4413-8F5F-53233DC0246E}" destId="{E7EDAF31-6E5D-454C-8934-200624FB42A0}" srcOrd="0" destOrd="0" parTransId="{12C363BC-695C-4465-9884-EA0023981DC6}" sibTransId="{61193034-8228-4BEF-A9D4-8F3D858478C9}"/>
    <dgm:cxn modelId="{48C04210-EDE3-4928-85F9-3EF9DF52E306}" srcId="{30F50C84-5D0C-4413-8F5F-53233DC0246E}" destId="{34AB7CF7-48F2-49C2-9094-FB4F9F155801}" srcOrd="1" destOrd="0" parTransId="{909C8DA7-746A-4D7C-9052-DA2FD8F904C6}" sibTransId="{B4EAD574-4977-47A9-B68C-C185E0544241}"/>
    <dgm:cxn modelId="{ACF9F87C-3109-4900-8CEF-00293046302B}" type="presOf" srcId="{D3558A89-465D-4F36-BEEE-EC8CCFC4FEAF}" destId="{0C26DD2B-A9D6-4113-A126-183C7E456F2A}" srcOrd="0" destOrd="0" presId="urn:microsoft.com/office/officeart/2005/8/layout/process4"/>
    <dgm:cxn modelId="{A1EBB801-7D5F-45ED-988A-4607C3137D23}" type="presParOf" srcId="{6738C103-00DA-4AD0-808E-64E355319F0B}" destId="{C490EAE3-C8B7-44FF-9D72-5932203DEA31}" srcOrd="0" destOrd="0" presId="urn:microsoft.com/office/officeart/2005/8/layout/process4"/>
    <dgm:cxn modelId="{DEFC6806-1B08-4EAB-B4FD-538BFC48E5AB}" type="presParOf" srcId="{C490EAE3-C8B7-44FF-9D72-5932203DEA31}" destId="{0C26DD2B-A9D6-4113-A126-183C7E456F2A}" srcOrd="0" destOrd="0" presId="urn:microsoft.com/office/officeart/2005/8/layout/process4"/>
    <dgm:cxn modelId="{A6061E50-AF51-4A57-9851-63F56E55DED0}" type="presParOf" srcId="{C490EAE3-C8B7-44FF-9D72-5932203DEA31}" destId="{CC6463FD-174A-4489-9593-B32B86C0DD64}" srcOrd="1" destOrd="0" presId="urn:microsoft.com/office/officeart/2005/8/layout/process4"/>
    <dgm:cxn modelId="{AE6D0C8D-4D1E-46E0-8E52-F4FD0EE1F772}" type="presParOf" srcId="{C490EAE3-C8B7-44FF-9D72-5932203DEA31}" destId="{AFEA6A18-A564-4806-805E-E93F5FE500E5}" srcOrd="2" destOrd="0" presId="urn:microsoft.com/office/officeart/2005/8/layout/process4"/>
    <dgm:cxn modelId="{277B0477-DC49-4905-AD96-8CC8F0269360}" type="presParOf" srcId="{AFEA6A18-A564-4806-805E-E93F5FE500E5}" destId="{BBEF2B5B-F9F3-4C0C-BE2E-90C077F84D10}" srcOrd="0" destOrd="0" presId="urn:microsoft.com/office/officeart/2005/8/layout/process4"/>
    <dgm:cxn modelId="{D36690A9-0E61-4B9D-8E27-4703CE6ED347}" type="presParOf" srcId="{AFEA6A18-A564-4806-805E-E93F5FE500E5}" destId="{D22A41E6-94F5-4A5C-B87F-8E0E72EDA203}" srcOrd="1" destOrd="0" presId="urn:microsoft.com/office/officeart/2005/8/layout/process4"/>
    <dgm:cxn modelId="{52021B0A-3223-4065-8BCD-FEC4AA2CAD32}" type="presParOf" srcId="{AFEA6A18-A564-4806-805E-E93F5FE500E5}" destId="{0252D5EF-7777-42BC-8AF8-8D09EEFE3F2A}" srcOrd="2" destOrd="0" presId="urn:microsoft.com/office/officeart/2005/8/layout/process4"/>
    <dgm:cxn modelId="{255DC94A-0E1B-40BD-B259-C2A4EC48BA9C}" type="presParOf" srcId="{6738C103-00DA-4AD0-808E-64E355319F0B}" destId="{701ECAC2-21C4-44AB-A5B4-06A5C8741870}" srcOrd="1" destOrd="0" presId="urn:microsoft.com/office/officeart/2005/8/layout/process4"/>
    <dgm:cxn modelId="{349A2693-2679-4CEA-A60D-B76A3991E601}" type="presParOf" srcId="{6738C103-00DA-4AD0-808E-64E355319F0B}" destId="{8E980259-94CC-4041-9A48-BBB2340C0AE2}" srcOrd="2" destOrd="0" presId="urn:microsoft.com/office/officeart/2005/8/layout/process4"/>
    <dgm:cxn modelId="{9B1B905F-A4B1-4C24-9811-1FBE54130573}" type="presParOf" srcId="{8E980259-94CC-4041-9A48-BBB2340C0AE2}" destId="{7AE9204F-0355-4DEE-A636-A89E24A08B48}" srcOrd="0" destOrd="0" presId="urn:microsoft.com/office/officeart/2005/8/layout/process4"/>
    <dgm:cxn modelId="{A428BC59-ED71-472B-8577-F8B5CAAA5559}" type="presParOf" srcId="{8E980259-94CC-4041-9A48-BBB2340C0AE2}" destId="{39499B7E-1C02-42FE-A2E8-6226933E471D}" srcOrd="1" destOrd="0" presId="urn:microsoft.com/office/officeart/2005/8/layout/process4"/>
    <dgm:cxn modelId="{C0B2EF6C-3C15-4F68-BCAC-D62DBF322FDB}" type="presParOf" srcId="{8E980259-94CC-4041-9A48-BBB2340C0AE2}" destId="{2FF378B2-78D7-489B-A890-BF15F8699193}" srcOrd="2" destOrd="0" presId="urn:microsoft.com/office/officeart/2005/8/layout/process4"/>
    <dgm:cxn modelId="{8C0FF15A-6229-4301-8FEA-8247794C7848}" type="presParOf" srcId="{2FF378B2-78D7-489B-A890-BF15F8699193}" destId="{03826989-7ECB-40AD-A6B4-0BE2D21A4C35}" srcOrd="0" destOrd="0" presId="urn:microsoft.com/office/officeart/2005/8/layout/process4"/>
    <dgm:cxn modelId="{8E0B54DD-414E-4C3D-AB28-90DA98EBE717}" type="presParOf" srcId="{2FF378B2-78D7-489B-A890-BF15F8699193}" destId="{3CBCCF73-A18C-42DE-8604-FF0A2E42F986}" srcOrd="1" destOrd="0" presId="urn:microsoft.com/office/officeart/2005/8/layout/process4"/>
    <dgm:cxn modelId="{ABABFC03-AE7D-4970-9E43-4A572D88A7F7}" type="presParOf" srcId="{2FF378B2-78D7-489B-A890-BF15F8699193}" destId="{9FC28A74-E1A3-4F06-B0E6-47740C9E3DCF}" srcOrd="2" destOrd="0" presId="urn:microsoft.com/office/officeart/2005/8/layout/process4"/>
    <dgm:cxn modelId="{D91FAAE9-9682-4B8B-92DA-54EA55F92343}" type="presParOf" srcId="{2FF378B2-78D7-489B-A890-BF15F8699193}" destId="{99722523-7EB0-4918-8DF4-2D0B49C746BF}" srcOrd="3"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A65328E-5009-49AF-82A7-A4CB5B0A6E79}" type="doc">
      <dgm:prSet loTypeId="urn:microsoft.com/office/officeart/2005/8/layout/hProcess9" loCatId="process" qsTypeId="urn:microsoft.com/office/officeart/2005/8/quickstyle/simple1" qsCatId="simple" csTypeId="urn:microsoft.com/office/officeart/2005/8/colors/colorful1#6" csCatId="colorful" phldr="1"/>
      <dgm:spPr>
        <a:scene3d>
          <a:camera prst="orthographicFront">
            <a:rot lat="0" lon="0" rev="0"/>
          </a:camera>
          <a:lightRig rig="balanced" dir="t">
            <a:rot lat="0" lon="0" rev="8700000"/>
          </a:lightRig>
        </a:scene3d>
      </dgm:spPr>
    </dgm:pt>
    <dgm:pt modelId="{6965883C-ED0E-491A-840A-A5C758682AEE}">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t>Mucosal block theory</a:t>
          </a:r>
          <a:endParaRPr lang="en-US" dirty="0"/>
        </a:p>
      </dgm:t>
    </dgm:pt>
    <dgm:pt modelId="{AB010E66-86FE-4AF3-A6BB-ED972BCB6FBB}" type="parTrans" cxnId="{F2B105DA-FBCF-48E4-B95D-54E08E04FBC4}">
      <dgm:prSet/>
      <dgm:spPr/>
      <dgm:t>
        <a:bodyPr/>
        <a:lstStyle/>
        <a:p>
          <a:endParaRPr lang="en-US"/>
        </a:p>
      </dgm:t>
    </dgm:pt>
    <dgm:pt modelId="{44F306F3-2B74-4A01-8934-B00F62D34F48}" type="sibTrans" cxnId="{F2B105DA-FBCF-48E4-B95D-54E08E04FBC4}">
      <dgm:prSet/>
      <dgm:spPr/>
      <dgm:t>
        <a:bodyPr/>
        <a:lstStyle/>
        <a:p>
          <a:endParaRPr lang="en-US"/>
        </a:p>
      </dgm:t>
    </dgm:pt>
    <dgm:pt modelId="{638C9BB1-52D6-400A-AD20-18564D08DE8B}" type="pres">
      <dgm:prSet presAssocID="{BA65328E-5009-49AF-82A7-A4CB5B0A6E79}" presName="CompostProcess" presStyleCnt="0">
        <dgm:presLayoutVars>
          <dgm:dir/>
          <dgm:resizeHandles val="exact"/>
        </dgm:presLayoutVars>
      </dgm:prSet>
      <dgm:spPr/>
    </dgm:pt>
    <dgm:pt modelId="{6C483488-D644-4FCE-B15F-3AD11F79C07A}" type="pres">
      <dgm:prSet presAssocID="{BA65328E-5009-49AF-82A7-A4CB5B0A6E79}" presName="arrow" presStyleLbl="bgShp" presStyleIdx="0" presStyleCnt="1"/>
      <dgm:spPr>
        <a:prstGeom prst="star32">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33209DA3-7061-46BE-A52B-3643A3507E82}" type="pres">
      <dgm:prSet presAssocID="{BA65328E-5009-49AF-82A7-A4CB5B0A6E79}" presName="linearProcess"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C8B723AE-A0EF-4958-9862-E339FB66C7A0}" type="pres">
      <dgm:prSet presAssocID="{6965883C-ED0E-491A-840A-A5C758682AEE}" presName="textNode" presStyleLbl="node1" presStyleIdx="0" presStyleCnt="1">
        <dgm:presLayoutVars>
          <dgm:bulletEnabled val="1"/>
        </dgm:presLayoutVars>
      </dgm:prSet>
      <dgm:spPr/>
      <dgm:t>
        <a:bodyPr/>
        <a:lstStyle/>
        <a:p>
          <a:endParaRPr lang="en-US"/>
        </a:p>
      </dgm:t>
    </dgm:pt>
  </dgm:ptLst>
  <dgm:cxnLst>
    <dgm:cxn modelId="{0FBC4C67-9ADC-4B54-B68B-1E81A200123E}" type="presOf" srcId="{6965883C-ED0E-491A-840A-A5C758682AEE}" destId="{C8B723AE-A0EF-4958-9862-E339FB66C7A0}" srcOrd="0" destOrd="0" presId="urn:microsoft.com/office/officeart/2005/8/layout/hProcess9"/>
    <dgm:cxn modelId="{F2B105DA-FBCF-48E4-B95D-54E08E04FBC4}" srcId="{BA65328E-5009-49AF-82A7-A4CB5B0A6E79}" destId="{6965883C-ED0E-491A-840A-A5C758682AEE}" srcOrd="0" destOrd="0" parTransId="{AB010E66-86FE-4AF3-A6BB-ED972BCB6FBB}" sibTransId="{44F306F3-2B74-4A01-8934-B00F62D34F48}"/>
    <dgm:cxn modelId="{882EA3C5-4743-4499-9411-E01B2AAA8827}" type="presOf" srcId="{BA65328E-5009-49AF-82A7-A4CB5B0A6E79}" destId="{638C9BB1-52D6-400A-AD20-18564D08DE8B}" srcOrd="0" destOrd="0" presId="urn:microsoft.com/office/officeart/2005/8/layout/hProcess9"/>
    <dgm:cxn modelId="{A78DA4B4-4B1B-4FF0-88DF-548F7ED5C8F2}" type="presParOf" srcId="{638C9BB1-52D6-400A-AD20-18564D08DE8B}" destId="{6C483488-D644-4FCE-B15F-3AD11F79C07A}" srcOrd="0" destOrd="0" presId="urn:microsoft.com/office/officeart/2005/8/layout/hProcess9"/>
    <dgm:cxn modelId="{4E5A2319-565A-4948-9543-CB78DA227127}" type="presParOf" srcId="{638C9BB1-52D6-400A-AD20-18564D08DE8B}" destId="{33209DA3-7061-46BE-A52B-3643A3507E82}" srcOrd="1" destOrd="0" presId="urn:microsoft.com/office/officeart/2005/8/layout/hProcess9"/>
    <dgm:cxn modelId="{ECC0C26C-015C-4EAA-B8DD-A32EEF563F7B}" type="presParOf" srcId="{33209DA3-7061-46BE-A52B-3643A3507E82}" destId="{C8B723AE-A0EF-4958-9862-E339FB66C7A0}" srcOrd="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9F89BE9-9860-4789-ADEA-BF8E6EB48464}">
      <dsp:nvSpPr>
        <dsp:cNvPr id="0" name=""/>
        <dsp:cNvSpPr/>
      </dsp:nvSpPr>
      <dsp:spPr>
        <a:xfrm>
          <a:off x="617219" y="0"/>
          <a:ext cx="6995160" cy="4429125"/>
        </a:xfrm>
        <a:prstGeom prst="star32">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sp>
    <dsp:sp modelId="{BCF91357-1637-4F7E-845C-9516F894F1C7}">
      <dsp:nvSpPr>
        <dsp:cNvPr id="0" name=""/>
        <dsp:cNvSpPr/>
      </dsp:nvSpPr>
      <dsp:spPr>
        <a:xfrm>
          <a:off x="540067" y="1328737"/>
          <a:ext cx="7149465" cy="1771650"/>
        </a:xfrm>
        <a:prstGeom prst="roundRect">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Minerals are inorganic compounds that are required for the body as one of the nutrients</a:t>
          </a:r>
          <a:endParaRPr lang="en-US" sz="3200" kern="1200" dirty="0"/>
        </a:p>
      </dsp:txBody>
      <dsp:txXfrm>
        <a:off x="540067" y="1328737"/>
        <a:ext cx="7149465" cy="177165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8600A6-F88C-4E2D-BF2C-8010596D890C}">
      <dsp:nvSpPr>
        <dsp:cNvPr id="0" name=""/>
        <dsp:cNvSpPr/>
      </dsp:nvSpPr>
      <dsp:spPr>
        <a:xfrm>
          <a:off x="0" y="2527574"/>
          <a:ext cx="8183562" cy="1658362"/>
        </a:xfrm>
        <a:prstGeom prst="rect">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kern="1200" dirty="0" smtClean="0"/>
            <a:t>Storage Form </a:t>
          </a:r>
          <a:endParaRPr lang="en-US" sz="3100" kern="1200" dirty="0"/>
        </a:p>
      </dsp:txBody>
      <dsp:txXfrm>
        <a:off x="0" y="2527574"/>
        <a:ext cx="8183562" cy="895515"/>
      </dsp:txXfrm>
    </dsp:sp>
    <dsp:sp modelId="{1BA7BE26-8631-4C0A-A5EE-4D881F970861}">
      <dsp:nvSpPr>
        <dsp:cNvPr id="0" name=""/>
        <dsp:cNvSpPr/>
      </dsp:nvSpPr>
      <dsp:spPr>
        <a:xfrm>
          <a:off x="0" y="3389922"/>
          <a:ext cx="4091780" cy="762846"/>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n-US" sz="2500" kern="1200" dirty="0" smtClean="0"/>
            <a:t>Ferritin </a:t>
          </a:r>
          <a:endParaRPr lang="en-US" sz="2500" kern="1200" dirty="0"/>
        </a:p>
      </dsp:txBody>
      <dsp:txXfrm>
        <a:off x="0" y="3389922"/>
        <a:ext cx="4091780" cy="762846"/>
      </dsp:txXfrm>
    </dsp:sp>
    <dsp:sp modelId="{56BA67A5-64D5-4A8A-AE1E-E0B6A35B8A1A}">
      <dsp:nvSpPr>
        <dsp:cNvPr id="0" name=""/>
        <dsp:cNvSpPr/>
      </dsp:nvSpPr>
      <dsp:spPr>
        <a:xfrm>
          <a:off x="4091781" y="3389922"/>
          <a:ext cx="4091780" cy="762846"/>
        </a:xfrm>
        <a:prstGeom prst="rect">
          <a:avLst/>
        </a:prstGeom>
        <a:solidFill>
          <a:schemeClr val="accent2">
            <a:tint val="40000"/>
            <a:alpha val="90000"/>
            <a:hueOff val="-1739014"/>
            <a:satOff val="-2028"/>
            <a:lumOff val="-338"/>
            <a:alphaOff val="0"/>
          </a:schemeClr>
        </a:solidFill>
        <a:ln w="9525" cap="flat" cmpd="sng" algn="ctr">
          <a:solidFill>
            <a:schemeClr val="accent2">
              <a:tint val="40000"/>
              <a:alpha val="90000"/>
              <a:hueOff val="-1739014"/>
              <a:satOff val="-2028"/>
              <a:lumOff val="-338"/>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n-US" sz="2500" kern="1200" dirty="0" smtClean="0"/>
            <a:t>Hemosiderin </a:t>
          </a:r>
          <a:endParaRPr lang="en-US" sz="2500" kern="1200" dirty="0"/>
        </a:p>
      </dsp:txBody>
      <dsp:txXfrm>
        <a:off x="4091781" y="3389922"/>
        <a:ext cx="4091780" cy="762846"/>
      </dsp:txXfrm>
    </dsp:sp>
    <dsp:sp modelId="{52BCEF40-5553-4D40-8452-8355A8CE5589}">
      <dsp:nvSpPr>
        <dsp:cNvPr id="0" name=""/>
        <dsp:cNvSpPr/>
      </dsp:nvSpPr>
      <dsp:spPr>
        <a:xfrm rot="10800000">
          <a:off x="0" y="1888"/>
          <a:ext cx="8183562" cy="2550561"/>
        </a:xfrm>
        <a:prstGeom prst="upArrowCallout">
          <a:avLst/>
        </a:prstGeom>
        <a:gradFill rotWithShape="0">
          <a:gsLst>
            <a:gs pos="0">
              <a:schemeClr val="accent2">
                <a:hueOff val="-9067202"/>
                <a:satOff val="5236"/>
                <a:lumOff val="-9607"/>
                <a:alphaOff val="0"/>
                <a:shade val="45000"/>
                <a:satMod val="155000"/>
              </a:schemeClr>
            </a:gs>
            <a:gs pos="60000">
              <a:schemeClr val="accent2">
                <a:hueOff val="-9067202"/>
                <a:satOff val="5236"/>
                <a:lumOff val="-9607"/>
                <a:alphaOff val="0"/>
                <a:shade val="95000"/>
                <a:satMod val="150000"/>
              </a:schemeClr>
            </a:gs>
            <a:gs pos="100000">
              <a:schemeClr val="accent2">
                <a:hueOff val="-9067202"/>
                <a:satOff val="5236"/>
                <a:lumOff val="-960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kern="1200" dirty="0" smtClean="0"/>
            <a:t>Storage Site </a:t>
          </a:r>
          <a:endParaRPr lang="en-US" sz="3100" kern="1200" dirty="0"/>
        </a:p>
      </dsp:txBody>
      <dsp:txXfrm>
        <a:off x="0" y="1888"/>
        <a:ext cx="8183562" cy="895247"/>
      </dsp:txXfrm>
    </dsp:sp>
    <dsp:sp modelId="{4F456AC2-B75D-4AB8-B84D-4C1F5D23C31F}">
      <dsp:nvSpPr>
        <dsp:cNvPr id="0" name=""/>
        <dsp:cNvSpPr/>
      </dsp:nvSpPr>
      <dsp:spPr>
        <a:xfrm>
          <a:off x="0" y="897135"/>
          <a:ext cx="2045890" cy="762617"/>
        </a:xfrm>
        <a:prstGeom prst="rect">
          <a:avLst/>
        </a:prstGeom>
        <a:solidFill>
          <a:schemeClr val="accent2">
            <a:tint val="40000"/>
            <a:alpha val="90000"/>
            <a:hueOff val="-3478028"/>
            <a:satOff val="-4056"/>
            <a:lumOff val="-676"/>
            <a:alphaOff val="0"/>
          </a:schemeClr>
        </a:solidFill>
        <a:ln w="9525" cap="flat" cmpd="sng" algn="ctr">
          <a:solidFill>
            <a:schemeClr val="accent2">
              <a:tint val="40000"/>
              <a:alpha val="90000"/>
              <a:hueOff val="-3478028"/>
              <a:satOff val="-4056"/>
              <a:lumOff val="-676"/>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n-US" sz="2500" kern="1200" dirty="0" smtClean="0"/>
            <a:t>Liver </a:t>
          </a:r>
          <a:endParaRPr lang="en-US" sz="2500" kern="1200" dirty="0"/>
        </a:p>
      </dsp:txBody>
      <dsp:txXfrm>
        <a:off x="0" y="897135"/>
        <a:ext cx="2045890" cy="762617"/>
      </dsp:txXfrm>
    </dsp:sp>
    <dsp:sp modelId="{8B3CEF86-373C-44FE-BCD8-2EFBE7712CA7}">
      <dsp:nvSpPr>
        <dsp:cNvPr id="0" name=""/>
        <dsp:cNvSpPr/>
      </dsp:nvSpPr>
      <dsp:spPr>
        <a:xfrm>
          <a:off x="2045890" y="897135"/>
          <a:ext cx="2045890" cy="762617"/>
        </a:xfrm>
        <a:prstGeom prst="rect">
          <a:avLst/>
        </a:prstGeom>
        <a:solidFill>
          <a:schemeClr val="accent2">
            <a:tint val="40000"/>
            <a:alpha val="90000"/>
            <a:hueOff val="-5217042"/>
            <a:satOff val="-6085"/>
            <a:lumOff val="-1015"/>
            <a:alphaOff val="0"/>
          </a:schemeClr>
        </a:solidFill>
        <a:ln w="9525" cap="flat" cmpd="sng" algn="ctr">
          <a:solidFill>
            <a:schemeClr val="accent2">
              <a:tint val="40000"/>
              <a:alpha val="90000"/>
              <a:hueOff val="-5217042"/>
              <a:satOff val="-6085"/>
              <a:lumOff val="-1015"/>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n-US" sz="2500" kern="1200" dirty="0" smtClean="0"/>
            <a:t>Intestine </a:t>
          </a:r>
          <a:endParaRPr lang="en-US" sz="2500" kern="1200" dirty="0"/>
        </a:p>
      </dsp:txBody>
      <dsp:txXfrm>
        <a:off x="2045890" y="897135"/>
        <a:ext cx="2045890" cy="762617"/>
      </dsp:txXfrm>
    </dsp:sp>
    <dsp:sp modelId="{614DD4F9-61A9-486D-A491-5FB14243FACC}">
      <dsp:nvSpPr>
        <dsp:cNvPr id="0" name=""/>
        <dsp:cNvSpPr/>
      </dsp:nvSpPr>
      <dsp:spPr>
        <a:xfrm>
          <a:off x="4091781" y="897135"/>
          <a:ext cx="2045890" cy="762617"/>
        </a:xfrm>
        <a:prstGeom prst="rect">
          <a:avLst/>
        </a:prstGeom>
        <a:solidFill>
          <a:schemeClr val="accent2">
            <a:tint val="40000"/>
            <a:alpha val="90000"/>
            <a:hueOff val="-6956056"/>
            <a:satOff val="-8113"/>
            <a:lumOff val="-1353"/>
            <a:alphaOff val="0"/>
          </a:schemeClr>
        </a:solidFill>
        <a:ln w="9525" cap="flat" cmpd="sng" algn="ctr">
          <a:solidFill>
            <a:schemeClr val="accent2">
              <a:tint val="40000"/>
              <a:alpha val="90000"/>
              <a:hueOff val="-6956056"/>
              <a:satOff val="-8113"/>
              <a:lumOff val="-1353"/>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n-US" sz="2500" kern="1200" dirty="0" smtClean="0"/>
            <a:t>Spleen</a:t>
          </a:r>
          <a:endParaRPr lang="en-US" sz="2500" kern="1200" dirty="0"/>
        </a:p>
      </dsp:txBody>
      <dsp:txXfrm>
        <a:off x="4091781" y="897135"/>
        <a:ext cx="2045890" cy="762617"/>
      </dsp:txXfrm>
    </dsp:sp>
    <dsp:sp modelId="{1211C0DF-7B18-49F7-8D15-09919A2B5BA3}">
      <dsp:nvSpPr>
        <dsp:cNvPr id="0" name=""/>
        <dsp:cNvSpPr/>
      </dsp:nvSpPr>
      <dsp:spPr>
        <a:xfrm>
          <a:off x="6137671" y="897135"/>
          <a:ext cx="2045890" cy="762617"/>
        </a:xfrm>
        <a:prstGeom prst="rect">
          <a:avLst/>
        </a:prstGeom>
        <a:solidFill>
          <a:schemeClr val="accent2">
            <a:tint val="40000"/>
            <a:alpha val="90000"/>
            <a:hueOff val="-8695070"/>
            <a:satOff val="-10141"/>
            <a:lumOff val="-1691"/>
            <a:alphaOff val="0"/>
          </a:schemeClr>
        </a:solidFill>
        <a:ln w="9525" cap="flat" cmpd="sng" algn="ctr">
          <a:solidFill>
            <a:schemeClr val="accent2">
              <a:tint val="40000"/>
              <a:alpha val="90000"/>
              <a:hueOff val="-8695070"/>
              <a:satOff val="-10141"/>
              <a:lumOff val="-1691"/>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en-US" sz="2500" kern="1200" dirty="0" smtClean="0"/>
            <a:t>Bone marrow</a:t>
          </a:r>
          <a:endParaRPr lang="en-US" sz="2500" kern="1200" dirty="0"/>
        </a:p>
      </dsp:txBody>
      <dsp:txXfrm>
        <a:off x="6137671" y="897135"/>
        <a:ext cx="2045890" cy="762617"/>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2C73FC-7355-447C-984A-B9A05FD970BD}">
      <dsp:nvSpPr>
        <dsp:cNvPr id="0" name=""/>
        <dsp:cNvSpPr/>
      </dsp:nvSpPr>
      <dsp:spPr>
        <a:xfrm>
          <a:off x="998" y="0"/>
          <a:ext cx="2597321"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Normal excretion </a:t>
          </a:r>
          <a:endParaRPr lang="en-US" sz="2900" kern="1200" dirty="0"/>
        </a:p>
      </dsp:txBody>
      <dsp:txXfrm>
        <a:off x="998" y="0"/>
        <a:ext cx="2597321" cy="1256347"/>
      </dsp:txXfrm>
    </dsp:sp>
    <dsp:sp modelId="{2FB911DB-CC40-407C-9850-B9509127E9AF}">
      <dsp:nvSpPr>
        <dsp:cNvPr id="0" name=""/>
        <dsp:cNvSpPr/>
      </dsp:nvSpPr>
      <dsp:spPr>
        <a:xfrm>
          <a:off x="260731" y="1257574"/>
          <a:ext cx="2077857" cy="1262686"/>
        </a:xfrm>
        <a:prstGeom prst="roundRect">
          <a:avLst>
            <a:gd name="adj" fmla="val 10000"/>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t>Very little</a:t>
          </a:r>
          <a:endParaRPr lang="en-US" sz="2200" kern="1200" dirty="0"/>
        </a:p>
      </dsp:txBody>
      <dsp:txXfrm>
        <a:off x="260731" y="1257574"/>
        <a:ext cx="2077857" cy="1262686"/>
      </dsp:txXfrm>
    </dsp:sp>
    <dsp:sp modelId="{B92E08F6-7F50-435A-94E3-838EE37F99A1}">
      <dsp:nvSpPr>
        <dsp:cNvPr id="0" name=""/>
        <dsp:cNvSpPr/>
      </dsp:nvSpPr>
      <dsp:spPr>
        <a:xfrm>
          <a:off x="260731" y="2714520"/>
          <a:ext cx="2077857" cy="1262686"/>
        </a:xfrm>
        <a:prstGeom prst="roundRect">
          <a:avLst>
            <a:gd name="adj" fmla="val 1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t>About 1mg/day</a:t>
          </a:r>
          <a:endParaRPr lang="en-US" sz="2200" kern="1200" dirty="0"/>
        </a:p>
      </dsp:txBody>
      <dsp:txXfrm>
        <a:off x="260731" y="2714520"/>
        <a:ext cx="2077857" cy="1262686"/>
      </dsp:txXfrm>
    </dsp:sp>
    <dsp:sp modelId="{00CF8FCE-2A03-41A4-BAD5-A4287E16D027}">
      <dsp:nvSpPr>
        <dsp:cNvPr id="0" name=""/>
        <dsp:cNvSpPr/>
      </dsp:nvSpPr>
      <dsp:spPr>
        <a:xfrm>
          <a:off x="2793120" y="0"/>
          <a:ext cx="2597321"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Stool </a:t>
          </a:r>
          <a:endParaRPr lang="en-US" sz="2900" kern="1200" dirty="0"/>
        </a:p>
      </dsp:txBody>
      <dsp:txXfrm>
        <a:off x="2793120" y="0"/>
        <a:ext cx="2597321" cy="1256347"/>
      </dsp:txXfrm>
    </dsp:sp>
    <dsp:sp modelId="{EE53B9B7-AC05-427D-9E2A-9136353CA64A}">
      <dsp:nvSpPr>
        <dsp:cNvPr id="0" name=""/>
        <dsp:cNvSpPr/>
      </dsp:nvSpPr>
      <dsp:spPr>
        <a:xfrm>
          <a:off x="3052852" y="1256347"/>
          <a:ext cx="2077857" cy="2722086"/>
        </a:xfrm>
        <a:prstGeom prst="roundRect">
          <a:avLst>
            <a:gd name="adj" fmla="val 10000"/>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t>0.7mg/day </a:t>
          </a:r>
          <a:endParaRPr lang="en-US" sz="2200" kern="1200" dirty="0"/>
        </a:p>
      </dsp:txBody>
      <dsp:txXfrm>
        <a:off x="3052852" y="1256347"/>
        <a:ext cx="2077857" cy="2722086"/>
      </dsp:txXfrm>
    </dsp:sp>
    <dsp:sp modelId="{961B5F14-18B0-4E08-A44A-BBBDB5F44BB1}">
      <dsp:nvSpPr>
        <dsp:cNvPr id="0" name=""/>
        <dsp:cNvSpPr/>
      </dsp:nvSpPr>
      <dsp:spPr>
        <a:xfrm>
          <a:off x="5585241" y="0"/>
          <a:ext cx="2597321"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Physiological loss</a:t>
          </a:r>
          <a:endParaRPr lang="en-US" sz="2900" kern="1200" dirty="0"/>
        </a:p>
      </dsp:txBody>
      <dsp:txXfrm>
        <a:off x="5585241" y="0"/>
        <a:ext cx="2597321" cy="1256347"/>
      </dsp:txXfrm>
    </dsp:sp>
    <dsp:sp modelId="{0925CD16-6987-4B67-9D8E-DCD6D40DBD5E}">
      <dsp:nvSpPr>
        <dsp:cNvPr id="0" name=""/>
        <dsp:cNvSpPr/>
      </dsp:nvSpPr>
      <dsp:spPr>
        <a:xfrm>
          <a:off x="5844973" y="1257574"/>
          <a:ext cx="2077857" cy="1262686"/>
        </a:xfrm>
        <a:prstGeom prst="roundRect">
          <a:avLst>
            <a:gd name="adj" fmla="val 10000"/>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t>Menstruation</a:t>
          </a:r>
        </a:p>
        <a:p>
          <a:pPr lvl="0" algn="ctr" defTabSz="977900">
            <a:lnSpc>
              <a:spcPct val="90000"/>
            </a:lnSpc>
            <a:spcBef>
              <a:spcPct val="0"/>
            </a:spcBef>
            <a:spcAft>
              <a:spcPct val="35000"/>
            </a:spcAft>
          </a:pPr>
          <a:r>
            <a:rPr lang="en-US" sz="2200" kern="1200" dirty="0" smtClean="0"/>
            <a:t>20-30mg/cycle </a:t>
          </a:r>
          <a:endParaRPr lang="en-US" sz="2200" kern="1200" dirty="0"/>
        </a:p>
      </dsp:txBody>
      <dsp:txXfrm>
        <a:off x="5844973" y="1257574"/>
        <a:ext cx="2077857" cy="1262686"/>
      </dsp:txXfrm>
    </dsp:sp>
    <dsp:sp modelId="{02EB59A2-64C0-4F27-9A9F-D47F3A30973A}">
      <dsp:nvSpPr>
        <dsp:cNvPr id="0" name=""/>
        <dsp:cNvSpPr/>
      </dsp:nvSpPr>
      <dsp:spPr>
        <a:xfrm>
          <a:off x="5844973" y="2714520"/>
          <a:ext cx="2077857" cy="1262686"/>
        </a:xfrm>
        <a:prstGeom prst="roundRect">
          <a:avLst>
            <a:gd name="adj" fmla="val 10000"/>
          </a:avLst>
        </a:prstGeom>
        <a:gradFill rotWithShape="0">
          <a:gsLst>
            <a:gs pos="0">
              <a:schemeClr val="accent6">
                <a:hueOff val="0"/>
                <a:satOff val="0"/>
                <a:lumOff val="0"/>
                <a:alphaOff val="0"/>
                <a:shade val="45000"/>
                <a:satMod val="155000"/>
              </a:schemeClr>
            </a:gs>
            <a:gs pos="60000">
              <a:schemeClr val="accent6">
                <a:hueOff val="0"/>
                <a:satOff val="0"/>
                <a:lumOff val="0"/>
                <a:alphaOff val="0"/>
                <a:shade val="95000"/>
                <a:satMod val="150000"/>
              </a:schemeClr>
            </a:gs>
            <a:gs pos="100000">
              <a:schemeClr val="accent6">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en-US" sz="2200" kern="1200" dirty="0" smtClean="0"/>
            <a:t>Delivery</a:t>
          </a:r>
        </a:p>
        <a:p>
          <a:pPr lvl="0" algn="ctr" defTabSz="977900">
            <a:lnSpc>
              <a:spcPct val="90000"/>
            </a:lnSpc>
            <a:spcBef>
              <a:spcPct val="0"/>
            </a:spcBef>
            <a:spcAft>
              <a:spcPct val="35000"/>
            </a:spcAft>
          </a:pPr>
          <a:r>
            <a:rPr lang="en-US" sz="2200" kern="1200" dirty="0" smtClean="0"/>
            <a:t>750mg </a:t>
          </a:r>
          <a:endParaRPr lang="en-US" sz="2200" kern="1200" dirty="0"/>
        </a:p>
      </dsp:txBody>
      <dsp:txXfrm>
        <a:off x="5844973" y="2714520"/>
        <a:ext cx="2077857" cy="1262686"/>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3ADDDC-F7AB-425A-AB12-35359354C5C9}">
      <dsp:nvSpPr>
        <dsp:cNvPr id="0" name=""/>
        <dsp:cNvSpPr/>
      </dsp:nvSpPr>
      <dsp:spPr>
        <a:xfrm>
          <a:off x="287915" y="920"/>
          <a:ext cx="3644651" cy="2186791"/>
        </a:xfrm>
        <a:prstGeom prst="rect">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Heme compounds</a:t>
          </a:r>
          <a:endParaRPr lang="en-US" sz="4500" kern="1200" dirty="0"/>
        </a:p>
      </dsp:txBody>
      <dsp:txXfrm>
        <a:off x="287915" y="920"/>
        <a:ext cx="3644651" cy="2186791"/>
      </dsp:txXfrm>
    </dsp:sp>
    <dsp:sp modelId="{F4C0C229-A863-474E-A6A1-BDCE6E28FDF4}">
      <dsp:nvSpPr>
        <dsp:cNvPr id="0" name=""/>
        <dsp:cNvSpPr/>
      </dsp:nvSpPr>
      <dsp:spPr>
        <a:xfrm>
          <a:off x="4297032" y="920"/>
          <a:ext cx="3644651" cy="2186791"/>
        </a:xfrm>
        <a:prstGeom prst="rect">
          <a:avLst/>
        </a:prstGeom>
        <a:gradFill rotWithShape="0">
          <a:gsLst>
            <a:gs pos="0">
              <a:schemeClr val="accent3">
                <a:hueOff val="-5580973"/>
                <a:satOff val="-30571"/>
                <a:lumOff val="9412"/>
                <a:alphaOff val="0"/>
                <a:shade val="45000"/>
                <a:satMod val="155000"/>
              </a:schemeClr>
            </a:gs>
            <a:gs pos="60000">
              <a:schemeClr val="accent3">
                <a:hueOff val="-5580973"/>
                <a:satOff val="-30571"/>
                <a:lumOff val="9412"/>
                <a:alphaOff val="0"/>
                <a:shade val="95000"/>
                <a:satMod val="150000"/>
              </a:schemeClr>
            </a:gs>
            <a:gs pos="100000">
              <a:schemeClr val="accent3">
                <a:hueOff val="-5580973"/>
                <a:satOff val="-30571"/>
                <a:lumOff val="9412"/>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Non-haem compounds</a:t>
          </a:r>
          <a:endParaRPr lang="en-US" sz="4500" kern="1200" dirty="0"/>
        </a:p>
      </dsp:txBody>
      <dsp:txXfrm>
        <a:off x="4297032" y="920"/>
        <a:ext cx="3644651" cy="2186791"/>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8A69D1-6F3D-4066-B7DA-678343A8D93B}">
      <dsp:nvSpPr>
        <dsp:cNvPr id="0" name=""/>
        <dsp:cNvSpPr/>
      </dsp:nvSpPr>
      <dsp:spPr>
        <a:xfrm>
          <a:off x="4095" y="0"/>
          <a:ext cx="3939937" cy="4187825"/>
        </a:xfrm>
        <a:prstGeom prst="roundRect">
          <a:avLst>
            <a:gd name="adj" fmla="val 10000"/>
          </a:avLst>
        </a:prstGeom>
        <a:solidFill>
          <a:schemeClr val="accent3">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Haem compounds</a:t>
          </a:r>
          <a:endParaRPr lang="en-US" sz="3500" kern="1200" dirty="0"/>
        </a:p>
      </dsp:txBody>
      <dsp:txXfrm>
        <a:off x="4095" y="0"/>
        <a:ext cx="3939937" cy="1256347"/>
      </dsp:txXfrm>
    </dsp:sp>
    <dsp:sp modelId="{6D14459D-0D0D-45B7-A1EB-9F913139C554}">
      <dsp:nvSpPr>
        <dsp:cNvPr id="0" name=""/>
        <dsp:cNvSpPr/>
      </dsp:nvSpPr>
      <dsp:spPr>
        <a:xfrm>
          <a:off x="398089" y="1256449"/>
          <a:ext cx="3151950" cy="610076"/>
        </a:xfrm>
        <a:prstGeom prst="roundRect">
          <a:avLst>
            <a:gd name="adj" fmla="val 1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Haemoglobin </a:t>
          </a:r>
          <a:endParaRPr lang="en-US" sz="2400" kern="1200" dirty="0"/>
        </a:p>
      </dsp:txBody>
      <dsp:txXfrm>
        <a:off x="398089" y="1256449"/>
        <a:ext cx="3151950" cy="610076"/>
      </dsp:txXfrm>
    </dsp:sp>
    <dsp:sp modelId="{B02D5C8C-5F02-49AD-B816-3B83BF84584E}">
      <dsp:nvSpPr>
        <dsp:cNvPr id="0" name=""/>
        <dsp:cNvSpPr/>
      </dsp:nvSpPr>
      <dsp:spPr>
        <a:xfrm>
          <a:off x="398089" y="1960384"/>
          <a:ext cx="3151950" cy="610076"/>
        </a:xfrm>
        <a:prstGeom prst="roundRect">
          <a:avLst>
            <a:gd name="adj" fmla="val 10000"/>
          </a:avLst>
        </a:prstGeom>
        <a:gradFill rotWithShape="0">
          <a:gsLst>
            <a:gs pos="0">
              <a:schemeClr val="accent3">
                <a:hueOff val="-930162"/>
                <a:satOff val="-5095"/>
                <a:lumOff val="1569"/>
                <a:alphaOff val="0"/>
                <a:shade val="45000"/>
                <a:satMod val="155000"/>
              </a:schemeClr>
            </a:gs>
            <a:gs pos="60000">
              <a:schemeClr val="accent3">
                <a:hueOff val="-930162"/>
                <a:satOff val="-5095"/>
                <a:lumOff val="1569"/>
                <a:alphaOff val="0"/>
                <a:shade val="95000"/>
                <a:satMod val="150000"/>
              </a:schemeClr>
            </a:gs>
            <a:gs pos="100000">
              <a:schemeClr val="accent3">
                <a:hueOff val="-930162"/>
                <a:satOff val="-5095"/>
                <a:lumOff val="1569"/>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Myoglobin </a:t>
          </a:r>
          <a:endParaRPr lang="en-US" sz="2400" kern="1200" dirty="0"/>
        </a:p>
      </dsp:txBody>
      <dsp:txXfrm>
        <a:off x="398089" y="1960384"/>
        <a:ext cx="3151950" cy="610076"/>
      </dsp:txXfrm>
    </dsp:sp>
    <dsp:sp modelId="{888B0559-1F7C-46DA-B86B-983A708A4B85}">
      <dsp:nvSpPr>
        <dsp:cNvPr id="0" name=""/>
        <dsp:cNvSpPr/>
      </dsp:nvSpPr>
      <dsp:spPr>
        <a:xfrm>
          <a:off x="398089" y="2664319"/>
          <a:ext cx="3151950" cy="610076"/>
        </a:xfrm>
        <a:prstGeom prst="roundRect">
          <a:avLst>
            <a:gd name="adj" fmla="val 10000"/>
          </a:avLst>
        </a:prstGeom>
        <a:gradFill rotWithShape="0">
          <a:gsLst>
            <a:gs pos="0">
              <a:schemeClr val="accent3">
                <a:hueOff val="-1860324"/>
                <a:satOff val="-10190"/>
                <a:lumOff val="3137"/>
                <a:alphaOff val="0"/>
                <a:shade val="45000"/>
                <a:satMod val="155000"/>
              </a:schemeClr>
            </a:gs>
            <a:gs pos="60000">
              <a:schemeClr val="accent3">
                <a:hueOff val="-1860324"/>
                <a:satOff val="-10190"/>
                <a:lumOff val="3137"/>
                <a:alphaOff val="0"/>
                <a:shade val="95000"/>
                <a:satMod val="150000"/>
              </a:schemeClr>
            </a:gs>
            <a:gs pos="100000">
              <a:schemeClr val="accent3">
                <a:hueOff val="-1860324"/>
                <a:satOff val="-10190"/>
                <a:lumOff val="3137"/>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Cytochrome </a:t>
          </a:r>
          <a:endParaRPr lang="en-US" sz="2400" kern="1200" dirty="0"/>
        </a:p>
      </dsp:txBody>
      <dsp:txXfrm>
        <a:off x="398089" y="2664319"/>
        <a:ext cx="3151950" cy="610076"/>
      </dsp:txXfrm>
    </dsp:sp>
    <dsp:sp modelId="{2534C31F-816D-4527-8981-63E5704799B8}">
      <dsp:nvSpPr>
        <dsp:cNvPr id="0" name=""/>
        <dsp:cNvSpPr/>
      </dsp:nvSpPr>
      <dsp:spPr>
        <a:xfrm>
          <a:off x="398089" y="3368254"/>
          <a:ext cx="3151950" cy="610076"/>
        </a:xfrm>
        <a:prstGeom prst="roundRect">
          <a:avLst>
            <a:gd name="adj" fmla="val 10000"/>
          </a:avLst>
        </a:prstGeom>
        <a:gradFill rotWithShape="0">
          <a:gsLst>
            <a:gs pos="0">
              <a:schemeClr val="accent3">
                <a:hueOff val="-2790486"/>
                <a:satOff val="-15286"/>
                <a:lumOff val="4706"/>
                <a:alphaOff val="0"/>
                <a:shade val="45000"/>
                <a:satMod val="155000"/>
              </a:schemeClr>
            </a:gs>
            <a:gs pos="60000">
              <a:schemeClr val="accent3">
                <a:hueOff val="-2790486"/>
                <a:satOff val="-15286"/>
                <a:lumOff val="4706"/>
                <a:alphaOff val="0"/>
                <a:shade val="95000"/>
                <a:satMod val="150000"/>
              </a:schemeClr>
            </a:gs>
            <a:gs pos="100000">
              <a:schemeClr val="accent3">
                <a:hueOff val="-2790486"/>
                <a:satOff val="-15286"/>
                <a:lumOff val="4706"/>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Catalase</a:t>
          </a:r>
          <a:endParaRPr lang="en-US" sz="2400" kern="1200" dirty="0"/>
        </a:p>
      </dsp:txBody>
      <dsp:txXfrm>
        <a:off x="398089" y="3368254"/>
        <a:ext cx="3151950" cy="610076"/>
      </dsp:txXfrm>
    </dsp:sp>
    <dsp:sp modelId="{B3A66740-B5B6-4BCF-A102-34437EE1AF24}">
      <dsp:nvSpPr>
        <dsp:cNvPr id="0" name=""/>
        <dsp:cNvSpPr/>
      </dsp:nvSpPr>
      <dsp:spPr>
        <a:xfrm>
          <a:off x="4239528" y="0"/>
          <a:ext cx="3939937" cy="4187825"/>
        </a:xfrm>
        <a:prstGeom prst="roundRect">
          <a:avLst>
            <a:gd name="adj" fmla="val 10000"/>
          </a:avLst>
        </a:prstGeom>
        <a:solidFill>
          <a:schemeClr val="accent3">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Non-haem compounds</a:t>
          </a:r>
          <a:endParaRPr lang="en-US" sz="3500" kern="1200" dirty="0"/>
        </a:p>
      </dsp:txBody>
      <dsp:txXfrm>
        <a:off x="4239528" y="0"/>
        <a:ext cx="3939937" cy="1256347"/>
      </dsp:txXfrm>
    </dsp:sp>
    <dsp:sp modelId="{1524E3A1-3F7E-45A2-9B98-FFADB746E2E0}">
      <dsp:nvSpPr>
        <dsp:cNvPr id="0" name=""/>
        <dsp:cNvSpPr/>
      </dsp:nvSpPr>
      <dsp:spPr>
        <a:xfrm>
          <a:off x="4633522" y="1256705"/>
          <a:ext cx="3151950" cy="822739"/>
        </a:xfrm>
        <a:prstGeom prst="roundRect">
          <a:avLst>
            <a:gd name="adj" fmla="val 10000"/>
          </a:avLst>
        </a:prstGeom>
        <a:gradFill rotWithShape="0">
          <a:gsLst>
            <a:gs pos="0">
              <a:schemeClr val="accent3">
                <a:hueOff val="-3720649"/>
                <a:satOff val="-20381"/>
                <a:lumOff val="6275"/>
                <a:alphaOff val="0"/>
                <a:shade val="45000"/>
                <a:satMod val="155000"/>
              </a:schemeClr>
            </a:gs>
            <a:gs pos="60000">
              <a:schemeClr val="accent3">
                <a:hueOff val="-3720649"/>
                <a:satOff val="-20381"/>
                <a:lumOff val="6275"/>
                <a:alphaOff val="0"/>
                <a:shade val="95000"/>
                <a:satMod val="150000"/>
              </a:schemeClr>
            </a:gs>
            <a:gs pos="100000">
              <a:schemeClr val="accent3">
                <a:hueOff val="-3720649"/>
                <a:satOff val="-20381"/>
                <a:lumOff val="6275"/>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Succinate dehydrogenase</a:t>
          </a:r>
          <a:endParaRPr lang="en-US" sz="2400" kern="1200" dirty="0"/>
        </a:p>
      </dsp:txBody>
      <dsp:txXfrm>
        <a:off x="4633522" y="1256705"/>
        <a:ext cx="3151950" cy="822739"/>
      </dsp:txXfrm>
    </dsp:sp>
    <dsp:sp modelId="{FA25C721-E064-476B-A266-6A0DE30F2DC0}">
      <dsp:nvSpPr>
        <dsp:cNvPr id="0" name=""/>
        <dsp:cNvSpPr/>
      </dsp:nvSpPr>
      <dsp:spPr>
        <a:xfrm>
          <a:off x="4633522" y="2206020"/>
          <a:ext cx="3151950" cy="822739"/>
        </a:xfrm>
        <a:prstGeom prst="roundRect">
          <a:avLst>
            <a:gd name="adj" fmla="val 10000"/>
          </a:avLst>
        </a:prstGeom>
        <a:gradFill rotWithShape="0">
          <a:gsLst>
            <a:gs pos="0">
              <a:schemeClr val="accent3">
                <a:hueOff val="-4650811"/>
                <a:satOff val="-25476"/>
                <a:lumOff val="7843"/>
                <a:alphaOff val="0"/>
                <a:shade val="45000"/>
                <a:satMod val="155000"/>
              </a:schemeClr>
            </a:gs>
            <a:gs pos="60000">
              <a:schemeClr val="accent3">
                <a:hueOff val="-4650811"/>
                <a:satOff val="-25476"/>
                <a:lumOff val="7843"/>
                <a:alphaOff val="0"/>
                <a:shade val="95000"/>
                <a:satMod val="150000"/>
              </a:schemeClr>
            </a:gs>
            <a:gs pos="100000">
              <a:schemeClr val="accent3">
                <a:hueOff val="-4650811"/>
                <a:satOff val="-25476"/>
                <a:lumOff val="7843"/>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Xanthine oxidase</a:t>
          </a:r>
          <a:endParaRPr lang="en-US" sz="2400" kern="1200" dirty="0"/>
        </a:p>
      </dsp:txBody>
      <dsp:txXfrm>
        <a:off x="4633522" y="2206020"/>
        <a:ext cx="3151950" cy="822739"/>
      </dsp:txXfrm>
    </dsp:sp>
    <dsp:sp modelId="{F762CD0B-BF76-47C6-9A54-3F8533A11361}">
      <dsp:nvSpPr>
        <dsp:cNvPr id="0" name=""/>
        <dsp:cNvSpPr/>
      </dsp:nvSpPr>
      <dsp:spPr>
        <a:xfrm>
          <a:off x="4633522" y="3155335"/>
          <a:ext cx="3151950" cy="822739"/>
        </a:xfrm>
        <a:prstGeom prst="roundRect">
          <a:avLst>
            <a:gd name="adj" fmla="val 10000"/>
          </a:avLst>
        </a:prstGeom>
        <a:gradFill rotWithShape="0">
          <a:gsLst>
            <a:gs pos="0">
              <a:schemeClr val="accent3">
                <a:hueOff val="-5580973"/>
                <a:satOff val="-30571"/>
                <a:lumOff val="9412"/>
                <a:alphaOff val="0"/>
                <a:shade val="45000"/>
                <a:satMod val="155000"/>
              </a:schemeClr>
            </a:gs>
            <a:gs pos="60000">
              <a:schemeClr val="accent3">
                <a:hueOff val="-5580973"/>
                <a:satOff val="-30571"/>
                <a:lumOff val="9412"/>
                <a:alphaOff val="0"/>
                <a:shade val="95000"/>
                <a:satMod val="150000"/>
              </a:schemeClr>
            </a:gs>
            <a:gs pos="100000">
              <a:schemeClr val="accent3">
                <a:hueOff val="-5580973"/>
                <a:satOff val="-30571"/>
                <a:lumOff val="9412"/>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kern="1200" dirty="0" smtClean="0"/>
            <a:t>Iron sulfur proteins</a:t>
          </a:r>
          <a:endParaRPr lang="en-US" sz="2400" kern="1200" dirty="0"/>
        </a:p>
      </dsp:txBody>
      <dsp:txXfrm>
        <a:off x="4633522" y="3155335"/>
        <a:ext cx="3151950" cy="822739"/>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9B11CE3-13EB-4848-8833-529DD963D92F}">
      <dsp:nvSpPr>
        <dsp:cNvPr id="0" name=""/>
        <dsp:cNvSpPr/>
      </dsp:nvSpPr>
      <dsp:spPr>
        <a:xfrm>
          <a:off x="0" y="457200"/>
          <a:ext cx="8183562" cy="3273424"/>
        </a:xfrm>
        <a:prstGeom prst="leftRightRibbon">
          <a:avLst/>
        </a:prstGeom>
        <a:gradFill rotWithShape="0">
          <a:gsLst>
            <a:gs pos="0">
              <a:schemeClr val="accent6">
                <a:shade val="50000"/>
                <a:hueOff val="0"/>
                <a:satOff val="0"/>
                <a:lumOff val="0"/>
                <a:alphaOff val="0"/>
                <a:shade val="45000"/>
                <a:satMod val="155000"/>
              </a:schemeClr>
            </a:gs>
            <a:gs pos="60000">
              <a:schemeClr val="accent6">
                <a:shade val="50000"/>
                <a:hueOff val="0"/>
                <a:satOff val="0"/>
                <a:lumOff val="0"/>
                <a:alphaOff val="0"/>
                <a:shade val="95000"/>
                <a:satMod val="150000"/>
              </a:schemeClr>
            </a:gs>
            <a:gs pos="100000">
              <a:schemeClr val="accent6">
                <a:shade val="50000"/>
                <a:hueOff val="0"/>
                <a:satOff val="0"/>
                <a:lumOff val="0"/>
                <a:alphaOff val="0"/>
                <a:tint val="87000"/>
                <a:satMod val="250000"/>
              </a:schemeClr>
            </a:gs>
          </a:gsLst>
          <a:lin ang="162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sp>
    <dsp:sp modelId="{B873C97F-1C72-4157-84BC-23F96469BF38}">
      <dsp:nvSpPr>
        <dsp:cNvPr id="0" name=""/>
        <dsp:cNvSpPr/>
      </dsp:nvSpPr>
      <dsp:spPr>
        <a:xfrm>
          <a:off x="982027" y="1030049"/>
          <a:ext cx="2700575" cy="1603978"/>
        </a:xfrm>
        <a:prstGeom prst="rect">
          <a:avLst/>
        </a:prstGeom>
        <a:no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49352" rIns="0" bIns="160020" numCol="1" spcCol="1270" anchor="ctr" anchorCtr="0">
          <a:noAutofit/>
        </a:bodyPr>
        <a:lstStyle/>
        <a:p>
          <a:pPr lvl="0" algn="ctr" defTabSz="1866900">
            <a:lnSpc>
              <a:spcPct val="90000"/>
            </a:lnSpc>
            <a:spcBef>
              <a:spcPct val="0"/>
            </a:spcBef>
            <a:spcAft>
              <a:spcPct val="35000"/>
            </a:spcAft>
          </a:pPr>
          <a:r>
            <a:rPr lang="en-US" sz="4200" kern="1200" dirty="0" smtClean="0"/>
            <a:t>Iron deficiency </a:t>
          </a:r>
          <a:endParaRPr lang="en-US" sz="4200" kern="1200" dirty="0"/>
        </a:p>
      </dsp:txBody>
      <dsp:txXfrm>
        <a:off x="982027" y="1030049"/>
        <a:ext cx="2700575" cy="1603978"/>
      </dsp:txXfrm>
    </dsp:sp>
    <dsp:sp modelId="{42736E3A-7B64-477B-981F-879D59FA4A86}">
      <dsp:nvSpPr>
        <dsp:cNvPr id="0" name=""/>
        <dsp:cNvSpPr/>
      </dsp:nvSpPr>
      <dsp:spPr>
        <a:xfrm>
          <a:off x="4091781" y="1553797"/>
          <a:ext cx="3191589" cy="1603978"/>
        </a:xfrm>
        <a:prstGeom prst="rect">
          <a:avLst/>
        </a:prstGeom>
        <a:no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49352" rIns="0" bIns="160020" numCol="1" spcCol="1270" anchor="ctr" anchorCtr="0">
          <a:noAutofit/>
        </a:bodyPr>
        <a:lstStyle/>
        <a:p>
          <a:pPr lvl="0" algn="ctr" defTabSz="1866900">
            <a:lnSpc>
              <a:spcPct val="90000"/>
            </a:lnSpc>
            <a:spcBef>
              <a:spcPct val="0"/>
            </a:spcBef>
            <a:spcAft>
              <a:spcPct val="35000"/>
            </a:spcAft>
          </a:pPr>
          <a:r>
            <a:rPr lang="en-US" sz="4200" kern="1200" dirty="0" smtClean="0"/>
            <a:t>Iron excess</a:t>
          </a:r>
          <a:endParaRPr lang="en-US" sz="4200" kern="1200" dirty="0"/>
        </a:p>
      </dsp:txBody>
      <dsp:txXfrm>
        <a:off x="4091781" y="1553797"/>
        <a:ext cx="3191589" cy="1603978"/>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196B62-A321-4222-8E9E-ACE95B93025A}">
      <dsp:nvSpPr>
        <dsp:cNvPr id="0" name=""/>
        <dsp:cNvSpPr/>
      </dsp:nvSpPr>
      <dsp:spPr>
        <a:xfrm>
          <a:off x="2397" y="1612808"/>
          <a:ext cx="2405519" cy="962207"/>
        </a:xfrm>
        <a:prstGeom prst="homePlate">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kern="1200" dirty="0" smtClean="0"/>
            <a:t>Causes </a:t>
          </a:r>
          <a:endParaRPr lang="en-US" sz="2000" kern="1200" dirty="0"/>
        </a:p>
      </dsp:txBody>
      <dsp:txXfrm>
        <a:off x="2397" y="1612808"/>
        <a:ext cx="2405519" cy="962207"/>
      </dsp:txXfrm>
    </dsp:sp>
    <dsp:sp modelId="{BE8D4888-B7BA-4B7A-B7F5-F5B44610DB19}">
      <dsp:nvSpPr>
        <dsp:cNvPr id="0" name=""/>
        <dsp:cNvSpPr/>
      </dsp:nvSpPr>
      <dsp:spPr>
        <a:xfrm>
          <a:off x="1926813" y="1612808"/>
          <a:ext cx="2405519" cy="962207"/>
        </a:xfrm>
        <a:prstGeom prst="chevron">
          <a:avLst/>
        </a:prstGeom>
        <a:gradFill rotWithShape="0">
          <a:gsLst>
            <a:gs pos="0">
              <a:schemeClr val="accent3">
                <a:hueOff val="-1860324"/>
                <a:satOff val="-10190"/>
                <a:lumOff val="3137"/>
                <a:alphaOff val="0"/>
                <a:shade val="45000"/>
                <a:satMod val="155000"/>
              </a:schemeClr>
            </a:gs>
            <a:gs pos="60000">
              <a:schemeClr val="accent3">
                <a:hueOff val="-1860324"/>
                <a:satOff val="-10190"/>
                <a:lumOff val="3137"/>
                <a:alphaOff val="0"/>
                <a:shade val="95000"/>
                <a:satMod val="150000"/>
              </a:schemeClr>
            </a:gs>
            <a:gs pos="100000">
              <a:schemeClr val="accent3">
                <a:hueOff val="-1860324"/>
                <a:satOff val="-10190"/>
                <a:lumOff val="3137"/>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kern="1200" dirty="0" smtClean="0"/>
            <a:t>Features </a:t>
          </a:r>
          <a:endParaRPr lang="en-US" sz="2000" kern="1200" dirty="0"/>
        </a:p>
      </dsp:txBody>
      <dsp:txXfrm>
        <a:off x="1926813" y="1612808"/>
        <a:ext cx="2405519" cy="962207"/>
      </dsp:txXfrm>
    </dsp:sp>
    <dsp:sp modelId="{E5AA986F-26A7-4CF9-8FC6-FC9221B47327}">
      <dsp:nvSpPr>
        <dsp:cNvPr id="0" name=""/>
        <dsp:cNvSpPr/>
      </dsp:nvSpPr>
      <dsp:spPr>
        <a:xfrm>
          <a:off x="3851229" y="1612808"/>
          <a:ext cx="2405519" cy="962207"/>
        </a:xfrm>
        <a:prstGeom prst="chevron">
          <a:avLst/>
        </a:prstGeom>
        <a:gradFill rotWithShape="0">
          <a:gsLst>
            <a:gs pos="0">
              <a:schemeClr val="accent3">
                <a:hueOff val="-3720649"/>
                <a:satOff val="-20381"/>
                <a:lumOff val="6275"/>
                <a:alphaOff val="0"/>
                <a:shade val="45000"/>
                <a:satMod val="155000"/>
              </a:schemeClr>
            </a:gs>
            <a:gs pos="60000">
              <a:schemeClr val="accent3">
                <a:hueOff val="-3720649"/>
                <a:satOff val="-20381"/>
                <a:lumOff val="6275"/>
                <a:alphaOff val="0"/>
                <a:shade val="95000"/>
                <a:satMod val="150000"/>
              </a:schemeClr>
            </a:gs>
            <a:gs pos="100000">
              <a:schemeClr val="accent3">
                <a:hueOff val="-3720649"/>
                <a:satOff val="-20381"/>
                <a:lumOff val="6275"/>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kern="1200" dirty="0" smtClean="0"/>
            <a:t>Lab findings </a:t>
          </a:r>
          <a:endParaRPr lang="en-US" sz="2000" kern="1200" dirty="0"/>
        </a:p>
      </dsp:txBody>
      <dsp:txXfrm>
        <a:off x="3851229" y="1612808"/>
        <a:ext cx="2405519" cy="962207"/>
      </dsp:txXfrm>
    </dsp:sp>
    <dsp:sp modelId="{632D5C41-01AC-469C-955F-45D9C374348B}">
      <dsp:nvSpPr>
        <dsp:cNvPr id="0" name=""/>
        <dsp:cNvSpPr/>
      </dsp:nvSpPr>
      <dsp:spPr>
        <a:xfrm>
          <a:off x="5775644" y="1612808"/>
          <a:ext cx="2405519" cy="962207"/>
        </a:xfrm>
        <a:prstGeom prst="chevron">
          <a:avLst/>
        </a:prstGeom>
        <a:gradFill rotWithShape="0">
          <a:gsLst>
            <a:gs pos="0">
              <a:schemeClr val="accent3">
                <a:hueOff val="-5580973"/>
                <a:satOff val="-30571"/>
                <a:lumOff val="9412"/>
                <a:alphaOff val="0"/>
                <a:shade val="45000"/>
                <a:satMod val="155000"/>
              </a:schemeClr>
            </a:gs>
            <a:gs pos="60000">
              <a:schemeClr val="accent3">
                <a:hueOff val="-5580973"/>
                <a:satOff val="-30571"/>
                <a:lumOff val="9412"/>
                <a:alphaOff val="0"/>
                <a:shade val="95000"/>
                <a:satMod val="150000"/>
              </a:schemeClr>
            </a:gs>
            <a:gs pos="100000">
              <a:schemeClr val="accent3">
                <a:hueOff val="-5580973"/>
                <a:satOff val="-30571"/>
                <a:lumOff val="9412"/>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kern="1200" dirty="0" smtClean="0"/>
            <a:t>Treatment </a:t>
          </a:r>
          <a:endParaRPr lang="en-US" sz="2000" kern="1200" dirty="0"/>
        </a:p>
      </dsp:txBody>
      <dsp:txXfrm>
        <a:off x="5775644" y="1612808"/>
        <a:ext cx="2405519" cy="962207"/>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5CBF3A-5C51-4702-ADB7-50B7B7FFC888}">
      <dsp:nvSpPr>
        <dsp:cNvPr id="0" name=""/>
        <dsp:cNvSpPr/>
      </dsp:nvSpPr>
      <dsp:spPr>
        <a:xfrm>
          <a:off x="1972" y="0"/>
          <a:ext cx="1936003"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Decreased intake of iron</a:t>
          </a:r>
          <a:endParaRPr lang="en-US" sz="2200" kern="1200" dirty="0"/>
        </a:p>
      </dsp:txBody>
      <dsp:txXfrm>
        <a:off x="1972" y="0"/>
        <a:ext cx="1936003" cy="1256347"/>
      </dsp:txXfrm>
    </dsp:sp>
    <dsp:sp modelId="{0D0392E8-3F75-43FB-9483-553D48A02FFC}">
      <dsp:nvSpPr>
        <dsp:cNvPr id="0" name=""/>
        <dsp:cNvSpPr/>
      </dsp:nvSpPr>
      <dsp:spPr>
        <a:xfrm>
          <a:off x="195573" y="1256347"/>
          <a:ext cx="1548803" cy="2722086"/>
        </a:xfrm>
        <a:prstGeom prst="roundRect">
          <a:avLst>
            <a:gd name="adj" fmla="val 10000"/>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Malnutrition </a:t>
          </a:r>
          <a:endParaRPr lang="en-US" sz="1700" kern="1200" dirty="0"/>
        </a:p>
      </dsp:txBody>
      <dsp:txXfrm>
        <a:off x="195573" y="1256347"/>
        <a:ext cx="1548803" cy="2722086"/>
      </dsp:txXfrm>
    </dsp:sp>
    <dsp:sp modelId="{A113DAD3-ECEC-4B00-BE4B-CAD3558EDEB2}">
      <dsp:nvSpPr>
        <dsp:cNvPr id="0" name=""/>
        <dsp:cNvSpPr/>
      </dsp:nvSpPr>
      <dsp:spPr>
        <a:xfrm>
          <a:off x="2083177" y="0"/>
          <a:ext cx="1936003"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Decreased absorption  of iron </a:t>
          </a:r>
          <a:endParaRPr lang="en-US" sz="2200" kern="1200" dirty="0"/>
        </a:p>
      </dsp:txBody>
      <dsp:txXfrm>
        <a:off x="2083177" y="0"/>
        <a:ext cx="1936003" cy="1256347"/>
      </dsp:txXfrm>
    </dsp:sp>
    <dsp:sp modelId="{0FB9F732-5F1D-43B5-A7A2-5A1561557F13}">
      <dsp:nvSpPr>
        <dsp:cNvPr id="0" name=""/>
        <dsp:cNvSpPr/>
      </dsp:nvSpPr>
      <dsp:spPr>
        <a:xfrm>
          <a:off x="2276777" y="1256347"/>
          <a:ext cx="1548803" cy="2722086"/>
        </a:xfrm>
        <a:prstGeom prst="roundRect">
          <a:avLst>
            <a:gd name="adj" fmla="val 1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err="1" smtClean="0"/>
            <a:t>Achlorhydria</a:t>
          </a:r>
          <a:r>
            <a:rPr lang="en-US" sz="1700" kern="1200" dirty="0" smtClean="0"/>
            <a:t> and chronic diarrhea</a:t>
          </a:r>
          <a:endParaRPr lang="en-US" sz="1700" kern="1200" dirty="0"/>
        </a:p>
      </dsp:txBody>
      <dsp:txXfrm>
        <a:off x="2276777" y="1256347"/>
        <a:ext cx="1548803" cy="2722086"/>
      </dsp:txXfrm>
    </dsp:sp>
    <dsp:sp modelId="{420C2FF0-C272-4CFB-8A93-9D56256BD566}">
      <dsp:nvSpPr>
        <dsp:cNvPr id="0" name=""/>
        <dsp:cNvSpPr/>
      </dsp:nvSpPr>
      <dsp:spPr>
        <a:xfrm>
          <a:off x="4164381" y="0"/>
          <a:ext cx="1936003"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Increased loss of Iron</a:t>
          </a:r>
          <a:endParaRPr lang="en-US" sz="2200" kern="1200" dirty="0"/>
        </a:p>
      </dsp:txBody>
      <dsp:txXfrm>
        <a:off x="4164381" y="0"/>
        <a:ext cx="1936003" cy="1256347"/>
      </dsp:txXfrm>
    </dsp:sp>
    <dsp:sp modelId="{1C80D136-2CBE-4481-BB61-3BDA0E5ECCE5}">
      <dsp:nvSpPr>
        <dsp:cNvPr id="0" name=""/>
        <dsp:cNvSpPr/>
      </dsp:nvSpPr>
      <dsp:spPr>
        <a:xfrm>
          <a:off x="4357981" y="1256347"/>
          <a:ext cx="1548803" cy="2722086"/>
        </a:xfrm>
        <a:prstGeom prst="roundRect">
          <a:avLst>
            <a:gd name="adj" fmla="val 10000"/>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Bleeding, hookworm infestation</a:t>
          </a:r>
          <a:endParaRPr lang="en-US" sz="1700" kern="1200" dirty="0"/>
        </a:p>
      </dsp:txBody>
      <dsp:txXfrm>
        <a:off x="4357981" y="1256347"/>
        <a:ext cx="1548803" cy="2722086"/>
      </dsp:txXfrm>
    </dsp:sp>
    <dsp:sp modelId="{9BBCF85C-0201-4422-AD34-AA8541ADA707}">
      <dsp:nvSpPr>
        <dsp:cNvPr id="0" name=""/>
        <dsp:cNvSpPr/>
      </dsp:nvSpPr>
      <dsp:spPr>
        <a:xfrm>
          <a:off x="6245585" y="0"/>
          <a:ext cx="1936003"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Increased iron requirement</a:t>
          </a:r>
          <a:endParaRPr lang="en-US" sz="2200" kern="1200" dirty="0"/>
        </a:p>
      </dsp:txBody>
      <dsp:txXfrm>
        <a:off x="6245585" y="0"/>
        <a:ext cx="1936003" cy="1256347"/>
      </dsp:txXfrm>
    </dsp:sp>
    <dsp:sp modelId="{59C4C6E4-E780-4665-A6C6-22DAB387DD31}">
      <dsp:nvSpPr>
        <dsp:cNvPr id="0" name=""/>
        <dsp:cNvSpPr/>
      </dsp:nvSpPr>
      <dsp:spPr>
        <a:xfrm>
          <a:off x="6439185" y="1256347"/>
          <a:ext cx="1548803" cy="2722086"/>
        </a:xfrm>
        <a:prstGeom prst="roundRect">
          <a:avLst>
            <a:gd name="adj" fmla="val 10000"/>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Pregnancy, infancy </a:t>
          </a:r>
          <a:endParaRPr lang="en-US" sz="1700" kern="1200" dirty="0"/>
        </a:p>
      </dsp:txBody>
      <dsp:txXfrm>
        <a:off x="6439185" y="1256347"/>
        <a:ext cx="1548803" cy="2722086"/>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E55893-D32F-4E8C-9EA3-AC68D8DF3323}">
      <dsp:nvSpPr>
        <dsp:cNvPr id="0" name=""/>
        <dsp:cNvSpPr/>
      </dsp:nvSpPr>
      <dsp:spPr>
        <a:xfrm>
          <a:off x="0" y="350206"/>
          <a:ext cx="2009064" cy="2009098"/>
        </a:xfrm>
        <a:prstGeom prst="ellipse">
          <a:avLst/>
        </a:prstGeom>
        <a:solidFill>
          <a:schemeClr val="accent2">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Pallor </a:t>
          </a:r>
          <a:endParaRPr lang="en-US" sz="1900" kern="1200" dirty="0"/>
        </a:p>
      </dsp:txBody>
      <dsp:txXfrm>
        <a:off x="0" y="350206"/>
        <a:ext cx="2009064" cy="2009098"/>
      </dsp:txXfrm>
    </dsp:sp>
    <dsp:sp modelId="{48801709-34B2-428C-98B1-A82D2BF407F1}">
      <dsp:nvSpPr>
        <dsp:cNvPr id="0" name=""/>
        <dsp:cNvSpPr/>
      </dsp:nvSpPr>
      <dsp:spPr>
        <a:xfrm>
          <a:off x="1028673" y="1828520"/>
          <a:ext cx="2009064" cy="2009098"/>
        </a:xfrm>
        <a:prstGeom prst="ellipse">
          <a:avLst/>
        </a:prstGeom>
        <a:solidFill>
          <a:schemeClr val="accent3">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Fatigue</a:t>
          </a:r>
          <a:endParaRPr lang="en-US" sz="1900" kern="1200" dirty="0"/>
        </a:p>
      </dsp:txBody>
      <dsp:txXfrm>
        <a:off x="1028673" y="1828520"/>
        <a:ext cx="2009064" cy="2009098"/>
      </dsp:txXfrm>
    </dsp:sp>
    <dsp:sp modelId="{A7FC31A7-DC5B-4B15-B6C0-5686EBB0E22F}">
      <dsp:nvSpPr>
        <dsp:cNvPr id="0" name=""/>
        <dsp:cNvSpPr/>
      </dsp:nvSpPr>
      <dsp:spPr>
        <a:xfrm>
          <a:off x="2058165" y="350206"/>
          <a:ext cx="2009064" cy="2009098"/>
        </a:xfrm>
        <a:prstGeom prst="ellipse">
          <a:avLst/>
        </a:prstGeom>
        <a:solidFill>
          <a:schemeClr val="accent4">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Dizziness </a:t>
          </a:r>
          <a:endParaRPr lang="en-US" sz="1900" kern="1200" dirty="0"/>
        </a:p>
      </dsp:txBody>
      <dsp:txXfrm>
        <a:off x="2058165" y="350206"/>
        <a:ext cx="2009064" cy="2009098"/>
      </dsp:txXfrm>
    </dsp:sp>
    <dsp:sp modelId="{90ECA930-8FAF-4200-A680-7F93C1AFB571}">
      <dsp:nvSpPr>
        <dsp:cNvPr id="0" name=""/>
        <dsp:cNvSpPr/>
      </dsp:nvSpPr>
      <dsp:spPr>
        <a:xfrm>
          <a:off x="3086839" y="1828520"/>
          <a:ext cx="2009064" cy="2009098"/>
        </a:xfrm>
        <a:prstGeom prst="ellipse">
          <a:avLst/>
        </a:prstGeom>
        <a:solidFill>
          <a:schemeClr val="accent5">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Dyspnea</a:t>
          </a:r>
          <a:endParaRPr lang="en-US" sz="1900" kern="1200" dirty="0"/>
        </a:p>
      </dsp:txBody>
      <dsp:txXfrm>
        <a:off x="3086839" y="1828520"/>
        <a:ext cx="2009064" cy="2009098"/>
      </dsp:txXfrm>
    </dsp:sp>
    <dsp:sp modelId="{FA42D693-9CFB-4F1C-8792-CAAB295CA2CF}">
      <dsp:nvSpPr>
        <dsp:cNvPr id="0" name=""/>
        <dsp:cNvSpPr/>
      </dsp:nvSpPr>
      <dsp:spPr>
        <a:xfrm>
          <a:off x="4116331" y="350206"/>
          <a:ext cx="2009064" cy="2009098"/>
        </a:xfrm>
        <a:prstGeom prst="ellipse">
          <a:avLst/>
        </a:prstGeom>
        <a:solidFill>
          <a:schemeClr val="accent6">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Palpitation</a:t>
          </a:r>
          <a:endParaRPr lang="en-US" sz="1900" kern="1200" dirty="0"/>
        </a:p>
      </dsp:txBody>
      <dsp:txXfrm>
        <a:off x="4116331" y="350206"/>
        <a:ext cx="2009064" cy="2009098"/>
      </dsp:txXfrm>
    </dsp:sp>
    <dsp:sp modelId="{1E97D017-2A33-479D-BDFE-5960460F3168}">
      <dsp:nvSpPr>
        <dsp:cNvPr id="0" name=""/>
        <dsp:cNvSpPr/>
      </dsp:nvSpPr>
      <dsp:spPr>
        <a:xfrm>
          <a:off x="5145005" y="1828520"/>
          <a:ext cx="2009064" cy="2009098"/>
        </a:xfrm>
        <a:prstGeom prst="ellipse">
          <a:avLst/>
        </a:prstGeom>
        <a:solidFill>
          <a:schemeClr val="accent2">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Angular stomatitis</a:t>
          </a:r>
          <a:endParaRPr lang="en-US" sz="1900" kern="1200" dirty="0"/>
        </a:p>
      </dsp:txBody>
      <dsp:txXfrm>
        <a:off x="5145005" y="1828520"/>
        <a:ext cx="2009064" cy="2009098"/>
      </dsp:txXfrm>
    </dsp:sp>
    <dsp:sp modelId="{7229BD78-4E8F-4346-976D-42CACCBE269A}">
      <dsp:nvSpPr>
        <dsp:cNvPr id="0" name=""/>
        <dsp:cNvSpPr/>
      </dsp:nvSpPr>
      <dsp:spPr>
        <a:xfrm>
          <a:off x="6174497" y="350206"/>
          <a:ext cx="2009064" cy="2009098"/>
        </a:xfrm>
        <a:prstGeom prst="ellipse">
          <a:avLst/>
        </a:prstGeom>
        <a:solidFill>
          <a:schemeClr val="accent3">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Pica</a:t>
          </a:r>
          <a:endParaRPr lang="en-US" sz="1900" kern="1200" dirty="0"/>
        </a:p>
      </dsp:txBody>
      <dsp:txXfrm>
        <a:off x="6174497" y="350206"/>
        <a:ext cx="2009064" cy="2009098"/>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52BCE7-7904-4DEB-A9BA-A1AB6C0C16B4}">
      <dsp:nvSpPr>
        <dsp:cNvPr id="0" name=""/>
        <dsp:cNvSpPr/>
      </dsp:nvSpPr>
      <dsp:spPr>
        <a:xfrm>
          <a:off x="0" y="0"/>
          <a:ext cx="8183562" cy="0"/>
        </a:xfrm>
        <a:prstGeom prst="line">
          <a:avLst/>
        </a:prstGeom>
        <a:solidFill>
          <a:schemeClr val="accent5">
            <a:hueOff val="0"/>
            <a:satOff val="0"/>
            <a:lumOff val="0"/>
            <a:alphaOff val="0"/>
          </a:schemeClr>
        </a:solidFill>
        <a:ln w="425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0EF308-3D36-405B-BFFA-756706782B64}">
      <dsp:nvSpPr>
        <dsp:cNvPr id="0" name=""/>
        <dsp:cNvSpPr/>
      </dsp:nvSpPr>
      <dsp:spPr>
        <a:xfrm>
          <a:off x="0" y="0"/>
          <a:ext cx="1636712" cy="2093912"/>
        </a:xfrm>
        <a:prstGeom prst="rect">
          <a:avLst/>
        </a:prstGeom>
        <a:solidFill>
          <a:srgbClr val="FF0000"/>
        </a:solidFill>
        <a:ln w="34925">
          <a:solidFill>
            <a:srgbClr val="FFFFFF"/>
          </a:solidFill>
        </a:ln>
        <a:effectLst>
          <a:outerShdw blurRad="317500" dir="2700000" algn="ctr" rotWithShape="0">
            <a:srgbClr val="000000">
              <a:alpha val="43000"/>
            </a:srgbClr>
          </a:outerShdw>
        </a:effectLst>
        <a:scene3d>
          <a:camera prst="perspectiveHeroicExtremeRightFacing"/>
          <a:lightRig rig="threePt" dir="t">
            <a:rot lat="0" lon="0" rev="0"/>
          </a:lightRig>
        </a:scene3d>
        <a:sp3d extrusionH="38100" prstMaterial="clear">
          <a:bevelT w="260350" h="50800" prst="softRound"/>
          <a:bevelB prst="softRound"/>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solidFill>
                <a:schemeClr val="bg1"/>
              </a:solidFill>
            </a:rPr>
            <a:t>Hematological findings</a:t>
          </a:r>
          <a:endParaRPr lang="en-US" sz="1600" kern="1200" dirty="0">
            <a:solidFill>
              <a:schemeClr val="bg1"/>
            </a:solidFill>
          </a:endParaRPr>
        </a:p>
      </dsp:txBody>
      <dsp:txXfrm>
        <a:off x="0" y="0"/>
        <a:ext cx="1636712" cy="2093912"/>
      </dsp:txXfrm>
    </dsp:sp>
    <dsp:sp modelId="{33149602-7B47-4726-A1F9-5F9DD00B30B2}">
      <dsp:nvSpPr>
        <dsp:cNvPr id="0" name=""/>
        <dsp:cNvSpPr/>
      </dsp:nvSpPr>
      <dsp:spPr>
        <a:xfrm>
          <a:off x="1759465" y="48667"/>
          <a:ext cx="6424096" cy="973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Decreased hemoglobin</a:t>
          </a:r>
          <a:endParaRPr lang="en-US" sz="2200" kern="1200" dirty="0"/>
        </a:p>
      </dsp:txBody>
      <dsp:txXfrm>
        <a:off x="1759465" y="48667"/>
        <a:ext cx="6424096" cy="973342"/>
      </dsp:txXfrm>
    </dsp:sp>
    <dsp:sp modelId="{7C0CDCB2-0C5D-4E9D-BC64-34BAEFD2E6D5}">
      <dsp:nvSpPr>
        <dsp:cNvPr id="0" name=""/>
        <dsp:cNvSpPr/>
      </dsp:nvSpPr>
      <dsp:spPr>
        <a:xfrm>
          <a:off x="1636712" y="1022009"/>
          <a:ext cx="6546849" cy="0"/>
        </a:xfrm>
        <a:prstGeom prst="line">
          <a:avLst/>
        </a:prstGeom>
        <a:solidFill>
          <a:schemeClr val="accent5">
            <a:hueOff val="0"/>
            <a:satOff val="0"/>
            <a:lumOff val="0"/>
            <a:alphaOff val="0"/>
          </a:schemeClr>
        </a:solidFill>
        <a:ln w="425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71F7E6-E48E-486B-A846-D24765E7E77E}">
      <dsp:nvSpPr>
        <dsp:cNvPr id="0" name=""/>
        <dsp:cNvSpPr/>
      </dsp:nvSpPr>
      <dsp:spPr>
        <a:xfrm>
          <a:off x="1759465" y="1070676"/>
          <a:ext cx="6424096" cy="973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Microcytic hypochromic anemia</a:t>
          </a:r>
          <a:endParaRPr lang="en-US" sz="2200" kern="1200" dirty="0"/>
        </a:p>
      </dsp:txBody>
      <dsp:txXfrm>
        <a:off x="1759465" y="1070676"/>
        <a:ext cx="6424096" cy="973342"/>
      </dsp:txXfrm>
    </dsp:sp>
    <dsp:sp modelId="{B64396F9-95CE-4472-9168-EE9A6E0C7411}">
      <dsp:nvSpPr>
        <dsp:cNvPr id="0" name=""/>
        <dsp:cNvSpPr/>
      </dsp:nvSpPr>
      <dsp:spPr>
        <a:xfrm>
          <a:off x="1636712" y="2044018"/>
          <a:ext cx="6546849" cy="0"/>
        </a:xfrm>
        <a:prstGeom prst="line">
          <a:avLst/>
        </a:prstGeom>
        <a:solidFill>
          <a:schemeClr val="accent5">
            <a:hueOff val="0"/>
            <a:satOff val="0"/>
            <a:lumOff val="0"/>
            <a:alphaOff val="0"/>
          </a:schemeClr>
        </a:solidFill>
        <a:ln w="425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F61926-BB38-43DB-AD14-3367284CEF3D}">
      <dsp:nvSpPr>
        <dsp:cNvPr id="0" name=""/>
        <dsp:cNvSpPr/>
      </dsp:nvSpPr>
      <dsp:spPr>
        <a:xfrm>
          <a:off x="0" y="2093912"/>
          <a:ext cx="8183562" cy="0"/>
        </a:xfrm>
        <a:prstGeom prst="line">
          <a:avLst/>
        </a:prstGeom>
        <a:solidFill>
          <a:schemeClr val="accent5">
            <a:hueOff val="-14019296"/>
            <a:satOff val="20613"/>
            <a:lumOff val="17647"/>
            <a:alphaOff val="0"/>
          </a:schemeClr>
        </a:solidFill>
        <a:ln w="42500" cap="flat" cmpd="sng" algn="ctr">
          <a:solidFill>
            <a:schemeClr val="accent5">
              <a:hueOff val="-14019296"/>
              <a:satOff val="20613"/>
              <a:lumOff val="17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396E05-F6DE-477E-A14F-D0321F3F5654}">
      <dsp:nvSpPr>
        <dsp:cNvPr id="0" name=""/>
        <dsp:cNvSpPr/>
      </dsp:nvSpPr>
      <dsp:spPr>
        <a:xfrm>
          <a:off x="0" y="2093912"/>
          <a:ext cx="1636712" cy="2093912"/>
        </a:xfrm>
        <a:prstGeom prst="rect">
          <a:avLst/>
        </a:prstGeom>
        <a:solidFill>
          <a:srgbClr val="00B050"/>
        </a:solidFill>
        <a:ln w="34925">
          <a:solidFill>
            <a:srgbClr val="FFFFFF"/>
          </a:solidFill>
        </a:ln>
        <a:effectLst>
          <a:outerShdw blurRad="317500" dir="2700000" algn="ctr" rotWithShape="0">
            <a:srgbClr val="000000">
              <a:alpha val="43000"/>
            </a:srgbClr>
          </a:outerShdw>
        </a:effectLst>
        <a:scene3d>
          <a:camera prst="perspectiveHeroicExtremeRightFacing"/>
          <a:lightRig rig="threePt" dir="t">
            <a:rot lat="0" lon="0" rev="0"/>
          </a:lightRig>
        </a:scene3d>
        <a:sp3d extrusionH="38100" prstMaterial="clear">
          <a:bevelT w="260350" h="50800" prst="softRound"/>
          <a:bevelB prst="softRound"/>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solidFill>
                <a:schemeClr val="bg1"/>
              </a:solidFill>
            </a:rPr>
            <a:t>Biochemical  findings</a:t>
          </a:r>
          <a:endParaRPr lang="en-US" sz="1600" kern="1200" dirty="0">
            <a:solidFill>
              <a:schemeClr val="bg1"/>
            </a:solidFill>
          </a:endParaRPr>
        </a:p>
      </dsp:txBody>
      <dsp:txXfrm>
        <a:off x="0" y="2093912"/>
        <a:ext cx="1636712" cy="2093912"/>
      </dsp:txXfrm>
    </dsp:sp>
    <dsp:sp modelId="{420A3A07-B1B5-4328-BFCF-7B5F936908AE}">
      <dsp:nvSpPr>
        <dsp:cNvPr id="0" name=""/>
        <dsp:cNvSpPr/>
      </dsp:nvSpPr>
      <dsp:spPr>
        <a:xfrm>
          <a:off x="1759465" y="2126629"/>
          <a:ext cx="6424096" cy="654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Decreased serum iron</a:t>
          </a:r>
          <a:endParaRPr lang="en-US" sz="2200" kern="1200" dirty="0"/>
        </a:p>
      </dsp:txBody>
      <dsp:txXfrm>
        <a:off x="1759465" y="2126629"/>
        <a:ext cx="6424096" cy="654347"/>
      </dsp:txXfrm>
    </dsp:sp>
    <dsp:sp modelId="{213A1144-D888-41DF-9363-70377A03FEC3}">
      <dsp:nvSpPr>
        <dsp:cNvPr id="0" name=""/>
        <dsp:cNvSpPr/>
      </dsp:nvSpPr>
      <dsp:spPr>
        <a:xfrm>
          <a:off x="1636712" y="2780977"/>
          <a:ext cx="6546849" cy="0"/>
        </a:xfrm>
        <a:prstGeom prst="line">
          <a:avLst/>
        </a:prstGeom>
        <a:solidFill>
          <a:schemeClr val="accent5">
            <a:hueOff val="0"/>
            <a:satOff val="0"/>
            <a:lumOff val="0"/>
            <a:alphaOff val="0"/>
          </a:schemeClr>
        </a:solidFill>
        <a:ln w="425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1AA2A6-528C-4CE6-9216-6F8E68A65921}">
      <dsp:nvSpPr>
        <dsp:cNvPr id="0" name=""/>
        <dsp:cNvSpPr/>
      </dsp:nvSpPr>
      <dsp:spPr>
        <a:xfrm>
          <a:off x="1759465" y="2813694"/>
          <a:ext cx="6424096" cy="654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Increased serum total iron binding capacity</a:t>
          </a:r>
          <a:endParaRPr lang="en-US" sz="2200" kern="1200" dirty="0"/>
        </a:p>
      </dsp:txBody>
      <dsp:txXfrm>
        <a:off x="1759465" y="2813694"/>
        <a:ext cx="6424096" cy="654347"/>
      </dsp:txXfrm>
    </dsp:sp>
    <dsp:sp modelId="{12104D9F-7FD6-4D85-984E-21D26FA2628B}">
      <dsp:nvSpPr>
        <dsp:cNvPr id="0" name=""/>
        <dsp:cNvSpPr/>
      </dsp:nvSpPr>
      <dsp:spPr>
        <a:xfrm>
          <a:off x="1636712" y="3468042"/>
          <a:ext cx="6546849" cy="0"/>
        </a:xfrm>
        <a:prstGeom prst="line">
          <a:avLst/>
        </a:prstGeom>
        <a:solidFill>
          <a:schemeClr val="accent5">
            <a:hueOff val="0"/>
            <a:satOff val="0"/>
            <a:lumOff val="0"/>
            <a:alphaOff val="0"/>
          </a:schemeClr>
        </a:solidFill>
        <a:ln w="425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706A54-5F3F-4B1D-9512-14CCC68A2DF1}">
      <dsp:nvSpPr>
        <dsp:cNvPr id="0" name=""/>
        <dsp:cNvSpPr/>
      </dsp:nvSpPr>
      <dsp:spPr>
        <a:xfrm>
          <a:off x="1759465" y="3500759"/>
          <a:ext cx="6424096" cy="654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Decreased plasma ferritin</a:t>
          </a:r>
          <a:endParaRPr lang="en-US" sz="2200" kern="1200" dirty="0"/>
        </a:p>
      </dsp:txBody>
      <dsp:txXfrm>
        <a:off x="1759465" y="3500759"/>
        <a:ext cx="6424096" cy="654347"/>
      </dsp:txXfrm>
    </dsp:sp>
    <dsp:sp modelId="{2B2CC1F2-68ED-4DBD-B551-6AAE00FCB6D2}">
      <dsp:nvSpPr>
        <dsp:cNvPr id="0" name=""/>
        <dsp:cNvSpPr/>
      </dsp:nvSpPr>
      <dsp:spPr>
        <a:xfrm>
          <a:off x="1636712" y="4155107"/>
          <a:ext cx="6546849" cy="0"/>
        </a:xfrm>
        <a:prstGeom prst="line">
          <a:avLst/>
        </a:prstGeom>
        <a:solidFill>
          <a:schemeClr val="accent5">
            <a:hueOff val="0"/>
            <a:satOff val="0"/>
            <a:lumOff val="0"/>
            <a:alphaOff val="0"/>
          </a:schemeClr>
        </a:solidFill>
        <a:ln w="425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EAEB37-5FBA-4EE6-A3E0-4E62489FCC56}">
      <dsp:nvSpPr>
        <dsp:cNvPr id="0" name=""/>
        <dsp:cNvSpPr/>
      </dsp:nvSpPr>
      <dsp:spPr>
        <a:xfrm>
          <a:off x="0" y="0"/>
          <a:ext cx="8183562" cy="4187825"/>
        </a:xfrm>
        <a:prstGeom prst="roundRect">
          <a:avLst>
            <a:gd name="adj" fmla="val 85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3250218" numCol="1" spcCol="1270" anchor="t" anchorCtr="0">
          <a:noAutofit/>
        </a:bodyPr>
        <a:lstStyle/>
        <a:p>
          <a:pPr lvl="0" algn="l" defTabSz="1244600">
            <a:lnSpc>
              <a:spcPct val="90000"/>
            </a:lnSpc>
            <a:spcBef>
              <a:spcPct val="0"/>
            </a:spcBef>
            <a:spcAft>
              <a:spcPct val="35000"/>
            </a:spcAft>
          </a:pPr>
          <a:r>
            <a:rPr lang="en-US" sz="2800" kern="1200" dirty="0" smtClean="0"/>
            <a:t>Treatment of underlying causes</a:t>
          </a:r>
          <a:endParaRPr lang="en-US" sz="2800" kern="1200" dirty="0"/>
        </a:p>
      </dsp:txBody>
      <dsp:txXfrm>
        <a:off x="0" y="0"/>
        <a:ext cx="8183562" cy="4187825"/>
      </dsp:txXfrm>
    </dsp:sp>
    <dsp:sp modelId="{A9D97BF2-82CD-408B-A94C-30EAA321E2B7}">
      <dsp:nvSpPr>
        <dsp:cNvPr id="0" name=""/>
        <dsp:cNvSpPr/>
      </dsp:nvSpPr>
      <dsp:spPr>
        <a:xfrm>
          <a:off x="204589" y="1046956"/>
          <a:ext cx="1227534" cy="1435679"/>
        </a:xfrm>
        <a:prstGeom prst="roundRect">
          <a:avLst>
            <a:gd name="adj" fmla="val 105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Treating</a:t>
          </a:r>
        </a:p>
        <a:p>
          <a:pPr lvl="0" algn="ctr" defTabSz="666750">
            <a:lnSpc>
              <a:spcPct val="90000"/>
            </a:lnSpc>
            <a:spcBef>
              <a:spcPct val="0"/>
            </a:spcBef>
            <a:spcAft>
              <a:spcPct val="35000"/>
            </a:spcAft>
          </a:pPr>
          <a:r>
            <a:rPr lang="en-US" sz="1500" kern="1200" dirty="0" smtClean="0"/>
            <a:t>Hookworm </a:t>
          </a:r>
          <a:endParaRPr lang="en-US" sz="1500" kern="1200" dirty="0"/>
        </a:p>
      </dsp:txBody>
      <dsp:txXfrm>
        <a:off x="204589" y="1046956"/>
        <a:ext cx="1227534" cy="1435679"/>
      </dsp:txXfrm>
    </dsp:sp>
    <dsp:sp modelId="{A132D7A2-7C4A-472C-B34F-293118BD2E9D}">
      <dsp:nvSpPr>
        <dsp:cNvPr id="0" name=""/>
        <dsp:cNvSpPr/>
      </dsp:nvSpPr>
      <dsp:spPr>
        <a:xfrm>
          <a:off x="204589" y="2542753"/>
          <a:ext cx="1227534" cy="1435679"/>
        </a:xfrm>
        <a:prstGeom prst="roundRect">
          <a:avLst>
            <a:gd name="adj" fmla="val 10500"/>
          </a:avLst>
        </a:prstGeom>
        <a:solidFill>
          <a:schemeClr val="lt1">
            <a:alpha val="90000"/>
            <a:hueOff val="0"/>
            <a:satOff val="0"/>
            <a:lumOff val="0"/>
            <a:alphaOff val="0"/>
          </a:schemeClr>
        </a:solidFill>
        <a:ln w="9525" cap="flat" cmpd="sng" algn="ctr">
          <a:solidFill>
            <a:schemeClr val="accent3">
              <a:hueOff val="-1860324"/>
              <a:satOff val="-10190"/>
              <a:lumOff val="3137"/>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Controlling bleeding</a:t>
          </a:r>
          <a:endParaRPr lang="en-US" sz="1500" kern="1200" dirty="0"/>
        </a:p>
      </dsp:txBody>
      <dsp:txXfrm>
        <a:off x="204589" y="2542753"/>
        <a:ext cx="1227534" cy="1435679"/>
      </dsp:txXfrm>
    </dsp:sp>
    <dsp:sp modelId="{1A216F9F-51E1-43C9-85CC-8E64493F0514}">
      <dsp:nvSpPr>
        <dsp:cNvPr id="0" name=""/>
        <dsp:cNvSpPr/>
      </dsp:nvSpPr>
      <dsp:spPr>
        <a:xfrm>
          <a:off x="1636712" y="1046956"/>
          <a:ext cx="6342260" cy="2931477"/>
        </a:xfrm>
        <a:prstGeom prst="roundRect">
          <a:avLst>
            <a:gd name="adj" fmla="val 10500"/>
          </a:avLst>
        </a:prstGeom>
        <a:gradFill rotWithShape="0">
          <a:gsLst>
            <a:gs pos="0">
              <a:schemeClr val="accent3">
                <a:hueOff val="-5580973"/>
                <a:satOff val="-30571"/>
                <a:lumOff val="9412"/>
                <a:alphaOff val="0"/>
                <a:shade val="45000"/>
                <a:satMod val="155000"/>
              </a:schemeClr>
            </a:gs>
            <a:gs pos="60000">
              <a:schemeClr val="accent3">
                <a:hueOff val="-5580973"/>
                <a:satOff val="-30571"/>
                <a:lumOff val="9412"/>
                <a:alphaOff val="0"/>
                <a:shade val="95000"/>
                <a:satMod val="150000"/>
              </a:schemeClr>
            </a:gs>
            <a:gs pos="100000">
              <a:schemeClr val="accent3">
                <a:hueOff val="-5580973"/>
                <a:satOff val="-30571"/>
                <a:lumOff val="9412"/>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861488" numCol="1" spcCol="1270" anchor="t" anchorCtr="0">
          <a:noAutofit/>
        </a:bodyPr>
        <a:lstStyle/>
        <a:p>
          <a:pPr lvl="0" algn="l" defTabSz="1244600">
            <a:lnSpc>
              <a:spcPct val="90000"/>
            </a:lnSpc>
            <a:spcBef>
              <a:spcPct val="0"/>
            </a:spcBef>
            <a:spcAft>
              <a:spcPct val="35000"/>
            </a:spcAft>
          </a:pPr>
          <a:r>
            <a:rPr lang="en-US" sz="2800" kern="1200" dirty="0" smtClean="0"/>
            <a:t>Administration of iron preparations</a:t>
          </a:r>
          <a:endParaRPr lang="en-US" sz="2800" kern="1200" dirty="0"/>
        </a:p>
      </dsp:txBody>
      <dsp:txXfrm>
        <a:off x="1636712" y="1046956"/>
        <a:ext cx="6342260" cy="2931477"/>
      </dsp:txXfrm>
    </dsp:sp>
    <dsp:sp modelId="{ACD9141D-43A4-4968-B19A-94D5589C5A3C}">
      <dsp:nvSpPr>
        <dsp:cNvPr id="0" name=""/>
        <dsp:cNvSpPr/>
      </dsp:nvSpPr>
      <dsp:spPr>
        <a:xfrm>
          <a:off x="1795268" y="2366121"/>
          <a:ext cx="2980212" cy="1319164"/>
        </a:xfrm>
        <a:prstGeom prst="roundRect">
          <a:avLst>
            <a:gd name="adj" fmla="val 10500"/>
          </a:avLst>
        </a:prstGeom>
        <a:solidFill>
          <a:schemeClr val="lt1">
            <a:alpha val="90000"/>
            <a:hueOff val="0"/>
            <a:satOff val="0"/>
            <a:lumOff val="0"/>
            <a:alphaOff val="0"/>
          </a:schemeClr>
        </a:solidFill>
        <a:ln w="9525" cap="flat" cmpd="sng" algn="ctr">
          <a:solidFill>
            <a:schemeClr val="accent3">
              <a:hueOff val="-3720649"/>
              <a:satOff val="-20381"/>
              <a:lumOff val="6275"/>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Orally </a:t>
          </a:r>
          <a:endParaRPr lang="en-US" sz="1500" kern="1200" dirty="0"/>
        </a:p>
      </dsp:txBody>
      <dsp:txXfrm>
        <a:off x="1795268" y="2366121"/>
        <a:ext cx="2980212" cy="1319164"/>
      </dsp:txXfrm>
    </dsp:sp>
    <dsp:sp modelId="{B34FFD22-C64B-4AD0-9C1B-12E29E0B8A9F}">
      <dsp:nvSpPr>
        <dsp:cNvPr id="0" name=""/>
        <dsp:cNvSpPr/>
      </dsp:nvSpPr>
      <dsp:spPr>
        <a:xfrm>
          <a:off x="4836198" y="2366121"/>
          <a:ext cx="2980212" cy="1319164"/>
        </a:xfrm>
        <a:prstGeom prst="roundRect">
          <a:avLst>
            <a:gd name="adj" fmla="val 10500"/>
          </a:avLst>
        </a:prstGeom>
        <a:solidFill>
          <a:schemeClr val="lt1">
            <a:alpha val="90000"/>
            <a:hueOff val="0"/>
            <a:satOff val="0"/>
            <a:lumOff val="0"/>
            <a:alphaOff val="0"/>
          </a:schemeClr>
        </a:solidFill>
        <a:ln w="9525" cap="flat" cmpd="sng" algn="ctr">
          <a:solidFill>
            <a:schemeClr val="accent3">
              <a:hueOff val="-5580973"/>
              <a:satOff val="-30571"/>
              <a:lumOff val="9412"/>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I.V</a:t>
          </a:r>
          <a:endParaRPr lang="en-US" sz="1500" kern="1200" dirty="0"/>
        </a:p>
      </dsp:txBody>
      <dsp:txXfrm>
        <a:off x="4836198" y="2366121"/>
        <a:ext cx="2980212" cy="131916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B28FE0-E350-46DE-A00B-3F44F03147D8}">
      <dsp:nvSpPr>
        <dsp:cNvPr id="0" name=""/>
        <dsp:cNvSpPr/>
      </dsp:nvSpPr>
      <dsp:spPr>
        <a:xfrm>
          <a:off x="4095" y="0"/>
          <a:ext cx="3939937" cy="4187825"/>
        </a:xfrm>
        <a:prstGeom prst="roundRect">
          <a:avLst>
            <a:gd name="adj" fmla="val 10000"/>
          </a:avLst>
        </a:prstGeom>
        <a:solidFill>
          <a:schemeClr val="accent5">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err="1" smtClean="0"/>
            <a:t>Macrominerals</a:t>
          </a:r>
          <a:r>
            <a:rPr lang="en-US" sz="3900" kern="1200" dirty="0" smtClean="0"/>
            <a:t> </a:t>
          </a:r>
          <a:endParaRPr lang="en-US" sz="3900" kern="1200" dirty="0"/>
        </a:p>
      </dsp:txBody>
      <dsp:txXfrm>
        <a:off x="4095" y="0"/>
        <a:ext cx="3939937" cy="1256347"/>
      </dsp:txXfrm>
    </dsp:sp>
    <dsp:sp modelId="{58B4A310-C8EC-4519-A5A1-BC9C29E035CB}">
      <dsp:nvSpPr>
        <dsp:cNvPr id="0" name=""/>
        <dsp:cNvSpPr/>
      </dsp:nvSpPr>
      <dsp:spPr>
        <a:xfrm>
          <a:off x="398089" y="1257574"/>
          <a:ext cx="3151950" cy="1262686"/>
        </a:xfrm>
        <a:prstGeom prst="roundRect">
          <a:avLst>
            <a:gd name="adj" fmla="val 10000"/>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Required in excess of 100mg/day</a:t>
          </a:r>
          <a:endParaRPr lang="en-US" sz="2600" kern="1200" dirty="0"/>
        </a:p>
      </dsp:txBody>
      <dsp:txXfrm>
        <a:off x="398089" y="1257574"/>
        <a:ext cx="3151950" cy="1262686"/>
      </dsp:txXfrm>
    </dsp:sp>
    <dsp:sp modelId="{ED31DD5D-C5C6-4CBB-8119-142E0431D559}">
      <dsp:nvSpPr>
        <dsp:cNvPr id="0" name=""/>
        <dsp:cNvSpPr/>
      </dsp:nvSpPr>
      <dsp:spPr>
        <a:xfrm>
          <a:off x="398089" y="2714520"/>
          <a:ext cx="3151950" cy="1262686"/>
        </a:xfrm>
        <a:prstGeom prst="roundRect">
          <a:avLst>
            <a:gd name="adj" fmla="val 10000"/>
          </a:avLst>
        </a:prstGeom>
        <a:gradFill rotWithShape="0">
          <a:gsLst>
            <a:gs pos="0">
              <a:schemeClr val="accent5">
                <a:hueOff val="-4673099"/>
                <a:satOff val="6871"/>
                <a:lumOff val="5882"/>
                <a:alphaOff val="0"/>
                <a:shade val="45000"/>
                <a:satMod val="155000"/>
              </a:schemeClr>
            </a:gs>
            <a:gs pos="60000">
              <a:schemeClr val="accent5">
                <a:hueOff val="-4673099"/>
                <a:satOff val="6871"/>
                <a:lumOff val="5882"/>
                <a:alphaOff val="0"/>
                <a:shade val="95000"/>
                <a:satMod val="150000"/>
              </a:schemeClr>
            </a:gs>
            <a:gs pos="100000">
              <a:schemeClr val="accent5">
                <a:hueOff val="-4673099"/>
                <a:satOff val="6871"/>
                <a:lumOff val="5882"/>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Ca</a:t>
          </a:r>
          <a:r>
            <a:rPr lang="en-US" sz="2600" kern="1200" baseline="30000" dirty="0" smtClean="0"/>
            <a:t>++</a:t>
          </a:r>
          <a:r>
            <a:rPr lang="en-US" sz="2600" kern="1200" dirty="0" smtClean="0"/>
            <a:t>, P, S, Mg, Cl, Na,  K.</a:t>
          </a:r>
          <a:endParaRPr lang="en-US" sz="2600" kern="1200" dirty="0"/>
        </a:p>
      </dsp:txBody>
      <dsp:txXfrm>
        <a:off x="398089" y="2714520"/>
        <a:ext cx="3151950" cy="1262686"/>
      </dsp:txXfrm>
    </dsp:sp>
    <dsp:sp modelId="{10CB9819-700D-4F1D-9D50-4B19F651EAB6}">
      <dsp:nvSpPr>
        <dsp:cNvPr id="0" name=""/>
        <dsp:cNvSpPr/>
      </dsp:nvSpPr>
      <dsp:spPr>
        <a:xfrm>
          <a:off x="4239528" y="0"/>
          <a:ext cx="3939937" cy="4187825"/>
        </a:xfrm>
        <a:prstGeom prst="roundRect">
          <a:avLst>
            <a:gd name="adj" fmla="val 10000"/>
          </a:avLst>
        </a:prstGeom>
        <a:solidFill>
          <a:schemeClr val="accent5">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err="1" smtClean="0"/>
            <a:t>Microminerals</a:t>
          </a:r>
          <a:r>
            <a:rPr lang="en-US" sz="3900" kern="1200" dirty="0" smtClean="0"/>
            <a:t> </a:t>
          </a:r>
          <a:endParaRPr lang="en-US" sz="3900" kern="1200" dirty="0"/>
        </a:p>
      </dsp:txBody>
      <dsp:txXfrm>
        <a:off x="4239528" y="0"/>
        <a:ext cx="3939937" cy="1256347"/>
      </dsp:txXfrm>
    </dsp:sp>
    <dsp:sp modelId="{6B6E5796-BD81-4559-8541-A93111B43B5B}">
      <dsp:nvSpPr>
        <dsp:cNvPr id="0" name=""/>
        <dsp:cNvSpPr/>
      </dsp:nvSpPr>
      <dsp:spPr>
        <a:xfrm>
          <a:off x="4633522" y="1257574"/>
          <a:ext cx="3151950" cy="1262686"/>
        </a:xfrm>
        <a:prstGeom prst="roundRect">
          <a:avLst>
            <a:gd name="adj" fmla="val 10000"/>
          </a:avLst>
        </a:prstGeom>
        <a:gradFill rotWithShape="0">
          <a:gsLst>
            <a:gs pos="0">
              <a:schemeClr val="accent5">
                <a:hueOff val="-9346198"/>
                <a:satOff val="13742"/>
                <a:lumOff val="11765"/>
                <a:alphaOff val="0"/>
                <a:shade val="45000"/>
                <a:satMod val="155000"/>
              </a:schemeClr>
            </a:gs>
            <a:gs pos="60000">
              <a:schemeClr val="accent5">
                <a:hueOff val="-9346198"/>
                <a:satOff val="13742"/>
                <a:lumOff val="11765"/>
                <a:alphaOff val="0"/>
                <a:shade val="95000"/>
                <a:satMod val="150000"/>
              </a:schemeClr>
            </a:gs>
            <a:gs pos="100000">
              <a:schemeClr val="accent5">
                <a:hueOff val="-9346198"/>
                <a:satOff val="13742"/>
                <a:lumOff val="11765"/>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Required in amounts less than 100mg/day</a:t>
          </a:r>
          <a:endParaRPr lang="en-US" sz="2600" kern="1200" dirty="0"/>
        </a:p>
      </dsp:txBody>
      <dsp:txXfrm>
        <a:off x="4633522" y="1257574"/>
        <a:ext cx="3151950" cy="1262686"/>
      </dsp:txXfrm>
    </dsp:sp>
    <dsp:sp modelId="{9B252C37-95D8-4B8A-9893-BC3BA99462EC}">
      <dsp:nvSpPr>
        <dsp:cNvPr id="0" name=""/>
        <dsp:cNvSpPr/>
      </dsp:nvSpPr>
      <dsp:spPr>
        <a:xfrm>
          <a:off x="4633522" y="2714520"/>
          <a:ext cx="3151950" cy="1262686"/>
        </a:xfrm>
        <a:prstGeom prst="roundRect">
          <a:avLst>
            <a:gd name="adj" fmla="val 10000"/>
          </a:avLst>
        </a:prstGeom>
        <a:gradFill rotWithShape="0">
          <a:gsLst>
            <a:gs pos="0">
              <a:schemeClr val="accent5">
                <a:hueOff val="-14019296"/>
                <a:satOff val="20613"/>
                <a:lumOff val="17647"/>
                <a:alphaOff val="0"/>
                <a:shade val="45000"/>
                <a:satMod val="155000"/>
              </a:schemeClr>
            </a:gs>
            <a:gs pos="60000">
              <a:schemeClr val="accent5">
                <a:hueOff val="-14019296"/>
                <a:satOff val="20613"/>
                <a:lumOff val="17647"/>
                <a:alphaOff val="0"/>
                <a:shade val="95000"/>
                <a:satMod val="150000"/>
              </a:schemeClr>
            </a:gs>
            <a:gs pos="100000">
              <a:schemeClr val="accent5">
                <a:hueOff val="-14019296"/>
                <a:satOff val="20613"/>
                <a:lumOff val="17647"/>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Fe, Cu, Zn, Mo, I, </a:t>
          </a:r>
          <a:r>
            <a:rPr lang="en-US" sz="2600" kern="1200" dirty="0" err="1" smtClean="0"/>
            <a:t>Fl</a:t>
          </a:r>
          <a:r>
            <a:rPr lang="en-US" sz="2600" kern="1200" dirty="0" smtClean="0"/>
            <a:t>, Cr, CO, Mn</a:t>
          </a:r>
          <a:endParaRPr lang="en-US" sz="2600" kern="1200" dirty="0"/>
        </a:p>
      </dsp:txBody>
      <dsp:txXfrm>
        <a:off x="4633522" y="2714520"/>
        <a:ext cx="3151950" cy="1262686"/>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376D81-3834-4DCD-A8FA-BA0641B27453}">
      <dsp:nvSpPr>
        <dsp:cNvPr id="0" name=""/>
        <dsp:cNvSpPr/>
      </dsp:nvSpPr>
      <dsp:spPr>
        <a:xfrm>
          <a:off x="4095" y="0"/>
          <a:ext cx="3939937"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err="1" smtClean="0"/>
            <a:t>Haemosiderosis</a:t>
          </a:r>
          <a:r>
            <a:rPr lang="en-US" sz="3000" kern="1200" dirty="0" smtClean="0"/>
            <a:t> </a:t>
          </a:r>
          <a:endParaRPr lang="en-US" sz="3000" kern="1200" dirty="0"/>
        </a:p>
      </dsp:txBody>
      <dsp:txXfrm>
        <a:off x="4095" y="0"/>
        <a:ext cx="3939937" cy="1256347"/>
      </dsp:txXfrm>
    </dsp:sp>
    <dsp:sp modelId="{40933911-EB9E-460B-9B2E-A2E49D099784}">
      <dsp:nvSpPr>
        <dsp:cNvPr id="0" name=""/>
        <dsp:cNvSpPr/>
      </dsp:nvSpPr>
      <dsp:spPr>
        <a:xfrm>
          <a:off x="398089" y="1257574"/>
          <a:ext cx="3151950" cy="1262686"/>
        </a:xfrm>
        <a:prstGeom prst="roundRect">
          <a:avLst>
            <a:gd name="adj" fmla="val 10000"/>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Increase in iron stores as </a:t>
          </a:r>
          <a:r>
            <a:rPr lang="en-US" sz="2600" kern="1200" dirty="0" err="1" smtClean="0"/>
            <a:t>haemosiderin</a:t>
          </a:r>
          <a:endParaRPr lang="en-US" sz="2600" kern="1200" dirty="0"/>
        </a:p>
      </dsp:txBody>
      <dsp:txXfrm>
        <a:off x="398089" y="1257574"/>
        <a:ext cx="3151950" cy="1262686"/>
      </dsp:txXfrm>
    </dsp:sp>
    <dsp:sp modelId="{659C52CE-0A3D-48AD-9B36-F0E76B24EC48}">
      <dsp:nvSpPr>
        <dsp:cNvPr id="0" name=""/>
        <dsp:cNvSpPr/>
      </dsp:nvSpPr>
      <dsp:spPr>
        <a:xfrm>
          <a:off x="398089" y="2714520"/>
          <a:ext cx="3151950" cy="1262686"/>
        </a:xfrm>
        <a:prstGeom prst="roundRect">
          <a:avLst>
            <a:gd name="adj" fmla="val 1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Without associated with tissue injury</a:t>
          </a:r>
          <a:endParaRPr lang="en-US" sz="2600" kern="1200" dirty="0"/>
        </a:p>
      </dsp:txBody>
      <dsp:txXfrm>
        <a:off x="398089" y="2714520"/>
        <a:ext cx="3151950" cy="1262686"/>
      </dsp:txXfrm>
    </dsp:sp>
    <dsp:sp modelId="{C8F26D97-E8B7-4E5C-BE15-D24DCCDD3324}">
      <dsp:nvSpPr>
        <dsp:cNvPr id="0" name=""/>
        <dsp:cNvSpPr/>
      </dsp:nvSpPr>
      <dsp:spPr>
        <a:xfrm>
          <a:off x="4239528" y="0"/>
          <a:ext cx="3939937" cy="4187825"/>
        </a:xfrm>
        <a:prstGeom prst="roundRect">
          <a:avLst>
            <a:gd name="adj" fmla="val 10000"/>
          </a:avLst>
        </a:prstGeom>
        <a:solidFill>
          <a:schemeClr val="accent2">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err="1" smtClean="0"/>
            <a:t>Haemochromatosis</a:t>
          </a:r>
          <a:r>
            <a:rPr lang="en-US" sz="3000" kern="1200" dirty="0" smtClean="0"/>
            <a:t> </a:t>
          </a:r>
          <a:endParaRPr lang="en-US" sz="3000" kern="1200" dirty="0"/>
        </a:p>
      </dsp:txBody>
      <dsp:txXfrm>
        <a:off x="4239528" y="0"/>
        <a:ext cx="3939937" cy="1256347"/>
      </dsp:txXfrm>
    </dsp:sp>
    <dsp:sp modelId="{D6CDF1A7-C7FE-4821-8BF8-3CB51DD54038}">
      <dsp:nvSpPr>
        <dsp:cNvPr id="0" name=""/>
        <dsp:cNvSpPr/>
      </dsp:nvSpPr>
      <dsp:spPr>
        <a:xfrm>
          <a:off x="4633522" y="1257574"/>
          <a:ext cx="3151950" cy="1262686"/>
        </a:xfrm>
        <a:prstGeom prst="roundRect">
          <a:avLst>
            <a:gd name="adj" fmla="val 10000"/>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Excessive deposition of iron in the tissue</a:t>
          </a:r>
          <a:endParaRPr lang="en-US" sz="2600" kern="1200" dirty="0"/>
        </a:p>
      </dsp:txBody>
      <dsp:txXfrm>
        <a:off x="4633522" y="1257574"/>
        <a:ext cx="3151950" cy="1262686"/>
      </dsp:txXfrm>
    </dsp:sp>
    <dsp:sp modelId="{36ABD1AC-8563-491D-8B7B-42F9664176B6}">
      <dsp:nvSpPr>
        <dsp:cNvPr id="0" name=""/>
        <dsp:cNvSpPr/>
      </dsp:nvSpPr>
      <dsp:spPr>
        <a:xfrm>
          <a:off x="4633522" y="2714520"/>
          <a:ext cx="3151950" cy="1262686"/>
        </a:xfrm>
        <a:prstGeom prst="roundRect">
          <a:avLst>
            <a:gd name="adj" fmla="val 10000"/>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49530" rIns="66040" bIns="49530" numCol="1" spcCol="1270" anchor="ctr" anchorCtr="0">
          <a:noAutofit/>
        </a:bodyPr>
        <a:lstStyle/>
        <a:p>
          <a:pPr lvl="0" algn="ctr" defTabSz="1155700">
            <a:lnSpc>
              <a:spcPct val="90000"/>
            </a:lnSpc>
            <a:spcBef>
              <a:spcPct val="0"/>
            </a:spcBef>
            <a:spcAft>
              <a:spcPct val="35000"/>
            </a:spcAft>
          </a:pPr>
          <a:r>
            <a:rPr lang="en-US" sz="2600" kern="1200" dirty="0" smtClean="0"/>
            <a:t>Associated  with tissue injury</a:t>
          </a:r>
          <a:endParaRPr lang="en-US" sz="2600" kern="1200" dirty="0"/>
        </a:p>
      </dsp:txBody>
      <dsp:txXfrm>
        <a:off x="4633522" y="2714520"/>
        <a:ext cx="3151950" cy="126268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34084A-0A79-4C8C-B2B7-ACA73EC8444D}">
      <dsp:nvSpPr>
        <dsp:cNvPr id="0" name=""/>
        <dsp:cNvSpPr/>
      </dsp:nvSpPr>
      <dsp:spPr>
        <a:xfrm>
          <a:off x="0" y="431626"/>
          <a:ext cx="2557363" cy="1534417"/>
        </a:xfrm>
        <a:prstGeom prst="rect">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Sources</a:t>
          </a:r>
          <a:endParaRPr lang="en-US" sz="3100" kern="1200" dirty="0"/>
        </a:p>
      </dsp:txBody>
      <dsp:txXfrm>
        <a:off x="0" y="431626"/>
        <a:ext cx="2557363" cy="1534417"/>
      </dsp:txXfrm>
    </dsp:sp>
    <dsp:sp modelId="{82B00D95-F5A2-430B-A402-A1E8287F8128}">
      <dsp:nvSpPr>
        <dsp:cNvPr id="0" name=""/>
        <dsp:cNvSpPr/>
      </dsp:nvSpPr>
      <dsp:spPr>
        <a:xfrm>
          <a:off x="2813099" y="431626"/>
          <a:ext cx="2557363" cy="1534417"/>
        </a:xfrm>
        <a:prstGeom prst="rect">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RDA</a:t>
          </a:r>
          <a:endParaRPr lang="en-US" sz="3100" kern="1200" dirty="0"/>
        </a:p>
      </dsp:txBody>
      <dsp:txXfrm>
        <a:off x="2813099" y="431626"/>
        <a:ext cx="2557363" cy="1534417"/>
      </dsp:txXfrm>
    </dsp:sp>
    <dsp:sp modelId="{8A25B20D-4088-4E67-ACA8-DBB9F0828CD9}">
      <dsp:nvSpPr>
        <dsp:cNvPr id="0" name=""/>
        <dsp:cNvSpPr/>
      </dsp:nvSpPr>
      <dsp:spPr>
        <a:xfrm>
          <a:off x="5626198" y="431626"/>
          <a:ext cx="2557363" cy="1534417"/>
        </a:xfrm>
        <a:prstGeom prst="rect">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Metabolism</a:t>
          </a:r>
          <a:endParaRPr lang="en-US" sz="3100" kern="1200" dirty="0"/>
        </a:p>
      </dsp:txBody>
      <dsp:txXfrm>
        <a:off x="5626198" y="431626"/>
        <a:ext cx="2557363" cy="1534417"/>
      </dsp:txXfrm>
    </dsp:sp>
    <dsp:sp modelId="{60E83277-948A-46F6-A32E-97E44A19E556}">
      <dsp:nvSpPr>
        <dsp:cNvPr id="0" name=""/>
        <dsp:cNvSpPr/>
      </dsp:nvSpPr>
      <dsp:spPr>
        <a:xfrm>
          <a:off x="1406549" y="2221780"/>
          <a:ext cx="2557363" cy="1534417"/>
        </a:xfrm>
        <a:prstGeom prst="rect">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Functions </a:t>
          </a:r>
          <a:endParaRPr lang="en-US" sz="3100" kern="1200" dirty="0"/>
        </a:p>
      </dsp:txBody>
      <dsp:txXfrm>
        <a:off x="1406549" y="2221780"/>
        <a:ext cx="2557363" cy="1534417"/>
      </dsp:txXfrm>
    </dsp:sp>
    <dsp:sp modelId="{81AA0A16-BD68-4E66-891D-B4866B9A557D}">
      <dsp:nvSpPr>
        <dsp:cNvPr id="0" name=""/>
        <dsp:cNvSpPr/>
      </dsp:nvSpPr>
      <dsp:spPr>
        <a:xfrm>
          <a:off x="4219649" y="2221780"/>
          <a:ext cx="2557363" cy="1534417"/>
        </a:xfrm>
        <a:prstGeom prst="rect">
          <a:avLst/>
        </a:prstGeom>
        <a:gradFill rotWithShape="0">
          <a:gsLst>
            <a:gs pos="0">
              <a:schemeClr val="accent6">
                <a:hueOff val="0"/>
                <a:satOff val="0"/>
                <a:lumOff val="0"/>
                <a:alphaOff val="0"/>
                <a:shade val="45000"/>
                <a:satMod val="155000"/>
              </a:schemeClr>
            </a:gs>
            <a:gs pos="60000">
              <a:schemeClr val="accent6">
                <a:hueOff val="0"/>
                <a:satOff val="0"/>
                <a:lumOff val="0"/>
                <a:alphaOff val="0"/>
                <a:shade val="95000"/>
                <a:satMod val="150000"/>
              </a:schemeClr>
            </a:gs>
            <a:gs pos="100000">
              <a:schemeClr val="accent6">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Disorders </a:t>
          </a:r>
          <a:endParaRPr lang="en-US" sz="3100" kern="1200" dirty="0"/>
        </a:p>
      </dsp:txBody>
      <dsp:txXfrm>
        <a:off x="4219649" y="2221780"/>
        <a:ext cx="2557363" cy="153441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5E61AB-C448-4516-ACC1-14703ED66FED}">
      <dsp:nvSpPr>
        <dsp:cNvPr id="0" name=""/>
        <dsp:cNvSpPr/>
      </dsp:nvSpPr>
      <dsp:spPr>
        <a:xfrm>
          <a:off x="0" y="223213"/>
          <a:ext cx="2275030" cy="2275144"/>
        </a:xfrm>
        <a:prstGeom prst="ellipse">
          <a:avLst/>
        </a:prstGeom>
        <a:solidFill>
          <a:schemeClr val="accent2">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Green leafy vegetables</a:t>
          </a:r>
          <a:endParaRPr lang="en-US" sz="2100" kern="1200" dirty="0"/>
        </a:p>
      </dsp:txBody>
      <dsp:txXfrm>
        <a:off x="0" y="223213"/>
        <a:ext cx="2275030" cy="2275144"/>
      </dsp:txXfrm>
    </dsp:sp>
    <dsp:sp modelId="{BB3BE4D8-23AA-4A88-9703-6F0919E0DE88}">
      <dsp:nvSpPr>
        <dsp:cNvPr id="0" name=""/>
        <dsp:cNvSpPr/>
      </dsp:nvSpPr>
      <dsp:spPr>
        <a:xfrm>
          <a:off x="1181706" y="1689467"/>
          <a:ext cx="2275030" cy="2275144"/>
        </a:xfrm>
        <a:prstGeom prst="ellipse">
          <a:avLst/>
        </a:prstGeom>
        <a:solidFill>
          <a:schemeClr val="accent3">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Liver and meat</a:t>
          </a:r>
          <a:endParaRPr lang="en-US" sz="2100" kern="1200" dirty="0"/>
        </a:p>
      </dsp:txBody>
      <dsp:txXfrm>
        <a:off x="1181706" y="1689467"/>
        <a:ext cx="2275030" cy="2275144"/>
      </dsp:txXfrm>
    </dsp:sp>
    <dsp:sp modelId="{58BACB3D-7D5F-409C-9E0C-659537D0724C}">
      <dsp:nvSpPr>
        <dsp:cNvPr id="0" name=""/>
        <dsp:cNvSpPr/>
      </dsp:nvSpPr>
      <dsp:spPr>
        <a:xfrm>
          <a:off x="2363412" y="223213"/>
          <a:ext cx="2275030" cy="2275144"/>
        </a:xfrm>
        <a:prstGeom prst="ellipse">
          <a:avLst/>
        </a:prstGeom>
        <a:solidFill>
          <a:schemeClr val="accent4">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Egg </a:t>
          </a:r>
          <a:endParaRPr lang="en-US" sz="2100" kern="1200" dirty="0"/>
        </a:p>
      </dsp:txBody>
      <dsp:txXfrm>
        <a:off x="2363412" y="223213"/>
        <a:ext cx="2275030" cy="2275144"/>
      </dsp:txXfrm>
    </dsp:sp>
    <dsp:sp modelId="{A90A2C29-E00A-4276-8EFF-2E2E1F58961C}">
      <dsp:nvSpPr>
        <dsp:cNvPr id="0" name=""/>
        <dsp:cNvSpPr/>
      </dsp:nvSpPr>
      <dsp:spPr>
        <a:xfrm>
          <a:off x="3545119" y="1689467"/>
          <a:ext cx="2275030" cy="2275144"/>
        </a:xfrm>
        <a:prstGeom prst="ellipse">
          <a:avLst/>
        </a:prstGeom>
        <a:solidFill>
          <a:schemeClr val="accent5">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err="1" smtClean="0"/>
            <a:t>Jaggery</a:t>
          </a:r>
          <a:r>
            <a:rPr lang="en-US" sz="2100" kern="1200" dirty="0" smtClean="0"/>
            <a:t> </a:t>
          </a:r>
          <a:endParaRPr lang="en-US" sz="2100" kern="1200" dirty="0"/>
        </a:p>
      </dsp:txBody>
      <dsp:txXfrm>
        <a:off x="3545119" y="1689467"/>
        <a:ext cx="2275030" cy="2275144"/>
      </dsp:txXfrm>
    </dsp:sp>
    <dsp:sp modelId="{4D908861-FA12-47C0-9707-E67A08D70024}">
      <dsp:nvSpPr>
        <dsp:cNvPr id="0" name=""/>
        <dsp:cNvSpPr/>
      </dsp:nvSpPr>
      <dsp:spPr>
        <a:xfrm>
          <a:off x="4726825" y="223213"/>
          <a:ext cx="2275030" cy="2275144"/>
        </a:xfrm>
        <a:prstGeom prst="ellipse">
          <a:avLst/>
        </a:prstGeom>
        <a:solidFill>
          <a:schemeClr val="accent6">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Pulses </a:t>
          </a:r>
          <a:endParaRPr lang="en-US" sz="2100" kern="1200" dirty="0"/>
        </a:p>
      </dsp:txBody>
      <dsp:txXfrm>
        <a:off x="4726825" y="223213"/>
        <a:ext cx="2275030" cy="2275144"/>
      </dsp:txXfrm>
    </dsp:sp>
    <dsp:sp modelId="{F6D74F89-9605-40E1-8B0E-308FA01A133A}">
      <dsp:nvSpPr>
        <dsp:cNvPr id="0" name=""/>
        <dsp:cNvSpPr/>
      </dsp:nvSpPr>
      <dsp:spPr>
        <a:xfrm>
          <a:off x="5908531" y="1689467"/>
          <a:ext cx="2275030" cy="2275144"/>
        </a:xfrm>
        <a:prstGeom prst="ellipse">
          <a:avLst/>
        </a:prstGeom>
        <a:solidFill>
          <a:schemeClr val="accent2">
            <a:alpha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Cereals </a:t>
          </a:r>
          <a:endParaRPr lang="en-US" sz="2100" kern="1200" dirty="0"/>
        </a:p>
      </dsp:txBody>
      <dsp:txXfrm>
        <a:off x="5908531" y="1689467"/>
        <a:ext cx="2275030" cy="227514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ED8F0B-BAB3-4341-977C-F2A498A9A729}">
      <dsp:nvSpPr>
        <dsp:cNvPr id="0" name=""/>
        <dsp:cNvSpPr/>
      </dsp:nvSpPr>
      <dsp:spPr>
        <a:xfrm>
          <a:off x="1307489" y="833266"/>
          <a:ext cx="2445478" cy="2889276"/>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99136" rIns="199136" bIns="199136" numCol="1" spcCol="1270" anchor="ctr" anchorCtr="0">
          <a:noAutofit/>
        </a:bodyPr>
        <a:lstStyle/>
        <a:p>
          <a:pPr lvl="0" algn="l" defTabSz="1244600">
            <a:lnSpc>
              <a:spcPct val="90000"/>
            </a:lnSpc>
            <a:spcBef>
              <a:spcPct val="0"/>
            </a:spcBef>
            <a:spcAft>
              <a:spcPct val="35000"/>
            </a:spcAft>
          </a:pPr>
          <a:r>
            <a:rPr lang="en-US" sz="2800" kern="1200" dirty="0" smtClean="0"/>
            <a:t>10-20 mg/day</a:t>
          </a:r>
          <a:endParaRPr lang="en-US" sz="2800" kern="1200" dirty="0"/>
        </a:p>
      </dsp:txBody>
      <dsp:txXfrm>
        <a:off x="1698766" y="833266"/>
        <a:ext cx="2054201" cy="2889276"/>
      </dsp:txXfrm>
    </dsp:sp>
    <dsp:sp modelId="{02C852BA-9DDC-44C3-91F7-A89382EE1E92}">
      <dsp:nvSpPr>
        <dsp:cNvPr id="0" name=""/>
        <dsp:cNvSpPr/>
      </dsp:nvSpPr>
      <dsp:spPr>
        <a:xfrm>
          <a:off x="3234" y="181138"/>
          <a:ext cx="1981880" cy="1630318"/>
        </a:xfrm>
        <a:prstGeom prst="ellipse">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Adult</a:t>
          </a:r>
          <a:endParaRPr lang="en-US" sz="2100" kern="1200" dirty="0"/>
        </a:p>
      </dsp:txBody>
      <dsp:txXfrm>
        <a:off x="3234" y="181138"/>
        <a:ext cx="1981880" cy="1630318"/>
      </dsp:txXfrm>
    </dsp:sp>
    <dsp:sp modelId="{B72B01A1-4480-438C-A65B-728FD39049A1}">
      <dsp:nvSpPr>
        <dsp:cNvPr id="0" name=""/>
        <dsp:cNvSpPr/>
      </dsp:nvSpPr>
      <dsp:spPr>
        <a:xfrm>
          <a:off x="5734849" y="833266"/>
          <a:ext cx="2445478" cy="3173420"/>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99136" rIns="199136" bIns="199136" numCol="1" spcCol="1270" anchor="ctr" anchorCtr="0">
          <a:noAutofit/>
        </a:bodyPr>
        <a:lstStyle/>
        <a:p>
          <a:pPr lvl="0" algn="l" defTabSz="1244600">
            <a:lnSpc>
              <a:spcPct val="90000"/>
            </a:lnSpc>
            <a:spcBef>
              <a:spcPct val="0"/>
            </a:spcBef>
            <a:spcAft>
              <a:spcPct val="35000"/>
            </a:spcAft>
          </a:pPr>
          <a:r>
            <a:rPr lang="en-US" sz="2800" kern="1200" dirty="0" smtClean="0"/>
            <a:t>40mg/day</a:t>
          </a:r>
          <a:endParaRPr lang="en-US" sz="2800" kern="1200" dirty="0"/>
        </a:p>
      </dsp:txBody>
      <dsp:txXfrm>
        <a:off x="6126125" y="833266"/>
        <a:ext cx="2054201" cy="3173420"/>
      </dsp:txXfrm>
    </dsp:sp>
    <dsp:sp modelId="{F35709EF-0F26-4C48-81FA-7CBFBADD5C22}">
      <dsp:nvSpPr>
        <dsp:cNvPr id="0" name=""/>
        <dsp:cNvSpPr/>
      </dsp:nvSpPr>
      <dsp:spPr>
        <a:xfrm>
          <a:off x="4430593" y="181138"/>
          <a:ext cx="1987114" cy="1630318"/>
        </a:xfrm>
        <a:prstGeom prst="ellipse">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Pregnancy </a:t>
          </a:r>
          <a:endParaRPr lang="en-US" sz="2100" kern="1200" dirty="0"/>
        </a:p>
      </dsp:txBody>
      <dsp:txXfrm>
        <a:off x="4430593" y="181138"/>
        <a:ext cx="1987114" cy="1630318"/>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F95BB5-FF79-4EB0-9011-0D81206A7F21}">
      <dsp:nvSpPr>
        <dsp:cNvPr id="0" name=""/>
        <dsp:cNvSpPr/>
      </dsp:nvSpPr>
      <dsp:spPr>
        <a:xfrm>
          <a:off x="2397" y="1612808"/>
          <a:ext cx="2405519" cy="962207"/>
        </a:xfrm>
        <a:prstGeom prst="homePlate">
          <a:avLst/>
        </a:prstGeom>
        <a:solidFill>
          <a:schemeClr val="accent3">
            <a:hueOff val="0"/>
            <a:satOff val="0"/>
            <a:lumOff val="0"/>
            <a:alphaOff val="0"/>
          </a:schemeClr>
        </a:solidFill>
        <a:ln w="425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7348"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t>Absorption </a:t>
          </a:r>
          <a:endParaRPr lang="en-US" sz="2200" kern="1200" dirty="0"/>
        </a:p>
      </dsp:txBody>
      <dsp:txXfrm>
        <a:off x="2397" y="1612808"/>
        <a:ext cx="2405519" cy="962207"/>
      </dsp:txXfrm>
    </dsp:sp>
    <dsp:sp modelId="{01B8FA3B-8FBE-49D4-8D61-F064B11CAE0A}">
      <dsp:nvSpPr>
        <dsp:cNvPr id="0" name=""/>
        <dsp:cNvSpPr/>
      </dsp:nvSpPr>
      <dsp:spPr>
        <a:xfrm>
          <a:off x="1926813" y="1612808"/>
          <a:ext cx="2405519" cy="962207"/>
        </a:xfrm>
        <a:prstGeom prst="chevron">
          <a:avLst/>
        </a:prstGeom>
        <a:solidFill>
          <a:schemeClr val="accent3">
            <a:hueOff val="-1860324"/>
            <a:satOff val="-10190"/>
            <a:lumOff val="3137"/>
            <a:alphaOff val="0"/>
          </a:schemeClr>
        </a:solidFill>
        <a:ln w="425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t>Transport </a:t>
          </a:r>
          <a:endParaRPr lang="en-US" sz="2200" kern="1200" dirty="0"/>
        </a:p>
      </dsp:txBody>
      <dsp:txXfrm>
        <a:off x="1926813" y="1612808"/>
        <a:ext cx="2405519" cy="962207"/>
      </dsp:txXfrm>
    </dsp:sp>
    <dsp:sp modelId="{21677EC5-E709-4C60-A428-C6BA3B18A186}">
      <dsp:nvSpPr>
        <dsp:cNvPr id="0" name=""/>
        <dsp:cNvSpPr/>
      </dsp:nvSpPr>
      <dsp:spPr>
        <a:xfrm>
          <a:off x="3851229" y="1612808"/>
          <a:ext cx="2405519" cy="962207"/>
        </a:xfrm>
        <a:prstGeom prst="chevron">
          <a:avLst/>
        </a:prstGeom>
        <a:solidFill>
          <a:schemeClr val="accent3">
            <a:hueOff val="-3720649"/>
            <a:satOff val="-20381"/>
            <a:lumOff val="6275"/>
            <a:alphaOff val="0"/>
          </a:schemeClr>
        </a:solidFill>
        <a:ln w="425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t>Storage</a:t>
          </a:r>
          <a:endParaRPr lang="en-US" sz="2200" kern="1200" dirty="0"/>
        </a:p>
      </dsp:txBody>
      <dsp:txXfrm>
        <a:off x="3851229" y="1612808"/>
        <a:ext cx="2405519" cy="962207"/>
      </dsp:txXfrm>
    </dsp:sp>
    <dsp:sp modelId="{AAF5C78F-A0C8-4CE0-8241-C72091C4888F}">
      <dsp:nvSpPr>
        <dsp:cNvPr id="0" name=""/>
        <dsp:cNvSpPr/>
      </dsp:nvSpPr>
      <dsp:spPr>
        <a:xfrm>
          <a:off x="5775644" y="1612808"/>
          <a:ext cx="2405519" cy="962207"/>
        </a:xfrm>
        <a:prstGeom prst="chevron">
          <a:avLst/>
        </a:prstGeom>
        <a:solidFill>
          <a:schemeClr val="accent3">
            <a:hueOff val="-5580973"/>
            <a:satOff val="-30571"/>
            <a:lumOff val="9412"/>
            <a:alphaOff val="0"/>
          </a:schemeClr>
        </a:solidFill>
        <a:ln w="425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lvl="0" algn="ctr" defTabSz="977900">
            <a:lnSpc>
              <a:spcPct val="90000"/>
            </a:lnSpc>
            <a:spcBef>
              <a:spcPct val="0"/>
            </a:spcBef>
            <a:spcAft>
              <a:spcPct val="35000"/>
            </a:spcAft>
          </a:pPr>
          <a:r>
            <a:rPr lang="en-US" sz="2200" kern="1200" dirty="0" smtClean="0"/>
            <a:t>Excretion </a:t>
          </a:r>
          <a:endParaRPr lang="en-US" sz="2200" kern="1200" dirty="0"/>
        </a:p>
      </dsp:txBody>
      <dsp:txXfrm>
        <a:off x="5775644" y="1612808"/>
        <a:ext cx="2405519" cy="96220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61D63D-569F-4A01-A6BE-E7035C9FBC54}">
      <dsp:nvSpPr>
        <dsp:cNvPr id="0" name=""/>
        <dsp:cNvSpPr/>
      </dsp:nvSpPr>
      <dsp:spPr>
        <a:xfrm>
          <a:off x="1004" y="0"/>
          <a:ext cx="2611933" cy="4525433"/>
        </a:xfrm>
        <a:prstGeom prst="roundRect">
          <a:avLst>
            <a:gd name="adj" fmla="val 10000"/>
          </a:avLst>
        </a:prstGeom>
        <a:gradFill rotWithShape="0">
          <a:gsLst>
            <a:gs pos="0">
              <a:schemeClr val="accent2">
                <a:tint val="40000"/>
                <a:hueOff val="0"/>
                <a:satOff val="0"/>
                <a:lumOff val="0"/>
                <a:alphaOff val="0"/>
                <a:shade val="45000"/>
                <a:satMod val="155000"/>
              </a:schemeClr>
            </a:gs>
            <a:gs pos="60000">
              <a:schemeClr val="accent2">
                <a:tint val="40000"/>
                <a:hueOff val="0"/>
                <a:satOff val="0"/>
                <a:lumOff val="0"/>
                <a:alphaOff val="0"/>
                <a:shade val="95000"/>
                <a:satMod val="150000"/>
              </a:schemeClr>
            </a:gs>
            <a:gs pos="100000">
              <a:schemeClr val="accent2">
                <a:tint val="40000"/>
                <a:hueOff val="0"/>
                <a:satOff val="0"/>
                <a:lumOff val="0"/>
                <a:alphaOff val="0"/>
                <a:tint val="87000"/>
                <a:satMod val="25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Site </a:t>
          </a:r>
          <a:endParaRPr lang="en-US" sz="3800" kern="1200" dirty="0"/>
        </a:p>
      </dsp:txBody>
      <dsp:txXfrm>
        <a:off x="1004" y="0"/>
        <a:ext cx="2611933" cy="1357629"/>
      </dsp:txXfrm>
    </dsp:sp>
    <dsp:sp modelId="{2003D287-2A3A-46F7-9321-2224D7DE9503}">
      <dsp:nvSpPr>
        <dsp:cNvPr id="0" name=""/>
        <dsp:cNvSpPr/>
      </dsp:nvSpPr>
      <dsp:spPr>
        <a:xfrm>
          <a:off x="262197" y="1357629"/>
          <a:ext cx="2089546" cy="2941531"/>
        </a:xfrm>
        <a:prstGeom prst="roundRect">
          <a:avLst>
            <a:gd name="adj" fmla="val 10000"/>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57150" rIns="76200" bIns="57150" numCol="1" spcCol="1270" anchor="ctr" anchorCtr="0">
          <a:noAutofit/>
        </a:bodyPr>
        <a:lstStyle/>
        <a:p>
          <a:pPr lvl="0" algn="ctr" defTabSz="1333500">
            <a:lnSpc>
              <a:spcPct val="90000"/>
            </a:lnSpc>
            <a:spcBef>
              <a:spcPct val="0"/>
            </a:spcBef>
            <a:spcAft>
              <a:spcPct val="35000"/>
            </a:spcAft>
          </a:pPr>
          <a:r>
            <a:rPr lang="en-US" sz="3000" kern="1200" dirty="0" smtClean="0"/>
            <a:t>Small intestine </a:t>
          </a:r>
          <a:endParaRPr lang="en-US" sz="3000" kern="1200" dirty="0"/>
        </a:p>
      </dsp:txBody>
      <dsp:txXfrm>
        <a:off x="262197" y="1357629"/>
        <a:ext cx="2089546" cy="2941531"/>
      </dsp:txXfrm>
    </dsp:sp>
    <dsp:sp modelId="{93900EE4-23AA-4ADF-89D3-68AB6489BAA2}">
      <dsp:nvSpPr>
        <dsp:cNvPr id="0" name=""/>
        <dsp:cNvSpPr/>
      </dsp:nvSpPr>
      <dsp:spPr>
        <a:xfrm>
          <a:off x="2808833" y="0"/>
          <a:ext cx="2611933" cy="4525433"/>
        </a:xfrm>
        <a:prstGeom prst="roundRect">
          <a:avLst>
            <a:gd name="adj" fmla="val 10000"/>
          </a:avLst>
        </a:prstGeom>
        <a:gradFill rotWithShape="0">
          <a:gsLst>
            <a:gs pos="0">
              <a:schemeClr val="accent2">
                <a:tint val="40000"/>
                <a:hueOff val="0"/>
                <a:satOff val="0"/>
                <a:lumOff val="0"/>
                <a:alphaOff val="0"/>
                <a:shade val="45000"/>
                <a:satMod val="155000"/>
              </a:schemeClr>
            </a:gs>
            <a:gs pos="60000">
              <a:schemeClr val="accent2">
                <a:tint val="40000"/>
                <a:hueOff val="0"/>
                <a:satOff val="0"/>
                <a:lumOff val="0"/>
                <a:alphaOff val="0"/>
                <a:shade val="95000"/>
                <a:satMod val="150000"/>
              </a:schemeClr>
            </a:gs>
            <a:gs pos="100000">
              <a:schemeClr val="accent2">
                <a:tint val="40000"/>
                <a:hueOff val="0"/>
                <a:satOff val="0"/>
                <a:lumOff val="0"/>
                <a:alphaOff val="0"/>
                <a:tint val="87000"/>
                <a:satMod val="25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Forms </a:t>
          </a:r>
          <a:endParaRPr lang="en-US" sz="3800" kern="1200" dirty="0"/>
        </a:p>
      </dsp:txBody>
      <dsp:txXfrm>
        <a:off x="2808833" y="0"/>
        <a:ext cx="2611933" cy="1357629"/>
      </dsp:txXfrm>
    </dsp:sp>
    <dsp:sp modelId="{6B6C9389-0E48-4F97-AD1D-0EC3910F7956}">
      <dsp:nvSpPr>
        <dsp:cNvPr id="0" name=""/>
        <dsp:cNvSpPr/>
      </dsp:nvSpPr>
      <dsp:spPr>
        <a:xfrm>
          <a:off x="3070026" y="1358955"/>
          <a:ext cx="2089546" cy="1364479"/>
        </a:xfrm>
        <a:prstGeom prst="roundRect">
          <a:avLst>
            <a:gd name="adj" fmla="val 1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57150" rIns="76200" bIns="57150" numCol="1" spcCol="1270" anchor="ctr" anchorCtr="0">
          <a:noAutofit/>
        </a:bodyPr>
        <a:lstStyle/>
        <a:p>
          <a:pPr lvl="0" algn="ctr" defTabSz="1333500">
            <a:lnSpc>
              <a:spcPct val="90000"/>
            </a:lnSpc>
            <a:spcBef>
              <a:spcPct val="0"/>
            </a:spcBef>
            <a:spcAft>
              <a:spcPct val="35000"/>
            </a:spcAft>
          </a:pPr>
          <a:r>
            <a:rPr lang="en-US" sz="3000" kern="1200" dirty="0" smtClean="0"/>
            <a:t>Heme </a:t>
          </a:r>
          <a:endParaRPr lang="en-US" sz="3000" kern="1200" dirty="0"/>
        </a:p>
      </dsp:txBody>
      <dsp:txXfrm>
        <a:off x="3070026" y="1358955"/>
        <a:ext cx="2089546" cy="1364479"/>
      </dsp:txXfrm>
    </dsp:sp>
    <dsp:sp modelId="{4C44B0ED-E50A-42DF-B6FE-D75365CE15DF}">
      <dsp:nvSpPr>
        <dsp:cNvPr id="0" name=""/>
        <dsp:cNvSpPr/>
      </dsp:nvSpPr>
      <dsp:spPr>
        <a:xfrm>
          <a:off x="3070026" y="2933355"/>
          <a:ext cx="2089546" cy="1364479"/>
        </a:xfrm>
        <a:prstGeom prst="roundRect">
          <a:avLst>
            <a:gd name="adj" fmla="val 10000"/>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57150" rIns="76200" bIns="57150" numCol="1" spcCol="1270" anchor="ctr" anchorCtr="0">
          <a:noAutofit/>
        </a:bodyPr>
        <a:lstStyle/>
        <a:p>
          <a:pPr lvl="0" algn="ctr" defTabSz="1333500">
            <a:lnSpc>
              <a:spcPct val="90000"/>
            </a:lnSpc>
            <a:spcBef>
              <a:spcPct val="0"/>
            </a:spcBef>
            <a:spcAft>
              <a:spcPct val="35000"/>
            </a:spcAft>
          </a:pPr>
          <a:r>
            <a:rPr lang="en-US" sz="3000" kern="1200" dirty="0" smtClean="0"/>
            <a:t>Non-haem </a:t>
          </a:r>
          <a:endParaRPr lang="en-US" sz="3000" kern="1200" dirty="0"/>
        </a:p>
      </dsp:txBody>
      <dsp:txXfrm>
        <a:off x="3070026" y="2933355"/>
        <a:ext cx="2089546" cy="1364479"/>
      </dsp:txXfrm>
    </dsp:sp>
    <dsp:sp modelId="{7FDAD92D-5EE0-4C13-9577-39D5A8AA63B3}">
      <dsp:nvSpPr>
        <dsp:cNvPr id="0" name=""/>
        <dsp:cNvSpPr/>
      </dsp:nvSpPr>
      <dsp:spPr>
        <a:xfrm>
          <a:off x="5616661" y="0"/>
          <a:ext cx="2611933" cy="4525433"/>
        </a:xfrm>
        <a:prstGeom prst="roundRect">
          <a:avLst>
            <a:gd name="adj" fmla="val 10000"/>
          </a:avLst>
        </a:prstGeom>
        <a:gradFill rotWithShape="0">
          <a:gsLst>
            <a:gs pos="0">
              <a:schemeClr val="accent2">
                <a:tint val="40000"/>
                <a:hueOff val="0"/>
                <a:satOff val="0"/>
                <a:lumOff val="0"/>
                <a:alphaOff val="0"/>
                <a:shade val="45000"/>
                <a:satMod val="155000"/>
              </a:schemeClr>
            </a:gs>
            <a:gs pos="60000">
              <a:schemeClr val="accent2">
                <a:tint val="40000"/>
                <a:hueOff val="0"/>
                <a:satOff val="0"/>
                <a:lumOff val="0"/>
                <a:alphaOff val="0"/>
                <a:shade val="95000"/>
                <a:satMod val="150000"/>
              </a:schemeClr>
            </a:gs>
            <a:gs pos="100000">
              <a:schemeClr val="accent2">
                <a:tint val="40000"/>
                <a:hueOff val="0"/>
                <a:satOff val="0"/>
                <a:lumOff val="0"/>
                <a:alphaOff val="0"/>
                <a:tint val="87000"/>
                <a:satMod val="25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t>Efficiency </a:t>
          </a:r>
          <a:endParaRPr lang="en-US" sz="3800" kern="1200" dirty="0"/>
        </a:p>
      </dsp:txBody>
      <dsp:txXfrm>
        <a:off x="5616661" y="0"/>
        <a:ext cx="2611933" cy="1357629"/>
      </dsp:txXfrm>
    </dsp:sp>
    <dsp:sp modelId="{69B2A91C-F708-4566-B2E2-A675579A42A5}">
      <dsp:nvSpPr>
        <dsp:cNvPr id="0" name=""/>
        <dsp:cNvSpPr/>
      </dsp:nvSpPr>
      <dsp:spPr>
        <a:xfrm>
          <a:off x="5877855" y="1357629"/>
          <a:ext cx="2089546" cy="2941531"/>
        </a:xfrm>
        <a:prstGeom prst="roundRect">
          <a:avLst>
            <a:gd name="adj" fmla="val 10000"/>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57150" rIns="76200" bIns="57150" numCol="1" spcCol="1270" anchor="ctr" anchorCtr="0">
          <a:noAutofit/>
        </a:bodyPr>
        <a:lstStyle/>
        <a:p>
          <a:pPr lvl="0" algn="ctr" defTabSz="1333500">
            <a:lnSpc>
              <a:spcPct val="90000"/>
            </a:lnSpc>
            <a:spcBef>
              <a:spcPct val="0"/>
            </a:spcBef>
            <a:spcAft>
              <a:spcPct val="35000"/>
            </a:spcAft>
          </a:pPr>
          <a:r>
            <a:rPr lang="en-US" sz="3000" kern="1200" dirty="0" smtClean="0"/>
            <a:t>About 10% of total food iron is absorbed</a:t>
          </a:r>
          <a:endParaRPr lang="en-US" sz="3000" kern="1200" dirty="0"/>
        </a:p>
      </dsp:txBody>
      <dsp:txXfrm>
        <a:off x="5877855" y="1357629"/>
        <a:ext cx="2089546" cy="2941531"/>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6463FD-174A-4489-9593-B32B86C0DD64}">
      <dsp:nvSpPr>
        <dsp:cNvPr id="0" name=""/>
        <dsp:cNvSpPr/>
      </dsp:nvSpPr>
      <dsp:spPr>
        <a:xfrm>
          <a:off x="0" y="2527574"/>
          <a:ext cx="8183562" cy="1658362"/>
        </a:xfrm>
        <a:prstGeom prst="rect">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kern="1200" dirty="0" smtClean="0"/>
            <a:t>Factors decreasing iron absorption</a:t>
          </a:r>
          <a:endParaRPr lang="en-US" sz="3100" kern="1200" dirty="0"/>
        </a:p>
      </dsp:txBody>
      <dsp:txXfrm>
        <a:off x="0" y="2527574"/>
        <a:ext cx="8183562" cy="895515"/>
      </dsp:txXfrm>
    </dsp:sp>
    <dsp:sp modelId="{BBEF2B5B-F9F3-4C0C-BE2E-90C077F84D10}">
      <dsp:nvSpPr>
        <dsp:cNvPr id="0" name=""/>
        <dsp:cNvSpPr/>
      </dsp:nvSpPr>
      <dsp:spPr>
        <a:xfrm>
          <a:off x="3995" y="3389922"/>
          <a:ext cx="2725190" cy="762846"/>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err="1" smtClean="0"/>
            <a:t>Phytates</a:t>
          </a:r>
          <a:r>
            <a:rPr lang="en-US" sz="2300" kern="1200" dirty="0" smtClean="0"/>
            <a:t> and phosphate</a:t>
          </a:r>
          <a:endParaRPr lang="en-US" sz="2300" kern="1200" dirty="0"/>
        </a:p>
      </dsp:txBody>
      <dsp:txXfrm>
        <a:off x="3995" y="3389922"/>
        <a:ext cx="2725190" cy="762846"/>
      </dsp:txXfrm>
    </dsp:sp>
    <dsp:sp modelId="{D22A41E6-94F5-4A5C-B87F-8E0E72EDA203}">
      <dsp:nvSpPr>
        <dsp:cNvPr id="0" name=""/>
        <dsp:cNvSpPr/>
      </dsp:nvSpPr>
      <dsp:spPr>
        <a:xfrm>
          <a:off x="2729185" y="3389922"/>
          <a:ext cx="2725190" cy="762846"/>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t>Antacid, </a:t>
          </a:r>
          <a:r>
            <a:rPr lang="en-US" sz="2300" kern="1200" dirty="0" err="1" smtClean="0"/>
            <a:t>achlorhydria</a:t>
          </a:r>
          <a:r>
            <a:rPr lang="en-US" sz="2300" kern="1200" dirty="0" smtClean="0"/>
            <a:t> </a:t>
          </a:r>
          <a:endParaRPr lang="en-US" sz="2300" kern="1200" dirty="0"/>
        </a:p>
      </dsp:txBody>
      <dsp:txXfrm>
        <a:off x="2729185" y="3389922"/>
        <a:ext cx="2725190" cy="762846"/>
      </dsp:txXfrm>
    </dsp:sp>
    <dsp:sp modelId="{0252D5EF-7777-42BC-8AF8-8D09EEFE3F2A}">
      <dsp:nvSpPr>
        <dsp:cNvPr id="0" name=""/>
        <dsp:cNvSpPr/>
      </dsp:nvSpPr>
      <dsp:spPr>
        <a:xfrm>
          <a:off x="5454376" y="3389922"/>
          <a:ext cx="2725190" cy="762846"/>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t>Gastrointestinal diseases</a:t>
          </a:r>
          <a:endParaRPr lang="en-US" sz="2300" kern="1200" dirty="0"/>
        </a:p>
      </dsp:txBody>
      <dsp:txXfrm>
        <a:off x="5454376" y="3389922"/>
        <a:ext cx="2725190" cy="762846"/>
      </dsp:txXfrm>
    </dsp:sp>
    <dsp:sp modelId="{39499B7E-1C02-42FE-A2E8-6226933E471D}">
      <dsp:nvSpPr>
        <dsp:cNvPr id="0" name=""/>
        <dsp:cNvSpPr/>
      </dsp:nvSpPr>
      <dsp:spPr>
        <a:xfrm rot="10800000">
          <a:off x="0" y="1888"/>
          <a:ext cx="8183562" cy="2550561"/>
        </a:xfrm>
        <a:prstGeom prst="upArrowCallout">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kern="1200" dirty="0" smtClean="0"/>
            <a:t>Factors increasing iron absorption</a:t>
          </a:r>
          <a:endParaRPr lang="en-US" sz="3100" kern="1200" dirty="0"/>
        </a:p>
      </dsp:txBody>
      <dsp:txXfrm>
        <a:off x="0" y="1888"/>
        <a:ext cx="8183562" cy="895247"/>
      </dsp:txXfrm>
    </dsp:sp>
    <dsp:sp modelId="{03826989-7ECB-40AD-A6B4-0BE2D21A4C35}">
      <dsp:nvSpPr>
        <dsp:cNvPr id="0" name=""/>
        <dsp:cNvSpPr/>
      </dsp:nvSpPr>
      <dsp:spPr>
        <a:xfrm>
          <a:off x="0" y="897135"/>
          <a:ext cx="2045890" cy="762617"/>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t>Ferrous form</a:t>
          </a:r>
          <a:endParaRPr lang="en-US" sz="2300" kern="1200" dirty="0"/>
        </a:p>
      </dsp:txBody>
      <dsp:txXfrm>
        <a:off x="0" y="897135"/>
        <a:ext cx="2045890" cy="762617"/>
      </dsp:txXfrm>
    </dsp:sp>
    <dsp:sp modelId="{3CBCCF73-A18C-42DE-8604-FF0A2E42F986}">
      <dsp:nvSpPr>
        <dsp:cNvPr id="0" name=""/>
        <dsp:cNvSpPr/>
      </dsp:nvSpPr>
      <dsp:spPr>
        <a:xfrm>
          <a:off x="2045890" y="897135"/>
          <a:ext cx="2045890" cy="762617"/>
        </a:xfrm>
        <a:prstGeom prst="rect">
          <a:avLst/>
        </a:prstGeom>
        <a:solidFill>
          <a:schemeClr val="accent6">
            <a:tint val="40000"/>
            <a:alpha val="90000"/>
            <a:hueOff val="0"/>
            <a:satOff val="0"/>
            <a:lumOff val="0"/>
            <a:alphaOff val="0"/>
          </a:schemeClr>
        </a:solidFill>
        <a:ln w="9525" cap="flat" cmpd="sng" algn="ctr">
          <a:solidFill>
            <a:schemeClr val="accent6">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t>Ascorbic acid</a:t>
          </a:r>
          <a:endParaRPr lang="en-US" sz="2300" kern="1200" dirty="0"/>
        </a:p>
      </dsp:txBody>
      <dsp:txXfrm>
        <a:off x="2045890" y="897135"/>
        <a:ext cx="2045890" cy="762617"/>
      </dsp:txXfrm>
    </dsp:sp>
    <dsp:sp modelId="{9FC28A74-E1A3-4F06-B0E6-47740C9E3DCF}">
      <dsp:nvSpPr>
        <dsp:cNvPr id="0" name=""/>
        <dsp:cNvSpPr/>
      </dsp:nvSpPr>
      <dsp:spPr>
        <a:xfrm>
          <a:off x="4091781" y="897135"/>
          <a:ext cx="2045890" cy="762617"/>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t>Cysteine </a:t>
          </a:r>
          <a:endParaRPr lang="en-US" sz="2300" kern="1200" dirty="0"/>
        </a:p>
      </dsp:txBody>
      <dsp:txXfrm>
        <a:off x="4091781" y="897135"/>
        <a:ext cx="2045890" cy="762617"/>
      </dsp:txXfrm>
    </dsp:sp>
    <dsp:sp modelId="{99722523-7EB0-4918-8DF4-2D0B49C746BF}">
      <dsp:nvSpPr>
        <dsp:cNvPr id="0" name=""/>
        <dsp:cNvSpPr/>
      </dsp:nvSpPr>
      <dsp:spPr>
        <a:xfrm>
          <a:off x="6137671" y="897135"/>
          <a:ext cx="2045890" cy="76261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65500" dist="381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63576" tIns="29210" rIns="163576" bIns="29210" numCol="1" spcCol="1270" anchor="ctr" anchorCtr="0">
          <a:noAutofit/>
        </a:bodyPr>
        <a:lstStyle/>
        <a:p>
          <a:pPr lvl="0" algn="ctr" defTabSz="1022350">
            <a:lnSpc>
              <a:spcPct val="90000"/>
            </a:lnSpc>
            <a:spcBef>
              <a:spcPct val="0"/>
            </a:spcBef>
            <a:spcAft>
              <a:spcPct val="35000"/>
            </a:spcAft>
          </a:pPr>
          <a:r>
            <a:rPr lang="en-US" sz="2300" kern="1200" dirty="0" smtClean="0"/>
            <a:t>HCl</a:t>
          </a:r>
          <a:endParaRPr lang="en-US" sz="2300" kern="1200" dirty="0"/>
        </a:p>
      </dsp:txBody>
      <dsp:txXfrm>
        <a:off x="6137671" y="897135"/>
        <a:ext cx="2045890" cy="762617"/>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483488-D644-4FCE-B15F-3AD11F79C07A}">
      <dsp:nvSpPr>
        <dsp:cNvPr id="0" name=""/>
        <dsp:cNvSpPr/>
      </dsp:nvSpPr>
      <dsp:spPr>
        <a:xfrm>
          <a:off x="613767" y="0"/>
          <a:ext cx="6956027" cy="4187825"/>
        </a:xfrm>
        <a:prstGeom prst="star32">
          <a:avLst/>
        </a:prstGeom>
        <a:solidFill>
          <a:schemeClr val="accent2">
            <a:tint val="4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dsp:style>
    </dsp:sp>
    <dsp:sp modelId="{C8B723AE-A0EF-4958-9862-E339FB66C7A0}">
      <dsp:nvSpPr>
        <dsp:cNvPr id="0" name=""/>
        <dsp:cNvSpPr/>
      </dsp:nvSpPr>
      <dsp:spPr>
        <a:xfrm>
          <a:off x="0" y="1256347"/>
          <a:ext cx="8183562" cy="1675130"/>
        </a:xfrm>
        <a:prstGeom prst="roundRect">
          <a:avLst/>
        </a:prstGeom>
        <a:solidFill>
          <a:schemeClr val="accent2">
            <a:hueOff val="0"/>
            <a:satOff val="0"/>
            <a:lumOff val="0"/>
            <a:alphaOff val="0"/>
          </a:schemeClr>
        </a:solidFill>
        <a:ln w="425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r>
            <a:rPr lang="en-US" sz="5600" kern="1200" dirty="0" smtClean="0"/>
            <a:t>Mucosal block theory</a:t>
          </a:r>
          <a:endParaRPr lang="en-US" sz="5600" kern="1200" dirty="0"/>
        </a:p>
      </dsp:txBody>
      <dsp:txXfrm>
        <a:off x="0" y="1256347"/>
        <a:ext cx="8183562" cy="167513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ECAEC1-5495-4EB3-9EB0-ECB9E5C388E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748680C-B4B9-4083-B2FD-FC488A7AF9E5}" type="datetimeFigureOut">
              <a:rPr lang="en-US" smtClean="0"/>
              <a:pPr/>
              <a:t>8/15/2020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ECAEC1-5495-4EB3-9EB0-ECB9E5C388E8}" type="slidenum">
              <a:rPr lang="en-IN" smtClean="0"/>
              <a:pPr/>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748680C-B4B9-4083-B2FD-FC488A7AF9E5}" type="datetimeFigureOut">
              <a:rPr lang="en-US" smtClean="0"/>
              <a:pPr/>
              <a:t>8/15/2020</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9ECAEC1-5495-4EB3-9EB0-ECB9E5C388E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3" Type="http://schemas.openxmlformats.org/officeDocument/2006/relationships/hyperlink" Target="http://www.ncbi.nlm.nih.gov/pubmed?term=De-Regil%20LM%5bAuthor%5d&amp;cauthor=true&amp;cauthor_uid=23235616" TargetMode="External"/><Relationship Id="rId2" Type="http://schemas.openxmlformats.org/officeDocument/2006/relationships/hyperlink" Target="http://www.ncbi.nlm.nih.gov/pubmed?term=Pe%C3%B1a-Rosas%20JP%5bAuthor%5d&amp;cauthor=true&amp;cauthor_uid=23235616" TargetMode="External"/><Relationship Id="rId1" Type="http://schemas.openxmlformats.org/officeDocument/2006/relationships/slideLayout" Target="../slideLayouts/slideLayout2.xml"/><Relationship Id="rId6" Type="http://schemas.openxmlformats.org/officeDocument/2006/relationships/hyperlink" Target="http://www.ncbi.nlm.nih.gov/pubmed/23235616" TargetMode="External"/><Relationship Id="rId5" Type="http://schemas.openxmlformats.org/officeDocument/2006/relationships/hyperlink" Target="http://www.ncbi.nlm.nih.gov/pubmed?term=Viteri%20FE%5bAuthor%5d&amp;cauthor=true&amp;cauthor_uid=23235616" TargetMode="External"/><Relationship Id="rId4" Type="http://schemas.openxmlformats.org/officeDocument/2006/relationships/hyperlink" Target="http://www.ncbi.nlm.nih.gov/pubmed?term=Dowswell%20T%5bAuthor%5d&amp;cauthor=true&amp;cauthor_uid=23235616"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MINERALS-1</a:t>
            </a:r>
            <a:endParaRPr lang="en-US" dirty="0"/>
          </a:p>
        </p:txBody>
      </p:sp>
      <p:sp>
        <p:nvSpPr>
          <p:cNvPr id="3" name="Subtitle 2"/>
          <p:cNvSpPr>
            <a:spLocks noGrp="1"/>
          </p:cNvSpPr>
          <p:nvPr>
            <p:ph type="subTitle" idx="1"/>
          </p:nvPr>
        </p:nvSpPr>
        <p:spPr/>
        <p:txBody>
          <a:bodyPr>
            <a:normAutofit/>
          </a:bodyPr>
          <a:lstStyle/>
          <a:p>
            <a:r>
              <a:rPr lang="en-US" sz="2800" b="1" dirty="0" smtClean="0"/>
              <a:t>DR. </a:t>
            </a:r>
            <a:r>
              <a:rPr lang="en-US" sz="2800" b="1" dirty="0" smtClean="0"/>
              <a:t>MIHIR MEHTA</a:t>
            </a:r>
            <a:endParaRPr lang="en-US"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701800"/>
            <a:ext cx="8229600" cy="2747963"/>
          </a:xfrm>
        </p:spPr>
        <p:txBody>
          <a:bodyPr>
            <a:normAutofit/>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Mechanism of iron absorption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 xmlns:p14="http://schemas.microsoft.com/office/powerpoint/2010/main" val="3817887035"/>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486358" y="-17195"/>
            <a:ext cx="5746135" cy="6798996"/>
          </a:xfrm>
          <a:custGeom>
            <a:avLst/>
            <a:gdLst>
              <a:gd name="connsiteX0" fmla="*/ 0 w 5624329"/>
              <a:gd name="connsiteY0" fmla="*/ 763029 h 4578082"/>
              <a:gd name="connsiteX1" fmla="*/ 763029 w 5624329"/>
              <a:gd name="connsiteY1" fmla="*/ 0 h 4578082"/>
              <a:gd name="connsiteX2" fmla="*/ 4861300 w 5624329"/>
              <a:gd name="connsiteY2" fmla="*/ 0 h 4578082"/>
              <a:gd name="connsiteX3" fmla="*/ 5624329 w 5624329"/>
              <a:gd name="connsiteY3" fmla="*/ 763029 h 4578082"/>
              <a:gd name="connsiteX4" fmla="*/ 5624329 w 5624329"/>
              <a:gd name="connsiteY4" fmla="*/ 3815053 h 4578082"/>
              <a:gd name="connsiteX5" fmla="*/ 4861300 w 5624329"/>
              <a:gd name="connsiteY5" fmla="*/ 4578082 h 4578082"/>
              <a:gd name="connsiteX6" fmla="*/ 763029 w 5624329"/>
              <a:gd name="connsiteY6" fmla="*/ 4578082 h 4578082"/>
              <a:gd name="connsiteX7" fmla="*/ 0 w 5624329"/>
              <a:gd name="connsiteY7" fmla="*/ 3815053 h 4578082"/>
              <a:gd name="connsiteX8" fmla="*/ 0 w 5624329"/>
              <a:gd name="connsiteY8" fmla="*/ 763029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29183 w 5653512"/>
              <a:gd name="connsiteY7" fmla="*/ 3815053 h 4578082"/>
              <a:gd name="connsiteX8" fmla="*/ 0 w 5653512"/>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29183 w 5653512"/>
              <a:gd name="connsiteY7" fmla="*/ 3815053 h 4578082"/>
              <a:gd name="connsiteX8" fmla="*/ 0 w 5653512"/>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29183 w 5653512"/>
              <a:gd name="connsiteY7" fmla="*/ 3815053 h 4578082"/>
              <a:gd name="connsiteX8" fmla="*/ 0 w 5653512"/>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48638 w 5653512"/>
              <a:gd name="connsiteY7" fmla="*/ 3270304 h 4578082"/>
              <a:gd name="connsiteX8" fmla="*/ 0 w 5653512"/>
              <a:gd name="connsiteY8" fmla="*/ 782484 h 4578082"/>
              <a:gd name="connsiteX0" fmla="*/ 3147 w 5656659"/>
              <a:gd name="connsiteY0" fmla="*/ 782484 h 4578082"/>
              <a:gd name="connsiteX1" fmla="*/ 795359 w 5656659"/>
              <a:gd name="connsiteY1" fmla="*/ 0 h 4578082"/>
              <a:gd name="connsiteX2" fmla="*/ 4893630 w 5656659"/>
              <a:gd name="connsiteY2" fmla="*/ 0 h 4578082"/>
              <a:gd name="connsiteX3" fmla="*/ 5656659 w 5656659"/>
              <a:gd name="connsiteY3" fmla="*/ 763029 h 4578082"/>
              <a:gd name="connsiteX4" fmla="*/ 5656659 w 5656659"/>
              <a:gd name="connsiteY4" fmla="*/ 3815053 h 4578082"/>
              <a:gd name="connsiteX5" fmla="*/ 4893630 w 5656659"/>
              <a:gd name="connsiteY5" fmla="*/ 4578082 h 4578082"/>
              <a:gd name="connsiteX6" fmla="*/ 795359 w 5656659"/>
              <a:gd name="connsiteY6" fmla="*/ 4578082 h 4578082"/>
              <a:gd name="connsiteX7" fmla="*/ 51785 w 5656659"/>
              <a:gd name="connsiteY7" fmla="*/ 3270304 h 4578082"/>
              <a:gd name="connsiteX8" fmla="*/ 3147 w 5656659"/>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408562 w 5653512"/>
              <a:gd name="connsiteY7" fmla="*/ 3114661 h 4578082"/>
              <a:gd name="connsiteX8" fmla="*/ 0 w 5653512"/>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408562 w 5653512"/>
              <a:gd name="connsiteY7" fmla="*/ 3114661 h 4578082"/>
              <a:gd name="connsiteX8" fmla="*/ 0 w 5653512"/>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792212 w 5653512"/>
              <a:gd name="connsiteY6" fmla="*/ 4578082 h 4578082"/>
              <a:gd name="connsiteX7" fmla="*/ 408562 w 5653512"/>
              <a:gd name="connsiteY7" fmla="*/ 3114661 h 4578082"/>
              <a:gd name="connsiteX8" fmla="*/ 0 w 5653512"/>
              <a:gd name="connsiteY8" fmla="*/ 782484 h 4578082"/>
              <a:gd name="connsiteX0" fmla="*/ 0 w 5653512"/>
              <a:gd name="connsiteY0" fmla="*/ 782484 h 4578082"/>
              <a:gd name="connsiteX1" fmla="*/ 792212 w 5653512"/>
              <a:gd name="connsiteY1" fmla="*/ 0 h 4578082"/>
              <a:gd name="connsiteX2" fmla="*/ 4890483 w 5653512"/>
              <a:gd name="connsiteY2" fmla="*/ 0 h 4578082"/>
              <a:gd name="connsiteX3" fmla="*/ 5653512 w 5653512"/>
              <a:gd name="connsiteY3" fmla="*/ 763029 h 4578082"/>
              <a:gd name="connsiteX4" fmla="*/ 5653512 w 5653512"/>
              <a:gd name="connsiteY4" fmla="*/ 3815053 h 4578082"/>
              <a:gd name="connsiteX5" fmla="*/ 4890483 w 5653512"/>
              <a:gd name="connsiteY5" fmla="*/ 4578082 h 4578082"/>
              <a:gd name="connsiteX6" fmla="*/ 286374 w 5653512"/>
              <a:gd name="connsiteY6" fmla="*/ 4509989 h 4578082"/>
              <a:gd name="connsiteX7" fmla="*/ 408562 w 5653512"/>
              <a:gd name="connsiteY7" fmla="*/ 3114661 h 4578082"/>
              <a:gd name="connsiteX8" fmla="*/ 0 w 5653512"/>
              <a:gd name="connsiteY8" fmla="*/ 782484 h 4578082"/>
              <a:gd name="connsiteX0" fmla="*/ 162282 w 5815794"/>
              <a:gd name="connsiteY0" fmla="*/ 782484 h 4578082"/>
              <a:gd name="connsiteX1" fmla="*/ 954494 w 5815794"/>
              <a:gd name="connsiteY1" fmla="*/ 0 h 4578082"/>
              <a:gd name="connsiteX2" fmla="*/ 5052765 w 5815794"/>
              <a:gd name="connsiteY2" fmla="*/ 0 h 4578082"/>
              <a:gd name="connsiteX3" fmla="*/ 5815794 w 5815794"/>
              <a:gd name="connsiteY3" fmla="*/ 763029 h 4578082"/>
              <a:gd name="connsiteX4" fmla="*/ 5815794 w 5815794"/>
              <a:gd name="connsiteY4" fmla="*/ 3815053 h 4578082"/>
              <a:gd name="connsiteX5" fmla="*/ 5052765 w 5815794"/>
              <a:gd name="connsiteY5" fmla="*/ 4578082 h 4578082"/>
              <a:gd name="connsiteX6" fmla="*/ 448656 w 5815794"/>
              <a:gd name="connsiteY6" fmla="*/ 4509989 h 4578082"/>
              <a:gd name="connsiteX7" fmla="*/ 288742 w 5815794"/>
              <a:gd name="connsiteY7" fmla="*/ 3104933 h 4578082"/>
              <a:gd name="connsiteX8" fmla="*/ 162282 w 5815794"/>
              <a:gd name="connsiteY8" fmla="*/ 782484 h 4578082"/>
              <a:gd name="connsiteX0" fmla="*/ 162282 w 5815794"/>
              <a:gd name="connsiteY0" fmla="*/ 840850 h 4636448"/>
              <a:gd name="connsiteX1" fmla="*/ 497294 w 5815794"/>
              <a:gd name="connsiteY1" fmla="*/ 0 h 4636448"/>
              <a:gd name="connsiteX2" fmla="*/ 5052765 w 5815794"/>
              <a:gd name="connsiteY2" fmla="*/ 58366 h 4636448"/>
              <a:gd name="connsiteX3" fmla="*/ 5815794 w 5815794"/>
              <a:gd name="connsiteY3" fmla="*/ 821395 h 4636448"/>
              <a:gd name="connsiteX4" fmla="*/ 5815794 w 5815794"/>
              <a:gd name="connsiteY4" fmla="*/ 3873419 h 4636448"/>
              <a:gd name="connsiteX5" fmla="*/ 5052765 w 5815794"/>
              <a:gd name="connsiteY5" fmla="*/ 4636448 h 4636448"/>
              <a:gd name="connsiteX6" fmla="*/ 448656 w 5815794"/>
              <a:gd name="connsiteY6" fmla="*/ 4568355 h 4636448"/>
              <a:gd name="connsiteX7" fmla="*/ 288742 w 5815794"/>
              <a:gd name="connsiteY7" fmla="*/ 3163299 h 4636448"/>
              <a:gd name="connsiteX8" fmla="*/ 162282 w 5815794"/>
              <a:gd name="connsiteY8" fmla="*/ 840850 h 4636448"/>
              <a:gd name="connsiteX0" fmla="*/ 118178 w 5830056"/>
              <a:gd name="connsiteY0" fmla="*/ 840850 h 4636448"/>
              <a:gd name="connsiteX1" fmla="*/ 511556 w 5830056"/>
              <a:gd name="connsiteY1" fmla="*/ 0 h 4636448"/>
              <a:gd name="connsiteX2" fmla="*/ 5067027 w 5830056"/>
              <a:gd name="connsiteY2" fmla="*/ 58366 h 4636448"/>
              <a:gd name="connsiteX3" fmla="*/ 5830056 w 5830056"/>
              <a:gd name="connsiteY3" fmla="*/ 821395 h 4636448"/>
              <a:gd name="connsiteX4" fmla="*/ 5830056 w 5830056"/>
              <a:gd name="connsiteY4" fmla="*/ 3873419 h 4636448"/>
              <a:gd name="connsiteX5" fmla="*/ 5067027 w 5830056"/>
              <a:gd name="connsiteY5" fmla="*/ 4636448 h 4636448"/>
              <a:gd name="connsiteX6" fmla="*/ 462918 w 5830056"/>
              <a:gd name="connsiteY6" fmla="*/ 4568355 h 4636448"/>
              <a:gd name="connsiteX7" fmla="*/ 303004 w 5830056"/>
              <a:gd name="connsiteY7" fmla="*/ 3163299 h 4636448"/>
              <a:gd name="connsiteX8" fmla="*/ 118178 w 5830056"/>
              <a:gd name="connsiteY8" fmla="*/ 840850 h 4636448"/>
              <a:gd name="connsiteX0" fmla="*/ 78139 w 5790017"/>
              <a:gd name="connsiteY0" fmla="*/ 840850 h 4636448"/>
              <a:gd name="connsiteX1" fmla="*/ 471517 w 5790017"/>
              <a:gd name="connsiteY1" fmla="*/ 0 h 4636448"/>
              <a:gd name="connsiteX2" fmla="*/ 5026988 w 5790017"/>
              <a:gd name="connsiteY2" fmla="*/ 58366 h 4636448"/>
              <a:gd name="connsiteX3" fmla="*/ 5790017 w 5790017"/>
              <a:gd name="connsiteY3" fmla="*/ 821395 h 4636448"/>
              <a:gd name="connsiteX4" fmla="*/ 5790017 w 5790017"/>
              <a:gd name="connsiteY4" fmla="*/ 3873419 h 4636448"/>
              <a:gd name="connsiteX5" fmla="*/ 5026988 w 5790017"/>
              <a:gd name="connsiteY5" fmla="*/ 4636448 h 4636448"/>
              <a:gd name="connsiteX6" fmla="*/ 422879 w 5790017"/>
              <a:gd name="connsiteY6" fmla="*/ 4568355 h 4636448"/>
              <a:gd name="connsiteX7" fmla="*/ 262965 w 5790017"/>
              <a:gd name="connsiteY7" fmla="*/ 3163299 h 4636448"/>
              <a:gd name="connsiteX8" fmla="*/ 78139 w 5790017"/>
              <a:gd name="connsiteY8" fmla="*/ 840850 h 4636448"/>
              <a:gd name="connsiteX0" fmla="*/ 85971 w 5788121"/>
              <a:gd name="connsiteY0" fmla="*/ 1093769 h 4636448"/>
              <a:gd name="connsiteX1" fmla="*/ 469621 w 5788121"/>
              <a:gd name="connsiteY1" fmla="*/ 0 h 4636448"/>
              <a:gd name="connsiteX2" fmla="*/ 5025092 w 5788121"/>
              <a:gd name="connsiteY2" fmla="*/ 58366 h 4636448"/>
              <a:gd name="connsiteX3" fmla="*/ 5788121 w 5788121"/>
              <a:gd name="connsiteY3" fmla="*/ 821395 h 4636448"/>
              <a:gd name="connsiteX4" fmla="*/ 5788121 w 5788121"/>
              <a:gd name="connsiteY4" fmla="*/ 3873419 h 4636448"/>
              <a:gd name="connsiteX5" fmla="*/ 5025092 w 5788121"/>
              <a:gd name="connsiteY5" fmla="*/ 4636448 h 4636448"/>
              <a:gd name="connsiteX6" fmla="*/ 420983 w 5788121"/>
              <a:gd name="connsiteY6" fmla="*/ 4568355 h 4636448"/>
              <a:gd name="connsiteX7" fmla="*/ 261069 w 5788121"/>
              <a:gd name="connsiteY7" fmla="*/ 3163299 h 4636448"/>
              <a:gd name="connsiteX8" fmla="*/ 85971 w 5788121"/>
              <a:gd name="connsiteY8" fmla="*/ 1093769 h 4636448"/>
              <a:gd name="connsiteX0" fmla="*/ 85971 w 5788121"/>
              <a:gd name="connsiteY0" fmla="*/ 1093769 h 4636448"/>
              <a:gd name="connsiteX1" fmla="*/ 469621 w 5788121"/>
              <a:gd name="connsiteY1" fmla="*/ 0 h 4636448"/>
              <a:gd name="connsiteX2" fmla="*/ 5025092 w 5788121"/>
              <a:gd name="connsiteY2" fmla="*/ 58366 h 4636448"/>
              <a:gd name="connsiteX3" fmla="*/ 5788121 w 5788121"/>
              <a:gd name="connsiteY3" fmla="*/ 821395 h 4636448"/>
              <a:gd name="connsiteX4" fmla="*/ 5788121 w 5788121"/>
              <a:gd name="connsiteY4" fmla="*/ 3873419 h 4636448"/>
              <a:gd name="connsiteX5" fmla="*/ 5025092 w 5788121"/>
              <a:gd name="connsiteY5" fmla="*/ 4636448 h 4636448"/>
              <a:gd name="connsiteX6" fmla="*/ 420983 w 5788121"/>
              <a:gd name="connsiteY6" fmla="*/ 4568355 h 4636448"/>
              <a:gd name="connsiteX7" fmla="*/ 261069 w 5788121"/>
              <a:gd name="connsiteY7" fmla="*/ 3163299 h 4636448"/>
              <a:gd name="connsiteX8" fmla="*/ 85971 w 5788121"/>
              <a:gd name="connsiteY8" fmla="*/ 1093769 h 4636448"/>
              <a:gd name="connsiteX0" fmla="*/ 50012 w 5752162"/>
              <a:gd name="connsiteY0" fmla="*/ 1093769 h 4636448"/>
              <a:gd name="connsiteX1" fmla="*/ 433662 w 5752162"/>
              <a:gd name="connsiteY1" fmla="*/ 0 h 4636448"/>
              <a:gd name="connsiteX2" fmla="*/ 4989133 w 5752162"/>
              <a:gd name="connsiteY2" fmla="*/ 58366 h 4636448"/>
              <a:gd name="connsiteX3" fmla="*/ 5752162 w 5752162"/>
              <a:gd name="connsiteY3" fmla="*/ 821395 h 4636448"/>
              <a:gd name="connsiteX4" fmla="*/ 5752162 w 5752162"/>
              <a:gd name="connsiteY4" fmla="*/ 3873419 h 4636448"/>
              <a:gd name="connsiteX5" fmla="*/ 4989133 w 5752162"/>
              <a:gd name="connsiteY5" fmla="*/ 4636448 h 4636448"/>
              <a:gd name="connsiteX6" fmla="*/ 385024 w 5752162"/>
              <a:gd name="connsiteY6" fmla="*/ 4568355 h 4636448"/>
              <a:gd name="connsiteX7" fmla="*/ 225110 w 5752162"/>
              <a:gd name="connsiteY7" fmla="*/ 3163299 h 4636448"/>
              <a:gd name="connsiteX8" fmla="*/ 77694 w 5752162"/>
              <a:gd name="connsiteY8" fmla="*/ 1260543 h 4636448"/>
              <a:gd name="connsiteX9" fmla="*/ 50012 w 5752162"/>
              <a:gd name="connsiteY9" fmla="*/ 1093769 h 4636448"/>
              <a:gd name="connsiteX0" fmla="*/ 50012 w 5752162"/>
              <a:gd name="connsiteY0" fmla="*/ 1093769 h 4636448"/>
              <a:gd name="connsiteX1" fmla="*/ 433662 w 5752162"/>
              <a:gd name="connsiteY1" fmla="*/ 0 h 4636448"/>
              <a:gd name="connsiteX2" fmla="*/ 4989133 w 5752162"/>
              <a:gd name="connsiteY2" fmla="*/ 58366 h 4636448"/>
              <a:gd name="connsiteX3" fmla="*/ 5752162 w 5752162"/>
              <a:gd name="connsiteY3" fmla="*/ 821395 h 4636448"/>
              <a:gd name="connsiteX4" fmla="*/ 5752162 w 5752162"/>
              <a:gd name="connsiteY4" fmla="*/ 3873419 h 4636448"/>
              <a:gd name="connsiteX5" fmla="*/ 4989133 w 5752162"/>
              <a:gd name="connsiteY5" fmla="*/ 4636448 h 4636448"/>
              <a:gd name="connsiteX6" fmla="*/ 385024 w 5752162"/>
              <a:gd name="connsiteY6" fmla="*/ 4568355 h 4636448"/>
              <a:gd name="connsiteX7" fmla="*/ 225110 w 5752162"/>
              <a:gd name="connsiteY7" fmla="*/ 3163299 h 4636448"/>
              <a:gd name="connsiteX8" fmla="*/ 77694 w 5752162"/>
              <a:gd name="connsiteY8" fmla="*/ 1260543 h 4636448"/>
              <a:gd name="connsiteX9" fmla="*/ 50012 w 5752162"/>
              <a:gd name="connsiteY9" fmla="*/ 1093769 h 4636448"/>
              <a:gd name="connsiteX0" fmla="*/ 50012 w 5752162"/>
              <a:gd name="connsiteY0" fmla="*/ 1093769 h 4636448"/>
              <a:gd name="connsiteX1" fmla="*/ 433662 w 5752162"/>
              <a:gd name="connsiteY1" fmla="*/ 0 h 4636448"/>
              <a:gd name="connsiteX2" fmla="*/ 4989133 w 5752162"/>
              <a:gd name="connsiteY2" fmla="*/ 58366 h 4636448"/>
              <a:gd name="connsiteX3" fmla="*/ 5752162 w 5752162"/>
              <a:gd name="connsiteY3" fmla="*/ 821395 h 4636448"/>
              <a:gd name="connsiteX4" fmla="*/ 5752162 w 5752162"/>
              <a:gd name="connsiteY4" fmla="*/ 3873419 h 4636448"/>
              <a:gd name="connsiteX5" fmla="*/ 4989133 w 5752162"/>
              <a:gd name="connsiteY5" fmla="*/ 4636448 h 4636448"/>
              <a:gd name="connsiteX6" fmla="*/ 385024 w 5752162"/>
              <a:gd name="connsiteY6" fmla="*/ 4568355 h 4636448"/>
              <a:gd name="connsiteX7" fmla="*/ 225110 w 5752162"/>
              <a:gd name="connsiteY7" fmla="*/ 3163299 h 4636448"/>
              <a:gd name="connsiteX8" fmla="*/ 126331 w 5752162"/>
              <a:gd name="connsiteY8" fmla="*/ 2359768 h 4636448"/>
              <a:gd name="connsiteX9" fmla="*/ 77694 w 5752162"/>
              <a:gd name="connsiteY9" fmla="*/ 1260543 h 4636448"/>
              <a:gd name="connsiteX10" fmla="*/ 50012 w 5752162"/>
              <a:gd name="connsiteY10" fmla="*/ 1093769 h 4636448"/>
              <a:gd name="connsiteX0" fmla="*/ 50012 w 5752162"/>
              <a:gd name="connsiteY0" fmla="*/ 1093769 h 4636448"/>
              <a:gd name="connsiteX1" fmla="*/ 433662 w 5752162"/>
              <a:gd name="connsiteY1" fmla="*/ 0 h 4636448"/>
              <a:gd name="connsiteX2" fmla="*/ 4989133 w 5752162"/>
              <a:gd name="connsiteY2" fmla="*/ 58366 h 4636448"/>
              <a:gd name="connsiteX3" fmla="*/ 5752162 w 5752162"/>
              <a:gd name="connsiteY3" fmla="*/ 821395 h 4636448"/>
              <a:gd name="connsiteX4" fmla="*/ 5752162 w 5752162"/>
              <a:gd name="connsiteY4" fmla="*/ 3873419 h 4636448"/>
              <a:gd name="connsiteX5" fmla="*/ 4989133 w 5752162"/>
              <a:gd name="connsiteY5" fmla="*/ 4636448 h 4636448"/>
              <a:gd name="connsiteX6" fmla="*/ 385024 w 5752162"/>
              <a:gd name="connsiteY6" fmla="*/ 4568355 h 4636448"/>
              <a:gd name="connsiteX7" fmla="*/ 225110 w 5752162"/>
              <a:gd name="connsiteY7" fmla="*/ 3163299 h 4636448"/>
              <a:gd name="connsiteX8" fmla="*/ 126331 w 5752162"/>
              <a:gd name="connsiteY8" fmla="*/ 2359768 h 4636448"/>
              <a:gd name="connsiteX9" fmla="*/ 77694 w 5752162"/>
              <a:gd name="connsiteY9" fmla="*/ 1260543 h 4636448"/>
              <a:gd name="connsiteX10" fmla="*/ 50012 w 5752162"/>
              <a:gd name="connsiteY10" fmla="*/ 1093769 h 4636448"/>
              <a:gd name="connsiteX0" fmla="*/ 186199 w 5752162"/>
              <a:gd name="connsiteY0" fmla="*/ 899216 h 4636448"/>
              <a:gd name="connsiteX1" fmla="*/ 433662 w 5752162"/>
              <a:gd name="connsiteY1" fmla="*/ 0 h 4636448"/>
              <a:gd name="connsiteX2" fmla="*/ 4989133 w 5752162"/>
              <a:gd name="connsiteY2" fmla="*/ 58366 h 4636448"/>
              <a:gd name="connsiteX3" fmla="*/ 5752162 w 5752162"/>
              <a:gd name="connsiteY3" fmla="*/ 821395 h 4636448"/>
              <a:gd name="connsiteX4" fmla="*/ 5752162 w 5752162"/>
              <a:gd name="connsiteY4" fmla="*/ 3873419 h 4636448"/>
              <a:gd name="connsiteX5" fmla="*/ 4989133 w 5752162"/>
              <a:gd name="connsiteY5" fmla="*/ 4636448 h 4636448"/>
              <a:gd name="connsiteX6" fmla="*/ 385024 w 5752162"/>
              <a:gd name="connsiteY6" fmla="*/ 4568355 h 4636448"/>
              <a:gd name="connsiteX7" fmla="*/ 225110 w 5752162"/>
              <a:gd name="connsiteY7" fmla="*/ 3163299 h 4636448"/>
              <a:gd name="connsiteX8" fmla="*/ 126331 w 5752162"/>
              <a:gd name="connsiteY8" fmla="*/ 2359768 h 4636448"/>
              <a:gd name="connsiteX9" fmla="*/ 77694 w 5752162"/>
              <a:gd name="connsiteY9" fmla="*/ 1260543 h 4636448"/>
              <a:gd name="connsiteX10" fmla="*/ 186199 w 5752162"/>
              <a:gd name="connsiteY10" fmla="*/ 899216 h 4636448"/>
              <a:gd name="connsiteX0" fmla="*/ 186199 w 5752162"/>
              <a:gd name="connsiteY0" fmla="*/ 899216 h 4636448"/>
              <a:gd name="connsiteX1" fmla="*/ 433662 w 5752162"/>
              <a:gd name="connsiteY1" fmla="*/ 0 h 4636448"/>
              <a:gd name="connsiteX2" fmla="*/ 4989133 w 5752162"/>
              <a:gd name="connsiteY2" fmla="*/ 58366 h 4636448"/>
              <a:gd name="connsiteX3" fmla="*/ 5752162 w 5752162"/>
              <a:gd name="connsiteY3" fmla="*/ 821395 h 4636448"/>
              <a:gd name="connsiteX4" fmla="*/ 5752162 w 5752162"/>
              <a:gd name="connsiteY4" fmla="*/ 3873419 h 4636448"/>
              <a:gd name="connsiteX5" fmla="*/ 4989133 w 5752162"/>
              <a:gd name="connsiteY5" fmla="*/ 4636448 h 4636448"/>
              <a:gd name="connsiteX6" fmla="*/ 385024 w 5752162"/>
              <a:gd name="connsiteY6" fmla="*/ 4568355 h 4636448"/>
              <a:gd name="connsiteX7" fmla="*/ 225110 w 5752162"/>
              <a:gd name="connsiteY7" fmla="*/ 3163299 h 4636448"/>
              <a:gd name="connsiteX8" fmla="*/ 126331 w 5752162"/>
              <a:gd name="connsiteY8" fmla="*/ 2359768 h 4636448"/>
              <a:gd name="connsiteX9" fmla="*/ 97150 w 5752162"/>
              <a:gd name="connsiteY9" fmla="*/ 1620467 h 4636448"/>
              <a:gd name="connsiteX10" fmla="*/ 186199 w 5752162"/>
              <a:gd name="connsiteY10" fmla="*/ 899216 h 4636448"/>
              <a:gd name="connsiteX0" fmla="*/ 180172 w 5746135"/>
              <a:gd name="connsiteY0" fmla="*/ 899216 h 4636448"/>
              <a:gd name="connsiteX1" fmla="*/ 427635 w 5746135"/>
              <a:gd name="connsiteY1" fmla="*/ 0 h 4636448"/>
              <a:gd name="connsiteX2" fmla="*/ 4983106 w 5746135"/>
              <a:gd name="connsiteY2" fmla="*/ 58366 h 4636448"/>
              <a:gd name="connsiteX3" fmla="*/ 5746135 w 5746135"/>
              <a:gd name="connsiteY3" fmla="*/ 821395 h 4636448"/>
              <a:gd name="connsiteX4" fmla="*/ 5746135 w 5746135"/>
              <a:gd name="connsiteY4" fmla="*/ 3873419 h 4636448"/>
              <a:gd name="connsiteX5" fmla="*/ 4983106 w 5746135"/>
              <a:gd name="connsiteY5" fmla="*/ 4636448 h 4636448"/>
              <a:gd name="connsiteX6" fmla="*/ 378997 w 5746135"/>
              <a:gd name="connsiteY6" fmla="*/ 4568355 h 4636448"/>
              <a:gd name="connsiteX7" fmla="*/ 228811 w 5746135"/>
              <a:gd name="connsiteY7" fmla="*/ 3455129 h 4636448"/>
              <a:gd name="connsiteX8" fmla="*/ 120304 w 5746135"/>
              <a:gd name="connsiteY8" fmla="*/ 2359768 h 4636448"/>
              <a:gd name="connsiteX9" fmla="*/ 91123 w 5746135"/>
              <a:gd name="connsiteY9" fmla="*/ 1620467 h 4636448"/>
              <a:gd name="connsiteX10" fmla="*/ 180172 w 5746135"/>
              <a:gd name="connsiteY10" fmla="*/ 899216 h 4636448"/>
              <a:gd name="connsiteX0" fmla="*/ 180172 w 5746135"/>
              <a:gd name="connsiteY0" fmla="*/ 899216 h 4636448"/>
              <a:gd name="connsiteX1" fmla="*/ 427635 w 5746135"/>
              <a:gd name="connsiteY1" fmla="*/ 0 h 4636448"/>
              <a:gd name="connsiteX2" fmla="*/ 4983106 w 5746135"/>
              <a:gd name="connsiteY2" fmla="*/ 58366 h 4636448"/>
              <a:gd name="connsiteX3" fmla="*/ 5746135 w 5746135"/>
              <a:gd name="connsiteY3" fmla="*/ 821395 h 4636448"/>
              <a:gd name="connsiteX4" fmla="*/ 5746135 w 5746135"/>
              <a:gd name="connsiteY4" fmla="*/ 3873419 h 4636448"/>
              <a:gd name="connsiteX5" fmla="*/ 4983106 w 5746135"/>
              <a:gd name="connsiteY5" fmla="*/ 4636448 h 4636448"/>
              <a:gd name="connsiteX6" fmla="*/ 378997 w 5746135"/>
              <a:gd name="connsiteY6" fmla="*/ 4568355 h 4636448"/>
              <a:gd name="connsiteX7" fmla="*/ 228811 w 5746135"/>
              <a:gd name="connsiteY7" fmla="*/ 3455129 h 4636448"/>
              <a:gd name="connsiteX8" fmla="*/ 120304 w 5746135"/>
              <a:gd name="connsiteY8" fmla="*/ 2359768 h 4636448"/>
              <a:gd name="connsiteX9" fmla="*/ 91123 w 5746135"/>
              <a:gd name="connsiteY9" fmla="*/ 1620467 h 4636448"/>
              <a:gd name="connsiteX10" fmla="*/ 180172 w 5746135"/>
              <a:gd name="connsiteY10" fmla="*/ 899216 h 4636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46135" h="4636448">
                <a:moveTo>
                  <a:pt x="180172" y="899216"/>
                </a:moveTo>
                <a:cubicBezTo>
                  <a:pt x="637372" y="720999"/>
                  <a:pt x="6226" y="0"/>
                  <a:pt x="427635" y="0"/>
                </a:cubicBezTo>
                <a:lnTo>
                  <a:pt x="4983106" y="58366"/>
                </a:lnTo>
                <a:cubicBezTo>
                  <a:pt x="5404515" y="58366"/>
                  <a:pt x="5746135" y="399986"/>
                  <a:pt x="5746135" y="821395"/>
                </a:cubicBezTo>
                <a:lnTo>
                  <a:pt x="5746135" y="3873419"/>
                </a:lnTo>
                <a:cubicBezTo>
                  <a:pt x="5746135" y="4294828"/>
                  <a:pt x="5404515" y="4636448"/>
                  <a:pt x="4983106" y="4636448"/>
                </a:cubicBezTo>
                <a:lnTo>
                  <a:pt x="378997" y="4568355"/>
                </a:lnTo>
                <a:cubicBezTo>
                  <a:pt x="-42412" y="4568355"/>
                  <a:pt x="-140840" y="3915448"/>
                  <a:pt x="228811" y="3455129"/>
                </a:cubicBezTo>
                <a:cubicBezTo>
                  <a:pt x="17083" y="2981649"/>
                  <a:pt x="144873" y="2676894"/>
                  <a:pt x="120304" y="2359768"/>
                </a:cubicBezTo>
                <a:cubicBezTo>
                  <a:pt x="397292" y="1974548"/>
                  <a:pt x="129783" y="1842816"/>
                  <a:pt x="91123" y="1620467"/>
                </a:cubicBezTo>
                <a:cubicBezTo>
                  <a:pt x="61940" y="1275545"/>
                  <a:pt x="115980" y="1088230"/>
                  <a:pt x="180172" y="899216"/>
                </a:cubicBez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7" name="Can 66"/>
          <p:cNvSpPr/>
          <p:nvPr/>
        </p:nvSpPr>
        <p:spPr>
          <a:xfrm>
            <a:off x="7277100" y="0"/>
            <a:ext cx="1638300" cy="6858000"/>
          </a:xfrm>
          <a:prstGeom prst="can">
            <a:avLst/>
          </a:prstGeom>
          <a:solidFill>
            <a:srgbClr val="C0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7" name="TextBox 6"/>
          <p:cNvSpPr txBox="1"/>
          <p:nvPr/>
        </p:nvSpPr>
        <p:spPr>
          <a:xfrm>
            <a:off x="184973" y="682822"/>
            <a:ext cx="1144159" cy="646331"/>
          </a:xfrm>
          <a:prstGeom prst="rect">
            <a:avLst/>
          </a:prstGeom>
          <a:noFill/>
        </p:spPr>
        <p:txBody>
          <a:bodyPr wrap="none" rtlCol="0">
            <a:spAutoFit/>
          </a:bodyPr>
          <a:lstStyle/>
          <a:p>
            <a:r>
              <a:rPr lang="en-US" dirty="0" smtClean="0"/>
              <a:t>Ferric Iron</a:t>
            </a:r>
          </a:p>
          <a:p>
            <a:r>
              <a:rPr lang="en-US" dirty="0" smtClean="0"/>
              <a:t>Fe</a:t>
            </a:r>
            <a:r>
              <a:rPr lang="en-US" baseline="30000" dirty="0" smtClean="0"/>
              <a:t>+++</a:t>
            </a:r>
          </a:p>
        </p:txBody>
      </p:sp>
      <p:sp>
        <p:nvSpPr>
          <p:cNvPr id="8" name="TextBox 7"/>
          <p:cNvSpPr txBox="1"/>
          <p:nvPr/>
        </p:nvSpPr>
        <p:spPr>
          <a:xfrm>
            <a:off x="76200" y="3530601"/>
            <a:ext cx="1323183" cy="646331"/>
          </a:xfrm>
          <a:prstGeom prst="rect">
            <a:avLst/>
          </a:prstGeom>
          <a:noFill/>
        </p:spPr>
        <p:txBody>
          <a:bodyPr wrap="none" rtlCol="0">
            <a:spAutoFit/>
          </a:bodyPr>
          <a:lstStyle/>
          <a:p>
            <a:r>
              <a:rPr lang="en-US" dirty="0" smtClean="0"/>
              <a:t>Ferrous Iron</a:t>
            </a:r>
          </a:p>
          <a:p>
            <a:r>
              <a:rPr lang="en-US" dirty="0"/>
              <a:t>Fe</a:t>
            </a:r>
            <a:r>
              <a:rPr lang="en-US" baseline="30000" dirty="0" smtClean="0"/>
              <a:t>++</a:t>
            </a:r>
            <a:endParaRPr lang="en-US" baseline="30000" dirty="0"/>
          </a:p>
        </p:txBody>
      </p:sp>
      <p:sp>
        <p:nvSpPr>
          <p:cNvPr id="9" name="TextBox 8"/>
          <p:cNvSpPr txBox="1"/>
          <p:nvPr/>
        </p:nvSpPr>
        <p:spPr>
          <a:xfrm>
            <a:off x="62122" y="5925979"/>
            <a:ext cx="1170000" cy="369332"/>
          </a:xfrm>
          <a:prstGeom prst="rect">
            <a:avLst/>
          </a:prstGeom>
          <a:noFill/>
        </p:spPr>
        <p:txBody>
          <a:bodyPr wrap="none" rtlCol="0">
            <a:spAutoFit/>
          </a:bodyPr>
          <a:lstStyle/>
          <a:p>
            <a:r>
              <a:rPr lang="en-US" dirty="0" smtClean="0"/>
              <a:t>Heme iron</a:t>
            </a:r>
            <a:endParaRPr lang="en-US" dirty="0"/>
          </a:p>
        </p:txBody>
      </p:sp>
      <p:cxnSp>
        <p:nvCxnSpPr>
          <p:cNvPr id="11" name="Straight Arrow Connector 10"/>
          <p:cNvCxnSpPr/>
          <p:nvPr/>
        </p:nvCxnSpPr>
        <p:spPr>
          <a:xfrm flipH="1">
            <a:off x="887389" y="1600200"/>
            <a:ext cx="13856" cy="182880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4" name="TextBox 13"/>
          <p:cNvSpPr txBox="1"/>
          <p:nvPr/>
        </p:nvSpPr>
        <p:spPr>
          <a:xfrm>
            <a:off x="278959" y="1920557"/>
            <a:ext cx="622286" cy="369332"/>
          </a:xfrm>
          <a:prstGeom prst="rect">
            <a:avLst/>
          </a:prstGeom>
          <a:noFill/>
        </p:spPr>
        <p:txBody>
          <a:bodyPr wrap="none" rtlCol="0">
            <a:spAutoFit/>
          </a:bodyPr>
          <a:lstStyle/>
          <a:p>
            <a:r>
              <a:rPr lang="en-US" dirty="0" err="1" smtClean="0"/>
              <a:t>Vit</a:t>
            </a:r>
            <a:r>
              <a:rPr lang="en-US" dirty="0" smtClean="0"/>
              <a:t> C</a:t>
            </a:r>
            <a:endParaRPr lang="en-US" dirty="0"/>
          </a:p>
        </p:txBody>
      </p:sp>
      <p:sp>
        <p:nvSpPr>
          <p:cNvPr id="15" name="TextBox 14"/>
          <p:cNvSpPr txBox="1"/>
          <p:nvPr/>
        </p:nvSpPr>
        <p:spPr>
          <a:xfrm rot="16200000">
            <a:off x="330133" y="2219086"/>
            <a:ext cx="1690271" cy="369332"/>
          </a:xfrm>
          <a:prstGeom prst="rect">
            <a:avLst/>
          </a:prstGeom>
          <a:noFill/>
        </p:spPr>
        <p:txBody>
          <a:bodyPr wrap="none" rtlCol="0">
            <a:spAutoFit/>
          </a:bodyPr>
          <a:lstStyle/>
          <a:p>
            <a:r>
              <a:rPr lang="en-US" dirty="0" smtClean="0"/>
              <a:t>Ferric reductase</a:t>
            </a:r>
            <a:endParaRPr lang="en-US" dirty="0"/>
          </a:p>
        </p:txBody>
      </p:sp>
      <p:cxnSp>
        <p:nvCxnSpPr>
          <p:cNvPr id="19" name="Straight Arrow Connector 18"/>
          <p:cNvCxnSpPr/>
          <p:nvPr/>
        </p:nvCxnSpPr>
        <p:spPr>
          <a:xfrm>
            <a:off x="1359934" y="3791412"/>
            <a:ext cx="849866"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21" name="TextBox 20"/>
          <p:cNvSpPr txBox="1"/>
          <p:nvPr/>
        </p:nvSpPr>
        <p:spPr>
          <a:xfrm>
            <a:off x="2346395" y="3451592"/>
            <a:ext cx="681790" cy="461665"/>
          </a:xfrm>
          <a:prstGeom prst="rect">
            <a:avLst/>
          </a:prstGeom>
          <a:noFill/>
        </p:spPr>
        <p:txBody>
          <a:bodyPr wrap="none" rtlCol="0">
            <a:spAutoFit/>
          </a:bodyPr>
          <a:lstStyle/>
          <a:p>
            <a:r>
              <a:rPr lang="en-US" sz="2400" dirty="0"/>
              <a:t>Fe</a:t>
            </a:r>
            <a:r>
              <a:rPr lang="en-US" sz="2400" baseline="30000" dirty="0" smtClean="0"/>
              <a:t>++</a:t>
            </a:r>
            <a:endParaRPr lang="en-US" sz="2400" baseline="30000" dirty="0"/>
          </a:p>
        </p:txBody>
      </p:sp>
      <p:cxnSp>
        <p:nvCxnSpPr>
          <p:cNvPr id="22" name="Straight Arrow Connector 21"/>
          <p:cNvCxnSpPr/>
          <p:nvPr/>
        </p:nvCxnSpPr>
        <p:spPr>
          <a:xfrm>
            <a:off x="2995925" y="3766340"/>
            <a:ext cx="9144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23" name="TextBox 22"/>
          <p:cNvSpPr txBox="1"/>
          <p:nvPr/>
        </p:nvSpPr>
        <p:spPr>
          <a:xfrm>
            <a:off x="4035357" y="3469045"/>
            <a:ext cx="785856" cy="461665"/>
          </a:xfrm>
          <a:prstGeom prst="rect">
            <a:avLst/>
          </a:prstGeom>
          <a:noFill/>
        </p:spPr>
        <p:txBody>
          <a:bodyPr wrap="none" rtlCol="0">
            <a:spAutoFit/>
          </a:bodyPr>
          <a:lstStyle/>
          <a:p>
            <a:r>
              <a:rPr lang="en-US" sz="2400" dirty="0"/>
              <a:t>Fe</a:t>
            </a:r>
            <a:r>
              <a:rPr lang="en-US" sz="2400" baseline="30000" dirty="0"/>
              <a:t>+++</a:t>
            </a:r>
          </a:p>
        </p:txBody>
      </p:sp>
      <p:cxnSp>
        <p:nvCxnSpPr>
          <p:cNvPr id="25" name="Straight Arrow Connector 24"/>
          <p:cNvCxnSpPr/>
          <p:nvPr/>
        </p:nvCxnSpPr>
        <p:spPr>
          <a:xfrm flipV="1">
            <a:off x="4356412" y="1920557"/>
            <a:ext cx="215589" cy="1508443"/>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27" name="TextBox 26"/>
          <p:cNvSpPr txBox="1"/>
          <p:nvPr/>
        </p:nvSpPr>
        <p:spPr>
          <a:xfrm>
            <a:off x="3331903" y="769223"/>
            <a:ext cx="2049016" cy="863501"/>
          </a:xfrm>
          <a:prstGeom prst="star32">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2400" dirty="0" smtClean="0"/>
              <a:t>Ferritin</a:t>
            </a:r>
            <a:endParaRPr lang="en-US" sz="2400" dirty="0"/>
          </a:p>
        </p:txBody>
      </p:sp>
      <p:sp>
        <p:nvSpPr>
          <p:cNvPr id="28" name="TextBox 27"/>
          <p:cNvSpPr txBox="1"/>
          <p:nvPr/>
        </p:nvSpPr>
        <p:spPr>
          <a:xfrm>
            <a:off x="2651821" y="2778884"/>
            <a:ext cx="1259319" cy="369332"/>
          </a:xfrm>
          <a:prstGeom prst="rect">
            <a:avLst/>
          </a:prstGeom>
          <a:noFill/>
        </p:spPr>
        <p:txBody>
          <a:bodyPr wrap="none" rtlCol="0">
            <a:spAutoFit/>
          </a:bodyPr>
          <a:lstStyle/>
          <a:p>
            <a:r>
              <a:rPr lang="en-US" dirty="0" smtClean="0"/>
              <a:t>Apoferritin </a:t>
            </a:r>
            <a:endParaRPr lang="en-US" dirty="0"/>
          </a:p>
        </p:txBody>
      </p:sp>
      <p:cxnSp>
        <p:nvCxnSpPr>
          <p:cNvPr id="40" name="Straight Arrow Connector 39"/>
          <p:cNvCxnSpPr/>
          <p:nvPr/>
        </p:nvCxnSpPr>
        <p:spPr>
          <a:xfrm>
            <a:off x="1409297" y="6184957"/>
            <a:ext cx="9144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41" name="TextBox 40"/>
          <p:cNvSpPr txBox="1"/>
          <p:nvPr/>
        </p:nvSpPr>
        <p:spPr>
          <a:xfrm>
            <a:off x="2384376" y="5938737"/>
            <a:ext cx="1495794" cy="461665"/>
          </a:xfrm>
          <a:prstGeom prst="rect">
            <a:avLst/>
          </a:prstGeom>
          <a:noFill/>
        </p:spPr>
        <p:txBody>
          <a:bodyPr wrap="none" rtlCol="0">
            <a:spAutoFit/>
          </a:bodyPr>
          <a:lstStyle/>
          <a:p>
            <a:r>
              <a:rPr lang="en-US" sz="2400" dirty="0" smtClean="0"/>
              <a:t>Heme iron</a:t>
            </a:r>
            <a:endParaRPr lang="en-US" sz="2400" dirty="0"/>
          </a:p>
        </p:txBody>
      </p:sp>
      <p:cxnSp>
        <p:nvCxnSpPr>
          <p:cNvPr id="43" name="Straight Arrow Connector 42"/>
          <p:cNvCxnSpPr/>
          <p:nvPr/>
        </p:nvCxnSpPr>
        <p:spPr>
          <a:xfrm flipV="1">
            <a:off x="2717162" y="4140200"/>
            <a:ext cx="0" cy="162560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47" name="Oval 46"/>
          <p:cNvSpPr/>
          <p:nvPr/>
        </p:nvSpPr>
        <p:spPr>
          <a:xfrm>
            <a:off x="1538471" y="3668302"/>
            <a:ext cx="228600" cy="246221"/>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cxnSp>
        <p:nvCxnSpPr>
          <p:cNvPr id="53" name="Straight Arrow Connector 52"/>
          <p:cNvCxnSpPr/>
          <p:nvPr/>
        </p:nvCxnSpPr>
        <p:spPr>
          <a:xfrm>
            <a:off x="5410200" y="1161595"/>
            <a:ext cx="6858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55" name="TextBox 54"/>
          <p:cNvSpPr txBox="1"/>
          <p:nvPr/>
        </p:nvSpPr>
        <p:spPr>
          <a:xfrm>
            <a:off x="6200335" y="853818"/>
            <a:ext cx="681790" cy="461665"/>
          </a:xfrm>
          <a:prstGeom prst="rect">
            <a:avLst/>
          </a:prstGeom>
          <a:noFill/>
        </p:spPr>
        <p:txBody>
          <a:bodyPr wrap="none" rtlCol="0">
            <a:spAutoFit/>
          </a:bodyPr>
          <a:lstStyle/>
          <a:p>
            <a:r>
              <a:rPr lang="en-US" sz="2400" dirty="0"/>
              <a:t>Fe</a:t>
            </a:r>
            <a:r>
              <a:rPr lang="en-US" sz="2400" baseline="30000" dirty="0" smtClean="0"/>
              <a:t>++</a:t>
            </a:r>
            <a:endParaRPr lang="en-US" sz="2400" baseline="30000" dirty="0"/>
          </a:p>
        </p:txBody>
      </p:sp>
      <p:cxnSp>
        <p:nvCxnSpPr>
          <p:cNvPr id="56" name="Straight Arrow Connector 55"/>
          <p:cNvCxnSpPr/>
          <p:nvPr/>
        </p:nvCxnSpPr>
        <p:spPr>
          <a:xfrm>
            <a:off x="6882125" y="1161595"/>
            <a:ext cx="9144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57" name="Oval 56"/>
          <p:cNvSpPr/>
          <p:nvPr/>
        </p:nvSpPr>
        <p:spPr>
          <a:xfrm>
            <a:off x="7048500" y="995366"/>
            <a:ext cx="228600" cy="246221"/>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58" name="TextBox 57"/>
          <p:cNvSpPr txBox="1"/>
          <p:nvPr/>
        </p:nvSpPr>
        <p:spPr>
          <a:xfrm>
            <a:off x="7696200" y="685801"/>
            <a:ext cx="681790"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400" dirty="0"/>
              <a:t>Fe</a:t>
            </a:r>
            <a:r>
              <a:rPr lang="en-US" sz="2400" baseline="30000" dirty="0" smtClean="0"/>
              <a:t>++</a:t>
            </a:r>
            <a:endParaRPr lang="en-US" sz="2400" baseline="30000" dirty="0"/>
          </a:p>
        </p:txBody>
      </p:sp>
      <p:cxnSp>
        <p:nvCxnSpPr>
          <p:cNvPr id="60" name="Straight Arrow Connector 59"/>
          <p:cNvCxnSpPr/>
          <p:nvPr/>
        </p:nvCxnSpPr>
        <p:spPr>
          <a:xfrm>
            <a:off x="8047433" y="1394023"/>
            <a:ext cx="0" cy="1280756"/>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
        <p:nvSpPr>
          <p:cNvPr id="62" name="TextBox 61"/>
          <p:cNvSpPr txBox="1"/>
          <p:nvPr/>
        </p:nvSpPr>
        <p:spPr>
          <a:xfrm>
            <a:off x="7620000" y="2832973"/>
            <a:ext cx="881780"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800" dirty="0"/>
              <a:t>Fe</a:t>
            </a:r>
            <a:r>
              <a:rPr lang="en-US" sz="2800" baseline="30000" dirty="0"/>
              <a:t>+++</a:t>
            </a:r>
          </a:p>
        </p:txBody>
      </p:sp>
      <p:sp>
        <p:nvSpPr>
          <p:cNvPr id="63" name="TextBox 62"/>
          <p:cNvSpPr txBox="1"/>
          <p:nvPr/>
        </p:nvSpPr>
        <p:spPr>
          <a:xfrm>
            <a:off x="7452200" y="5587592"/>
            <a:ext cx="1366593" cy="707886"/>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000" dirty="0" smtClean="0"/>
              <a:t>Transferrin </a:t>
            </a:r>
          </a:p>
          <a:p>
            <a:r>
              <a:rPr lang="en-US" sz="2000" dirty="0"/>
              <a:t>Fe</a:t>
            </a:r>
            <a:r>
              <a:rPr lang="en-US" sz="2000" baseline="30000" dirty="0" smtClean="0"/>
              <a:t>+++</a:t>
            </a:r>
            <a:endParaRPr lang="en-US" sz="2000" baseline="30000" dirty="0"/>
          </a:p>
        </p:txBody>
      </p:sp>
      <p:cxnSp>
        <p:nvCxnSpPr>
          <p:cNvPr id="64" name="Straight Arrow Connector 63"/>
          <p:cNvCxnSpPr/>
          <p:nvPr/>
        </p:nvCxnSpPr>
        <p:spPr>
          <a:xfrm>
            <a:off x="8047434" y="3871880"/>
            <a:ext cx="12503" cy="1690720"/>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
        <p:nvSpPr>
          <p:cNvPr id="3" name="TextBox 2"/>
          <p:cNvSpPr txBox="1"/>
          <p:nvPr/>
        </p:nvSpPr>
        <p:spPr>
          <a:xfrm>
            <a:off x="183193" y="44740"/>
            <a:ext cx="878767"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Lumen </a:t>
            </a:r>
            <a:endParaRPr lang="en-US" dirty="0"/>
          </a:p>
        </p:txBody>
      </p:sp>
      <p:sp>
        <p:nvSpPr>
          <p:cNvPr id="4" name="TextBox 3"/>
          <p:cNvSpPr txBox="1"/>
          <p:nvPr/>
        </p:nvSpPr>
        <p:spPr>
          <a:xfrm>
            <a:off x="3554376" y="-17196"/>
            <a:ext cx="1346522"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3">
            <a:schemeClr val="accent4"/>
          </a:fillRef>
          <a:effectRef idx="2">
            <a:schemeClr val="accent4"/>
          </a:effectRef>
          <a:fontRef idx="minor">
            <a:schemeClr val="lt1"/>
          </a:fontRef>
        </p:style>
        <p:txBody>
          <a:bodyPr wrap="none" rtlCol="0">
            <a:spAutoFit/>
          </a:bodyPr>
          <a:lstStyle/>
          <a:p>
            <a:r>
              <a:rPr lang="en-US" dirty="0" smtClean="0"/>
              <a:t>Mucosal cell</a:t>
            </a:r>
            <a:endParaRPr lang="en-US" dirty="0"/>
          </a:p>
        </p:txBody>
      </p:sp>
      <p:sp>
        <p:nvSpPr>
          <p:cNvPr id="5" name="TextBox 4"/>
          <p:cNvSpPr txBox="1"/>
          <p:nvPr/>
        </p:nvSpPr>
        <p:spPr>
          <a:xfrm>
            <a:off x="7796526" y="44740"/>
            <a:ext cx="780983" cy="36933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3">
            <a:schemeClr val="accent5"/>
          </a:fillRef>
          <a:effectRef idx="2">
            <a:schemeClr val="accent5"/>
          </a:effectRef>
          <a:fontRef idx="minor">
            <a:schemeClr val="lt1"/>
          </a:fontRef>
        </p:style>
        <p:txBody>
          <a:bodyPr wrap="none" rtlCol="0">
            <a:spAutoFit/>
          </a:bodyPr>
          <a:lstStyle/>
          <a:p>
            <a:r>
              <a:rPr lang="en-US" dirty="0" smtClean="0"/>
              <a:t>Blood </a:t>
            </a:r>
            <a:endParaRPr lang="en-US" dirty="0"/>
          </a:p>
        </p:txBody>
      </p:sp>
      <p:sp>
        <p:nvSpPr>
          <p:cNvPr id="38" name="Arc 37"/>
          <p:cNvSpPr/>
          <p:nvPr/>
        </p:nvSpPr>
        <p:spPr>
          <a:xfrm rot="6102807">
            <a:off x="3425756" y="1873195"/>
            <a:ext cx="1219200" cy="914400"/>
          </a:xfrm>
          <a:prstGeom prst="arc">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35" name="Arc 34"/>
          <p:cNvSpPr/>
          <p:nvPr/>
        </p:nvSpPr>
        <p:spPr>
          <a:xfrm rot="16200000">
            <a:off x="8083602" y="4155908"/>
            <a:ext cx="512429" cy="525233"/>
          </a:xfrm>
          <a:prstGeom prst="arc">
            <a:avLst/>
          </a:prstGeom>
          <a:ln>
            <a:solidFill>
              <a:schemeClr val="bg1"/>
            </a:solidFill>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6" name="TextBox 5"/>
          <p:cNvSpPr txBox="1"/>
          <p:nvPr/>
        </p:nvSpPr>
        <p:spPr>
          <a:xfrm rot="16200000">
            <a:off x="7825632" y="1726342"/>
            <a:ext cx="1587294" cy="369332"/>
          </a:xfrm>
          <a:prstGeom prst="rect">
            <a:avLst/>
          </a:prstGeom>
          <a:noFill/>
        </p:spPr>
        <p:txBody>
          <a:bodyPr wrap="none" rtlCol="0">
            <a:spAutoFit/>
          </a:bodyPr>
          <a:lstStyle/>
          <a:p>
            <a:r>
              <a:rPr lang="en-US" dirty="0" smtClean="0">
                <a:solidFill>
                  <a:schemeClr val="bg1"/>
                </a:solidFill>
              </a:rPr>
              <a:t>Ceruloplasmin </a:t>
            </a:r>
            <a:endParaRPr lang="en-US" dirty="0">
              <a:solidFill>
                <a:schemeClr val="bg1"/>
              </a:solidFill>
            </a:endParaRPr>
          </a:p>
        </p:txBody>
      </p:sp>
      <p:sp>
        <p:nvSpPr>
          <p:cNvPr id="13" name="TextBox 12"/>
          <p:cNvSpPr txBox="1"/>
          <p:nvPr/>
        </p:nvSpPr>
        <p:spPr>
          <a:xfrm rot="16200000">
            <a:off x="7857863" y="4119337"/>
            <a:ext cx="1549014" cy="369332"/>
          </a:xfrm>
          <a:prstGeom prst="rect">
            <a:avLst/>
          </a:prstGeom>
          <a:noFill/>
        </p:spPr>
        <p:txBody>
          <a:bodyPr wrap="none" rtlCol="0">
            <a:spAutoFit/>
          </a:bodyPr>
          <a:lstStyle/>
          <a:p>
            <a:r>
              <a:rPr lang="en-US" dirty="0" err="1">
                <a:solidFill>
                  <a:schemeClr val="bg1"/>
                </a:solidFill>
              </a:rPr>
              <a:t>Apotransferrin</a:t>
            </a:r>
            <a:endParaRPr lang="en-US" dirty="0">
              <a:solidFill>
                <a:schemeClr val="bg1"/>
              </a:solidFill>
            </a:endParaRPr>
          </a:p>
        </p:txBody>
      </p:sp>
      <p:sp>
        <p:nvSpPr>
          <p:cNvPr id="10" name="TextBox 9"/>
          <p:cNvSpPr txBox="1"/>
          <p:nvPr/>
        </p:nvSpPr>
        <p:spPr>
          <a:xfrm>
            <a:off x="2819401" y="3835400"/>
            <a:ext cx="1319207" cy="369332"/>
          </a:xfrm>
          <a:prstGeom prst="rect">
            <a:avLst/>
          </a:prstGeom>
          <a:noFill/>
        </p:spPr>
        <p:txBody>
          <a:bodyPr wrap="none" rtlCol="0">
            <a:spAutoFit/>
          </a:bodyPr>
          <a:lstStyle/>
          <a:p>
            <a:r>
              <a:rPr lang="en-US" dirty="0" smtClean="0"/>
              <a:t>Ferroxidase </a:t>
            </a:r>
            <a:endParaRPr lang="en-US" dirty="0"/>
          </a:p>
        </p:txBody>
      </p:sp>
      <p:sp>
        <p:nvSpPr>
          <p:cNvPr id="39" name="TextBox 38"/>
          <p:cNvSpPr txBox="1"/>
          <p:nvPr/>
        </p:nvSpPr>
        <p:spPr>
          <a:xfrm>
            <a:off x="5093496" y="375045"/>
            <a:ext cx="1604798" cy="369332"/>
          </a:xfrm>
          <a:prstGeom prst="rect">
            <a:avLst/>
          </a:prstGeom>
          <a:noFill/>
        </p:spPr>
        <p:txBody>
          <a:bodyPr wrap="none" rtlCol="0">
            <a:spAutoFit/>
          </a:bodyPr>
          <a:lstStyle/>
          <a:p>
            <a:r>
              <a:rPr lang="en-US" dirty="0" err="1" smtClean="0"/>
              <a:t>Ferroreductase</a:t>
            </a:r>
            <a:endParaRPr lang="en-US" dirty="0"/>
          </a:p>
        </p:txBody>
      </p:sp>
    </p:spTree>
    <p:extLst>
      <p:ext uri="{BB962C8B-B14F-4D97-AF65-F5344CB8AC3E}">
        <p14:creationId xmlns="" xmlns:p14="http://schemas.microsoft.com/office/powerpoint/2010/main" val="2075783639"/>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up)">
                                      <p:cBhvr>
                                        <p:cTn id="19" dur="500"/>
                                        <p:tgtEl>
                                          <p:spTgt spid="11"/>
                                        </p:tgtEl>
                                      </p:cBhvr>
                                    </p:animEffect>
                                  </p:childTnLst>
                                </p:cTn>
                              </p:par>
                              <p:par>
                                <p:cTn id="20" presetID="47"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1" presetClass="entr" presetSubtype="0"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par>
                          <p:cTn id="28" fill="hold">
                            <p:stCondLst>
                              <p:cond delay="1000"/>
                            </p:stCondLst>
                            <p:childTnLst>
                              <p:par>
                                <p:cTn id="29" presetID="1"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par>
                          <p:cTn id="36" fill="hold">
                            <p:stCondLst>
                              <p:cond delay="500"/>
                            </p:stCondLst>
                            <p:childTnLst>
                              <p:par>
                                <p:cTn id="37" presetID="22" presetClass="entr" presetSubtype="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500"/>
                                        <p:tgtEl>
                                          <p:spTgt spid="21"/>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47"/>
                                        </p:tgtEl>
                                        <p:attrNameLst>
                                          <p:attrName>style.visibility</p:attrName>
                                        </p:attrNameLst>
                                      </p:cBhvr>
                                      <p:to>
                                        <p:strVal val="visible"/>
                                      </p:to>
                                    </p:set>
                                    <p:anim calcmode="lin" valueType="num">
                                      <p:cBhvr>
                                        <p:cTn id="44" dur="500" fill="hold"/>
                                        <p:tgtEl>
                                          <p:spTgt spid="47"/>
                                        </p:tgtEl>
                                        <p:attrNameLst>
                                          <p:attrName>ppt_w</p:attrName>
                                        </p:attrNameLst>
                                      </p:cBhvr>
                                      <p:tavLst>
                                        <p:tav tm="0">
                                          <p:val>
                                            <p:fltVal val="0"/>
                                          </p:val>
                                        </p:tav>
                                        <p:tav tm="100000">
                                          <p:val>
                                            <p:strVal val="#ppt_w"/>
                                          </p:val>
                                        </p:tav>
                                      </p:tavLst>
                                    </p:anim>
                                    <p:anim calcmode="lin" valueType="num">
                                      <p:cBhvr>
                                        <p:cTn id="45" dur="500" fill="hold"/>
                                        <p:tgtEl>
                                          <p:spTgt spid="47"/>
                                        </p:tgtEl>
                                        <p:attrNameLst>
                                          <p:attrName>ppt_h</p:attrName>
                                        </p:attrNameLst>
                                      </p:cBhvr>
                                      <p:tavLst>
                                        <p:tav tm="0">
                                          <p:val>
                                            <p:fltVal val="0"/>
                                          </p:val>
                                        </p:tav>
                                        <p:tav tm="100000">
                                          <p:val>
                                            <p:strVal val="#ppt_h"/>
                                          </p:val>
                                        </p:tav>
                                      </p:tavLst>
                                    </p:anim>
                                    <p:animEffect transition="in" filter="fade">
                                      <p:cBhvr>
                                        <p:cTn id="46" dur="500"/>
                                        <p:tgtEl>
                                          <p:spTgt spid="4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wipe(left)">
                                      <p:cBhvr>
                                        <p:cTn id="51" dur="500"/>
                                        <p:tgtEl>
                                          <p:spTgt spid="40"/>
                                        </p:tgtEl>
                                      </p:cBhvr>
                                    </p:animEffect>
                                  </p:childTnLst>
                                </p:cTn>
                              </p:par>
                            </p:childTnLst>
                          </p:cTn>
                        </p:par>
                        <p:par>
                          <p:cTn id="52" fill="hold">
                            <p:stCondLst>
                              <p:cond delay="50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wipe(down)">
                                      <p:cBhvr>
                                        <p:cTn id="60" dur="500"/>
                                        <p:tgtEl>
                                          <p:spTgt spid="43"/>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left)">
                                      <p:cBhvr>
                                        <p:cTn id="65" dur="5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p:cTn id="74" dur="500" fill="hold"/>
                                        <p:tgtEl>
                                          <p:spTgt spid="23"/>
                                        </p:tgtEl>
                                        <p:attrNameLst>
                                          <p:attrName>ppt_w</p:attrName>
                                        </p:attrNameLst>
                                      </p:cBhvr>
                                      <p:tavLst>
                                        <p:tav tm="0">
                                          <p:val>
                                            <p:fltVal val="0"/>
                                          </p:val>
                                        </p:tav>
                                        <p:tav tm="100000">
                                          <p:val>
                                            <p:strVal val="#ppt_w"/>
                                          </p:val>
                                        </p:tav>
                                      </p:tavLst>
                                    </p:anim>
                                    <p:anim calcmode="lin" valueType="num">
                                      <p:cBhvr>
                                        <p:cTn id="75" dur="500" fill="hold"/>
                                        <p:tgtEl>
                                          <p:spTgt spid="23"/>
                                        </p:tgtEl>
                                        <p:attrNameLst>
                                          <p:attrName>ppt_h</p:attrName>
                                        </p:attrNameLst>
                                      </p:cBhvr>
                                      <p:tavLst>
                                        <p:tav tm="0">
                                          <p:val>
                                            <p:fltVal val="0"/>
                                          </p:val>
                                        </p:tav>
                                        <p:tav tm="100000">
                                          <p:val>
                                            <p:strVal val="#ppt_h"/>
                                          </p:val>
                                        </p:tav>
                                      </p:tavLst>
                                    </p:anim>
                                    <p:animEffect transition="in" filter="fade">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down)">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28"/>
                                        </p:tgtEl>
                                        <p:attrNameLst>
                                          <p:attrName>style.visibility</p:attrName>
                                        </p:attrNameLst>
                                      </p:cBhvr>
                                      <p:to>
                                        <p:strVal val="visible"/>
                                      </p:to>
                                    </p:set>
                                  </p:childTnLst>
                                </p:cTn>
                              </p:par>
                            </p:childTnLst>
                          </p:cTn>
                        </p:par>
                        <p:par>
                          <p:cTn id="86" fill="hold">
                            <p:stCondLst>
                              <p:cond delay="0"/>
                            </p:stCondLst>
                            <p:childTnLst>
                              <p:par>
                                <p:cTn id="87" presetID="22" presetClass="entr" presetSubtype="4"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wipe(down)">
                                      <p:cBhvr>
                                        <p:cTn id="89" dur="500"/>
                                        <p:tgtEl>
                                          <p:spTgt spid="38"/>
                                        </p:tgtEl>
                                      </p:cBhvr>
                                    </p:animEffect>
                                  </p:childTnLst>
                                </p:cTn>
                              </p:par>
                            </p:childTnLst>
                          </p:cTn>
                        </p:par>
                      </p:childTnLst>
                    </p:cTn>
                  </p:par>
                  <p:par>
                    <p:cTn id="90" fill="hold">
                      <p:stCondLst>
                        <p:cond delay="indefinite"/>
                      </p:stCondLst>
                      <p:childTnLst>
                        <p:par>
                          <p:cTn id="91" fill="hold">
                            <p:stCondLst>
                              <p:cond delay="0"/>
                            </p:stCondLst>
                            <p:childTnLst>
                              <p:par>
                                <p:cTn id="92" presetID="53" presetClass="entr" presetSubtype="16" fill="hold" grpId="0" nodeType="click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ppt_w</p:attrName>
                                        </p:attrNameLst>
                                      </p:cBhvr>
                                      <p:tavLst>
                                        <p:tav tm="0">
                                          <p:val>
                                            <p:fltVal val="0"/>
                                          </p:val>
                                        </p:tav>
                                        <p:tav tm="100000">
                                          <p:val>
                                            <p:strVal val="#ppt_w"/>
                                          </p:val>
                                        </p:tav>
                                      </p:tavLst>
                                    </p:anim>
                                    <p:anim calcmode="lin" valueType="num">
                                      <p:cBhvr>
                                        <p:cTn id="95" dur="500" fill="hold"/>
                                        <p:tgtEl>
                                          <p:spTgt spid="27"/>
                                        </p:tgtEl>
                                        <p:attrNameLst>
                                          <p:attrName>ppt_h</p:attrName>
                                        </p:attrNameLst>
                                      </p:cBhvr>
                                      <p:tavLst>
                                        <p:tav tm="0">
                                          <p:val>
                                            <p:fltVal val="0"/>
                                          </p:val>
                                        </p:tav>
                                        <p:tav tm="100000">
                                          <p:val>
                                            <p:strVal val="#ppt_h"/>
                                          </p:val>
                                        </p:tav>
                                      </p:tavLst>
                                    </p:anim>
                                    <p:animEffect transition="in" filter="fade">
                                      <p:cBhvr>
                                        <p:cTn id="96" dur="500"/>
                                        <p:tgtEl>
                                          <p:spTgt spid="27"/>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nodeType="click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wipe(left)">
                                      <p:cBhvr>
                                        <p:cTn id="101" dur="500"/>
                                        <p:tgtEl>
                                          <p:spTgt spid="53"/>
                                        </p:tgtEl>
                                      </p:cBhvr>
                                    </p:animEffect>
                                  </p:childTnLst>
                                </p:cTn>
                              </p:par>
                            </p:childTnLst>
                          </p:cTn>
                        </p:par>
                        <p:par>
                          <p:cTn id="102" fill="hold">
                            <p:stCondLst>
                              <p:cond delay="500"/>
                            </p:stCondLst>
                            <p:childTnLst>
                              <p:par>
                                <p:cTn id="103" presetID="22" presetClass="entr" presetSubtype="4" fill="hold" grpId="0" nodeType="after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wipe(down)">
                                      <p:cBhvr>
                                        <p:cTn id="105" dur="500"/>
                                        <p:tgtEl>
                                          <p:spTgt spid="55"/>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39"/>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56"/>
                                        </p:tgtEl>
                                        <p:attrNameLst>
                                          <p:attrName>style.visibility</p:attrName>
                                        </p:attrNameLst>
                                      </p:cBhvr>
                                      <p:to>
                                        <p:strVal val="visible"/>
                                      </p:to>
                                    </p:set>
                                    <p:animEffect transition="in" filter="wipe(left)">
                                      <p:cBhvr>
                                        <p:cTn id="114" dur="500"/>
                                        <p:tgtEl>
                                          <p:spTgt spid="56"/>
                                        </p:tgtEl>
                                      </p:cBhvr>
                                    </p:animEffect>
                                  </p:childTnLst>
                                </p:cTn>
                              </p:par>
                            </p:childTnLst>
                          </p:cTn>
                        </p:par>
                        <p:par>
                          <p:cTn id="115" fill="hold">
                            <p:stCondLst>
                              <p:cond delay="500"/>
                            </p:stCondLst>
                            <p:childTnLst>
                              <p:par>
                                <p:cTn id="116" presetID="22" presetClass="entr" presetSubtype="8" fill="hold" grpId="0" nodeType="after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wipe(left)">
                                      <p:cBhvr>
                                        <p:cTn id="118" dur="500"/>
                                        <p:tgtEl>
                                          <p:spTgt spid="58"/>
                                        </p:tgtEl>
                                      </p:cBhvr>
                                    </p:animEffect>
                                  </p:childTnLst>
                                </p:cTn>
                              </p:par>
                            </p:childTnLst>
                          </p:cTn>
                        </p:par>
                      </p:childTnLst>
                    </p:cTn>
                  </p:par>
                  <p:par>
                    <p:cTn id="119" fill="hold">
                      <p:stCondLst>
                        <p:cond delay="indefinite"/>
                      </p:stCondLst>
                      <p:childTnLst>
                        <p:par>
                          <p:cTn id="120" fill="hold">
                            <p:stCondLst>
                              <p:cond delay="0"/>
                            </p:stCondLst>
                            <p:childTnLst>
                              <p:par>
                                <p:cTn id="121" presetID="53" presetClass="entr" presetSubtype="16" fill="hold" grpId="0" nodeType="clickEffect">
                                  <p:stCondLst>
                                    <p:cond delay="0"/>
                                  </p:stCondLst>
                                  <p:childTnLst>
                                    <p:set>
                                      <p:cBhvr>
                                        <p:cTn id="122" dur="1" fill="hold">
                                          <p:stCondLst>
                                            <p:cond delay="0"/>
                                          </p:stCondLst>
                                        </p:cTn>
                                        <p:tgtEl>
                                          <p:spTgt spid="57"/>
                                        </p:tgtEl>
                                        <p:attrNameLst>
                                          <p:attrName>style.visibility</p:attrName>
                                        </p:attrNameLst>
                                      </p:cBhvr>
                                      <p:to>
                                        <p:strVal val="visible"/>
                                      </p:to>
                                    </p:set>
                                    <p:anim calcmode="lin" valueType="num">
                                      <p:cBhvr>
                                        <p:cTn id="123" dur="500" fill="hold"/>
                                        <p:tgtEl>
                                          <p:spTgt spid="57"/>
                                        </p:tgtEl>
                                        <p:attrNameLst>
                                          <p:attrName>ppt_w</p:attrName>
                                        </p:attrNameLst>
                                      </p:cBhvr>
                                      <p:tavLst>
                                        <p:tav tm="0">
                                          <p:val>
                                            <p:fltVal val="0"/>
                                          </p:val>
                                        </p:tav>
                                        <p:tav tm="100000">
                                          <p:val>
                                            <p:strVal val="#ppt_w"/>
                                          </p:val>
                                        </p:tav>
                                      </p:tavLst>
                                    </p:anim>
                                    <p:anim calcmode="lin" valueType="num">
                                      <p:cBhvr>
                                        <p:cTn id="124" dur="500" fill="hold"/>
                                        <p:tgtEl>
                                          <p:spTgt spid="57"/>
                                        </p:tgtEl>
                                        <p:attrNameLst>
                                          <p:attrName>ppt_h</p:attrName>
                                        </p:attrNameLst>
                                      </p:cBhvr>
                                      <p:tavLst>
                                        <p:tav tm="0">
                                          <p:val>
                                            <p:fltVal val="0"/>
                                          </p:val>
                                        </p:tav>
                                        <p:tav tm="100000">
                                          <p:val>
                                            <p:strVal val="#ppt_h"/>
                                          </p:val>
                                        </p:tav>
                                      </p:tavLst>
                                    </p:anim>
                                    <p:animEffect transition="in" filter="fade">
                                      <p:cBhvr>
                                        <p:cTn id="125" dur="500"/>
                                        <p:tgtEl>
                                          <p:spTgt spid="57"/>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1" fill="hold" nodeType="clickEffect">
                                  <p:stCondLst>
                                    <p:cond delay="0"/>
                                  </p:stCondLst>
                                  <p:childTnLst>
                                    <p:set>
                                      <p:cBhvr>
                                        <p:cTn id="129" dur="1" fill="hold">
                                          <p:stCondLst>
                                            <p:cond delay="0"/>
                                          </p:stCondLst>
                                        </p:cTn>
                                        <p:tgtEl>
                                          <p:spTgt spid="60"/>
                                        </p:tgtEl>
                                        <p:attrNameLst>
                                          <p:attrName>style.visibility</p:attrName>
                                        </p:attrNameLst>
                                      </p:cBhvr>
                                      <p:to>
                                        <p:strVal val="visible"/>
                                      </p:to>
                                    </p:set>
                                    <p:animEffect transition="in" filter="wipe(up)">
                                      <p:cBhvr>
                                        <p:cTn id="130" dur="500"/>
                                        <p:tgtEl>
                                          <p:spTgt spid="60"/>
                                        </p:tgtEl>
                                      </p:cBhvr>
                                    </p:animEffec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6"/>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22" presetClass="entr" presetSubtype="1" fill="hold" grpId="0" nodeType="clickEffect">
                                  <p:stCondLst>
                                    <p:cond delay="0"/>
                                  </p:stCondLst>
                                  <p:childTnLst>
                                    <p:set>
                                      <p:cBhvr>
                                        <p:cTn id="138" dur="1" fill="hold">
                                          <p:stCondLst>
                                            <p:cond delay="0"/>
                                          </p:stCondLst>
                                        </p:cTn>
                                        <p:tgtEl>
                                          <p:spTgt spid="62"/>
                                        </p:tgtEl>
                                        <p:attrNameLst>
                                          <p:attrName>style.visibility</p:attrName>
                                        </p:attrNameLst>
                                      </p:cBhvr>
                                      <p:to>
                                        <p:strVal val="visible"/>
                                      </p:to>
                                    </p:set>
                                    <p:animEffect transition="in" filter="wipe(up)">
                                      <p:cBhvr>
                                        <p:cTn id="139" dur="500"/>
                                        <p:tgtEl>
                                          <p:spTgt spid="62"/>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1" fill="hold" nodeType="clickEffect">
                                  <p:stCondLst>
                                    <p:cond delay="0"/>
                                  </p:stCondLst>
                                  <p:childTnLst>
                                    <p:set>
                                      <p:cBhvr>
                                        <p:cTn id="143" dur="1" fill="hold">
                                          <p:stCondLst>
                                            <p:cond delay="0"/>
                                          </p:stCondLst>
                                        </p:cTn>
                                        <p:tgtEl>
                                          <p:spTgt spid="64"/>
                                        </p:tgtEl>
                                        <p:attrNameLst>
                                          <p:attrName>style.visibility</p:attrName>
                                        </p:attrNameLst>
                                      </p:cBhvr>
                                      <p:to>
                                        <p:strVal val="visible"/>
                                      </p:to>
                                    </p:set>
                                    <p:animEffect transition="in" filter="wipe(up)">
                                      <p:cBhvr>
                                        <p:cTn id="144" dur="500"/>
                                        <p:tgtEl>
                                          <p:spTgt spid="64"/>
                                        </p:tgtEl>
                                      </p:cBhvr>
                                    </p:animEffec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3"/>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22" presetClass="entr" presetSubtype="1" fill="hold" grpId="0" nodeType="clickEffect">
                                  <p:stCondLst>
                                    <p:cond delay="0"/>
                                  </p:stCondLst>
                                  <p:childTnLst>
                                    <p:set>
                                      <p:cBhvr>
                                        <p:cTn id="152" dur="1" fill="hold">
                                          <p:stCondLst>
                                            <p:cond delay="0"/>
                                          </p:stCondLst>
                                        </p:cTn>
                                        <p:tgtEl>
                                          <p:spTgt spid="35"/>
                                        </p:tgtEl>
                                        <p:attrNameLst>
                                          <p:attrName>style.visibility</p:attrName>
                                        </p:attrNameLst>
                                      </p:cBhvr>
                                      <p:to>
                                        <p:strVal val="visible"/>
                                      </p:to>
                                    </p:set>
                                    <p:animEffect transition="in" filter="wipe(up)">
                                      <p:cBhvr>
                                        <p:cTn id="153" dur="500"/>
                                        <p:tgtEl>
                                          <p:spTgt spid="35"/>
                                        </p:tgtEl>
                                      </p:cBhvr>
                                    </p:animEffect>
                                  </p:childTnLst>
                                </p:cTn>
                              </p:par>
                            </p:childTnLst>
                          </p:cTn>
                        </p:par>
                      </p:childTnLst>
                    </p:cTn>
                  </p:par>
                  <p:par>
                    <p:cTn id="154" fill="hold">
                      <p:stCondLst>
                        <p:cond delay="indefinite"/>
                      </p:stCondLst>
                      <p:childTnLst>
                        <p:par>
                          <p:cTn id="155" fill="hold">
                            <p:stCondLst>
                              <p:cond delay="0"/>
                            </p:stCondLst>
                            <p:childTnLst>
                              <p:par>
                                <p:cTn id="156" presetID="53" presetClass="entr" presetSubtype="16" fill="hold" grpId="0" nodeType="clickEffect">
                                  <p:stCondLst>
                                    <p:cond delay="0"/>
                                  </p:stCondLst>
                                  <p:childTnLst>
                                    <p:set>
                                      <p:cBhvr>
                                        <p:cTn id="157" dur="1" fill="hold">
                                          <p:stCondLst>
                                            <p:cond delay="0"/>
                                          </p:stCondLst>
                                        </p:cTn>
                                        <p:tgtEl>
                                          <p:spTgt spid="63"/>
                                        </p:tgtEl>
                                        <p:attrNameLst>
                                          <p:attrName>style.visibility</p:attrName>
                                        </p:attrNameLst>
                                      </p:cBhvr>
                                      <p:to>
                                        <p:strVal val="visible"/>
                                      </p:to>
                                    </p:set>
                                    <p:anim calcmode="lin" valueType="num">
                                      <p:cBhvr>
                                        <p:cTn id="158" dur="500" fill="hold"/>
                                        <p:tgtEl>
                                          <p:spTgt spid="63"/>
                                        </p:tgtEl>
                                        <p:attrNameLst>
                                          <p:attrName>ppt_w</p:attrName>
                                        </p:attrNameLst>
                                      </p:cBhvr>
                                      <p:tavLst>
                                        <p:tav tm="0">
                                          <p:val>
                                            <p:fltVal val="0"/>
                                          </p:val>
                                        </p:tav>
                                        <p:tav tm="100000">
                                          <p:val>
                                            <p:strVal val="#ppt_w"/>
                                          </p:val>
                                        </p:tav>
                                      </p:tavLst>
                                    </p:anim>
                                    <p:anim calcmode="lin" valueType="num">
                                      <p:cBhvr>
                                        <p:cTn id="159" dur="500" fill="hold"/>
                                        <p:tgtEl>
                                          <p:spTgt spid="63"/>
                                        </p:tgtEl>
                                        <p:attrNameLst>
                                          <p:attrName>ppt_h</p:attrName>
                                        </p:attrNameLst>
                                      </p:cBhvr>
                                      <p:tavLst>
                                        <p:tav tm="0">
                                          <p:val>
                                            <p:fltVal val="0"/>
                                          </p:val>
                                        </p:tav>
                                        <p:tav tm="100000">
                                          <p:val>
                                            <p:strVal val="#ppt_h"/>
                                          </p:val>
                                        </p:tav>
                                      </p:tavLst>
                                    </p:anim>
                                    <p:animEffect transition="in" filter="fade">
                                      <p:cBhvr>
                                        <p:cTn id="16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4" grpId="0"/>
      <p:bldP spid="15" grpId="0"/>
      <p:bldP spid="21" grpId="0"/>
      <p:bldP spid="23" grpId="0"/>
      <p:bldP spid="27" grpId="0" animBg="1"/>
      <p:bldP spid="28" grpId="0"/>
      <p:bldP spid="41" grpId="0"/>
      <p:bldP spid="47" grpId="0" animBg="1"/>
      <p:bldP spid="55" grpId="0"/>
      <p:bldP spid="57" grpId="0" animBg="1"/>
      <p:bldP spid="58" grpId="0" animBg="1"/>
      <p:bldP spid="62" grpId="0" animBg="1"/>
      <p:bldP spid="63" grpId="0" animBg="1"/>
      <p:bldP spid="38" grpId="0" animBg="1"/>
      <p:bldP spid="35" grpId="0" animBg="1"/>
      <p:bldP spid="6" grpId="0"/>
      <p:bldP spid="13" grpId="0"/>
      <p:bldP spid="10" grpId="0"/>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Regulation of Iron absorption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398346077"/>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211933011"/>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Storage of iron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555638663"/>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83277578"/>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52BCEF40-5553-4D40-8452-8355A8CE5589}"/>
                                            </p:graphicEl>
                                          </p:spTgt>
                                        </p:tgtEl>
                                        <p:attrNameLst>
                                          <p:attrName>style.visibility</p:attrName>
                                        </p:attrNameLst>
                                      </p:cBhvr>
                                      <p:to>
                                        <p:strVal val="visible"/>
                                      </p:to>
                                    </p:set>
                                    <p:animEffect transition="in" filter="fade">
                                      <p:cBhvr>
                                        <p:cTn id="7" dur="1000"/>
                                        <p:tgtEl>
                                          <p:spTgt spid="4">
                                            <p:graphicEl>
                                              <a:dgm id="{52BCEF40-5553-4D40-8452-8355A8CE5589}"/>
                                            </p:graphicEl>
                                          </p:spTgt>
                                        </p:tgtEl>
                                      </p:cBhvr>
                                    </p:animEffect>
                                    <p:anim calcmode="lin" valueType="num">
                                      <p:cBhvr>
                                        <p:cTn id="8" dur="1000" fill="hold"/>
                                        <p:tgtEl>
                                          <p:spTgt spid="4">
                                            <p:graphicEl>
                                              <a:dgm id="{52BCEF40-5553-4D40-8452-8355A8CE5589}"/>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52BCEF40-5553-4D40-8452-8355A8CE558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DF8600A6-F88C-4E2D-BF2C-8010596D890C}"/>
                                            </p:graphicEl>
                                          </p:spTgt>
                                        </p:tgtEl>
                                        <p:attrNameLst>
                                          <p:attrName>style.visibility</p:attrName>
                                        </p:attrNameLst>
                                      </p:cBhvr>
                                      <p:to>
                                        <p:strVal val="visible"/>
                                      </p:to>
                                    </p:set>
                                    <p:animEffect transition="in" filter="fade">
                                      <p:cBhvr>
                                        <p:cTn id="14" dur="1000"/>
                                        <p:tgtEl>
                                          <p:spTgt spid="4">
                                            <p:graphicEl>
                                              <a:dgm id="{DF8600A6-F88C-4E2D-BF2C-8010596D890C}"/>
                                            </p:graphicEl>
                                          </p:spTgt>
                                        </p:tgtEl>
                                      </p:cBhvr>
                                    </p:animEffect>
                                    <p:anim calcmode="lin" valueType="num">
                                      <p:cBhvr>
                                        <p:cTn id="15" dur="1000" fill="hold"/>
                                        <p:tgtEl>
                                          <p:spTgt spid="4">
                                            <p:graphicEl>
                                              <a:dgm id="{DF8600A6-F88C-4E2D-BF2C-8010596D890C}"/>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DF8600A6-F88C-4E2D-BF2C-8010596D890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4F456AC2-B75D-4AB8-B84D-4C1F5D23C31F}"/>
                                            </p:graphicEl>
                                          </p:spTgt>
                                        </p:tgtEl>
                                        <p:attrNameLst>
                                          <p:attrName>style.visibility</p:attrName>
                                        </p:attrNameLst>
                                      </p:cBhvr>
                                      <p:to>
                                        <p:strVal val="visible"/>
                                      </p:to>
                                    </p:set>
                                    <p:animEffect transition="in" filter="fade">
                                      <p:cBhvr>
                                        <p:cTn id="21" dur="1000"/>
                                        <p:tgtEl>
                                          <p:spTgt spid="4">
                                            <p:graphicEl>
                                              <a:dgm id="{4F456AC2-B75D-4AB8-B84D-4C1F5D23C31F}"/>
                                            </p:graphicEl>
                                          </p:spTgt>
                                        </p:tgtEl>
                                      </p:cBhvr>
                                    </p:animEffect>
                                    <p:anim calcmode="lin" valueType="num">
                                      <p:cBhvr>
                                        <p:cTn id="22" dur="1000" fill="hold"/>
                                        <p:tgtEl>
                                          <p:spTgt spid="4">
                                            <p:graphicEl>
                                              <a:dgm id="{4F456AC2-B75D-4AB8-B84D-4C1F5D23C31F}"/>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4F456AC2-B75D-4AB8-B84D-4C1F5D23C31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8B3CEF86-373C-44FE-BCD8-2EFBE7712CA7}"/>
                                            </p:graphicEl>
                                          </p:spTgt>
                                        </p:tgtEl>
                                        <p:attrNameLst>
                                          <p:attrName>style.visibility</p:attrName>
                                        </p:attrNameLst>
                                      </p:cBhvr>
                                      <p:to>
                                        <p:strVal val="visible"/>
                                      </p:to>
                                    </p:set>
                                    <p:animEffect transition="in" filter="fade">
                                      <p:cBhvr>
                                        <p:cTn id="28" dur="1000"/>
                                        <p:tgtEl>
                                          <p:spTgt spid="4">
                                            <p:graphicEl>
                                              <a:dgm id="{8B3CEF86-373C-44FE-BCD8-2EFBE7712CA7}"/>
                                            </p:graphicEl>
                                          </p:spTgt>
                                        </p:tgtEl>
                                      </p:cBhvr>
                                    </p:animEffect>
                                    <p:anim calcmode="lin" valueType="num">
                                      <p:cBhvr>
                                        <p:cTn id="29" dur="1000" fill="hold"/>
                                        <p:tgtEl>
                                          <p:spTgt spid="4">
                                            <p:graphicEl>
                                              <a:dgm id="{8B3CEF86-373C-44FE-BCD8-2EFBE7712CA7}"/>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8B3CEF86-373C-44FE-BCD8-2EFBE7712CA7}"/>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614DD4F9-61A9-486D-A491-5FB14243FACC}"/>
                                            </p:graphicEl>
                                          </p:spTgt>
                                        </p:tgtEl>
                                        <p:attrNameLst>
                                          <p:attrName>style.visibility</p:attrName>
                                        </p:attrNameLst>
                                      </p:cBhvr>
                                      <p:to>
                                        <p:strVal val="visible"/>
                                      </p:to>
                                    </p:set>
                                    <p:animEffect transition="in" filter="fade">
                                      <p:cBhvr>
                                        <p:cTn id="35" dur="1000"/>
                                        <p:tgtEl>
                                          <p:spTgt spid="4">
                                            <p:graphicEl>
                                              <a:dgm id="{614DD4F9-61A9-486D-A491-5FB14243FACC}"/>
                                            </p:graphicEl>
                                          </p:spTgt>
                                        </p:tgtEl>
                                      </p:cBhvr>
                                    </p:animEffect>
                                    <p:anim calcmode="lin" valueType="num">
                                      <p:cBhvr>
                                        <p:cTn id="36" dur="1000" fill="hold"/>
                                        <p:tgtEl>
                                          <p:spTgt spid="4">
                                            <p:graphicEl>
                                              <a:dgm id="{614DD4F9-61A9-486D-A491-5FB14243FACC}"/>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614DD4F9-61A9-486D-A491-5FB14243FACC}"/>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1211C0DF-7B18-49F7-8D15-09919A2B5BA3}"/>
                                            </p:graphicEl>
                                          </p:spTgt>
                                        </p:tgtEl>
                                        <p:attrNameLst>
                                          <p:attrName>style.visibility</p:attrName>
                                        </p:attrNameLst>
                                      </p:cBhvr>
                                      <p:to>
                                        <p:strVal val="visible"/>
                                      </p:to>
                                    </p:set>
                                    <p:animEffect transition="in" filter="fade">
                                      <p:cBhvr>
                                        <p:cTn id="42" dur="1000"/>
                                        <p:tgtEl>
                                          <p:spTgt spid="4">
                                            <p:graphicEl>
                                              <a:dgm id="{1211C0DF-7B18-49F7-8D15-09919A2B5BA3}"/>
                                            </p:graphicEl>
                                          </p:spTgt>
                                        </p:tgtEl>
                                      </p:cBhvr>
                                    </p:animEffect>
                                    <p:anim calcmode="lin" valueType="num">
                                      <p:cBhvr>
                                        <p:cTn id="43" dur="1000" fill="hold"/>
                                        <p:tgtEl>
                                          <p:spTgt spid="4">
                                            <p:graphicEl>
                                              <a:dgm id="{1211C0DF-7B18-49F7-8D15-09919A2B5BA3}"/>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1211C0DF-7B18-49F7-8D15-09919A2B5BA3}"/>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graphicEl>
                                              <a:dgm id="{1BA7BE26-8631-4C0A-A5EE-4D881F970861}"/>
                                            </p:graphicEl>
                                          </p:spTgt>
                                        </p:tgtEl>
                                        <p:attrNameLst>
                                          <p:attrName>style.visibility</p:attrName>
                                        </p:attrNameLst>
                                      </p:cBhvr>
                                      <p:to>
                                        <p:strVal val="visible"/>
                                      </p:to>
                                    </p:set>
                                    <p:animEffect transition="in" filter="fade">
                                      <p:cBhvr>
                                        <p:cTn id="49" dur="1000"/>
                                        <p:tgtEl>
                                          <p:spTgt spid="4">
                                            <p:graphicEl>
                                              <a:dgm id="{1BA7BE26-8631-4C0A-A5EE-4D881F970861}"/>
                                            </p:graphicEl>
                                          </p:spTgt>
                                        </p:tgtEl>
                                      </p:cBhvr>
                                    </p:animEffect>
                                    <p:anim calcmode="lin" valueType="num">
                                      <p:cBhvr>
                                        <p:cTn id="50" dur="1000" fill="hold"/>
                                        <p:tgtEl>
                                          <p:spTgt spid="4">
                                            <p:graphicEl>
                                              <a:dgm id="{1BA7BE26-8631-4C0A-A5EE-4D881F970861}"/>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1BA7BE26-8631-4C0A-A5EE-4D881F970861}"/>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graphicEl>
                                              <a:dgm id="{56BA67A5-64D5-4A8A-AE1E-E0B6A35B8A1A}"/>
                                            </p:graphicEl>
                                          </p:spTgt>
                                        </p:tgtEl>
                                        <p:attrNameLst>
                                          <p:attrName>style.visibility</p:attrName>
                                        </p:attrNameLst>
                                      </p:cBhvr>
                                      <p:to>
                                        <p:strVal val="visible"/>
                                      </p:to>
                                    </p:set>
                                    <p:animEffect transition="in" filter="fade">
                                      <p:cBhvr>
                                        <p:cTn id="56" dur="1000"/>
                                        <p:tgtEl>
                                          <p:spTgt spid="4">
                                            <p:graphicEl>
                                              <a:dgm id="{56BA67A5-64D5-4A8A-AE1E-E0B6A35B8A1A}"/>
                                            </p:graphicEl>
                                          </p:spTgt>
                                        </p:tgtEl>
                                      </p:cBhvr>
                                    </p:animEffect>
                                    <p:anim calcmode="lin" valueType="num">
                                      <p:cBhvr>
                                        <p:cTn id="57" dur="1000" fill="hold"/>
                                        <p:tgtEl>
                                          <p:spTgt spid="4">
                                            <p:graphicEl>
                                              <a:dgm id="{56BA67A5-64D5-4A8A-AE1E-E0B6A35B8A1A}"/>
                                            </p:graphicEl>
                                          </p:spTgt>
                                        </p:tgtEl>
                                        <p:attrNameLst>
                                          <p:attrName>ppt_x</p:attrName>
                                        </p:attrNameLst>
                                      </p:cBhvr>
                                      <p:tavLst>
                                        <p:tav tm="0">
                                          <p:val>
                                            <p:strVal val="#ppt_x"/>
                                          </p:val>
                                        </p:tav>
                                        <p:tav tm="100000">
                                          <p:val>
                                            <p:strVal val="#ppt_x"/>
                                          </p:val>
                                        </p:tav>
                                      </p:tavLst>
                                    </p:anim>
                                    <p:anim calcmode="lin" valueType="num">
                                      <p:cBhvr>
                                        <p:cTn id="58" dur="1000" fill="hold"/>
                                        <p:tgtEl>
                                          <p:spTgt spid="4">
                                            <p:graphicEl>
                                              <a:dgm id="{56BA67A5-64D5-4A8A-AE1E-E0B6A35B8A1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Excretion of iron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417370693"/>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567501789"/>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32C73FC-7355-447C-984A-B9A05FD970BD}"/>
                                            </p:graphicEl>
                                          </p:spTgt>
                                        </p:tgtEl>
                                        <p:attrNameLst>
                                          <p:attrName>style.visibility</p:attrName>
                                        </p:attrNameLst>
                                      </p:cBhvr>
                                      <p:to>
                                        <p:strVal val="visible"/>
                                      </p:to>
                                    </p:set>
                                    <p:animEffect transition="in" filter="fade">
                                      <p:cBhvr>
                                        <p:cTn id="7" dur="1000"/>
                                        <p:tgtEl>
                                          <p:spTgt spid="4">
                                            <p:graphicEl>
                                              <a:dgm id="{132C73FC-7355-447C-984A-B9A05FD970BD}"/>
                                            </p:graphicEl>
                                          </p:spTgt>
                                        </p:tgtEl>
                                      </p:cBhvr>
                                    </p:animEffect>
                                    <p:anim calcmode="lin" valueType="num">
                                      <p:cBhvr>
                                        <p:cTn id="8" dur="1000" fill="hold"/>
                                        <p:tgtEl>
                                          <p:spTgt spid="4">
                                            <p:graphicEl>
                                              <a:dgm id="{132C73FC-7355-447C-984A-B9A05FD970BD}"/>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32C73FC-7355-447C-984A-B9A05FD970B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2FB911DB-CC40-407C-9850-B9509127E9AF}"/>
                                            </p:graphicEl>
                                          </p:spTgt>
                                        </p:tgtEl>
                                        <p:attrNameLst>
                                          <p:attrName>style.visibility</p:attrName>
                                        </p:attrNameLst>
                                      </p:cBhvr>
                                      <p:to>
                                        <p:strVal val="visible"/>
                                      </p:to>
                                    </p:set>
                                    <p:animEffect transition="in" filter="fade">
                                      <p:cBhvr>
                                        <p:cTn id="14" dur="1000"/>
                                        <p:tgtEl>
                                          <p:spTgt spid="4">
                                            <p:graphicEl>
                                              <a:dgm id="{2FB911DB-CC40-407C-9850-B9509127E9AF}"/>
                                            </p:graphicEl>
                                          </p:spTgt>
                                        </p:tgtEl>
                                      </p:cBhvr>
                                    </p:animEffect>
                                    <p:anim calcmode="lin" valueType="num">
                                      <p:cBhvr>
                                        <p:cTn id="15" dur="1000" fill="hold"/>
                                        <p:tgtEl>
                                          <p:spTgt spid="4">
                                            <p:graphicEl>
                                              <a:dgm id="{2FB911DB-CC40-407C-9850-B9509127E9AF}"/>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2FB911DB-CC40-407C-9850-B9509127E9A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B92E08F6-7F50-435A-94E3-838EE37F99A1}"/>
                                            </p:graphicEl>
                                          </p:spTgt>
                                        </p:tgtEl>
                                        <p:attrNameLst>
                                          <p:attrName>style.visibility</p:attrName>
                                        </p:attrNameLst>
                                      </p:cBhvr>
                                      <p:to>
                                        <p:strVal val="visible"/>
                                      </p:to>
                                    </p:set>
                                    <p:animEffect transition="in" filter="fade">
                                      <p:cBhvr>
                                        <p:cTn id="21" dur="1000"/>
                                        <p:tgtEl>
                                          <p:spTgt spid="4">
                                            <p:graphicEl>
                                              <a:dgm id="{B92E08F6-7F50-435A-94E3-838EE37F99A1}"/>
                                            </p:graphicEl>
                                          </p:spTgt>
                                        </p:tgtEl>
                                      </p:cBhvr>
                                    </p:animEffect>
                                    <p:anim calcmode="lin" valueType="num">
                                      <p:cBhvr>
                                        <p:cTn id="22" dur="1000" fill="hold"/>
                                        <p:tgtEl>
                                          <p:spTgt spid="4">
                                            <p:graphicEl>
                                              <a:dgm id="{B92E08F6-7F50-435A-94E3-838EE37F99A1}"/>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B92E08F6-7F50-435A-94E3-838EE37F99A1}"/>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00CF8FCE-2A03-41A4-BAD5-A4287E16D027}"/>
                                            </p:graphicEl>
                                          </p:spTgt>
                                        </p:tgtEl>
                                        <p:attrNameLst>
                                          <p:attrName>style.visibility</p:attrName>
                                        </p:attrNameLst>
                                      </p:cBhvr>
                                      <p:to>
                                        <p:strVal val="visible"/>
                                      </p:to>
                                    </p:set>
                                    <p:animEffect transition="in" filter="fade">
                                      <p:cBhvr>
                                        <p:cTn id="28" dur="1000"/>
                                        <p:tgtEl>
                                          <p:spTgt spid="4">
                                            <p:graphicEl>
                                              <a:dgm id="{00CF8FCE-2A03-41A4-BAD5-A4287E16D027}"/>
                                            </p:graphicEl>
                                          </p:spTgt>
                                        </p:tgtEl>
                                      </p:cBhvr>
                                    </p:animEffect>
                                    <p:anim calcmode="lin" valueType="num">
                                      <p:cBhvr>
                                        <p:cTn id="29" dur="1000" fill="hold"/>
                                        <p:tgtEl>
                                          <p:spTgt spid="4">
                                            <p:graphicEl>
                                              <a:dgm id="{00CF8FCE-2A03-41A4-BAD5-A4287E16D027}"/>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00CF8FCE-2A03-41A4-BAD5-A4287E16D027}"/>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EE53B9B7-AC05-427D-9E2A-9136353CA64A}"/>
                                            </p:graphicEl>
                                          </p:spTgt>
                                        </p:tgtEl>
                                        <p:attrNameLst>
                                          <p:attrName>style.visibility</p:attrName>
                                        </p:attrNameLst>
                                      </p:cBhvr>
                                      <p:to>
                                        <p:strVal val="visible"/>
                                      </p:to>
                                    </p:set>
                                    <p:animEffect transition="in" filter="fade">
                                      <p:cBhvr>
                                        <p:cTn id="35" dur="1000"/>
                                        <p:tgtEl>
                                          <p:spTgt spid="4">
                                            <p:graphicEl>
                                              <a:dgm id="{EE53B9B7-AC05-427D-9E2A-9136353CA64A}"/>
                                            </p:graphicEl>
                                          </p:spTgt>
                                        </p:tgtEl>
                                      </p:cBhvr>
                                    </p:animEffect>
                                    <p:anim calcmode="lin" valueType="num">
                                      <p:cBhvr>
                                        <p:cTn id="36" dur="1000" fill="hold"/>
                                        <p:tgtEl>
                                          <p:spTgt spid="4">
                                            <p:graphicEl>
                                              <a:dgm id="{EE53B9B7-AC05-427D-9E2A-9136353CA64A}"/>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EE53B9B7-AC05-427D-9E2A-9136353CA64A}"/>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961B5F14-18B0-4E08-A44A-BBBDB5F44BB1}"/>
                                            </p:graphicEl>
                                          </p:spTgt>
                                        </p:tgtEl>
                                        <p:attrNameLst>
                                          <p:attrName>style.visibility</p:attrName>
                                        </p:attrNameLst>
                                      </p:cBhvr>
                                      <p:to>
                                        <p:strVal val="visible"/>
                                      </p:to>
                                    </p:set>
                                    <p:animEffect transition="in" filter="fade">
                                      <p:cBhvr>
                                        <p:cTn id="42" dur="1000"/>
                                        <p:tgtEl>
                                          <p:spTgt spid="4">
                                            <p:graphicEl>
                                              <a:dgm id="{961B5F14-18B0-4E08-A44A-BBBDB5F44BB1}"/>
                                            </p:graphicEl>
                                          </p:spTgt>
                                        </p:tgtEl>
                                      </p:cBhvr>
                                    </p:animEffect>
                                    <p:anim calcmode="lin" valueType="num">
                                      <p:cBhvr>
                                        <p:cTn id="43" dur="1000" fill="hold"/>
                                        <p:tgtEl>
                                          <p:spTgt spid="4">
                                            <p:graphicEl>
                                              <a:dgm id="{961B5F14-18B0-4E08-A44A-BBBDB5F44BB1}"/>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961B5F14-18B0-4E08-A44A-BBBDB5F44BB1}"/>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graphicEl>
                                              <a:dgm id="{0925CD16-6987-4B67-9D8E-DCD6D40DBD5E}"/>
                                            </p:graphicEl>
                                          </p:spTgt>
                                        </p:tgtEl>
                                        <p:attrNameLst>
                                          <p:attrName>style.visibility</p:attrName>
                                        </p:attrNameLst>
                                      </p:cBhvr>
                                      <p:to>
                                        <p:strVal val="visible"/>
                                      </p:to>
                                    </p:set>
                                    <p:animEffect transition="in" filter="fade">
                                      <p:cBhvr>
                                        <p:cTn id="49" dur="1000"/>
                                        <p:tgtEl>
                                          <p:spTgt spid="4">
                                            <p:graphicEl>
                                              <a:dgm id="{0925CD16-6987-4B67-9D8E-DCD6D40DBD5E}"/>
                                            </p:graphicEl>
                                          </p:spTgt>
                                        </p:tgtEl>
                                      </p:cBhvr>
                                    </p:animEffect>
                                    <p:anim calcmode="lin" valueType="num">
                                      <p:cBhvr>
                                        <p:cTn id="50" dur="1000" fill="hold"/>
                                        <p:tgtEl>
                                          <p:spTgt spid="4">
                                            <p:graphicEl>
                                              <a:dgm id="{0925CD16-6987-4B67-9D8E-DCD6D40DBD5E}"/>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0925CD16-6987-4B67-9D8E-DCD6D40DBD5E}"/>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graphicEl>
                                              <a:dgm id="{02EB59A2-64C0-4F27-9A9F-D47F3A30973A}"/>
                                            </p:graphicEl>
                                          </p:spTgt>
                                        </p:tgtEl>
                                        <p:attrNameLst>
                                          <p:attrName>style.visibility</p:attrName>
                                        </p:attrNameLst>
                                      </p:cBhvr>
                                      <p:to>
                                        <p:strVal val="visible"/>
                                      </p:to>
                                    </p:set>
                                    <p:animEffect transition="in" filter="fade">
                                      <p:cBhvr>
                                        <p:cTn id="56" dur="1000"/>
                                        <p:tgtEl>
                                          <p:spTgt spid="4">
                                            <p:graphicEl>
                                              <a:dgm id="{02EB59A2-64C0-4F27-9A9F-D47F3A30973A}"/>
                                            </p:graphicEl>
                                          </p:spTgt>
                                        </p:tgtEl>
                                      </p:cBhvr>
                                    </p:animEffect>
                                    <p:anim calcmode="lin" valueType="num">
                                      <p:cBhvr>
                                        <p:cTn id="57" dur="1000" fill="hold"/>
                                        <p:tgtEl>
                                          <p:spTgt spid="4">
                                            <p:graphicEl>
                                              <a:dgm id="{02EB59A2-64C0-4F27-9A9F-D47F3A30973A}"/>
                                            </p:graphicEl>
                                          </p:spTgt>
                                        </p:tgtEl>
                                        <p:attrNameLst>
                                          <p:attrName>ppt_x</p:attrName>
                                        </p:attrNameLst>
                                      </p:cBhvr>
                                      <p:tavLst>
                                        <p:tav tm="0">
                                          <p:val>
                                            <p:strVal val="#ppt_x"/>
                                          </p:val>
                                        </p:tav>
                                        <p:tav tm="100000">
                                          <p:val>
                                            <p:strVal val="#ppt_x"/>
                                          </p:val>
                                        </p:tav>
                                      </p:tavLst>
                                    </p:anim>
                                    <p:anim calcmode="lin" valueType="num">
                                      <p:cBhvr>
                                        <p:cTn id="58" dur="1000" fill="hold"/>
                                        <p:tgtEl>
                                          <p:spTgt spid="4">
                                            <p:graphicEl>
                                              <a:dgm id="{02EB59A2-64C0-4F27-9A9F-D47F3A30973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Functions of iron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620144474"/>
              </p:ext>
            </p:extLst>
          </p:nvPr>
        </p:nvGraphicFramePr>
        <p:xfrm>
          <a:off x="457200" y="3937001"/>
          <a:ext cx="8229600" cy="21886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533400" y="1600200"/>
            <a:ext cx="8077200" cy="16256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Iron is a component of several functionally important compounds</a:t>
            </a:r>
            <a:endParaRPr lang="en-US" sz="2800" dirty="0"/>
          </a:p>
        </p:txBody>
      </p:sp>
    </p:spTree>
    <p:extLst>
      <p:ext uri="{BB962C8B-B14F-4D97-AF65-F5344CB8AC3E}">
        <p14:creationId xmlns="" xmlns:p14="http://schemas.microsoft.com/office/powerpoint/2010/main" val="3063607794"/>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Functions of iron</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489444229"/>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273439050"/>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6E8A69D1-6F3D-4066-B7DA-678343A8D93B}"/>
                                            </p:graphicEl>
                                          </p:spTgt>
                                        </p:tgtEl>
                                        <p:attrNameLst>
                                          <p:attrName>style.visibility</p:attrName>
                                        </p:attrNameLst>
                                      </p:cBhvr>
                                      <p:to>
                                        <p:strVal val="visible"/>
                                      </p:to>
                                    </p:set>
                                    <p:animEffect transition="in" filter="fade">
                                      <p:cBhvr>
                                        <p:cTn id="7" dur="1000"/>
                                        <p:tgtEl>
                                          <p:spTgt spid="4">
                                            <p:graphicEl>
                                              <a:dgm id="{6E8A69D1-6F3D-4066-B7DA-678343A8D93B}"/>
                                            </p:graphicEl>
                                          </p:spTgt>
                                        </p:tgtEl>
                                      </p:cBhvr>
                                    </p:animEffect>
                                    <p:anim calcmode="lin" valueType="num">
                                      <p:cBhvr>
                                        <p:cTn id="8" dur="1000" fill="hold"/>
                                        <p:tgtEl>
                                          <p:spTgt spid="4">
                                            <p:graphicEl>
                                              <a:dgm id="{6E8A69D1-6F3D-4066-B7DA-678343A8D93B}"/>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6E8A69D1-6F3D-4066-B7DA-678343A8D93B}"/>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B3A66740-B5B6-4BCF-A102-34437EE1AF24}"/>
                                            </p:graphicEl>
                                          </p:spTgt>
                                        </p:tgtEl>
                                        <p:attrNameLst>
                                          <p:attrName>style.visibility</p:attrName>
                                        </p:attrNameLst>
                                      </p:cBhvr>
                                      <p:to>
                                        <p:strVal val="visible"/>
                                      </p:to>
                                    </p:set>
                                    <p:animEffect transition="in" filter="fade">
                                      <p:cBhvr>
                                        <p:cTn id="14" dur="1000"/>
                                        <p:tgtEl>
                                          <p:spTgt spid="4">
                                            <p:graphicEl>
                                              <a:dgm id="{B3A66740-B5B6-4BCF-A102-34437EE1AF24}"/>
                                            </p:graphicEl>
                                          </p:spTgt>
                                        </p:tgtEl>
                                      </p:cBhvr>
                                    </p:animEffect>
                                    <p:anim calcmode="lin" valueType="num">
                                      <p:cBhvr>
                                        <p:cTn id="15" dur="1000" fill="hold"/>
                                        <p:tgtEl>
                                          <p:spTgt spid="4">
                                            <p:graphicEl>
                                              <a:dgm id="{B3A66740-B5B6-4BCF-A102-34437EE1AF24}"/>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B3A66740-B5B6-4BCF-A102-34437EE1AF24}"/>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6D14459D-0D0D-45B7-A1EB-9F913139C554}"/>
                                            </p:graphicEl>
                                          </p:spTgt>
                                        </p:tgtEl>
                                        <p:attrNameLst>
                                          <p:attrName>style.visibility</p:attrName>
                                        </p:attrNameLst>
                                      </p:cBhvr>
                                      <p:to>
                                        <p:strVal val="visible"/>
                                      </p:to>
                                    </p:set>
                                    <p:animEffect transition="in" filter="fade">
                                      <p:cBhvr>
                                        <p:cTn id="21" dur="1000"/>
                                        <p:tgtEl>
                                          <p:spTgt spid="4">
                                            <p:graphicEl>
                                              <a:dgm id="{6D14459D-0D0D-45B7-A1EB-9F913139C554}"/>
                                            </p:graphicEl>
                                          </p:spTgt>
                                        </p:tgtEl>
                                      </p:cBhvr>
                                    </p:animEffect>
                                    <p:anim calcmode="lin" valueType="num">
                                      <p:cBhvr>
                                        <p:cTn id="22" dur="1000" fill="hold"/>
                                        <p:tgtEl>
                                          <p:spTgt spid="4">
                                            <p:graphicEl>
                                              <a:dgm id="{6D14459D-0D0D-45B7-A1EB-9F913139C554}"/>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6D14459D-0D0D-45B7-A1EB-9F913139C554}"/>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B02D5C8C-5F02-49AD-B816-3B83BF84584E}"/>
                                            </p:graphicEl>
                                          </p:spTgt>
                                        </p:tgtEl>
                                        <p:attrNameLst>
                                          <p:attrName>style.visibility</p:attrName>
                                        </p:attrNameLst>
                                      </p:cBhvr>
                                      <p:to>
                                        <p:strVal val="visible"/>
                                      </p:to>
                                    </p:set>
                                    <p:animEffect transition="in" filter="fade">
                                      <p:cBhvr>
                                        <p:cTn id="28" dur="1000"/>
                                        <p:tgtEl>
                                          <p:spTgt spid="4">
                                            <p:graphicEl>
                                              <a:dgm id="{B02D5C8C-5F02-49AD-B816-3B83BF84584E}"/>
                                            </p:graphicEl>
                                          </p:spTgt>
                                        </p:tgtEl>
                                      </p:cBhvr>
                                    </p:animEffect>
                                    <p:anim calcmode="lin" valueType="num">
                                      <p:cBhvr>
                                        <p:cTn id="29" dur="1000" fill="hold"/>
                                        <p:tgtEl>
                                          <p:spTgt spid="4">
                                            <p:graphicEl>
                                              <a:dgm id="{B02D5C8C-5F02-49AD-B816-3B83BF84584E}"/>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B02D5C8C-5F02-49AD-B816-3B83BF84584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888B0559-1F7C-46DA-B86B-983A708A4B85}"/>
                                            </p:graphicEl>
                                          </p:spTgt>
                                        </p:tgtEl>
                                        <p:attrNameLst>
                                          <p:attrName>style.visibility</p:attrName>
                                        </p:attrNameLst>
                                      </p:cBhvr>
                                      <p:to>
                                        <p:strVal val="visible"/>
                                      </p:to>
                                    </p:set>
                                    <p:animEffect transition="in" filter="fade">
                                      <p:cBhvr>
                                        <p:cTn id="35" dur="1000"/>
                                        <p:tgtEl>
                                          <p:spTgt spid="4">
                                            <p:graphicEl>
                                              <a:dgm id="{888B0559-1F7C-46DA-B86B-983A708A4B85}"/>
                                            </p:graphicEl>
                                          </p:spTgt>
                                        </p:tgtEl>
                                      </p:cBhvr>
                                    </p:animEffect>
                                    <p:anim calcmode="lin" valueType="num">
                                      <p:cBhvr>
                                        <p:cTn id="36" dur="1000" fill="hold"/>
                                        <p:tgtEl>
                                          <p:spTgt spid="4">
                                            <p:graphicEl>
                                              <a:dgm id="{888B0559-1F7C-46DA-B86B-983A708A4B85}"/>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888B0559-1F7C-46DA-B86B-983A708A4B85}"/>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2534C31F-816D-4527-8981-63E5704799B8}"/>
                                            </p:graphicEl>
                                          </p:spTgt>
                                        </p:tgtEl>
                                        <p:attrNameLst>
                                          <p:attrName>style.visibility</p:attrName>
                                        </p:attrNameLst>
                                      </p:cBhvr>
                                      <p:to>
                                        <p:strVal val="visible"/>
                                      </p:to>
                                    </p:set>
                                    <p:animEffect transition="in" filter="fade">
                                      <p:cBhvr>
                                        <p:cTn id="42" dur="1000"/>
                                        <p:tgtEl>
                                          <p:spTgt spid="4">
                                            <p:graphicEl>
                                              <a:dgm id="{2534C31F-816D-4527-8981-63E5704799B8}"/>
                                            </p:graphicEl>
                                          </p:spTgt>
                                        </p:tgtEl>
                                      </p:cBhvr>
                                    </p:animEffect>
                                    <p:anim calcmode="lin" valueType="num">
                                      <p:cBhvr>
                                        <p:cTn id="43" dur="1000" fill="hold"/>
                                        <p:tgtEl>
                                          <p:spTgt spid="4">
                                            <p:graphicEl>
                                              <a:dgm id="{2534C31F-816D-4527-8981-63E5704799B8}"/>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2534C31F-816D-4527-8981-63E5704799B8}"/>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graphicEl>
                                              <a:dgm id="{1524E3A1-3F7E-45A2-9B98-FFADB746E2E0}"/>
                                            </p:graphicEl>
                                          </p:spTgt>
                                        </p:tgtEl>
                                        <p:attrNameLst>
                                          <p:attrName>style.visibility</p:attrName>
                                        </p:attrNameLst>
                                      </p:cBhvr>
                                      <p:to>
                                        <p:strVal val="visible"/>
                                      </p:to>
                                    </p:set>
                                    <p:animEffect transition="in" filter="fade">
                                      <p:cBhvr>
                                        <p:cTn id="49" dur="1000"/>
                                        <p:tgtEl>
                                          <p:spTgt spid="4">
                                            <p:graphicEl>
                                              <a:dgm id="{1524E3A1-3F7E-45A2-9B98-FFADB746E2E0}"/>
                                            </p:graphicEl>
                                          </p:spTgt>
                                        </p:tgtEl>
                                      </p:cBhvr>
                                    </p:animEffect>
                                    <p:anim calcmode="lin" valueType="num">
                                      <p:cBhvr>
                                        <p:cTn id="50" dur="1000" fill="hold"/>
                                        <p:tgtEl>
                                          <p:spTgt spid="4">
                                            <p:graphicEl>
                                              <a:dgm id="{1524E3A1-3F7E-45A2-9B98-FFADB746E2E0}"/>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1524E3A1-3F7E-45A2-9B98-FFADB746E2E0}"/>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graphicEl>
                                              <a:dgm id="{FA25C721-E064-476B-A266-6A0DE30F2DC0}"/>
                                            </p:graphicEl>
                                          </p:spTgt>
                                        </p:tgtEl>
                                        <p:attrNameLst>
                                          <p:attrName>style.visibility</p:attrName>
                                        </p:attrNameLst>
                                      </p:cBhvr>
                                      <p:to>
                                        <p:strVal val="visible"/>
                                      </p:to>
                                    </p:set>
                                    <p:animEffect transition="in" filter="fade">
                                      <p:cBhvr>
                                        <p:cTn id="56" dur="1000"/>
                                        <p:tgtEl>
                                          <p:spTgt spid="4">
                                            <p:graphicEl>
                                              <a:dgm id="{FA25C721-E064-476B-A266-6A0DE30F2DC0}"/>
                                            </p:graphicEl>
                                          </p:spTgt>
                                        </p:tgtEl>
                                      </p:cBhvr>
                                    </p:animEffect>
                                    <p:anim calcmode="lin" valueType="num">
                                      <p:cBhvr>
                                        <p:cTn id="57" dur="1000" fill="hold"/>
                                        <p:tgtEl>
                                          <p:spTgt spid="4">
                                            <p:graphicEl>
                                              <a:dgm id="{FA25C721-E064-476B-A266-6A0DE30F2DC0}"/>
                                            </p:graphicEl>
                                          </p:spTgt>
                                        </p:tgtEl>
                                        <p:attrNameLst>
                                          <p:attrName>ppt_x</p:attrName>
                                        </p:attrNameLst>
                                      </p:cBhvr>
                                      <p:tavLst>
                                        <p:tav tm="0">
                                          <p:val>
                                            <p:strVal val="#ppt_x"/>
                                          </p:val>
                                        </p:tav>
                                        <p:tav tm="100000">
                                          <p:val>
                                            <p:strVal val="#ppt_x"/>
                                          </p:val>
                                        </p:tav>
                                      </p:tavLst>
                                    </p:anim>
                                    <p:anim calcmode="lin" valueType="num">
                                      <p:cBhvr>
                                        <p:cTn id="58" dur="1000" fill="hold"/>
                                        <p:tgtEl>
                                          <p:spTgt spid="4">
                                            <p:graphicEl>
                                              <a:dgm id="{FA25C721-E064-476B-A266-6A0DE30F2DC0}"/>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graphicEl>
                                              <a:dgm id="{F762CD0B-BF76-47C6-9A54-3F8533A11361}"/>
                                            </p:graphicEl>
                                          </p:spTgt>
                                        </p:tgtEl>
                                        <p:attrNameLst>
                                          <p:attrName>style.visibility</p:attrName>
                                        </p:attrNameLst>
                                      </p:cBhvr>
                                      <p:to>
                                        <p:strVal val="visible"/>
                                      </p:to>
                                    </p:set>
                                    <p:animEffect transition="in" filter="fade">
                                      <p:cBhvr>
                                        <p:cTn id="63" dur="1000"/>
                                        <p:tgtEl>
                                          <p:spTgt spid="4">
                                            <p:graphicEl>
                                              <a:dgm id="{F762CD0B-BF76-47C6-9A54-3F8533A11361}"/>
                                            </p:graphicEl>
                                          </p:spTgt>
                                        </p:tgtEl>
                                      </p:cBhvr>
                                    </p:animEffect>
                                    <p:anim calcmode="lin" valueType="num">
                                      <p:cBhvr>
                                        <p:cTn id="64" dur="1000" fill="hold"/>
                                        <p:tgtEl>
                                          <p:spTgt spid="4">
                                            <p:graphicEl>
                                              <a:dgm id="{F762CD0B-BF76-47C6-9A54-3F8533A11361}"/>
                                            </p:graphicEl>
                                          </p:spTgt>
                                        </p:tgtEl>
                                        <p:attrNameLst>
                                          <p:attrName>ppt_x</p:attrName>
                                        </p:attrNameLst>
                                      </p:cBhvr>
                                      <p:tavLst>
                                        <p:tav tm="0">
                                          <p:val>
                                            <p:strVal val="#ppt_x"/>
                                          </p:val>
                                        </p:tav>
                                        <p:tav tm="100000">
                                          <p:val>
                                            <p:strVal val="#ppt_x"/>
                                          </p:val>
                                        </p:tav>
                                      </p:tavLst>
                                    </p:anim>
                                    <p:anim calcmode="lin" valueType="num">
                                      <p:cBhvr>
                                        <p:cTn id="65" dur="1000" fill="hold"/>
                                        <p:tgtEl>
                                          <p:spTgt spid="4">
                                            <p:graphicEl>
                                              <a:dgm id="{F762CD0B-BF76-47C6-9A54-3F8533A1136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Disorders of iron metabolism</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531193752"/>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66783226"/>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deficiency anemia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307390440"/>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919901079"/>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deficiency - Causes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245780780"/>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12195614"/>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D45CBF3A-5C51-4702-ADB7-50B7B7FFC888}"/>
                                            </p:graphicEl>
                                          </p:spTgt>
                                        </p:tgtEl>
                                        <p:attrNameLst>
                                          <p:attrName>style.visibility</p:attrName>
                                        </p:attrNameLst>
                                      </p:cBhvr>
                                      <p:to>
                                        <p:strVal val="visible"/>
                                      </p:to>
                                    </p:set>
                                    <p:animEffect transition="in" filter="fade">
                                      <p:cBhvr>
                                        <p:cTn id="7" dur="1000"/>
                                        <p:tgtEl>
                                          <p:spTgt spid="4">
                                            <p:graphicEl>
                                              <a:dgm id="{D45CBF3A-5C51-4702-ADB7-50B7B7FFC888}"/>
                                            </p:graphicEl>
                                          </p:spTgt>
                                        </p:tgtEl>
                                      </p:cBhvr>
                                    </p:animEffect>
                                    <p:anim calcmode="lin" valueType="num">
                                      <p:cBhvr>
                                        <p:cTn id="8" dur="1000" fill="hold"/>
                                        <p:tgtEl>
                                          <p:spTgt spid="4">
                                            <p:graphicEl>
                                              <a:dgm id="{D45CBF3A-5C51-4702-ADB7-50B7B7FFC88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D45CBF3A-5C51-4702-ADB7-50B7B7FFC88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0D0392E8-3F75-43FB-9483-553D48A02FFC}"/>
                                            </p:graphicEl>
                                          </p:spTgt>
                                        </p:tgtEl>
                                        <p:attrNameLst>
                                          <p:attrName>style.visibility</p:attrName>
                                        </p:attrNameLst>
                                      </p:cBhvr>
                                      <p:to>
                                        <p:strVal val="visible"/>
                                      </p:to>
                                    </p:set>
                                    <p:animEffect transition="in" filter="fade">
                                      <p:cBhvr>
                                        <p:cTn id="14" dur="1000"/>
                                        <p:tgtEl>
                                          <p:spTgt spid="4">
                                            <p:graphicEl>
                                              <a:dgm id="{0D0392E8-3F75-43FB-9483-553D48A02FFC}"/>
                                            </p:graphicEl>
                                          </p:spTgt>
                                        </p:tgtEl>
                                      </p:cBhvr>
                                    </p:animEffect>
                                    <p:anim calcmode="lin" valueType="num">
                                      <p:cBhvr>
                                        <p:cTn id="15" dur="1000" fill="hold"/>
                                        <p:tgtEl>
                                          <p:spTgt spid="4">
                                            <p:graphicEl>
                                              <a:dgm id="{0D0392E8-3F75-43FB-9483-553D48A02FFC}"/>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0D0392E8-3F75-43FB-9483-553D48A02FF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A113DAD3-ECEC-4B00-BE4B-CAD3558EDEB2}"/>
                                            </p:graphicEl>
                                          </p:spTgt>
                                        </p:tgtEl>
                                        <p:attrNameLst>
                                          <p:attrName>style.visibility</p:attrName>
                                        </p:attrNameLst>
                                      </p:cBhvr>
                                      <p:to>
                                        <p:strVal val="visible"/>
                                      </p:to>
                                    </p:set>
                                    <p:animEffect transition="in" filter="fade">
                                      <p:cBhvr>
                                        <p:cTn id="21" dur="1000"/>
                                        <p:tgtEl>
                                          <p:spTgt spid="4">
                                            <p:graphicEl>
                                              <a:dgm id="{A113DAD3-ECEC-4B00-BE4B-CAD3558EDEB2}"/>
                                            </p:graphicEl>
                                          </p:spTgt>
                                        </p:tgtEl>
                                      </p:cBhvr>
                                    </p:animEffect>
                                    <p:anim calcmode="lin" valueType="num">
                                      <p:cBhvr>
                                        <p:cTn id="22" dur="1000" fill="hold"/>
                                        <p:tgtEl>
                                          <p:spTgt spid="4">
                                            <p:graphicEl>
                                              <a:dgm id="{A113DAD3-ECEC-4B00-BE4B-CAD3558EDEB2}"/>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A113DAD3-ECEC-4B00-BE4B-CAD3558EDEB2}"/>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0FB9F732-5F1D-43B5-A7A2-5A1561557F13}"/>
                                            </p:graphicEl>
                                          </p:spTgt>
                                        </p:tgtEl>
                                        <p:attrNameLst>
                                          <p:attrName>style.visibility</p:attrName>
                                        </p:attrNameLst>
                                      </p:cBhvr>
                                      <p:to>
                                        <p:strVal val="visible"/>
                                      </p:to>
                                    </p:set>
                                    <p:animEffect transition="in" filter="fade">
                                      <p:cBhvr>
                                        <p:cTn id="28" dur="1000"/>
                                        <p:tgtEl>
                                          <p:spTgt spid="4">
                                            <p:graphicEl>
                                              <a:dgm id="{0FB9F732-5F1D-43B5-A7A2-5A1561557F13}"/>
                                            </p:graphicEl>
                                          </p:spTgt>
                                        </p:tgtEl>
                                      </p:cBhvr>
                                    </p:animEffect>
                                    <p:anim calcmode="lin" valueType="num">
                                      <p:cBhvr>
                                        <p:cTn id="29" dur="1000" fill="hold"/>
                                        <p:tgtEl>
                                          <p:spTgt spid="4">
                                            <p:graphicEl>
                                              <a:dgm id="{0FB9F732-5F1D-43B5-A7A2-5A1561557F13}"/>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0FB9F732-5F1D-43B5-A7A2-5A1561557F13}"/>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420C2FF0-C272-4CFB-8A93-9D56256BD566}"/>
                                            </p:graphicEl>
                                          </p:spTgt>
                                        </p:tgtEl>
                                        <p:attrNameLst>
                                          <p:attrName>style.visibility</p:attrName>
                                        </p:attrNameLst>
                                      </p:cBhvr>
                                      <p:to>
                                        <p:strVal val="visible"/>
                                      </p:to>
                                    </p:set>
                                    <p:animEffect transition="in" filter="fade">
                                      <p:cBhvr>
                                        <p:cTn id="35" dur="1000"/>
                                        <p:tgtEl>
                                          <p:spTgt spid="4">
                                            <p:graphicEl>
                                              <a:dgm id="{420C2FF0-C272-4CFB-8A93-9D56256BD566}"/>
                                            </p:graphicEl>
                                          </p:spTgt>
                                        </p:tgtEl>
                                      </p:cBhvr>
                                    </p:animEffect>
                                    <p:anim calcmode="lin" valueType="num">
                                      <p:cBhvr>
                                        <p:cTn id="36" dur="1000" fill="hold"/>
                                        <p:tgtEl>
                                          <p:spTgt spid="4">
                                            <p:graphicEl>
                                              <a:dgm id="{420C2FF0-C272-4CFB-8A93-9D56256BD566}"/>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420C2FF0-C272-4CFB-8A93-9D56256BD566}"/>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1C80D136-2CBE-4481-BB61-3BDA0E5ECCE5}"/>
                                            </p:graphicEl>
                                          </p:spTgt>
                                        </p:tgtEl>
                                        <p:attrNameLst>
                                          <p:attrName>style.visibility</p:attrName>
                                        </p:attrNameLst>
                                      </p:cBhvr>
                                      <p:to>
                                        <p:strVal val="visible"/>
                                      </p:to>
                                    </p:set>
                                    <p:animEffect transition="in" filter="fade">
                                      <p:cBhvr>
                                        <p:cTn id="42" dur="1000"/>
                                        <p:tgtEl>
                                          <p:spTgt spid="4">
                                            <p:graphicEl>
                                              <a:dgm id="{1C80D136-2CBE-4481-BB61-3BDA0E5ECCE5}"/>
                                            </p:graphicEl>
                                          </p:spTgt>
                                        </p:tgtEl>
                                      </p:cBhvr>
                                    </p:animEffect>
                                    <p:anim calcmode="lin" valueType="num">
                                      <p:cBhvr>
                                        <p:cTn id="43" dur="1000" fill="hold"/>
                                        <p:tgtEl>
                                          <p:spTgt spid="4">
                                            <p:graphicEl>
                                              <a:dgm id="{1C80D136-2CBE-4481-BB61-3BDA0E5ECCE5}"/>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1C80D136-2CBE-4481-BB61-3BDA0E5ECCE5}"/>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graphicEl>
                                              <a:dgm id="{9BBCF85C-0201-4422-AD34-AA8541ADA707}"/>
                                            </p:graphicEl>
                                          </p:spTgt>
                                        </p:tgtEl>
                                        <p:attrNameLst>
                                          <p:attrName>style.visibility</p:attrName>
                                        </p:attrNameLst>
                                      </p:cBhvr>
                                      <p:to>
                                        <p:strVal val="visible"/>
                                      </p:to>
                                    </p:set>
                                    <p:animEffect transition="in" filter="fade">
                                      <p:cBhvr>
                                        <p:cTn id="49" dur="1000"/>
                                        <p:tgtEl>
                                          <p:spTgt spid="4">
                                            <p:graphicEl>
                                              <a:dgm id="{9BBCF85C-0201-4422-AD34-AA8541ADA707}"/>
                                            </p:graphicEl>
                                          </p:spTgt>
                                        </p:tgtEl>
                                      </p:cBhvr>
                                    </p:animEffect>
                                    <p:anim calcmode="lin" valueType="num">
                                      <p:cBhvr>
                                        <p:cTn id="50" dur="1000" fill="hold"/>
                                        <p:tgtEl>
                                          <p:spTgt spid="4">
                                            <p:graphicEl>
                                              <a:dgm id="{9BBCF85C-0201-4422-AD34-AA8541ADA707}"/>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9BBCF85C-0201-4422-AD34-AA8541ADA707}"/>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graphicEl>
                                              <a:dgm id="{59C4C6E4-E780-4665-A6C6-22DAB387DD31}"/>
                                            </p:graphicEl>
                                          </p:spTgt>
                                        </p:tgtEl>
                                        <p:attrNameLst>
                                          <p:attrName>style.visibility</p:attrName>
                                        </p:attrNameLst>
                                      </p:cBhvr>
                                      <p:to>
                                        <p:strVal val="visible"/>
                                      </p:to>
                                    </p:set>
                                    <p:animEffect transition="in" filter="fade">
                                      <p:cBhvr>
                                        <p:cTn id="56" dur="1000"/>
                                        <p:tgtEl>
                                          <p:spTgt spid="4">
                                            <p:graphicEl>
                                              <a:dgm id="{59C4C6E4-E780-4665-A6C6-22DAB387DD31}"/>
                                            </p:graphicEl>
                                          </p:spTgt>
                                        </p:tgtEl>
                                      </p:cBhvr>
                                    </p:animEffect>
                                    <p:anim calcmode="lin" valueType="num">
                                      <p:cBhvr>
                                        <p:cTn id="57" dur="1000" fill="hold"/>
                                        <p:tgtEl>
                                          <p:spTgt spid="4">
                                            <p:graphicEl>
                                              <a:dgm id="{59C4C6E4-E780-4665-A6C6-22DAB387DD31}"/>
                                            </p:graphicEl>
                                          </p:spTgt>
                                        </p:tgtEl>
                                        <p:attrNameLst>
                                          <p:attrName>ppt_x</p:attrName>
                                        </p:attrNameLst>
                                      </p:cBhvr>
                                      <p:tavLst>
                                        <p:tav tm="0">
                                          <p:val>
                                            <p:strVal val="#ppt_x"/>
                                          </p:val>
                                        </p:tav>
                                        <p:tav tm="100000">
                                          <p:val>
                                            <p:strVal val="#ppt_x"/>
                                          </p:val>
                                        </p:tav>
                                      </p:tavLst>
                                    </p:anim>
                                    <p:anim calcmode="lin" valueType="num">
                                      <p:cBhvr>
                                        <p:cTn id="58" dur="1000" fill="hold"/>
                                        <p:tgtEl>
                                          <p:spTgt spid="4">
                                            <p:graphicEl>
                                              <a:dgm id="{59C4C6E4-E780-4665-A6C6-22DAB387DD3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928693"/>
          </a:xfrm>
        </p:spPr>
        <p:txBody>
          <a:bodyPr rtlCol="0">
            <a:normAutofit/>
          </a:bodyPr>
          <a:lstStyle/>
          <a:p>
            <a:pPr eaLnBrk="1" fontAlgn="auto" hangingPunct="1">
              <a:spcAft>
                <a:spcPts val="0"/>
              </a:spcAft>
              <a:defRPr/>
            </a:pP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Minerals</a:t>
            </a:r>
            <a:endParaRPr lang="en-IN" dirty="0" smtClean="0"/>
          </a:p>
        </p:txBody>
      </p:sp>
      <p:graphicFrame>
        <p:nvGraphicFramePr>
          <p:cNvPr id="4" name="Content Placeholder 3"/>
          <p:cNvGraphicFramePr>
            <a:graphicFrameLocks noGrp="1"/>
          </p:cNvGraphicFramePr>
          <p:nvPr>
            <p:ph idx="4294967295"/>
          </p:nvPr>
        </p:nvGraphicFramePr>
        <p:xfrm>
          <a:off x="0" y="1785938"/>
          <a:ext cx="8229600" cy="4429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deficiency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features </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612549573"/>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937180441"/>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graphicEl>
                                              <a:dgm id="{B4E55893-D32F-4E8C-9EA3-AC68D8DF3323}"/>
                                            </p:graphicEl>
                                          </p:spTgt>
                                        </p:tgtEl>
                                        <p:attrNameLst>
                                          <p:attrName>style.visibility</p:attrName>
                                        </p:attrNameLst>
                                      </p:cBhvr>
                                      <p:to>
                                        <p:strVal val="visible"/>
                                      </p:to>
                                    </p:set>
                                    <p:anim calcmode="lin" valueType="num">
                                      <p:cBhvr>
                                        <p:cTn id="7" dur="500" decel="50000" fill="hold">
                                          <p:stCondLst>
                                            <p:cond delay="0"/>
                                          </p:stCondLst>
                                        </p:cTn>
                                        <p:tgtEl>
                                          <p:spTgt spid="4">
                                            <p:graphicEl>
                                              <a:dgm id="{B4E55893-D32F-4E8C-9EA3-AC68D8DF3323}"/>
                                            </p:graphic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graphicEl>
                                              <a:dgm id="{B4E55893-D32F-4E8C-9EA3-AC68D8DF3323}"/>
                                            </p:graphic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graphicEl>
                                              <a:dgm id="{B4E55893-D32F-4E8C-9EA3-AC68D8DF3323}"/>
                                            </p:graphicEl>
                                          </p:spTgt>
                                        </p:tgtEl>
                                        <p:attrNameLst>
                                          <p:attrName>ppt_w</p:attrName>
                                        </p:attrNameLst>
                                      </p:cBhvr>
                                      <p:tavLst>
                                        <p:tav tm="0">
                                          <p:val>
                                            <p:strVal val="#ppt_w*.05"/>
                                          </p:val>
                                        </p:tav>
                                        <p:tav tm="100000">
                                          <p:val>
                                            <p:strVal val="#ppt_w"/>
                                          </p:val>
                                        </p:tav>
                                      </p:tavLst>
                                    </p:anim>
                                    <p:anim calcmode="lin" valueType="num">
                                      <p:cBhvr>
                                        <p:cTn id="10" dur="1000" fill="hold"/>
                                        <p:tgtEl>
                                          <p:spTgt spid="4">
                                            <p:graphicEl>
                                              <a:dgm id="{B4E55893-D32F-4E8C-9EA3-AC68D8DF3323}"/>
                                            </p:graphic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graphicEl>
                                              <a:dgm id="{B4E55893-D32F-4E8C-9EA3-AC68D8DF3323}"/>
                                            </p:graphic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graphicEl>
                                              <a:dgm id="{B4E55893-D32F-4E8C-9EA3-AC68D8DF3323}"/>
                                            </p:graphic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graphicEl>
                                              <a:dgm id="{B4E55893-D32F-4E8C-9EA3-AC68D8DF3323}"/>
                                            </p:graphic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graphicEl>
                                              <a:dgm id="{B4E55893-D32F-4E8C-9EA3-AC68D8DF3323}"/>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4">
                                            <p:graphicEl>
                                              <a:dgm id="{48801709-34B2-428C-98B1-A82D2BF407F1}"/>
                                            </p:graphicEl>
                                          </p:spTgt>
                                        </p:tgtEl>
                                        <p:attrNameLst>
                                          <p:attrName>style.visibility</p:attrName>
                                        </p:attrNameLst>
                                      </p:cBhvr>
                                      <p:to>
                                        <p:strVal val="visible"/>
                                      </p:to>
                                    </p:set>
                                    <p:anim calcmode="lin" valueType="num">
                                      <p:cBhvr>
                                        <p:cTn id="19" dur="500" decel="50000" fill="hold">
                                          <p:stCondLst>
                                            <p:cond delay="0"/>
                                          </p:stCondLst>
                                        </p:cTn>
                                        <p:tgtEl>
                                          <p:spTgt spid="4">
                                            <p:graphicEl>
                                              <a:dgm id="{48801709-34B2-428C-98B1-A82D2BF407F1}"/>
                                            </p:graphic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
                                            <p:graphicEl>
                                              <a:dgm id="{48801709-34B2-428C-98B1-A82D2BF407F1}"/>
                                            </p:graphic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
                                            <p:graphicEl>
                                              <a:dgm id="{48801709-34B2-428C-98B1-A82D2BF407F1}"/>
                                            </p:graphicEl>
                                          </p:spTgt>
                                        </p:tgtEl>
                                        <p:attrNameLst>
                                          <p:attrName>ppt_w</p:attrName>
                                        </p:attrNameLst>
                                      </p:cBhvr>
                                      <p:tavLst>
                                        <p:tav tm="0">
                                          <p:val>
                                            <p:strVal val="#ppt_w*.05"/>
                                          </p:val>
                                        </p:tav>
                                        <p:tav tm="100000">
                                          <p:val>
                                            <p:strVal val="#ppt_w"/>
                                          </p:val>
                                        </p:tav>
                                      </p:tavLst>
                                    </p:anim>
                                    <p:anim calcmode="lin" valueType="num">
                                      <p:cBhvr>
                                        <p:cTn id="22" dur="1000" fill="hold"/>
                                        <p:tgtEl>
                                          <p:spTgt spid="4">
                                            <p:graphicEl>
                                              <a:dgm id="{48801709-34B2-428C-98B1-A82D2BF407F1}"/>
                                            </p:graphic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
                                            <p:graphicEl>
                                              <a:dgm id="{48801709-34B2-428C-98B1-A82D2BF407F1}"/>
                                            </p:graphic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
                                            <p:graphicEl>
                                              <a:dgm id="{48801709-34B2-428C-98B1-A82D2BF407F1}"/>
                                            </p:graphic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
                                            <p:graphicEl>
                                              <a:dgm id="{48801709-34B2-428C-98B1-A82D2BF407F1}"/>
                                            </p:graphic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
                                            <p:graphicEl>
                                              <a:dgm id="{48801709-34B2-428C-98B1-A82D2BF407F1}"/>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4">
                                            <p:graphicEl>
                                              <a:dgm id="{A7FC31A7-DC5B-4B15-B6C0-5686EBB0E22F}"/>
                                            </p:graphicEl>
                                          </p:spTgt>
                                        </p:tgtEl>
                                        <p:attrNameLst>
                                          <p:attrName>style.visibility</p:attrName>
                                        </p:attrNameLst>
                                      </p:cBhvr>
                                      <p:to>
                                        <p:strVal val="visible"/>
                                      </p:to>
                                    </p:set>
                                    <p:anim calcmode="lin" valueType="num">
                                      <p:cBhvr>
                                        <p:cTn id="31" dur="500" decel="50000" fill="hold">
                                          <p:stCondLst>
                                            <p:cond delay="0"/>
                                          </p:stCondLst>
                                        </p:cTn>
                                        <p:tgtEl>
                                          <p:spTgt spid="4">
                                            <p:graphicEl>
                                              <a:dgm id="{A7FC31A7-DC5B-4B15-B6C0-5686EBB0E22F}"/>
                                            </p:graphic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
                                            <p:graphicEl>
                                              <a:dgm id="{A7FC31A7-DC5B-4B15-B6C0-5686EBB0E22F}"/>
                                            </p:graphic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
                                            <p:graphicEl>
                                              <a:dgm id="{A7FC31A7-DC5B-4B15-B6C0-5686EBB0E22F}"/>
                                            </p:graphicEl>
                                          </p:spTgt>
                                        </p:tgtEl>
                                        <p:attrNameLst>
                                          <p:attrName>ppt_w</p:attrName>
                                        </p:attrNameLst>
                                      </p:cBhvr>
                                      <p:tavLst>
                                        <p:tav tm="0">
                                          <p:val>
                                            <p:strVal val="#ppt_w*.05"/>
                                          </p:val>
                                        </p:tav>
                                        <p:tav tm="100000">
                                          <p:val>
                                            <p:strVal val="#ppt_w"/>
                                          </p:val>
                                        </p:tav>
                                      </p:tavLst>
                                    </p:anim>
                                    <p:anim calcmode="lin" valueType="num">
                                      <p:cBhvr>
                                        <p:cTn id="34" dur="1000" fill="hold"/>
                                        <p:tgtEl>
                                          <p:spTgt spid="4">
                                            <p:graphicEl>
                                              <a:dgm id="{A7FC31A7-DC5B-4B15-B6C0-5686EBB0E22F}"/>
                                            </p:graphic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
                                            <p:graphicEl>
                                              <a:dgm id="{A7FC31A7-DC5B-4B15-B6C0-5686EBB0E22F}"/>
                                            </p:graphic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
                                            <p:graphicEl>
                                              <a:dgm id="{A7FC31A7-DC5B-4B15-B6C0-5686EBB0E22F}"/>
                                            </p:graphic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
                                            <p:graphicEl>
                                              <a:dgm id="{A7FC31A7-DC5B-4B15-B6C0-5686EBB0E22F}"/>
                                            </p:graphic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
                                            <p:graphicEl>
                                              <a:dgm id="{A7FC31A7-DC5B-4B15-B6C0-5686EBB0E22F}"/>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4">
                                            <p:graphicEl>
                                              <a:dgm id="{90ECA930-8FAF-4200-A680-7F93C1AFB571}"/>
                                            </p:graphicEl>
                                          </p:spTgt>
                                        </p:tgtEl>
                                        <p:attrNameLst>
                                          <p:attrName>style.visibility</p:attrName>
                                        </p:attrNameLst>
                                      </p:cBhvr>
                                      <p:to>
                                        <p:strVal val="visible"/>
                                      </p:to>
                                    </p:set>
                                    <p:anim calcmode="lin" valueType="num">
                                      <p:cBhvr>
                                        <p:cTn id="43" dur="500" decel="50000" fill="hold">
                                          <p:stCondLst>
                                            <p:cond delay="0"/>
                                          </p:stCondLst>
                                        </p:cTn>
                                        <p:tgtEl>
                                          <p:spTgt spid="4">
                                            <p:graphicEl>
                                              <a:dgm id="{90ECA930-8FAF-4200-A680-7F93C1AFB571}"/>
                                            </p:graphic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4">
                                            <p:graphicEl>
                                              <a:dgm id="{90ECA930-8FAF-4200-A680-7F93C1AFB571}"/>
                                            </p:graphic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4">
                                            <p:graphicEl>
                                              <a:dgm id="{90ECA930-8FAF-4200-A680-7F93C1AFB571}"/>
                                            </p:graphicEl>
                                          </p:spTgt>
                                        </p:tgtEl>
                                        <p:attrNameLst>
                                          <p:attrName>ppt_w</p:attrName>
                                        </p:attrNameLst>
                                      </p:cBhvr>
                                      <p:tavLst>
                                        <p:tav tm="0">
                                          <p:val>
                                            <p:strVal val="#ppt_w*.05"/>
                                          </p:val>
                                        </p:tav>
                                        <p:tav tm="100000">
                                          <p:val>
                                            <p:strVal val="#ppt_w"/>
                                          </p:val>
                                        </p:tav>
                                      </p:tavLst>
                                    </p:anim>
                                    <p:anim calcmode="lin" valueType="num">
                                      <p:cBhvr>
                                        <p:cTn id="46" dur="1000" fill="hold"/>
                                        <p:tgtEl>
                                          <p:spTgt spid="4">
                                            <p:graphicEl>
                                              <a:dgm id="{90ECA930-8FAF-4200-A680-7F93C1AFB571}"/>
                                            </p:graphic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4">
                                            <p:graphicEl>
                                              <a:dgm id="{90ECA930-8FAF-4200-A680-7F93C1AFB571}"/>
                                            </p:graphic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4">
                                            <p:graphicEl>
                                              <a:dgm id="{90ECA930-8FAF-4200-A680-7F93C1AFB571}"/>
                                            </p:graphic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4">
                                            <p:graphicEl>
                                              <a:dgm id="{90ECA930-8FAF-4200-A680-7F93C1AFB571}"/>
                                            </p:graphic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4">
                                            <p:graphicEl>
                                              <a:dgm id="{90ECA930-8FAF-4200-A680-7F93C1AFB571}"/>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4">
                                            <p:graphicEl>
                                              <a:dgm id="{FA42D693-9CFB-4F1C-8792-CAAB295CA2CF}"/>
                                            </p:graphicEl>
                                          </p:spTgt>
                                        </p:tgtEl>
                                        <p:attrNameLst>
                                          <p:attrName>style.visibility</p:attrName>
                                        </p:attrNameLst>
                                      </p:cBhvr>
                                      <p:to>
                                        <p:strVal val="visible"/>
                                      </p:to>
                                    </p:set>
                                    <p:anim calcmode="lin" valueType="num">
                                      <p:cBhvr>
                                        <p:cTn id="55" dur="500" decel="50000" fill="hold">
                                          <p:stCondLst>
                                            <p:cond delay="0"/>
                                          </p:stCondLst>
                                        </p:cTn>
                                        <p:tgtEl>
                                          <p:spTgt spid="4">
                                            <p:graphicEl>
                                              <a:dgm id="{FA42D693-9CFB-4F1C-8792-CAAB295CA2CF}"/>
                                            </p:graphic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4">
                                            <p:graphicEl>
                                              <a:dgm id="{FA42D693-9CFB-4F1C-8792-CAAB295CA2CF}"/>
                                            </p:graphic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4">
                                            <p:graphicEl>
                                              <a:dgm id="{FA42D693-9CFB-4F1C-8792-CAAB295CA2CF}"/>
                                            </p:graphicEl>
                                          </p:spTgt>
                                        </p:tgtEl>
                                        <p:attrNameLst>
                                          <p:attrName>ppt_w</p:attrName>
                                        </p:attrNameLst>
                                      </p:cBhvr>
                                      <p:tavLst>
                                        <p:tav tm="0">
                                          <p:val>
                                            <p:strVal val="#ppt_w*.05"/>
                                          </p:val>
                                        </p:tav>
                                        <p:tav tm="100000">
                                          <p:val>
                                            <p:strVal val="#ppt_w"/>
                                          </p:val>
                                        </p:tav>
                                      </p:tavLst>
                                    </p:anim>
                                    <p:anim calcmode="lin" valueType="num">
                                      <p:cBhvr>
                                        <p:cTn id="58" dur="1000" fill="hold"/>
                                        <p:tgtEl>
                                          <p:spTgt spid="4">
                                            <p:graphicEl>
                                              <a:dgm id="{FA42D693-9CFB-4F1C-8792-CAAB295CA2CF}"/>
                                            </p:graphic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4">
                                            <p:graphicEl>
                                              <a:dgm id="{FA42D693-9CFB-4F1C-8792-CAAB295CA2CF}"/>
                                            </p:graphic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4">
                                            <p:graphicEl>
                                              <a:dgm id="{FA42D693-9CFB-4F1C-8792-CAAB295CA2CF}"/>
                                            </p:graphic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4">
                                            <p:graphicEl>
                                              <a:dgm id="{FA42D693-9CFB-4F1C-8792-CAAB295CA2CF}"/>
                                            </p:graphic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4">
                                            <p:graphicEl>
                                              <a:dgm id="{FA42D693-9CFB-4F1C-8792-CAAB295CA2CF}"/>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4">
                                            <p:graphicEl>
                                              <a:dgm id="{1E97D017-2A33-479D-BDFE-5960460F3168}"/>
                                            </p:graphicEl>
                                          </p:spTgt>
                                        </p:tgtEl>
                                        <p:attrNameLst>
                                          <p:attrName>style.visibility</p:attrName>
                                        </p:attrNameLst>
                                      </p:cBhvr>
                                      <p:to>
                                        <p:strVal val="visible"/>
                                      </p:to>
                                    </p:set>
                                    <p:anim calcmode="lin" valueType="num">
                                      <p:cBhvr>
                                        <p:cTn id="67" dur="500" decel="50000" fill="hold">
                                          <p:stCondLst>
                                            <p:cond delay="0"/>
                                          </p:stCondLst>
                                        </p:cTn>
                                        <p:tgtEl>
                                          <p:spTgt spid="4">
                                            <p:graphicEl>
                                              <a:dgm id="{1E97D017-2A33-479D-BDFE-5960460F3168}"/>
                                            </p:graphic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4">
                                            <p:graphicEl>
                                              <a:dgm id="{1E97D017-2A33-479D-BDFE-5960460F3168}"/>
                                            </p:graphic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4">
                                            <p:graphicEl>
                                              <a:dgm id="{1E97D017-2A33-479D-BDFE-5960460F3168}"/>
                                            </p:graphicEl>
                                          </p:spTgt>
                                        </p:tgtEl>
                                        <p:attrNameLst>
                                          <p:attrName>ppt_w</p:attrName>
                                        </p:attrNameLst>
                                      </p:cBhvr>
                                      <p:tavLst>
                                        <p:tav tm="0">
                                          <p:val>
                                            <p:strVal val="#ppt_w*.05"/>
                                          </p:val>
                                        </p:tav>
                                        <p:tav tm="100000">
                                          <p:val>
                                            <p:strVal val="#ppt_w"/>
                                          </p:val>
                                        </p:tav>
                                      </p:tavLst>
                                    </p:anim>
                                    <p:anim calcmode="lin" valueType="num">
                                      <p:cBhvr>
                                        <p:cTn id="70" dur="1000" fill="hold"/>
                                        <p:tgtEl>
                                          <p:spTgt spid="4">
                                            <p:graphicEl>
                                              <a:dgm id="{1E97D017-2A33-479D-BDFE-5960460F3168}"/>
                                            </p:graphic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4">
                                            <p:graphicEl>
                                              <a:dgm id="{1E97D017-2A33-479D-BDFE-5960460F3168}"/>
                                            </p:graphic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4">
                                            <p:graphicEl>
                                              <a:dgm id="{1E97D017-2A33-479D-BDFE-5960460F3168}"/>
                                            </p:graphic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4">
                                            <p:graphicEl>
                                              <a:dgm id="{1E97D017-2A33-479D-BDFE-5960460F3168}"/>
                                            </p:graphic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4">
                                            <p:graphicEl>
                                              <a:dgm id="{1E97D017-2A33-479D-BDFE-5960460F3168}"/>
                                            </p:graphic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4">
                                            <p:graphicEl>
                                              <a:dgm id="{7229BD78-4E8F-4346-976D-42CACCBE269A}"/>
                                            </p:graphicEl>
                                          </p:spTgt>
                                        </p:tgtEl>
                                        <p:attrNameLst>
                                          <p:attrName>style.visibility</p:attrName>
                                        </p:attrNameLst>
                                      </p:cBhvr>
                                      <p:to>
                                        <p:strVal val="visible"/>
                                      </p:to>
                                    </p:set>
                                    <p:anim calcmode="lin" valueType="num">
                                      <p:cBhvr>
                                        <p:cTn id="79" dur="500" decel="50000" fill="hold">
                                          <p:stCondLst>
                                            <p:cond delay="0"/>
                                          </p:stCondLst>
                                        </p:cTn>
                                        <p:tgtEl>
                                          <p:spTgt spid="4">
                                            <p:graphicEl>
                                              <a:dgm id="{7229BD78-4E8F-4346-976D-42CACCBE269A}"/>
                                            </p:graphic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4">
                                            <p:graphicEl>
                                              <a:dgm id="{7229BD78-4E8F-4346-976D-42CACCBE269A}"/>
                                            </p:graphic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4">
                                            <p:graphicEl>
                                              <a:dgm id="{7229BD78-4E8F-4346-976D-42CACCBE269A}"/>
                                            </p:graphicEl>
                                          </p:spTgt>
                                        </p:tgtEl>
                                        <p:attrNameLst>
                                          <p:attrName>ppt_w</p:attrName>
                                        </p:attrNameLst>
                                      </p:cBhvr>
                                      <p:tavLst>
                                        <p:tav tm="0">
                                          <p:val>
                                            <p:strVal val="#ppt_w*.05"/>
                                          </p:val>
                                        </p:tav>
                                        <p:tav tm="100000">
                                          <p:val>
                                            <p:strVal val="#ppt_w"/>
                                          </p:val>
                                        </p:tav>
                                      </p:tavLst>
                                    </p:anim>
                                    <p:anim calcmode="lin" valueType="num">
                                      <p:cBhvr>
                                        <p:cTn id="82" dur="1000" fill="hold"/>
                                        <p:tgtEl>
                                          <p:spTgt spid="4">
                                            <p:graphicEl>
                                              <a:dgm id="{7229BD78-4E8F-4346-976D-42CACCBE269A}"/>
                                            </p:graphic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4">
                                            <p:graphicEl>
                                              <a:dgm id="{7229BD78-4E8F-4346-976D-42CACCBE269A}"/>
                                            </p:graphic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4">
                                            <p:graphicEl>
                                              <a:dgm id="{7229BD78-4E8F-4346-976D-42CACCBE269A}"/>
                                            </p:graphic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4">
                                            <p:graphicEl>
                                              <a:dgm id="{7229BD78-4E8F-4346-976D-42CACCBE269A}"/>
                                            </p:graphic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4">
                                            <p:graphicEl>
                                              <a:dgm id="{7229BD78-4E8F-4346-976D-42CACCBE269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image.slidesharecdn.com/idaseminar-110202103435-phpapp01/95/slide-18-728.jpg?cb=1296664598"/>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deficiency –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lab findings</a:t>
            </a:r>
            <a:endParaRPr lang="en-US"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67464176"/>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166642067"/>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1852BCE7-7904-4DEB-A9BA-A1AB6C0C16B4}"/>
                                            </p:graphicEl>
                                          </p:spTgt>
                                        </p:tgtEl>
                                        <p:attrNameLst>
                                          <p:attrName>style.visibility</p:attrName>
                                        </p:attrNameLst>
                                      </p:cBhvr>
                                      <p:to>
                                        <p:strVal val="visible"/>
                                      </p:to>
                                    </p:set>
                                    <p:animEffect transition="in" filter="fade">
                                      <p:cBhvr>
                                        <p:cTn id="7" dur="1000"/>
                                        <p:tgtEl>
                                          <p:spTgt spid="5">
                                            <p:graphicEl>
                                              <a:dgm id="{1852BCE7-7904-4DEB-A9BA-A1AB6C0C16B4}"/>
                                            </p:graphicEl>
                                          </p:spTgt>
                                        </p:tgtEl>
                                      </p:cBhvr>
                                    </p:animEffect>
                                    <p:anim calcmode="lin" valueType="num">
                                      <p:cBhvr>
                                        <p:cTn id="8" dur="1000" fill="hold"/>
                                        <p:tgtEl>
                                          <p:spTgt spid="5">
                                            <p:graphicEl>
                                              <a:dgm id="{1852BCE7-7904-4DEB-A9BA-A1AB6C0C16B4}"/>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1852BCE7-7904-4DEB-A9BA-A1AB6C0C16B4}"/>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graphicEl>
                                              <a:dgm id="{9A0EF308-3D36-405B-BFFA-756706782B64}"/>
                                            </p:graphicEl>
                                          </p:spTgt>
                                        </p:tgtEl>
                                        <p:attrNameLst>
                                          <p:attrName>style.visibility</p:attrName>
                                        </p:attrNameLst>
                                      </p:cBhvr>
                                      <p:to>
                                        <p:strVal val="visible"/>
                                      </p:to>
                                    </p:set>
                                    <p:animEffect transition="in" filter="fade">
                                      <p:cBhvr>
                                        <p:cTn id="12" dur="1000"/>
                                        <p:tgtEl>
                                          <p:spTgt spid="5">
                                            <p:graphicEl>
                                              <a:dgm id="{9A0EF308-3D36-405B-BFFA-756706782B64}"/>
                                            </p:graphicEl>
                                          </p:spTgt>
                                        </p:tgtEl>
                                      </p:cBhvr>
                                    </p:animEffect>
                                    <p:anim calcmode="lin" valueType="num">
                                      <p:cBhvr>
                                        <p:cTn id="13" dur="1000" fill="hold"/>
                                        <p:tgtEl>
                                          <p:spTgt spid="5">
                                            <p:graphicEl>
                                              <a:dgm id="{9A0EF308-3D36-405B-BFFA-756706782B64}"/>
                                            </p:graphicEl>
                                          </p:spTgt>
                                        </p:tgtEl>
                                        <p:attrNameLst>
                                          <p:attrName>ppt_x</p:attrName>
                                        </p:attrNameLst>
                                      </p:cBhvr>
                                      <p:tavLst>
                                        <p:tav tm="0">
                                          <p:val>
                                            <p:strVal val="#ppt_x"/>
                                          </p:val>
                                        </p:tav>
                                        <p:tav tm="100000">
                                          <p:val>
                                            <p:strVal val="#ppt_x"/>
                                          </p:val>
                                        </p:tav>
                                      </p:tavLst>
                                    </p:anim>
                                    <p:anim calcmode="lin" valueType="num">
                                      <p:cBhvr>
                                        <p:cTn id="14" dur="1000" fill="hold"/>
                                        <p:tgtEl>
                                          <p:spTgt spid="5">
                                            <p:graphicEl>
                                              <a:dgm id="{9A0EF308-3D36-405B-BFFA-756706782B64}"/>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graphicEl>
                                              <a:dgm id="{1AF61926-BB38-43DB-AD14-3367284CEF3D}"/>
                                            </p:graphicEl>
                                          </p:spTgt>
                                        </p:tgtEl>
                                        <p:attrNameLst>
                                          <p:attrName>style.visibility</p:attrName>
                                        </p:attrNameLst>
                                      </p:cBhvr>
                                      <p:to>
                                        <p:strVal val="visible"/>
                                      </p:to>
                                    </p:set>
                                    <p:animEffect transition="in" filter="fade">
                                      <p:cBhvr>
                                        <p:cTn id="19" dur="1000"/>
                                        <p:tgtEl>
                                          <p:spTgt spid="5">
                                            <p:graphicEl>
                                              <a:dgm id="{1AF61926-BB38-43DB-AD14-3367284CEF3D}"/>
                                            </p:graphicEl>
                                          </p:spTgt>
                                        </p:tgtEl>
                                      </p:cBhvr>
                                    </p:animEffect>
                                    <p:anim calcmode="lin" valueType="num">
                                      <p:cBhvr>
                                        <p:cTn id="20" dur="1000" fill="hold"/>
                                        <p:tgtEl>
                                          <p:spTgt spid="5">
                                            <p:graphicEl>
                                              <a:dgm id="{1AF61926-BB38-43DB-AD14-3367284CEF3D}"/>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1AF61926-BB38-43DB-AD14-3367284CEF3D}"/>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
                                            <p:graphicEl>
                                              <a:dgm id="{FF396E05-F6DE-477E-A14F-D0321F3F5654}"/>
                                            </p:graphicEl>
                                          </p:spTgt>
                                        </p:tgtEl>
                                        <p:attrNameLst>
                                          <p:attrName>style.visibility</p:attrName>
                                        </p:attrNameLst>
                                      </p:cBhvr>
                                      <p:to>
                                        <p:strVal val="visible"/>
                                      </p:to>
                                    </p:set>
                                    <p:animEffect transition="in" filter="fade">
                                      <p:cBhvr>
                                        <p:cTn id="24" dur="1000"/>
                                        <p:tgtEl>
                                          <p:spTgt spid="5">
                                            <p:graphicEl>
                                              <a:dgm id="{FF396E05-F6DE-477E-A14F-D0321F3F5654}"/>
                                            </p:graphicEl>
                                          </p:spTgt>
                                        </p:tgtEl>
                                      </p:cBhvr>
                                    </p:animEffect>
                                    <p:anim calcmode="lin" valueType="num">
                                      <p:cBhvr>
                                        <p:cTn id="25" dur="1000" fill="hold"/>
                                        <p:tgtEl>
                                          <p:spTgt spid="5">
                                            <p:graphicEl>
                                              <a:dgm id="{FF396E05-F6DE-477E-A14F-D0321F3F5654}"/>
                                            </p:graphicEl>
                                          </p:spTgt>
                                        </p:tgtEl>
                                        <p:attrNameLst>
                                          <p:attrName>ppt_x</p:attrName>
                                        </p:attrNameLst>
                                      </p:cBhvr>
                                      <p:tavLst>
                                        <p:tav tm="0">
                                          <p:val>
                                            <p:strVal val="#ppt_x"/>
                                          </p:val>
                                        </p:tav>
                                        <p:tav tm="100000">
                                          <p:val>
                                            <p:strVal val="#ppt_x"/>
                                          </p:val>
                                        </p:tav>
                                      </p:tavLst>
                                    </p:anim>
                                    <p:anim calcmode="lin" valueType="num">
                                      <p:cBhvr>
                                        <p:cTn id="26" dur="1000" fill="hold"/>
                                        <p:tgtEl>
                                          <p:spTgt spid="5">
                                            <p:graphicEl>
                                              <a:dgm id="{FF396E05-F6DE-477E-A14F-D0321F3F5654}"/>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
                                            <p:graphicEl>
                                              <a:dgm id="{7C0CDCB2-0C5D-4E9D-BC64-34BAEFD2E6D5}"/>
                                            </p:graphicEl>
                                          </p:spTgt>
                                        </p:tgtEl>
                                        <p:attrNameLst>
                                          <p:attrName>style.visibility</p:attrName>
                                        </p:attrNameLst>
                                      </p:cBhvr>
                                      <p:to>
                                        <p:strVal val="visible"/>
                                      </p:to>
                                    </p:set>
                                    <p:animEffect transition="in" filter="fade">
                                      <p:cBhvr>
                                        <p:cTn id="31" dur="1000"/>
                                        <p:tgtEl>
                                          <p:spTgt spid="5">
                                            <p:graphicEl>
                                              <a:dgm id="{7C0CDCB2-0C5D-4E9D-BC64-34BAEFD2E6D5}"/>
                                            </p:graphicEl>
                                          </p:spTgt>
                                        </p:tgtEl>
                                      </p:cBhvr>
                                    </p:animEffect>
                                    <p:anim calcmode="lin" valueType="num">
                                      <p:cBhvr>
                                        <p:cTn id="32" dur="1000" fill="hold"/>
                                        <p:tgtEl>
                                          <p:spTgt spid="5">
                                            <p:graphicEl>
                                              <a:dgm id="{7C0CDCB2-0C5D-4E9D-BC64-34BAEFD2E6D5}"/>
                                            </p:graphicEl>
                                          </p:spTgt>
                                        </p:tgtEl>
                                        <p:attrNameLst>
                                          <p:attrName>ppt_x</p:attrName>
                                        </p:attrNameLst>
                                      </p:cBhvr>
                                      <p:tavLst>
                                        <p:tav tm="0">
                                          <p:val>
                                            <p:strVal val="#ppt_x"/>
                                          </p:val>
                                        </p:tav>
                                        <p:tav tm="100000">
                                          <p:val>
                                            <p:strVal val="#ppt_x"/>
                                          </p:val>
                                        </p:tav>
                                      </p:tavLst>
                                    </p:anim>
                                    <p:anim calcmode="lin" valueType="num">
                                      <p:cBhvr>
                                        <p:cTn id="33" dur="1000" fill="hold"/>
                                        <p:tgtEl>
                                          <p:spTgt spid="5">
                                            <p:graphicEl>
                                              <a:dgm id="{7C0CDCB2-0C5D-4E9D-BC64-34BAEFD2E6D5}"/>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
                                            <p:graphicEl>
                                              <a:dgm id="{33149602-7B47-4726-A1F9-5F9DD00B30B2}"/>
                                            </p:graphicEl>
                                          </p:spTgt>
                                        </p:tgtEl>
                                        <p:attrNameLst>
                                          <p:attrName>style.visibility</p:attrName>
                                        </p:attrNameLst>
                                      </p:cBhvr>
                                      <p:to>
                                        <p:strVal val="visible"/>
                                      </p:to>
                                    </p:set>
                                    <p:animEffect transition="in" filter="fade">
                                      <p:cBhvr>
                                        <p:cTn id="36" dur="1000"/>
                                        <p:tgtEl>
                                          <p:spTgt spid="5">
                                            <p:graphicEl>
                                              <a:dgm id="{33149602-7B47-4726-A1F9-5F9DD00B30B2}"/>
                                            </p:graphicEl>
                                          </p:spTgt>
                                        </p:tgtEl>
                                      </p:cBhvr>
                                    </p:animEffect>
                                    <p:anim calcmode="lin" valueType="num">
                                      <p:cBhvr>
                                        <p:cTn id="37" dur="1000" fill="hold"/>
                                        <p:tgtEl>
                                          <p:spTgt spid="5">
                                            <p:graphicEl>
                                              <a:dgm id="{33149602-7B47-4726-A1F9-5F9DD00B30B2}"/>
                                            </p:graphicEl>
                                          </p:spTgt>
                                        </p:tgtEl>
                                        <p:attrNameLst>
                                          <p:attrName>ppt_x</p:attrName>
                                        </p:attrNameLst>
                                      </p:cBhvr>
                                      <p:tavLst>
                                        <p:tav tm="0">
                                          <p:val>
                                            <p:strVal val="#ppt_x"/>
                                          </p:val>
                                        </p:tav>
                                        <p:tav tm="100000">
                                          <p:val>
                                            <p:strVal val="#ppt_x"/>
                                          </p:val>
                                        </p:tav>
                                      </p:tavLst>
                                    </p:anim>
                                    <p:anim calcmode="lin" valueType="num">
                                      <p:cBhvr>
                                        <p:cTn id="38" dur="1000" fill="hold"/>
                                        <p:tgtEl>
                                          <p:spTgt spid="5">
                                            <p:graphicEl>
                                              <a:dgm id="{33149602-7B47-4726-A1F9-5F9DD00B30B2}"/>
                                            </p:graphic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
                                            <p:graphicEl>
                                              <a:dgm id="{B64396F9-95CE-4472-9168-EE9A6E0C7411}"/>
                                            </p:graphicEl>
                                          </p:spTgt>
                                        </p:tgtEl>
                                        <p:attrNameLst>
                                          <p:attrName>style.visibility</p:attrName>
                                        </p:attrNameLst>
                                      </p:cBhvr>
                                      <p:to>
                                        <p:strVal val="visible"/>
                                      </p:to>
                                    </p:set>
                                    <p:animEffect transition="in" filter="fade">
                                      <p:cBhvr>
                                        <p:cTn id="43" dur="1000"/>
                                        <p:tgtEl>
                                          <p:spTgt spid="5">
                                            <p:graphicEl>
                                              <a:dgm id="{B64396F9-95CE-4472-9168-EE9A6E0C7411}"/>
                                            </p:graphicEl>
                                          </p:spTgt>
                                        </p:tgtEl>
                                      </p:cBhvr>
                                    </p:animEffect>
                                    <p:anim calcmode="lin" valueType="num">
                                      <p:cBhvr>
                                        <p:cTn id="44" dur="1000" fill="hold"/>
                                        <p:tgtEl>
                                          <p:spTgt spid="5">
                                            <p:graphicEl>
                                              <a:dgm id="{B64396F9-95CE-4472-9168-EE9A6E0C7411}"/>
                                            </p:graphicEl>
                                          </p:spTgt>
                                        </p:tgtEl>
                                        <p:attrNameLst>
                                          <p:attrName>ppt_x</p:attrName>
                                        </p:attrNameLst>
                                      </p:cBhvr>
                                      <p:tavLst>
                                        <p:tav tm="0">
                                          <p:val>
                                            <p:strVal val="#ppt_x"/>
                                          </p:val>
                                        </p:tav>
                                        <p:tav tm="100000">
                                          <p:val>
                                            <p:strVal val="#ppt_x"/>
                                          </p:val>
                                        </p:tav>
                                      </p:tavLst>
                                    </p:anim>
                                    <p:anim calcmode="lin" valueType="num">
                                      <p:cBhvr>
                                        <p:cTn id="45" dur="1000" fill="hold"/>
                                        <p:tgtEl>
                                          <p:spTgt spid="5">
                                            <p:graphicEl>
                                              <a:dgm id="{B64396F9-95CE-4472-9168-EE9A6E0C7411}"/>
                                            </p:graphic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graphicEl>
                                              <a:dgm id="{4971F7E6-E48E-486B-A846-D24765E7E77E}"/>
                                            </p:graphicEl>
                                          </p:spTgt>
                                        </p:tgtEl>
                                        <p:attrNameLst>
                                          <p:attrName>style.visibility</p:attrName>
                                        </p:attrNameLst>
                                      </p:cBhvr>
                                      <p:to>
                                        <p:strVal val="visible"/>
                                      </p:to>
                                    </p:set>
                                    <p:animEffect transition="in" filter="fade">
                                      <p:cBhvr>
                                        <p:cTn id="48" dur="1000"/>
                                        <p:tgtEl>
                                          <p:spTgt spid="5">
                                            <p:graphicEl>
                                              <a:dgm id="{4971F7E6-E48E-486B-A846-D24765E7E77E}"/>
                                            </p:graphicEl>
                                          </p:spTgt>
                                        </p:tgtEl>
                                      </p:cBhvr>
                                    </p:animEffect>
                                    <p:anim calcmode="lin" valueType="num">
                                      <p:cBhvr>
                                        <p:cTn id="49" dur="1000" fill="hold"/>
                                        <p:tgtEl>
                                          <p:spTgt spid="5">
                                            <p:graphicEl>
                                              <a:dgm id="{4971F7E6-E48E-486B-A846-D24765E7E77E}"/>
                                            </p:graphicEl>
                                          </p:spTgt>
                                        </p:tgtEl>
                                        <p:attrNameLst>
                                          <p:attrName>ppt_x</p:attrName>
                                        </p:attrNameLst>
                                      </p:cBhvr>
                                      <p:tavLst>
                                        <p:tav tm="0">
                                          <p:val>
                                            <p:strVal val="#ppt_x"/>
                                          </p:val>
                                        </p:tav>
                                        <p:tav tm="100000">
                                          <p:val>
                                            <p:strVal val="#ppt_x"/>
                                          </p:val>
                                        </p:tav>
                                      </p:tavLst>
                                    </p:anim>
                                    <p:anim calcmode="lin" valueType="num">
                                      <p:cBhvr>
                                        <p:cTn id="50" dur="1000" fill="hold"/>
                                        <p:tgtEl>
                                          <p:spTgt spid="5">
                                            <p:graphicEl>
                                              <a:dgm id="{4971F7E6-E48E-486B-A846-D24765E7E77E}"/>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graphicEl>
                                              <a:dgm id="{213A1144-D888-41DF-9363-70377A03FEC3}"/>
                                            </p:graphicEl>
                                          </p:spTgt>
                                        </p:tgtEl>
                                        <p:attrNameLst>
                                          <p:attrName>style.visibility</p:attrName>
                                        </p:attrNameLst>
                                      </p:cBhvr>
                                      <p:to>
                                        <p:strVal val="visible"/>
                                      </p:to>
                                    </p:set>
                                    <p:animEffect transition="in" filter="fade">
                                      <p:cBhvr>
                                        <p:cTn id="55" dur="1000"/>
                                        <p:tgtEl>
                                          <p:spTgt spid="5">
                                            <p:graphicEl>
                                              <a:dgm id="{213A1144-D888-41DF-9363-70377A03FEC3}"/>
                                            </p:graphicEl>
                                          </p:spTgt>
                                        </p:tgtEl>
                                      </p:cBhvr>
                                    </p:animEffect>
                                    <p:anim calcmode="lin" valueType="num">
                                      <p:cBhvr>
                                        <p:cTn id="56" dur="1000" fill="hold"/>
                                        <p:tgtEl>
                                          <p:spTgt spid="5">
                                            <p:graphicEl>
                                              <a:dgm id="{213A1144-D888-41DF-9363-70377A03FEC3}"/>
                                            </p:graphicEl>
                                          </p:spTgt>
                                        </p:tgtEl>
                                        <p:attrNameLst>
                                          <p:attrName>ppt_x</p:attrName>
                                        </p:attrNameLst>
                                      </p:cBhvr>
                                      <p:tavLst>
                                        <p:tav tm="0">
                                          <p:val>
                                            <p:strVal val="#ppt_x"/>
                                          </p:val>
                                        </p:tav>
                                        <p:tav tm="100000">
                                          <p:val>
                                            <p:strVal val="#ppt_x"/>
                                          </p:val>
                                        </p:tav>
                                      </p:tavLst>
                                    </p:anim>
                                    <p:anim calcmode="lin" valueType="num">
                                      <p:cBhvr>
                                        <p:cTn id="57" dur="1000" fill="hold"/>
                                        <p:tgtEl>
                                          <p:spTgt spid="5">
                                            <p:graphicEl>
                                              <a:dgm id="{213A1144-D888-41DF-9363-70377A03FEC3}"/>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5">
                                            <p:graphicEl>
                                              <a:dgm id="{420A3A07-B1B5-4328-BFCF-7B5F936908AE}"/>
                                            </p:graphicEl>
                                          </p:spTgt>
                                        </p:tgtEl>
                                        <p:attrNameLst>
                                          <p:attrName>style.visibility</p:attrName>
                                        </p:attrNameLst>
                                      </p:cBhvr>
                                      <p:to>
                                        <p:strVal val="visible"/>
                                      </p:to>
                                    </p:set>
                                    <p:animEffect transition="in" filter="fade">
                                      <p:cBhvr>
                                        <p:cTn id="60" dur="1000"/>
                                        <p:tgtEl>
                                          <p:spTgt spid="5">
                                            <p:graphicEl>
                                              <a:dgm id="{420A3A07-B1B5-4328-BFCF-7B5F936908AE}"/>
                                            </p:graphicEl>
                                          </p:spTgt>
                                        </p:tgtEl>
                                      </p:cBhvr>
                                    </p:animEffect>
                                    <p:anim calcmode="lin" valueType="num">
                                      <p:cBhvr>
                                        <p:cTn id="61" dur="1000" fill="hold"/>
                                        <p:tgtEl>
                                          <p:spTgt spid="5">
                                            <p:graphicEl>
                                              <a:dgm id="{420A3A07-B1B5-4328-BFCF-7B5F936908AE}"/>
                                            </p:graphicEl>
                                          </p:spTgt>
                                        </p:tgtEl>
                                        <p:attrNameLst>
                                          <p:attrName>ppt_x</p:attrName>
                                        </p:attrNameLst>
                                      </p:cBhvr>
                                      <p:tavLst>
                                        <p:tav tm="0">
                                          <p:val>
                                            <p:strVal val="#ppt_x"/>
                                          </p:val>
                                        </p:tav>
                                        <p:tav tm="100000">
                                          <p:val>
                                            <p:strVal val="#ppt_x"/>
                                          </p:val>
                                        </p:tav>
                                      </p:tavLst>
                                    </p:anim>
                                    <p:anim calcmode="lin" valueType="num">
                                      <p:cBhvr>
                                        <p:cTn id="62" dur="1000" fill="hold"/>
                                        <p:tgtEl>
                                          <p:spTgt spid="5">
                                            <p:graphicEl>
                                              <a:dgm id="{420A3A07-B1B5-4328-BFCF-7B5F936908AE}"/>
                                            </p:graphic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5">
                                            <p:graphicEl>
                                              <a:dgm id="{12104D9F-7FD6-4D85-984E-21D26FA2628B}"/>
                                            </p:graphicEl>
                                          </p:spTgt>
                                        </p:tgtEl>
                                        <p:attrNameLst>
                                          <p:attrName>style.visibility</p:attrName>
                                        </p:attrNameLst>
                                      </p:cBhvr>
                                      <p:to>
                                        <p:strVal val="visible"/>
                                      </p:to>
                                    </p:set>
                                    <p:animEffect transition="in" filter="fade">
                                      <p:cBhvr>
                                        <p:cTn id="67" dur="1000"/>
                                        <p:tgtEl>
                                          <p:spTgt spid="5">
                                            <p:graphicEl>
                                              <a:dgm id="{12104D9F-7FD6-4D85-984E-21D26FA2628B}"/>
                                            </p:graphicEl>
                                          </p:spTgt>
                                        </p:tgtEl>
                                      </p:cBhvr>
                                    </p:animEffect>
                                    <p:anim calcmode="lin" valueType="num">
                                      <p:cBhvr>
                                        <p:cTn id="68" dur="1000" fill="hold"/>
                                        <p:tgtEl>
                                          <p:spTgt spid="5">
                                            <p:graphicEl>
                                              <a:dgm id="{12104D9F-7FD6-4D85-984E-21D26FA2628B}"/>
                                            </p:graphicEl>
                                          </p:spTgt>
                                        </p:tgtEl>
                                        <p:attrNameLst>
                                          <p:attrName>ppt_x</p:attrName>
                                        </p:attrNameLst>
                                      </p:cBhvr>
                                      <p:tavLst>
                                        <p:tav tm="0">
                                          <p:val>
                                            <p:strVal val="#ppt_x"/>
                                          </p:val>
                                        </p:tav>
                                        <p:tav tm="100000">
                                          <p:val>
                                            <p:strVal val="#ppt_x"/>
                                          </p:val>
                                        </p:tav>
                                      </p:tavLst>
                                    </p:anim>
                                    <p:anim calcmode="lin" valueType="num">
                                      <p:cBhvr>
                                        <p:cTn id="69" dur="1000" fill="hold"/>
                                        <p:tgtEl>
                                          <p:spTgt spid="5">
                                            <p:graphicEl>
                                              <a:dgm id="{12104D9F-7FD6-4D85-984E-21D26FA2628B}"/>
                                            </p:graphic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5">
                                            <p:graphicEl>
                                              <a:dgm id="{211AA2A6-528C-4CE6-9216-6F8E68A65921}"/>
                                            </p:graphicEl>
                                          </p:spTgt>
                                        </p:tgtEl>
                                        <p:attrNameLst>
                                          <p:attrName>style.visibility</p:attrName>
                                        </p:attrNameLst>
                                      </p:cBhvr>
                                      <p:to>
                                        <p:strVal val="visible"/>
                                      </p:to>
                                    </p:set>
                                    <p:animEffect transition="in" filter="fade">
                                      <p:cBhvr>
                                        <p:cTn id="72" dur="1000"/>
                                        <p:tgtEl>
                                          <p:spTgt spid="5">
                                            <p:graphicEl>
                                              <a:dgm id="{211AA2A6-528C-4CE6-9216-6F8E68A65921}"/>
                                            </p:graphicEl>
                                          </p:spTgt>
                                        </p:tgtEl>
                                      </p:cBhvr>
                                    </p:animEffect>
                                    <p:anim calcmode="lin" valueType="num">
                                      <p:cBhvr>
                                        <p:cTn id="73" dur="1000" fill="hold"/>
                                        <p:tgtEl>
                                          <p:spTgt spid="5">
                                            <p:graphicEl>
                                              <a:dgm id="{211AA2A6-528C-4CE6-9216-6F8E68A65921}"/>
                                            </p:graphicEl>
                                          </p:spTgt>
                                        </p:tgtEl>
                                        <p:attrNameLst>
                                          <p:attrName>ppt_x</p:attrName>
                                        </p:attrNameLst>
                                      </p:cBhvr>
                                      <p:tavLst>
                                        <p:tav tm="0">
                                          <p:val>
                                            <p:strVal val="#ppt_x"/>
                                          </p:val>
                                        </p:tav>
                                        <p:tav tm="100000">
                                          <p:val>
                                            <p:strVal val="#ppt_x"/>
                                          </p:val>
                                        </p:tav>
                                      </p:tavLst>
                                    </p:anim>
                                    <p:anim calcmode="lin" valueType="num">
                                      <p:cBhvr>
                                        <p:cTn id="74" dur="1000" fill="hold"/>
                                        <p:tgtEl>
                                          <p:spTgt spid="5">
                                            <p:graphicEl>
                                              <a:dgm id="{211AA2A6-528C-4CE6-9216-6F8E68A65921}"/>
                                            </p:graphic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graphicEl>
                                              <a:dgm id="{2B2CC1F2-68ED-4DBD-B551-6AAE00FCB6D2}"/>
                                            </p:graphicEl>
                                          </p:spTgt>
                                        </p:tgtEl>
                                        <p:attrNameLst>
                                          <p:attrName>style.visibility</p:attrName>
                                        </p:attrNameLst>
                                      </p:cBhvr>
                                      <p:to>
                                        <p:strVal val="visible"/>
                                      </p:to>
                                    </p:set>
                                    <p:animEffect transition="in" filter="fade">
                                      <p:cBhvr>
                                        <p:cTn id="79" dur="1000"/>
                                        <p:tgtEl>
                                          <p:spTgt spid="5">
                                            <p:graphicEl>
                                              <a:dgm id="{2B2CC1F2-68ED-4DBD-B551-6AAE00FCB6D2}"/>
                                            </p:graphicEl>
                                          </p:spTgt>
                                        </p:tgtEl>
                                      </p:cBhvr>
                                    </p:animEffect>
                                    <p:anim calcmode="lin" valueType="num">
                                      <p:cBhvr>
                                        <p:cTn id="80" dur="1000" fill="hold"/>
                                        <p:tgtEl>
                                          <p:spTgt spid="5">
                                            <p:graphicEl>
                                              <a:dgm id="{2B2CC1F2-68ED-4DBD-B551-6AAE00FCB6D2}"/>
                                            </p:graphicEl>
                                          </p:spTgt>
                                        </p:tgtEl>
                                        <p:attrNameLst>
                                          <p:attrName>ppt_x</p:attrName>
                                        </p:attrNameLst>
                                      </p:cBhvr>
                                      <p:tavLst>
                                        <p:tav tm="0">
                                          <p:val>
                                            <p:strVal val="#ppt_x"/>
                                          </p:val>
                                        </p:tav>
                                        <p:tav tm="100000">
                                          <p:val>
                                            <p:strVal val="#ppt_x"/>
                                          </p:val>
                                        </p:tav>
                                      </p:tavLst>
                                    </p:anim>
                                    <p:anim calcmode="lin" valueType="num">
                                      <p:cBhvr>
                                        <p:cTn id="81" dur="1000" fill="hold"/>
                                        <p:tgtEl>
                                          <p:spTgt spid="5">
                                            <p:graphicEl>
                                              <a:dgm id="{2B2CC1F2-68ED-4DBD-B551-6AAE00FCB6D2}"/>
                                            </p:graphic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
                                            <p:graphicEl>
                                              <a:dgm id="{05706A54-5F3F-4B1D-9512-14CCC68A2DF1}"/>
                                            </p:graphicEl>
                                          </p:spTgt>
                                        </p:tgtEl>
                                        <p:attrNameLst>
                                          <p:attrName>style.visibility</p:attrName>
                                        </p:attrNameLst>
                                      </p:cBhvr>
                                      <p:to>
                                        <p:strVal val="visible"/>
                                      </p:to>
                                    </p:set>
                                    <p:animEffect transition="in" filter="fade">
                                      <p:cBhvr>
                                        <p:cTn id="84" dur="1000"/>
                                        <p:tgtEl>
                                          <p:spTgt spid="5">
                                            <p:graphicEl>
                                              <a:dgm id="{05706A54-5F3F-4B1D-9512-14CCC68A2DF1}"/>
                                            </p:graphicEl>
                                          </p:spTgt>
                                        </p:tgtEl>
                                      </p:cBhvr>
                                    </p:animEffect>
                                    <p:anim calcmode="lin" valueType="num">
                                      <p:cBhvr>
                                        <p:cTn id="85" dur="1000" fill="hold"/>
                                        <p:tgtEl>
                                          <p:spTgt spid="5">
                                            <p:graphicEl>
                                              <a:dgm id="{05706A54-5F3F-4B1D-9512-14CCC68A2DF1}"/>
                                            </p:graphicEl>
                                          </p:spTgt>
                                        </p:tgtEl>
                                        <p:attrNameLst>
                                          <p:attrName>ppt_x</p:attrName>
                                        </p:attrNameLst>
                                      </p:cBhvr>
                                      <p:tavLst>
                                        <p:tav tm="0">
                                          <p:val>
                                            <p:strVal val="#ppt_x"/>
                                          </p:val>
                                        </p:tav>
                                        <p:tav tm="100000">
                                          <p:val>
                                            <p:strVal val="#ppt_x"/>
                                          </p:val>
                                        </p:tav>
                                      </p:tavLst>
                                    </p:anim>
                                    <p:anim calcmode="lin" valueType="num">
                                      <p:cBhvr>
                                        <p:cTn id="86" dur="1000" fill="hold"/>
                                        <p:tgtEl>
                                          <p:spTgt spid="5">
                                            <p:graphicEl>
                                              <a:dgm id="{05706A54-5F3F-4B1D-9512-14CCC68A2DF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deficiency –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treatment</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862764004"/>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38231132"/>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C6EAEB37-5FBA-4EE6-A3E0-4E62489FCC56}"/>
                                            </p:graphicEl>
                                          </p:spTgt>
                                        </p:tgtEl>
                                        <p:attrNameLst>
                                          <p:attrName>style.visibility</p:attrName>
                                        </p:attrNameLst>
                                      </p:cBhvr>
                                      <p:to>
                                        <p:strVal val="visible"/>
                                      </p:to>
                                    </p:set>
                                    <p:animEffect transition="in" filter="fade">
                                      <p:cBhvr>
                                        <p:cTn id="7" dur="1000"/>
                                        <p:tgtEl>
                                          <p:spTgt spid="4">
                                            <p:graphicEl>
                                              <a:dgm id="{C6EAEB37-5FBA-4EE6-A3E0-4E62489FCC56}"/>
                                            </p:graphicEl>
                                          </p:spTgt>
                                        </p:tgtEl>
                                      </p:cBhvr>
                                    </p:animEffect>
                                    <p:anim calcmode="lin" valueType="num">
                                      <p:cBhvr>
                                        <p:cTn id="8" dur="1000" fill="hold"/>
                                        <p:tgtEl>
                                          <p:spTgt spid="4">
                                            <p:graphicEl>
                                              <a:dgm id="{C6EAEB37-5FBA-4EE6-A3E0-4E62489FCC56}"/>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C6EAEB37-5FBA-4EE6-A3E0-4E62489FCC56}"/>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A9D97BF2-82CD-408B-A94C-30EAA321E2B7}"/>
                                            </p:graphicEl>
                                          </p:spTgt>
                                        </p:tgtEl>
                                        <p:attrNameLst>
                                          <p:attrName>style.visibility</p:attrName>
                                        </p:attrNameLst>
                                      </p:cBhvr>
                                      <p:to>
                                        <p:strVal val="visible"/>
                                      </p:to>
                                    </p:set>
                                    <p:animEffect transition="in" filter="fade">
                                      <p:cBhvr>
                                        <p:cTn id="14" dur="1000"/>
                                        <p:tgtEl>
                                          <p:spTgt spid="4">
                                            <p:graphicEl>
                                              <a:dgm id="{A9D97BF2-82CD-408B-A94C-30EAA321E2B7}"/>
                                            </p:graphicEl>
                                          </p:spTgt>
                                        </p:tgtEl>
                                      </p:cBhvr>
                                    </p:animEffect>
                                    <p:anim calcmode="lin" valueType="num">
                                      <p:cBhvr>
                                        <p:cTn id="15" dur="1000" fill="hold"/>
                                        <p:tgtEl>
                                          <p:spTgt spid="4">
                                            <p:graphicEl>
                                              <a:dgm id="{A9D97BF2-82CD-408B-A94C-30EAA321E2B7}"/>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A9D97BF2-82CD-408B-A94C-30EAA321E2B7}"/>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A132D7A2-7C4A-472C-B34F-293118BD2E9D}"/>
                                            </p:graphicEl>
                                          </p:spTgt>
                                        </p:tgtEl>
                                        <p:attrNameLst>
                                          <p:attrName>style.visibility</p:attrName>
                                        </p:attrNameLst>
                                      </p:cBhvr>
                                      <p:to>
                                        <p:strVal val="visible"/>
                                      </p:to>
                                    </p:set>
                                    <p:animEffect transition="in" filter="fade">
                                      <p:cBhvr>
                                        <p:cTn id="21" dur="1000"/>
                                        <p:tgtEl>
                                          <p:spTgt spid="4">
                                            <p:graphicEl>
                                              <a:dgm id="{A132D7A2-7C4A-472C-B34F-293118BD2E9D}"/>
                                            </p:graphicEl>
                                          </p:spTgt>
                                        </p:tgtEl>
                                      </p:cBhvr>
                                    </p:animEffect>
                                    <p:anim calcmode="lin" valueType="num">
                                      <p:cBhvr>
                                        <p:cTn id="22" dur="1000" fill="hold"/>
                                        <p:tgtEl>
                                          <p:spTgt spid="4">
                                            <p:graphicEl>
                                              <a:dgm id="{A132D7A2-7C4A-472C-B34F-293118BD2E9D}"/>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A132D7A2-7C4A-472C-B34F-293118BD2E9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1A216F9F-51E1-43C9-85CC-8E64493F0514}"/>
                                            </p:graphicEl>
                                          </p:spTgt>
                                        </p:tgtEl>
                                        <p:attrNameLst>
                                          <p:attrName>style.visibility</p:attrName>
                                        </p:attrNameLst>
                                      </p:cBhvr>
                                      <p:to>
                                        <p:strVal val="visible"/>
                                      </p:to>
                                    </p:set>
                                    <p:animEffect transition="in" filter="fade">
                                      <p:cBhvr>
                                        <p:cTn id="28" dur="1000"/>
                                        <p:tgtEl>
                                          <p:spTgt spid="4">
                                            <p:graphicEl>
                                              <a:dgm id="{1A216F9F-51E1-43C9-85CC-8E64493F0514}"/>
                                            </p:graphicEl>
                                          </p:spTgt>
                                        </p:tgtEl>
                                      </p:cBhvr>
                                    </p:animEffect>
                                    <p:anim calcmode="lin" valueType="num">
                                      <p:cBhvr>
                                        <p:cTn id="29" dur="1000" fill="hold"/>
                                        <p:tgtEl>
                                          <p:spTgt spid="4">
                                            <p:graphicEl>
                                              <a:dgm id="{1A216F9F-51E1-43C9-85CC-8E64493F0514}"/>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1A216F9F-51E1-43C9-85CC-8E64493F0514}"/>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ACD9141D-43A4-4968-B19A-94D5589C5A3C}"/>
                                            </p:graphicEl>
                                          </p:spTgt>
                                        </p:tgtEl>
                                        <p:attrNameLst>
                                          <p:attrName>style.visibility</p:attrName>
                                        </p:attrNameLst>
                                      </p:cBhvr>
                                      <p:to>
                                        <p:strVal val="visible"/>
                                      </p:to>
                                    </p:set>
                                    <p:animEffect transition="in" filter="fade">
                                      <p:cBhvr>
                                        <p:cTn id="35" dur="1000"/>
                                        <p:tgtEl>
                                          <p:spTgt spid="4">
                                            <p:graphicEl>
                                              <a:dgm id="{ACD9141D-43A4-4968-B19A-94D5589C5A3C}"/>
                                            </p:graphicEl>
                                          </p:spTgt>
                                        </p:tgtEl>
                                      </p:cBhvr>
                                    </p:animEffect>
                                    <p:anim calcmode="lin" valueType="num">
                                      <p:cBhvr>
                                        <p:cTn id="36" dur="1000" fill="hold"/>
                                        <p:tgtEl>
                                          <p:spTgt spid="4">
                                            <p:graphicEl>
                                              <a:dgm id="{ACD9141D-43A4-4968-B19A-94D5589C5A3C}"/>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ACD9141D-43A4-4968-B19A-94D5589C5A3C}"/>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B34FFD22-C64B-4AD0-9C1B-12E29E0B8A9F}"/>
                                            </p:graphicEl>
                                          </p:spTgt>
                                        </p:tgtEl>
                                        <p:attrNameLst>
                                          <p:attrName>style.visibility</p:attrName>
                                        </p:attrNameLst>
                                      </p:cBhvr>
                                      <p:to>
                                        <p:strVal val="visible"/>
                                      </p:to>
                                    </p:set>
                                    <p:animEffect transition="in" filter="fade">
                                      <p:cBhvr>
                                        <p:cTn id="42" dur="1000"/>
                                        <p:tgtEl>
                                          <p:spTgt spid="4">
                                            <p:graphicEl>
                                              <a:dgm id="{B34FFD22-C64B-4AD0-9C1B-12E29E0B8A9F}"/>
                                            </p:graphicEl>
                                          </p:spTgt>
                                        </p:tgtEl>
                                      </p:cBhvr>
                                    </p:animEffect>
                                    <p:anim calcmode="lin" valueType="num">
                                      <p:cBhvr>
                                        <p:cTn id="43" dur="1000" fill="hold"/>
                                        <p:tgtEl>
                                          <p:spTgt spid="4">
                                            <p:graphicEl>
                                              <a:dgm id="{B34FFD22-C64B-4AD0-9C1B-12E29E0B8A9F}"/>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B34FFD22-C64B-4AD0-9C1B-12E29E0B8A9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overload</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373905345"/>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3558279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0F376D81-3834-4DCD-A8FA-BA0641B27453}"/>
                                            </p:graphicEl>
                                          </p:spTgt>
                                        </p:tgtEl>
                                        <p:attrNameLst>
                                          <p:attrName>style.visibility</p:attrName>
                                        </p:attrNameLst>
                                      </p:cBhvr>
                                      <p:to>
                                        <p:strVal val="visible"/>
                                      </p:to>
                                    </p:set>
                                    <p:animEffect transition="in" filter="fade">
                                      <p:cBhvr>
                                        <p:cTn id="7" dur="1000"/>
                                        <p:tgtEl>
                                          <p:spTgt spid="4">
                                            <p:graphicEl>
                                              <a:dgm id="{0F376D81-3834-4DCD-A8FA-BA0641B27453}"/>
                                            </p:graphicEl>
                                          </p:spTgt>
                                        </p:tgtEl>
                                      </p:cBhvr>
                                    </p:animEffect>
                                    <p:anim calcmode="lin" valueType="num">
                                      <p:cBhvr>
                                        <p:cTn id="8" dur="1000" fill="hold"/>
                                        <p:tgtEl>
                                          <p:spTgt spid="4">
                                            <p:graphicEl>
                                              <a:dgm id="{0F376D81-3834-4DCD-A8FA-BA0641B27453}"/>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0F376D81-3834-4DCD-A8FA-BA0641B27453}"/>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C8F26D97-E8B7-4E5C-BE15-D24DCCDD3324}"/>
                                            </p:graphicEl>
                                          </p:spTgt>
                                        </p:tgtEl>
                                        <p:attrNameLst>
                                          <p:attrName>style.visibility</p:attrName>
                                        </p:attrNameLst>
                                      </p:cBhvr>
                                      <p:to>
                                        <p:strVal val="visible"/>
                                      </p:to>
                                    </p:set>
                                    <p:animEffect transition="in" filter="fade">
                                      <p:cBhvr>
                                        <p:cTn id="14" dur="1000"/>
                                        <p:tgtEl>
                                          <p:spTgt spid="4">
                                            <p:graphicEl>
                                              <a:dgm id="{C8F26D97-E8B7-4E5C-BE15-D24DCCDD3324}"/>
                                            </p:graphicEl>
                                          </p:spTgt>
                                        </p:tgtEl>
                                      </p:cBhvr>
                                    </p:animEffect>
                                    <p:anim calcmode="lin" valueType="num">
                                      <p:cBhvr>
                                        <p:cTn id="15" dur="1000" fill="hold"/>
                                        <p:tgtEl>
                                          <p:spTgt spid="4">
                                            <p:graphicEl>
                                              <a:dgm id="{C8F26D97-E8B7-4E5C-BE15-D24DCCDD3324}"/>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C8F26D97-E8B7-4E5C-BE15-D24DCCDD3324}"/>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40933911-EB9E-460B-9B2E-A2E49D099784}"/>
                                            </p:graphicEl>
                                          </p:spTgt>
                                        </p:tgtEl>
                                        <p:attrNameLst>
                                          <p:attrName>style.visibility</p:attrName>
                                        </p:attrNameLst>
                                      </p:cBhvr>
                                      <p:to>
                                        <p:strVal val="visible"/>
                                      </p:to>
                                    </p:set>
                                    <p:animEffect transition="in" filter="fade">
                                      <p:cBhvr>
                                        <p:cTn id="21" dur="1000"/>
                                        <p:tgtEl>
                                          <p:spTgt spid="4">
                                            <p:graphicEl>
                                              <a:dgm id="{40933911-EB9E-460B-9B2E-A2E49D099784}"/>
                                            </p:graphicEl>
                                          </p:spTgt>
                                        </p:tgtEl>
                                      </p:cBhvr>
                                    </p:animEffect>
                                    <p:anim calcmode="lin" valueType="num">
                                      <p:cBhvr>
                                        <p:cTn id="22" dur="1000" fill="hold"/>
                                        <p:tgtEl>
                                          <p:spTgt spid="4">
                                            <p:graphicEl>
                                              <a:dgm id="{40933911-EB9E-460B-9B2E-A2E49D099784}"/>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40933911-EB9E-460B-9B2E-A2E49D099784}"/>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659C52CE-0A3D-48AD-9B36-F0E76B24EC48}"/>
                                            </p:graphicEl>
                                          </p:spTgt>
                                        </p:tgtEl>
                                        <p:attrNameLst>
                                          <p:attrName>style.visibility</p:attrName>
                                        </p:attrNameLst>
                                      </p:cBhvr>
                                      <p:to>
                                        <p:strVal val="visible"/>
                                      </p:to>
                                    </p:set>
                                    <p:animEffect transition="in" filter="fade">
                                      <p:cBhvr>
                                        <p:cTn id="28" dur="1000"/>
                                        <p:tgtEl>
                                          <p:spTgt spid="4">
                                            <p:graphicEl>
                                              <a:dgm id="{659C52CE-0A3D-48AD-9B36-F0E76B24EC48}"/>
                                            </p:graphicEl>
                                          </p:spTgt>
                                        </p:tgtEl>
                                      </p:cBhvr>
                                    </p:animEffect>
                                    <p:anim calcmode="lin" valueType="num">
                                      <p:cBhvr>
                                        <p:cTn id="29" dur="1000" fill="hold"/>
                                        <p:tgtEl>
                                          <p:spTgt spid="4">
                                            <p:graphicEl>
                                              <a:dgm id="{659C52CE-0A3D-48AD-9B36-F0E76B24EC48}"/>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659C52CE-0A3D-48AD-9B36-F0E76B24EC48}"/>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D6CDF1A7-C7FE-4821-8BF8-3CB51DD54038}"/>
                                            </p:graphicEl>
                                          </p:spTgt>
                                        </p:tgtEl>
                                        <p:attrNameLst>
                                          <p:attrName>style.visibility</p:attrName>
                                        </p:attrNameLst>
                                      </p:cBhvr>
                                      <p:to>
                                        <p:strVal val="visible"/>
                                      </p:to>
                                    </p:set>
                                    <p:animEffect transition="in" filter="fade">
                                      <p:cBhvr>
                                        <p:cTn id="35" dur="1000"/>
                                        <p:tgtEl>
                                          <p:spTgt spid="4">
                                            <p:graphicEl>
                                              <a:dgm id="{D6CDF1A7-C7FE-4821-8BF8-3CB51DD54038}"/>
                                            </p:graphicEl>
                                          </p:spTgt>
                                        </p:tgtEl>
                                      </p:cBhvr>
                                    </p:animEffect>
                                    <p:anim calcmode="lin" valueType="num">
                                      <p:cBhvr>
                                        <p:cTn id="36" dur="1000" fill="hold"/>
                                        <p:tgtEl>
                                          <p:spTgt spid="4">
                                            <p:graphicEl>
                                              <a:dgm id="{D6CDF1A7-C7FE-4821-8BF8-3CB51DD54038}"/>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D6CDF1A7-C7FE-4821-8BF8-3CB51DD54038}"/>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36ABD1AC-8563-491D-8B7B-42F9664176B6}"/>
                                            </p:graphicEl>
                                          </p:spTgt>
                                        </p:tgtEl>
                                        <p:attrNameLst>
                                          <p:attrName>style.visibility</p:attrName>
                                        </p:attrNameLst>
                                      </p:cBhvr>
                                      <p:to>
                                        <p:strVal val="visible"/>
                                      </p:to>
                                    </p:set>
                                    <p:animEffect transition="in" filter="fade">
                                      <p:cBhvr>
                                        <p:cTn id="42" dur="1000"/>
                                        <p:tgtEl>
                                          <p:spTgt spid="4">
                                            <p:graphicEl>
                                              <a:dgm id="{36ABD1AC-8563-491D-8B7B-42F9664176B6}"/>
                                            </p:graphicEl>
                                          </p:spTgt>
                                        </p:tgtEl>
                                      </p:cBhvr>
                                    </p:animEffect>
                                    <p:anim calcmode="lin" valueType="num">
                                      <p:cBhvr>
                                        <p:cTn id="43" dur="1000" fill="hold"/>
                                        <p:tgtEl>
                                          <p:spTgt spid="4">
                                            <p:graphicEl>
                                              <a:dgm id="{36ABD1AC-8563-491D-8B7B-42F9664176B6}"/>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36ABD1AC-8563-491D-8B7B-42F9664176B6}"/>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8600" y="304800"/>
            <a:ext cx="8347075" cy="1216025"/>
          </a:xfrm>
        </p:spPr>
        <p:txBody>
          <a:bodyPr rtlCol="0">
            <a:normAutofit fontScale="90000"/>
          </a:bodyPr>
          <a:lstStyle/>
          <a:p>
            <a:pPr fontAlgn="auto">
              <a:spcAft>
                <a:spcPts val="0"/>
              </a:spcAft>
              <a:defRPr/>
            </a:pPr>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25968960"/>
        </p:xfrm>
        <a:graphic>
          <a:graphicData uri="http://schemas.openxmlformats.org/drawingml/2006/table">
            <a:tbl>
              <a:tblPr firstRow="1" bandRow="1">
                <a:tableStyleId>{5C22544A-7EE6-4342-B048-85BDC9FD1C3A}</a:tableStyleId>
              </a:tblPr>
              <a:tblGrid>
                <a:gridCol w="1828800"/>
                <a:gridCol w="1828800"/>
                <a:gridCol w="1219200"/>
                <a:gridCol w="2286000"/>
                <a:gridCol w="1981200"/>
              </a:tblGrid>
              <a:tr h="37084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Results</a:t>
                      </a:r>
                      <a:endParaRPr lang="en-IN" dirty="0"/>
                    </a:p>
                  </a:txBody>
                  <a:tcPr/>
                </a:tc>
                <a:tc>
                  <a:txBody>
                    <a:bodyPr/>
                    <a:lstStyle/>
                    <a:p>
                      <a:r>
                        <a:rPr lang="en-US" dirty="0" smtClean="0"/>
                        <a:t>Outcome</a:t>
                      </a:r>
                    </a:p>
                    <a:p>
                      <a:endParaRPr lang="en-US" dirty="0" smtClean="0"/>
                    </a:p>
                    <a:p>
                      <a:endParaRPr lang="en-IN" dirty="0"/>
                    </a:p>
                  </a:txBody>
                  <a:tcPr/>
                </a:tc>
              </a:tr>
              <a:tr h="5334000">
                <a:tc>
                  <a:txBody>
                    <a:bodyPr/>
                    <a:lstStyle/>
                    <a:p>
                      <a:r>
                        <a:rPr lang="en-US" sz="1800" u="sng" kern="1200" dirty="0" err="1" smtClean="0">
                          <a:solidFill>
                            <a:schemeClr val="dk1"/>
                          </a:solidFill>
                          <a:latin typeface="+mn-lt"/>
                          <a:ea typeface="+mn-ea"/>
                          <a:cs typeface="+mn-cs"/>
                          <a:hlinkClick r:id="rId2"/>
                        </a:rPr>
                        <a:t>Peña</a:t>
                      </a:r>
                      <a:r>
                        <a:rPr lang="en-US" sz="1800" u="sng" kern="1200" dirty="0" smtClean="0">
                          <a:solidFill>
                            <a:schemeClr val="dk1"/>
                          </a:solidFill>
                          <a:latin typeface="+mn-lt"/>
                          <a:ea typeface="+mn-ea"/>
                          <a:cs typeface="+mn-cs"/>
                          <a:hlinkClick r:id="rId2"/>
                        </a:rPr>
                        <a:t>-Rosas JP</a:t>
                      </a:r>
                      <a:r>
                        <a:rPr lang="en-US" sz="1800" kern="1200" baseline="30000" dirty="0" smtClean="0">
                          <a:solidFill>
                            <a:schemeClr val="dk1"/>
                          </a:solidFill>
                          <a:latin typeface="+mn-lt"/>
                          <a:ea typeface="+mn-ea"/>
                          <a:cs typeface="+mn-cs"/>
                        </a:rPr>
                        <a:t>1</a:t>
                      </a:r>
                      <a:r>
                        <a:rPr lang="en-US" sz="1800" kern="1200" dirty="0" smtClean="0">
                          <a:solidFill>
                            <a:schemeClr val="dk1"/>
                          </a:solidFill>
                          <a:latin typeface="+mn-lt"/>
                          <a:ea typeface="+mn-ea"/>
                          <a:cs typeface="+mn-cs"/>
                        </a:rPr>
                        <a:t>, </a:t>
                      </a:r>
                      <a:r>
                        <a:rPr lang="en-US" sz="1800" u="sng" kern="1200" dirty="0" smtClean="0">
                          <a:solidFill>
                            <a:schemeClr val="dk1"/>
                          </a:solidFill>
                          <a:latin typeface="+mn-lt"/>
                          <a:ea typeface="+mn-ea"/>
                          <a:cs typeface="+mn-cs"/>
                          <a:hlinkClick r:id="rId3"/>
                        </a:rPr>
                        <a:t>De-</a:t>
                      </a:r>
                      <a:r>
                        <a:rPr lang="en-US" sz="1800" u="sng" kern="1200" dirty="0" err="1" smtClean="0">
                          <a:solidFill>
                            <a:schemeClr val="dk1"/>
                          </a:solidFill>
                          <a:latin typeface="+mn-lt"/>
                          <a:ea typeface="+mn-ea"/>
                          <a:cs typeface="+mn-cs"/>
                          <a:hlinkClick r:id="rId3"/>
                        </a:rPr>
                        <a:t>Regil</a:t>
                      </a:r>
                      <a:r>
                        <a:rPr lang="en-US" sz="1800" u="sng" kern="1200" dirty="0" smtClean="0">
                          <a:solidFill>
                            <a:schemeClr val="dk1"/>
                          </a:solidFill>
                          <a:latin typeface="+mn-lt"/>
                          <a:ea typeface="+mn-ea"/>
                          <a:cs typeface="+mn-cs"/>
                          <a:hlinkClick r:id="rId3"/>
                        </a:rPr>
                        <a:t> LM</a:t>
                      </a:r>
                      <a:r>
                        <a:rPr lang="en-US" sz="1800" kern="1200" dirty="0" smtClean="0">
                          <a:solidFill>
                            <a:schemeClr val="dk1"/>
                          </a:solidFill>
                          <a:latin typeface="+mn-lt"/>
                          <a:ea typeface="+mn-ea"/>
                          <a:cs typeface="+mn-cs"/>
                        </a:rPr>
                        <a:t>, </a:t>
                      </a:r>
                      <a:r>
                        <a:rPr lang="en-US" sz="1800" u="sng" kern="1200" dirty="0" err="1" smtClean="0">
                          <a:solidFill>
                            <a:schemeClr val="dk1"/>
                          </a:solidFill>
                          <a:latin typeface="+mn-lt"/>
                          <a:ea typeface="+mn-ea"/>
                          <a:cs typeface="+mn-cs"/>
                          <a:hlinkClick r:id="rId4"/>
                        </a:rPr>
                        <a:t>Dowswell</a:t>
                      </a:r>
                      <a:r>
                        <a:rPr lang="en-US" sz="1800" u="sng" kern="1200" dirty="0" smtClean="0">
                          <a:solidFill>
                            <a:schemeClr val="dk1"/>
                          </a:solidFill>
                          <a:latin typeface="+mn-lt"/>
                          <a:ea typeface="+mn-ea"/>
                          <a:cs typeface="+mn-cs"/>
                          <a:hlinkClick r:id="rId4"/>
                        </a:rPr>
                        <a:t> T</a:t>
                      </a:r>
                      <a:r>
                        <a:rPr lang="en-US" sz="1800" kern="1200" dirty="0" smtClean="0">
                          <a:solidFill>
                            <a:schemeClr val="dk1"/>
                          </a:solidFill>
                          <a:latin typeface="+mn-lt"/>
                          <a:ea typeface="+mn-ea"/>
                          <a:cs typeface="+mn-cs"/>
                        </a:rPr>
                        <a:t>, </a:t>
                      </a:r>
                      <a:r>
                        <a:rPr lang="en-US" sz="1800" u="sng" kern="1200" dirty="0" err="1" smtClean="0">
                          <a:solidFill>
                            <a:schemeClr val="dk1"/>
                          </a:solidFill>
                          <a:latin typeface="+mn-lt"/>
                          <a:ea typeface="+mn-ea"/>
                          <a:cs typeface="+mn-cs"/>
                          <a:hlinkClick r:id="rId5"/>
                        </a:rPr>
                        <a:t>Viteri</a:t>
                      </a:r>
                      <a:r>
                        <a:rPr lang="en-US" sz="1800" u="sng" kern="1200" dirty="0" smtClean="0">
                          <a:solidFill>
                            <a:schemeClr val="dk1"/>
                          </a:solidFill>
                          <a:latin typeface="+mn-lt"/>
                          <a:ea typeface="+mn-ea"/>
                          <a:cs typeface="+mn-cs"/>
                          <a:hlinkClick r:id="rId5"/>
                        </a:rPr>
                        <a:t> FE</a:t>
                      </a:r>
                      <a:r>
                        <a:rPr lang="en-US" sz="1800" kern="1200" dirty="0" smtClean="0">
                          <a:solidFill>
                            <a:schemeClr val="dk1"/>
                          </a:solidFill>
                          <a:latin typeface="+mn-lt"/>
                          <a:ea typeface="+mn-ea"/>
                          <a:cs typeface="+mn-cs"/>
                        </a:rPr>
                        <a:t>.</a:t>
                      </a:r>
                    </a:p>
                    <a:p>
                      <a:r>
                        <a:rPr lang="en-US" sz="1800" u="sng" kern="1200" dirty="0" smtClean="0">
                          <a:solidFill>
                            <a:schemeClr val="dk1"/>
                          </a:solidFill>
                          <a:latin typeface="+mn-lt"/>
                          <a:ea typeface="+mn-ea"/>
                          <a:cs typeface="+mn-cs"/>
                          <a:hlinkClick r:id="rId6" tooltip="The Cochrane database of systematic reviews."/>
                        </a:rPr>
                        <a:t>Cochrane Database </a:t>
                      </a:r>
                      <a:r>
                        <a:rPr lang="en-US" sz="1800" u="sng" kern="1200" dirty="0" err="1" smtClean="0">
                          <a:solidFill>
                            <a:schemeClr val="dk1"/>
                          </a:solidFill>
                          <a:latin typeface="+mn-lt"/>
                          <a:ea typeface="+mn-ea"/>
                          <a:cs typeface="+mn-cs"/>
                          <a:hlinkClick r:id="rId6" tooltip="The Cochrane database of systematic reviews."/>
                        </a:rPr>
                        <a:t>Syst</a:t>
                      </a:r>
                      <a:r>
                        <a:rPr lang="en-US" sz="1800" u="sng" kern="1200" dirty="0" smtClean="0">
                          <a:solidFill>
                            <a:schemeClr val="dk1"/>
                          </a:solidFill>
                          <a:latin typeface="+mn-lt"/>
                          <a:ea typeface="+mn-ea"/>
                          <a:cs typeface="+mn-cs"/>
                          <a:hlinkClick r:id="rId6" tooltip="The Cochrane database of systematic reviews."/>
                        </a:rPr>
                        <a:t> Rev.</a:t>
                      </a:r>
                      <a:r>
                        <a:rPr lang="en-US" sz="1800" kern="1200" dirty="0" smtClean="0">
                          <a:solidFill>
                            <a:schemeClr val="dk1"/>
                          </a:solidFill>
                          <a:latin typeface="+mn-lt"/>
                          <a:ea typeface="+mn-ea"/>
                          <a:cs typeface="+mn-cs"/>
                        </a:rPr>
                        <a:t> 2012 Dec 12;12:CD004736. </a:t>
                      </a:r>
                      <a:r>
                        <a:rPr lang="en-US" sz="1800" kern="1200" dirty="0" err="1" smtClean="0">
                          <a:solidFill>
                            <a:schemeClr val="dk1"/>
                          </a:solidFill>
                          <a:latin typeface="+mn-lt"/>
                          <a:ea typeface="+mn-ea"/>
                          <a:cs typeface="+mn-cs"/>
                        </a:rPr>
                        <a:t>doi</a:t>
                      </a:r>
                      <a:r>
                        <a:rPr lang="en-US" sz="1800" kern="1200" dirty="0" smtClean="0">
                          <a:solidFill>
                            <a:schemeClr val="dk1"/>
                          </a:solidFill>
                          <a:latin typeface="+mn-lt"/>
                          <a:ea typeface="+mn-ea"/>
                          <a:cs typeface="+mn-cs"/>
                        </a:rPr>
                        <a:t>: 10.1002/14651858.CD004736.pub4.</a:t>
                      </a:r>
                    </a:p>
                    <a:p>
                      <a:pPr fontAlgn="base"/>
                      <a:endParaRPr lang="en-IN" dirty="0"/>
                    </a:p>
                  </a:txBody>
                  <a:tcPr/>
                </a:tc>
                <a:tc>
                  <a:txBody>
                    <a:bodyPr/>
                    <a:lstStyle/>
                    <a:p>
                      <a:r>
                        <a:rPr lang="en-IN" dirty="0" smtClean="0"/>
                        <a:t>RCT</a:t>
                      </a:r>
                      <a:endParaRPr lang="en-IN" dirty="0"/>
                    </a:p>
                  </a:txBody>
                  <a:tcPr/>
                </a:tc>
                <a:tc>
                  <a:txBody>
                    <a:bodyPr/>
                    <a:lstStyle/>
                    <a:p>
                      <a:r>
                        <a:rPr lang="en-IN" dirty="0" smtClean="0"/>
                        <a:t>L-II</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We included 60 trials. Forty-three trials, contributed data and compared the effects of daily oral supplements containing iron versus no iron or placebo. Overall, women taking iron supplements were less likely to have low birth weight newborns compared with controls and mean birth weight was 30.81 g greater for those infants whose mothers received iron during pregnancy. Preventive iron supplementation reduced the risk of maternal </a:t>
                      </a:r>
                      <a:r>
                        <a:rPr lang="en-US" sz="1800" kern="1200" dirty="0" err="1" smtClean="0">
                          <a:solidFill>
                            <a:schemeClr val="dk1"/>
                          </a:solidFill>
                          <a:latin typeface="+mn-lt"/>
                          <a:ea typeface="+mn-ea"/>
                          <a:cs typeface="+mn-cs"/>
                        </a:rPr>
                        <a:t>anaemia</a:t>
                      </a:r>
                      <a:r>
                        <a:rPr lang="en-US" sz="1800" kern="1200" dirty="0" smtClean="0">
                          <a:solidFill>
                            <a:schemeClr val="dk1"/>
                          </a:solidFill>
                          <a:latin typeface="+mn-lt"/>
                          <a:ea typeface="+mn-ea"/>
                          <a:cs typeface="+mn-cs"/>
                        </a:rPr>
                        <a:t> at term by 70% and iron deficiency at term by 57% . Although the difference between groups did not reach statistical significance, women who received iron supplements were more likely than controls to report side effects particularly at doses 60 mg of elemental iron or higher. Women receiving iron were on average more likely to have higher </a:t>
                      </a:r>
                      <a:r>
                        <a:rPr lang="en-US" sz="1800" kern="1200" dirty="0" err="1" smtClean="0">
                          <a:solidFill>
                            <a:schemeClr val="dk1"/>
                          </a:solidFill>
                          <a:latin typeface="+mn-lt"/>
                          <a:ea typeface="+mn-ea"/>
                          <a:cs typeface="+mn-cs"/>
                        </a:rPr>
                        <a:t>haemoglobin</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Hb</a:t>
                      </a:r>
                      <a:r>
                        <a:rPr lang="en-US" sz="1800" kern="1200" dirty="0" smtClean="0">
                          <a:solidFill>
                            <a:schemeClr val="dk1"/>
                          </a:solidFill>
                          <a:latin typeface="+mn-lt"/>
                          <a:ea typeface="+mn-ea"/>
                          <a:cs typeface="+mn-cs"/>
                        </a:rPr>
                        <a:t>) concentrations at term and in the postpartum period, but were at increased risk of </a:t>
                      </a:r>
                      <a:r>
                        <a:rPr lang="en-US" sz="1800" kern="1200" dirty="0" err="1" smtClean="0">
                          <a:solidFill>
                            <a:schemeClr val="dk1"/>
                          </a:solidFill>
                          <a:latin typeface="+mn-lt"/>
                          <a:ea typeface="+mn-ea"/>
                          <a:cs typeface="+mn-cs"/>
                        </a:rPr>
                        <a:t>Hb</a:t>
                      </a:r>
                      <a:r>
                        <a:rPr lang="en-US" sz="1800" kern="1200" dirty="0" smtClean="0">
                          <a:solidFill>
                            <a:schemeClr val="dk1"/>
                          </a:solidFill>
                          <a:latin typeface="+mn-lt"/>
                          <a:ea typeface="+mn-ea"/>
                          <a:cs typeface="+mn-cs"/>
                        </a:rPr>
                        <a:t> concentrations greater than 130g/L during pregnancy and at term. Twenty-three studies were conducted in countries that in 2011 had some malaria risk in parts of the country. In some of these countries malaria is present only in certain areas or up to a particular altitude. Only two of these reported malaria outcomes. There is no evidence that iron supplementation increases placental malaria. For some outcomes heterogeneity was higher than 50%.</a:t>
                      </a:r>
                    </a:p>
                    <a:p>
                      <a:endParaRPr lang="en-IN" dirty="0"/>
                    </a:p>
                  </a:txBody>
                  <a:tcPr/>
                </a:tc>
                <a:tc>
                  <a:txBody>
                    <a:bodyPr/>
                    <a:lstStyle/>
                    <a:p>
                      <a:r>
                        <a:rPr lang="en-US" sz="1800" kern="1200" dirty="0" smtClean="0">
                          <a:solidFill>
                            <a:schemeClr val="dk1"/>
                          </a:solidFill>
                          <a:latin typeface="+mn-lt"/>
                          <a:ea typeface="+mn-ea"/>
                          <a:cs typeface="+mn-cs"/>
                        </a:rPr>
                        <a:t>Prenatal supplementation with daily iron are effective to reduce the risk of low </a:t>
                      </a:r>
                      <a:r>
                        <a:rPr lang="en-US" sz="1800" kern="1200" dirty="0" err="1" smtClean="0">
                          <a:solidFill>
                            <a:schemeClr val="dk1"/>
                          </a:solidFill>
                          <a:latin typeface="+mn-lt"/>
                          <a:ea typeface="+mn-ea"/>
                          <a:cs typeface="+mn-cs"/>
                        </a:rPr>
                        <a:t>birthweight</a:t>
                      </a:r>
                      <a:r>
                        <a:rPr lang="en-US" sz="1800" kern="1200" dirty="0" smtClean="0">
                          <a:solidFill>
                            <a:schemeClr val="dk1"/>
                          </a:solidFill>
                          <a:latin typeface="+mn-lt"/>
                          <a:ea typeface="+mn-ea"/>
                          <a:cs typeface="+mn-cs"/>
                        </a:rPr>
                        <a:t>, and to prevent maternal </a:t>
                      </a:r>
                      <a:r>
                        <a:rPr lang="en-US" sz="1800" kern="1200" dirty="0" err="1" smtClean="0">
                          <a:solidFill>
                            <a:schemeClr val="dk1"/>
                          </a:solidFill>
                          <a:latin typeface="+mn-lt"/>
                          <a:ea typeface="+mn-ea"/>
                          <a:cs typeface="+mn-cs"/>
                        </a:rPr>
                        <a:t>anaemia</a:t>
                      </a:r>
                      <a:r>
                        <a:rPr lang="en-US" sz="1800" kern="1200" dirty="0" smtClean="0">
                          <a:solidFill>
                            <a:schemeClr val="dk1"/>
                          </a:solidFill>
                          <a:latin typeface="+mn-lt"/>
                          <a:ea typeface="+mn-ea"/>
                          <a:cs typeface="+mn-cs"/>
                        </a:rPr>
                        <a:t> and iron deficiency in pregnancy. Associated maternal side effects and particularly high </a:t>
                      </a:r>
                      <a:r>
                        <a:rPr lang="en-US" sz="1800" kern="1200" dirty="0" err="1" smtClean="0">
                          <a:solidFill>
                            <a:schemeClr val="dk1"/>
                          </a:solidFill>
                          <a:latin typeface="+mn-lt"/>
                          <a:ea typeface="+mn-ea"/>
                          <a:cs typeface="+mn-cs"/>
                        </a:rPr>
                        <a:t>Hb</a:t>
                      </a:r>
                      <a:r>
                        <a:rPr lang="en-US" sz="1800" kern="1200" dirty="0" smtClean="0">
                          <a:solidFill>
                            <a:schemeClr val="dk1"/>
                          </a:solidFill>
                          <a:latin typeface="+mn-lt"/>
                          <a:ea typeface="+mn-ea"/>
                          <a:cs typeface="+mn-cs"/>
                        </a:rPr>
                        <a:t> concentrations during pregnancy at currently used doses suggest the need to update recommendations on doses and regimens for routine iron supplementation.</a:t>
                      </a:r>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image.slidesharecdn.com/idaseminar-110202103435-phpapp01/95/slide-46-728.jpg?cb=1296664598"/>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027" name="Picture 3"/>
          <p:cNvPicPr>
            <a:picLocks noGrp="1" noChangeAspect="1" noChangeArrowheads="1"/>
          </p:cNvPicPr>
          <p:nvPr>
            <p:ph idx="1"/>
          </p:nvPr>
        </p:nvPicPr>
        <p:blipFill>
          <a:blip r:embed="rId2" cstate="print"/>
          <a:stretch>
            <a:fillRect/>
          </a:stretch>
        </p:blipFill>
        <p:spPr>
          <a:xfrm>
            <a:off x="3005280" y="530225"/>
            <a:ext cx="3179477" cy="4187825"/>
          </a:xfrm>
          <a:noFill/>
          <a:ln/>
        </p:spPr>
      </p:pic>
      <p:sp>
        <p:nvSpPr>
          <p:cNvPr id="5" name="Date Placeholder 3"/>
          <p:cNvSpPr>
            <a:spLocks noGrp="1"/>
          </p:cNvSpPr>
          <p:nvPr>
            <p:ph type="dt" sz="half" idx="10"/>
          </p:nvPr>
        </p:nvSpPr>
        <p:spPr/>
        <p:txBody>
          <a:bodyPr/>
          <a:lstStyle/>
          <a:p>
            <a:r>
              <a:rPr lang="en-US"/>
              <a:t>1st May 2010</a:t>
            </a:r>
          </a:p>
        </p:txBody>
      </p:sp>
      <p:sp>
        <p:nvSpPr>
          <p:cNvPr id="6" name="Footer Placeholder 4"/>
          <p:cNvSpPr>
            <a:spLocks noGrp="1"/>
          </p:cNvSpPr>
          <p:nvPr>
            <p:ph type="ftr" sz="quarter" idx="11"/>
          </p:nvPr>
        </p:nvSpPr>
        <p:spPr/>
        <p:txBody>
          <a:bodyPr/>
          <a:lstStyle/>
          <a:p>
            <a:r>
              <a:rPr lang="en-US"/>
              <a:t>Khorfakkan Scientific Anemia Day</a:t>
            </a:r>
          </a:p>
        </p:txBody>
      </p:sp>
      <p:sp>
        <p:nvSpPr>
          <p:cNvPr id="7" name="Slide Number Placeholder 5"/>
          <p:cNvSpPr>
            <a:spLocks noGrp="1"/>
          </p:cNvSpPr>
          <p:nvPr>
            <p:ph type="sldNum" sz="quarter" idx="12"/>
          </p:nvPr>
        </p:nvSpPr>
        <p:spPr/>
        <p:txBody>
          <a:bodyPr/>
          <a:lstStyle/>
          <a:p>
            <a:fld id="{3C453500-E65D-4CE3-BB5E-7DAA667EFDAF}" type="slidenum">
              <a:rPr lang="en-US"/>
              <a:pPr/>
              <a:t>27</a:t>
            </a:fld>
            <a:endParaRPr lang="en-US"/>
          </a:p>
        </p:txBody>
      </p:sp>
      <p:pic>
        <p:nvPicPr>
          <p:cNvPr id="257026"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57028" name="Rectangle 4"/>
          <p:cNvSpPr>
            <a:spLocks noChangeArrowheads="1"/>
          </p:cNvSpPr>
          <p:nvPr/>
        </p:nvSpPr>
        <p:spPr bwMode="auto">
          <a:xfrm>
            <a:off x="5029200" y="1143000"/>
            <a:ext cx="3657600" cy="2282825"/>
          </a:xfrm>
          <a:prstGeom prst="rect">
            <a:avLst/>
          </a:prstGeom>
          <a:noFill/>
          <a:ln w="9525">
            <a:noFill/>
            <a:miter lim="800000"/>
            <a:headEnd/>
            <a:tailEnd/>
          </a:ln>
          <a:effectLst/>
        </p:spPr>
        <p:txBody>
          <a:bodyPr anchor="ctr">
            <a:spAutoFit/>
          </a:bodyPr>
          <a:lstStyle/>
          <a:p>
            <a:r>
              <a:rPr lang="en-US"/>
              <a:t> </a:t>
            </a:r>
            <a:r>
              <a:rPr lang="en-US" sz="2400" b="1">
                <a:solidFill>
                  <a:srgbClr val="FF3300"/>
                </a:solidFill>
              </a:rPr>
              <a:t>Iron obtained from animal products is much more easily absorbed by the body than iron from plant sources</a:t>
            </a:r>
            <a:r>
              <a:rPr lang="en-US" sz="2400">
                <a:solidFill>
                  <a:srgbClr val="FF33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57028"/>
                                        </p:tgtEl>
                                        <p:attrNameLst>
                                          <p:attrName>style.visibility</p:attrName>
                                        </p:attrNameLst>
                                      </p:cBhvr>
                                      <p:to>
                                        <p:strVal val="visible"/>
                                      </p:to>
                                    </p:set>
                                    <p:animEffect transition="in" filter="checkerboard(across)">
                                      <p:cBhvr>
                                        <p:cTn id="7" dur="500"/>
                                        <p:tgtEl>
                                          <p:spTgt spid="257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image.slidesharecdn.com/idaseminar-110202103435-phpapp01/95/slide-50-728.jpg?cb=1296664598"/>
          <p:cNvPicPr/>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Minerals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76B28FE0-E350-46DE-A00B-3F44F03147D8}"/>
                                            </p:graphicEl>
                                          </p:spTgt>
                                        </p:tgtEl>
                                        <p:attrNameLst>
                                          <p:attrName>style.visibility</p:attrName>
                                        </p:attrNameLst>
                                      </p:cBhvr>
                                      <p:to>
                                        <p:strVal val="visible"/>
                                      </p:to>
                                    </p:set>
                                    <p:animEffect transition="in" filter="fade">
                                      <p:cBhvr>
                                        <p:cTn id="7" dur="1000"/>
                                        <p:tgtEl>
                                          <p:spTgt spid="4">
                                            <p:graphicEl>
                                              <a:dgm id="{76B28FE0-E350-46DE-A00B-3F44F03147D8}"/>
                                            </p:graphicEl>
                                          </p:spTgt>
                                        </p:tgtEl>
                                      </p:cBhvr>
                                    </p:animEffect>
                                    <p:anim calcmode="lin" valueType="num">
                                      <p:cBhvr>
                                        <p:cTn id="8" dur="1000" fill="hold"/>
                                        <p:tgtEl>
                                          <p:spTgt spid="4">
                                            <p:graphicEl>
                                              <a:dgm id="{76B28FE0-E350-46DE-A00B-3F44F03147D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76B28FE0-E350-46DE-A00B-3F44F03147D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10CB9819-700D-4F1D-9D50-4B19F651EAB6}"/>
                                            </p:graphicEl>
                                          </p:spTgt>
                                        </p:tgtEl>
                                        <p:attrNameLst>
                                          <p:attrName>style.visibility</p:attrName>
                                        </p:attrNameLst>
                                      </p:cBhvr>
                                      <p:to>
                                        <p:strVal val="visible"/>
                                      </p:to>
                                    </p:set>
                                    <p:animEffect transition="in" filter="fade">
                                      <p:cBhvr>
                                        <p:cTn id="14" dur="1000"/>
                                        <p:tgtEl>
                                          <p:spTgt spid="4">
                                            <p:graphicEl>
                                              <a:dgm id="{10CB9819-700D-4F1D-9D50-4B19F651EAB6}"/>
                                            </p:graphicEl>
                                          </p:spTgt>
                                        </p:tgtEl>
                                      </p:cBhvr>
                                    </p:animEffect>
                                    <p:anim calcmode="lin" valueType="num">
                                      <p:cBhvr>
                                        <p:cTn id="15" dur="1000" fill="hold"/>
                                        <p:tgtEl>
                                          <p:spTgt spid="4">
                                            <p:graphicEl>
                                              <a:dgm id="{10CB9819-700D-4F1D-9D50-4B19F651EAB6}"/>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10CB9819-700D-4F1D-9D50-4B19F651EAB6}"/>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58B4A310-C8EC-4519-A5A1-BC9C29E035CB}"/>
                                            </p:graphicEl>
                                          </p:spTgt>
                                        </p:tgtEl>
                                        <p:attrNameLst>
                                          <p:attrName>style.visibility</p:attrName>
                                        </p:attrNameLst>
                                      </p:cBhvr>
                                      <p:to>
                                        <p:strVal val="visible"/>
                                      </p:to>
                                    </p:set>
                                    <p:animEffect transition="in" filter="fade">
                                      <p:cBhvr>
                                        <p:cTn id="21" dur="1000"/>
                                        <p:tgtEl>
                                          <p:spTgt spid="4">
                                            <p:graphicEl>
                                              <a:dgm id="{58B4A310-C8EC-4519-A5A1-BC9C29E035CB}"/>
                                            </p:graphicEl>
                                          </p:spTgt>
                                        </p:tgtEl>
                                      </p:cBhvr>
                                    </p:animEffect>
                                    <p:anim calcmode="lin" valueType="num">
                                      <p:cBhvr>
                                        <p:cTn id="22" dur="1000" fill="hold"/>
                                        <p:tgtEl>
                                          <p:spTgt spid="4">
                                            <p:graphicEl>
                                              <a:dgm id="{58B4A310-C8EC-4519-A5A1-BC9C29E035CB}"/>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58B4A310-C8EC-4519-A5A1-BC9C29E035CB}"/>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ED31DD5D-C5C6-4CBB-8119-142E0431D559}"/>
                                            </p:graphicEl>
                                          </p:spTgt>
                                        </p:tgtEl>
                                        <p:attrNameLst>
                                          <p:attrName>style.visibility</p:attrName>
                                        </p:attrNameLst>
                                      </p:cBhvr>
                                      <p:to>
                                        <p:strVal val="visible"/>
                                      </p:to>
                                    </p:set>
                                    <p:animEffect transition="in" filter="fade">
                                      <p:cBhvr>
                                        <p:cTn id="28" dur="1000"/>
                                        <p:tgtEl>
                                          <p:spTgt spid="4">
                                            <p:graphicEl>
                                              <a:dgm id="{ED31DD5D-C5C6-4CBB-8119-142E0431D559}"/>
                                            </p:graphicEl>
                                          </p:spTgt>
                                        </p:tgtEl>
                                      </p:cBhvr>
                                    </p:animEffect>
                                    <p:anim calcmode="lin" valueType="num">
                                      <p:cBhvr>
                                        <p:cTn id="29" dur="1000" fill="hold"/>
                                        <p:tgtEl>
                                          <p:spTgt spid="4">
                                            <p:graphicEl>
                                              <a:dgm id="{ED31DD5D-C5C6-4CBB-8119-142E0431D559}"/>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ED31DD5D-C5C6-4CBB-8119-142E0431D559}"/>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6B6E5796-BD81-4559-8541-A93111B43B5B}"/>
                                            </p:graphicEl>
                                          </p:spTgt>
                                        </p:tgtEl>
                                        <p:attrNameLst>
                                          <p:attrName>style.visibility</p:attrName>
                                        </p:attrNameLst>
                                      </p:cBhvr>
                                      <p:to>
                                        <p:strVal val="visible"/>
                                      </p:to>
                                    </p:set>
                                    <p:animEffect transition="in" filter="fade">
                                      <p:cBhvr>
                                        <p:cTn id="35" dur="1000"/>
                                        <p:tgtEl>
                                          <p:spTgt spid="4">
                                            <p:graphicEl>
                                              <a:dgm id="{6B6E5796-BD81-4559-8541-A93111B43B5B}"/>
                                            </p:graphicEl>
                                          </p:spTgt>
                                        </p:tgtEl>
                                      </p:cBhvr>
                                    </p:animEffect>
                                    <p:anim calcmode="lin" valueType="num">
                                      <p:cBhvr>
                                        <p:cTn id="36" dur="1000" fill="hold"/>
                                        <p:tgtEl>
                                          <p:spTgt spid="4">
                                            <p:graphicEl>
                                              <a:dgm id="{6B6E5796-BD81-4559-8541-A93111B43B5B}"/>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6B6E5796-BD81-4559-8541-A93111B43B5B}"/>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9B252C37-95D8-4B8A-9893-BC3BA99462EC}"/>
                                            </p:graphicEl>
                                          </p:spTgt>
                                        </p:tgtEl>
                                        <p:attrNameLst>
                                          <p:attrName>style.visibility</p:attrName>
                                        </p:attrNameLst>
                                      </p:cBhvr>
                                      <p:to>
                                        <p:strVal val="visible"/>
                                      </p:to>
                                    </p:set>
                                    <p:animEffect transition="in" filter="fade">
                                      <p:cBhvr>
                                        <p:cTn id="42" dur="1000"/>
                                        <p:tgtEl>
                                          <p:spTgt spid="4">
                                            <p:graphicEl>
                                              <a:dgm id="{9B252C37-95D8-4B8A-9893-BC3BA99462EC}"/>
                                            </p:graphicEl>
                                          </p:spTgt>
                                        </p:tgtEl>
                                      </p:cBhvr>
                                    </p:animEffect>
                                    <p:anim calcmode="lin" valueType="num">
                                      <p:cBhvr>
                                        <p:cTn id="43" dur="1000" fill="hold"/>
                                        <p:tgtEl>
                                          <p:spTgt spid="4">
                                            <p:graphicEl>
                                              <a:dgm id="{9B252C37-95D8-4B8A-9893-BC3BA99462EC}"/>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9B252C37-95D8-4B8A-9893-BC3BA99462E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018956670"/>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968698999"/>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 sources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85575327"/>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5928836"/>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graphicEl>
                                              <a:dgm id="{C05E61AB-C448-4516-ACC1-14703ED66FED}"/>
                                            </p:graphicEl>
                                          </p:spTgt>
                                        </p:tgtEl>
                                        <p:attrNameLst>
                                          <p:attrName>style.visibility</p:attrName>
                                        </p:attrNameLst>
                                      </p:cBhvr>
                                      <p:to>
                                        <p:strVal val="visible"/>
                                      </p:to>
                                    </p:set>
                                    <p:anim calcmode="lin" valueType="num">
                                      <p:cBhvr>
                                        <p:cTn id="7" dur="500" decel="50000" fill="hold">
                                          <p:stCondLst>
                                            <p:cond delay="0"/>
                                          </p:stCondLst>
                                        </p:cTn>
                                        <p:tgtEl>
                                          <p:spTgt spid="4">
                                            <p:graphicEl>
                                              <a:dgm id="{C05E61AB-C448-4516-ACC1-14703ED66FED}"/>
                                            </p:graphic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graphicEl>
                                              <a:dgm id="{C05E61AB-C448-4516-ACC1-14703ED66FED}"/>
                                            </p:graphic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graphicEl>
                                              <a:dgm id="{C05E61AB-C448-4516-ACC1-14703ED66FED}"/>
                                            </p:graphicEl>
                                          </p:spTgt>
                                        </p:tgtEl>
                                        <p:attrNameLst>
                                          <p:attrName>ppt_w</p:attrName>
                                        </p:attrNameLst>
                                      </p:cBhvr>
                                      <p:tavLst>
                                        <p:tav tm="0">
                                          <p:val>
                                            <p:strVal val="#ppt_w*.05"/>
                                          </p:val>
                                        </p:tav>
                                        <p:tav tm="100000">
                                          <p:val>
                                            <p:strVal val="#ppt_w"/>
                                          </p:val>
                                        </p:tav>
                                      </p:tavLst>
                                    </p:anim>
                                    <p:anim calcmode="lin" valueType="num">
                                      <p:cBhvr>
                                        <p:cTn id="10" dur="1000" fill="hold"/>
                                        <p:tgtEl>
                                          <p:spTgt spid="4">
                                            <p:graphicEl>
                                              <a:dgm id="{C05E61AB-C448-4516-ACC1-14703ED66FED}"/>
                                            </p:graphic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graphicEl>
                                              <a:dgm id="{C05E61AB-C448-4516-ACC1-14703ED66FED}"/>
                                            </p:graphic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graphicEl>
                                              <a:dgm id="{C05E61AB-C448-4516-ACC1-14703ED66FED}"/>
                                            </p:graphic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graphicEl>
                                              <a:dgm id="{C05E61AB-C448-4516-ACC1-14703ED66FED}"/>
                                            </p:graphic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graphicEl>
                                              <a:dgm id="{C05E61AB-C448-4516-ACC1-14703ED66FED}"/>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4">
                                            <p:graphicEl>
                                              <a:dgm id="{BB3BE4D8-23AA-4A88-9703-6F0919E0DE88}"/>
                                            </p:graphicEl>
                                          </p:spTgt>
                                        </p:tgtEl>
                                        <p:attrNameLst>
                                          <p:attrName>style.visibility</p:attrName>
                                        </p:attrNameLst>
                                      </p:cBhvr>
                                      <p:to>
                                        <p:strVal val="visible"/>
                                      </p:to>
                                    </p:set>
                                    <p:anim calcmode="lin" valueType="num">
                                      <p:cBhvr>
                                        <p:cTn id="19" dur="500" decel="50000" fill="hold">
                                          <p:stCondLst>
                                            <p:cond delay="0"/>
                                          </p:stCondLst>
                                        </p:cTn>
                                        <p:tgtEl>
                                          <p:spTgt spid="4">
                                            <p:graphicEl>
                                              <a:dgm id="{BB3BE4D8-23AA-4A88-9703-6F0919E0DE88}"/>
                                            </p:graphic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
                                            <p:graphicEl>
                                              <a:dgm id="{BB3BE4D8-23AA-4A88-9703-6F0919E0DE88}"/>
                                            </p:graphic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
                                            <p:graphicEl>
                                              <a:dgm id="{BB3BE4D8-23AA-4A88-9703-6F0919E0DE88}"/>
                                            </p:graphicEl>
                                          </p:spTgt>
                                        </p:tgtEl>
                                        <p:attrNameLst>
                                          <p:attrName>ppt_w</p:attrName>
                                        </p:attrNameLst>
                                      </p:cBhvr>
                                      <p:tavLst>
                                        <p:tav tm="0">
                                          <p:val>
                                            <p:strVal val="#ppt_w*.05"/>
                                          </p:val>
                                        </p:tav>
                                        <p:tav tm="100000">
                                          <p:val>
                                            <p:strVal val="#ppt_w"/>
                                          </p:val>
                                        </p:tav>
                                      </p:tavLst>
                                    </p:anim>
                                    <p:anim calcmode="lin" valueType="num">
                                      <p:cBhvr>
                                        <p:cTn id="22" dur="1000" fill="hold"/>
                                        <p:tgtEl>
                                          <p:spTgt spid="4">
                                            <p:graphicEl>
                                              <a:dgm id="{BB3BE4D8-23AA-4A88-9703-6F0919E0DE88}"/>
                                            </p:graphic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
                                            <p:graphicEl>
                                              <a:dgm id="{BB3BE4D8-23AA-4A88-9703-6F0919E0DE88}"/>
                                            </p:graphic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
                                            <p:graphicEl>
                                              <a:dgm id="{BB3BE4D8-23AA-4A88-9703-6F0919E0DE88}"/>
                                            </p:graphic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
                                            <p:graphicEl>
                                              <a:dgm id="{BB3BE4D8-23AA-4A88-9703-6F0919E0DE88}"/>
                                            </p:graphic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
                                            <p:graphicEl>
                                              <a:dgm id="{BB3BE4D8-23AA-4A88-9703-6F0919E0DE88}"/>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4">
                                            <p:graphicEl>
                                              <a:dgm id="{58BACB3D-7D5F-409C-9E0C-659537D0724C}"/>
                                            </p:graphicEl>
                                          </p:spTgt>
                                        </p:tgtEl>
                                        <p:attrNameLst>
                                          <p:attrName>style.visibility</p:attrName>
                                        </p:attrNameLst>
                                      </p:cBhvr>
                                      <p:to>
                                        <p:strVal val="visible"/>
                                      </p:to>
                                    </p:set>
                                    <p:anim calcmode="lin" valueType="num">
                                      <p:cBhvr>
                                        <p:cTn id="31" dur="500" decel="50000" fill="hold">
                                          <p:stCondLst>
                                            <p:cond delay="0"/>
                                          </p:stCondLst>
                                        </p:cTn>
                                        <p:tgtEl>
                                          <p:spTgt spid="4">
                                            <p:graphicEl>
                                              <a:dgm id="{58BACB3D-7D5F-409C-9E0C-659537D0724C}"/>
                                            </p:graphic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
                                            <p:graphicEl>
                                              <a:dgm id="{58BACB3D-7D5F-409C-9E0C-659537D0724C}"/>
                                            </p:graphic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
                                            <p:graphicEl>
                                              <a:dgm id="{58BACB3D-7D5F-409C-9E0C-659537D0724C}"/>
                                            </p:graphicEl>
                                          </p:spTgt>
                                        </p:tgtEl>
                                        <p:attrNameLst>
                                          <p:attrName>ppt_w</p:attrName>
                                        </p:attrNameLst>
                                      </p:cBhvr>
                                      <p:tavLst>
                                        <p:tav tm="0">
                                          <p:val>
                                            <p:strVal val="#ppt_w*.05"/>
                                          </p:val>
                                        </p:tav>
                                        <p:tav tm="100000">
                                          <p:val>
                                            <p:strVal val="#ppt_w"/>
                                          </p:val>
                                        </p:tav>
                                      </p:tavLst>
                                    </p:anim>
                                    <p:anim calcmode="lin" valueType="num">
                                      <p:cBhvr>
                                        <p:cTn id="34" dur="1000" fill="hold"/>
                                        <p:tgtEl>
                                          <p:spTgt spid="4">
                                            <p:graphicEl>
                                              <a:dgm id="{58BACB3D-7D5F-409C-9E0C-659537D0724C}"/>
                                            </p:graphic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
                                            <p:graphicEl>
                                              <a:dgm id="{58BACB3D-7D5F-409C-9E0C-659537D0724C}"/>
                                            </p:graphic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
                                            <p:graphicEl>
                                              <a:dgm id="{58BACB3D-7D5F-409C-9E0C-659537D0724C}"/>
                                            </p:graphic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
                                            <p:graphicEl>
                                              <a:dgm id="{58BACB3D-7D5F-409C-9E0C-659537D0724C}"/>
                                            </p:graphic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
                                            <p:graphicEl>
                                              <a:dgm id="{58BACB3D-7D5F-409C-9E0C-659537D0724C}"/>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4">
                                            <p:graphicEl>
                                              <a:dgm id="{A90A2C29-E00A-4276-8EFF-2E2E1F58961C}"/>
                                            </p:graphicEl>
                                          </p:spTgt>
                                        </p:tgtEl>
                                        <p:attrNameLst>
                                          <p:attrName>style.visibility</p:attrName>
                                        </p:attrNameLst>
                                      </p:cBhvr>
                                      <p:to>
                                        <p:strVal val="visible"/>
                                      </p:to>
                                    </p:set>
                                    <p:anim calcmode="lin" valueType="num">
                                      <p:cBhvr>
                                        <p:cTn id="43" dur="500" decel="50000" fill="hold">
                                          <p:stCondLst>
                                            <p:cond delay="0"/>
                                          </p:stCondLst>
                                        </p:cTn>
                                        <p:tgtEl>
                                          <p:spTgt spid="4">
                                            <p:graphicEl>
                                              <a:dgm id="{A90A2C29-E00A-4276-8EFF-2E2E1F58961C}"/>
                                            </p:graphic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4">
                                            <p:graphicEl>
                                              <a:dgm id="{A90A2C29-E00A-4276-8EFF-2E2E1F58961C}"/>
                                            </p:graphic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4">
                                            <p:graphicEl>
                                              <a:dgm id="{A90A2C29-E00A-4276-8EFF-2E2E1F58961C}"/>
                                            </p:graphicEl>
                                          </p:spTgt>
                                        </p:tgtEl>
                                        <p:attrNameLst>
                                          <p:attrName>ppt_w</p:attrName>
                                        </p:attrNameLst>
                                      </p:cBhvr>
                                      <p:tavLst>
                                        <p:tav tm="0">
                                          <p:val>
                                            <p:strVal val="#ppt_w*.05"/>
                                          </p:val>
                                        </p:tav>
                                        <p:tav tm="100000">
                                          <p:val>
                                            <p:strVal val="#ppt_w"/>
                                          </p:val>
                                        </p:tav>
                                      </p:tavLst>
                                    </p:anim>
                                    <p:anim calcmode="lin" valueType="num">
                                      <p:cBhvr>
                                        <p:cTn id="46" dur="1000" fill="hold"/>
                                        <p:tgtEl>
                                          <p:spTgt spid="4">
                                            <p:graphicEl>
                                              <a:dgm id="{A90A2C29-E00A-4276-8EFF-2E2E1F58961C}"/>
                                            </p:graphic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4">
                                            <p:graphicEl>
                                              <a:dgm id="{A90A2C29-E00A-4276-8EFF-2E2E1F58961C}"/>
                                            </p:graphic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4">
                                            <p:graphicEl>
                                              <a:dgm id="{A90A2C29-E00A-4276-8EFF-2E2E1F58961C}"/>
                                            </p:graphic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4">
                                            <p:graphicEl>
                                              <a:dgm id="{A90A2C29-E00A-4276-8EFF-2E2E1F58961C}"/>
                                            </p:graphic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4">
                                            <p:graphicEl>
                                              <a:dgm id="{A90A2C29-E00A-4276-8EFF-2E2E1F58961C}"/>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4">
                                            <p:graphicEl>
                                              <a:dgm id="{4D908861-FA12-47C0-9707-E67A08D70024}"/>
                                            </p:graphicEl>
                                          </p:spTgt>
                                        </p:tgtEl>
                                        <p:attrNameLst>
                                          <p:attrName>style.visibility</p:attrName>
                                        </p:attrNameLst>
                                      </p:cBhvr>
                                      <p:to>
                                        <p:strVal val="visible"/>
                                      </p:to>
                                    </p:set>
                                    <p:anim calcmode="lin" valueType="num">
                                      <p:cBhvr>
                                        <p:cTn id="55" dur="500" decel="50000" fill="hold">
                                          <p:stCondLst>
                                            <p:cond delay="0"/>
                                          </p:stCondLst>
                                        </p:cTn>
                                        <p:tgtEl>
                                          <p:spTgt spid="4">
                                            <p:graphicEl>
                                              <a:dgm id="{4D908861-FA12-47C0-9707-E67A08D70024}"/>
                                            </p:graphic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4">
                                            <p:graphicEl>
                                              <a:dgm id="{4D908861-FA12-47C0-9707-E67A08D70024}"/>
                                            </p:graphic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4">
                                            <p:graphicEl>
                                              <a:dgm id="{4D908861-FA12-47C0-9707-E67A08D70024}"/>
                                            </p:graphicEl>
                                          </p:spTgt>
                                        </p:tgtEl>
                                        <p:attrNameLst>
                                          <p:attrName>ppt_w</p:attrName>
                                        </p:attrNameLst>
                                      </p:cBhvr>
                                      <p:tavLst>
                                        <p:tav tm="0">
                                          <p:val>
                                            <p:strVal val="#ppt_w*.05"/>
                                          </p:val>
                                        </p:tav>
                                        <p:tav tm="100000">
                                          <p:val>
                                            <p:strVal val="#ppt_w"/>
                                          </p:val>
                                        </p:tav>
                                      </p:tavLst>
                                    </p:anim>
                                    <p:anim calcmode="lin" valueType="num">
                                      <p:cBhvr>
                                        <p:cTn id="58" dur="1000" fill="hold"/>
                                        <p:tgtEl>
                                          <p:spTgt spid="4">
                                            <p:graphicEl>
                                              <a:dgm id="{4D908861-FA12-47C0-9707-E67A08D70024}"/>
                                            </p:graphic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4">
                                            <p:graphicEl>
                                              <a:dgm id="{4D908861-FA12-47C0-9707-E67A08D70024}"/>
                                            </p:graphic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4">
                                            <p:graphicEl>
                                              <a:dgm id="{4D908861-FA12-47C0-9707-E67A08D70024}"/>
                                            </p:graphic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4">
                                            <p:graphicEl>
                                              <a:dgm id="{4D908861-FA12-47C0-9707-E67A08D70024}"/>
                                            </p:graphic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4">
                                            <p:graphicEl>
                                              <a:dgm id="{4D908861-FA12-47C0-9707-E67A08D70024}"/>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4">
                                            <p:graphicEl>
                                              <a:dgm id="{F6D74F89-9605-40E1-8B0E-308FA01A133A}"/>
                                            </p:graphicEl>
                                          </p:spTgt>
                                        </p:tgtEl>
                                        <p:attrNameLst>
                                          <p:attrName>style.visibility</p:attrName>
                                        </p:attrNameLst>
                                      </p:cBhvr>
                                      <p:to>
                                        <p:strVal val="visible"/>
                                      </p:to>
                                    </p:set>
                                    <p:anim calcmode="lin" valueType="num">
                                      <p:cBhvr>
                                        <p:cTn id="67" dur="500" decel="50000" fill="hold">
                                          <p:stCondLst>
                                            <p:cond delay="0"/>
                                          </p:stCondLst>
                                        </p:cTn>
                                        <p:tgtEl>
                                          <p:spTgt spid="4">
                                            <p:graphicEl>
                                              <a:dgm id="{F6D74F89-9605-40E1-8B0E-308FA01A133A}"/>
                                            </p:graphic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4">
                                            <p:graphicEl>
                                              <a:dgm id="{F6D74F89-9605-40E1-8B0E-308FA01A133A}"/>
                                            </p:graphic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4">
                                            <p:graphicEl>
                                              <a:dgm id="{F6D74F89-9605-40E1-8B0E-308FA01A133A}"/>
                                            </p:graphicEl>
                                          </p:spTgt>
                                        </p:tgtEl>
                                        <p:attrNameLst>
                                          <p:attrName>ppt_w</p:attrName>
                                        </p:attrNameLst>
                                      </p:cBhvr>
                                      <p:tavLst>
                                        <p:tav tm="0">
                                          <p:val>
                                            <p:strVal val="#ppt_w*.05"/>
                                          </p:val>
                                        </p:tav>
                                        <p:tav tm="100000">
                                          <p:val>
                                            <p:strVal val="#ppt_w"/>
                                          </p:val>
                                        </p:tav>
                                      </p:tavLst>
                                    </p:anim>
                                    <p:anim calcmode="lin" valueType="num">
                                      <p:cBhvr>
                                        <p:cTn id="70" dur="1000" fill="hold"/>
                                        <p:tgtEl>
                                          <p:spTgt spid="4">
                                            <p:graphicEl>
                                              <a:dgm id="{F6D74F89-9605-40E1-8B0E-308FA01A133A}"/>
                                            </p:graphic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4">
                                            <p:graphicEl>
                                              <a:dgm id="{F6D74F89-9605-40E1-8B0E-308FA01A133A}"/>
                                            </p:graphic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4">
                                            <p:graphicEl>
                                              <a:dgm id="{F6D74F89-9605-40E1-8B0E-308FA01A133A}"/>
                                            </p:graphic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4">
                                            <p:graphicEl>
                                              <a:dgm id="{F6D74F89-9605-40E1-8B0E-308FA01A133A}"/>
                                            </p:graphic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4">
                                            <p:graphicEl>
                                              <a:dgm id="{F6D74F89-9605-40E1-8B0E-308FA01A133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 RDA</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172837050"/>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18545555"/>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 metabolism</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603498780"/>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22068686"/>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Iron - absorption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678456214"/>
              </p:ext>
            </p:extLst>
          </p:nvPr>
        </p:nvGraphicFramePr>
        <p:xfrm>
          <a:off x="457200" y="1803401"/>
          <a:ext cx="8229600" cy="4525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68546102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5761D63D-569F-4A01-A6BE-E7035C9FBC54}"/>
                                            </p:graphicEl>
                                          </p:spTgt>
                                        </p:tgtEl>
                                        <p:attrNameLst>
                                          <p:attrName>style.visibility</p:attrName>
                                        </p:attrNameLst>
                                      </p:cBhvr>
                                      <p:to>
                                        <p:strVal val="visible"/>
                                      </p:to>
                                    </p:set>
                                    <p:animEffect transition="in" filter="fade">
                                      <p:cBhvr>
                                        <p:cTn id="7" dur="1000"/>
                                        <p:tgtEl>
                                          <p:spTgt spid="4">
                                            <p:graphicEl>
                                              <a:dgm id="{5761D63D-569F-4A01-A6BE-E7035C9FBC54}"/>
                                            </p:graphicEl>
                                          </p:spTgt>
                                        </p:tgtEl>
                                      </p:cBhvr>
                                    </p:animEffect>
                                    <p:anim calcmode="lin" valueType="num">
                                      <p:cBhvr>
                                        <p:cTn id="8" dur="1000" fill="hold"/>
                                        <p:tgtEl>
                                          <p:spTgt spid="4">
                                            <p:graphicEl>
                                              <a:dgm id="{5761D63D-569F-4A01-A6BE-E7035C9FBC54}"/>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5761D63D-569F-4A01-A6BE-E7035C9FBC54}"/>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93900EE4-23AA-4ADF-89D3-68AB6489BAA2}"/>
                                            </p:graphicEl>
                                          </p:spTgt>
                                        </p:tgtEl>
                                        <p:attrNameLst>
                                          <p:attrName>style.visibility</p:attrName>
                                        </p:attrNameLst>
                                      </p:cBhvr>
                                      <p:to>
                                        <p:strVal val="visible"/>
                                      </p:to>
                                    </p:set>
                                    <p:animEffect transition="in" filter="fade">
                                      <p:cBhvr>
                                        <p:cTn id="14" dur="1000"/>
                                        <p:tgtEl>
                                          <p:spTgt spid="4">
                                            <p:graphicEl>
                                              <a:dgm id="{93900EE4-23AA-4ADF-89D3-68AB6489BAA2}"/>
                                            </p:graphicEl>
                                          </p:spTgt>
                                        </p:tgtEl>
                                      </p:cBhvr>
                                    </p:animEffect>
                                    <p:anim calcmode="lin" valueType="num">
                                      <p:cBhvr>
                                        <p:cTn id="15" dur="1000" fill="hold"/>
                                        <p:tgtEl>
                                          <p:spTgt spid="4">
                                            <p:graphicEl>
                                              <a:dgm id="{93900EE4-23AA-4ADF-89D3-68AB6489BAA2}"/>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93900EE4-23AA-4ADF-89D3-68AB6489BAA2}"/>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7FDAD92D-5EE0-4C13-9577-39D5A8AA63B3}"/>
                                            </p:graphicEl>
                                          </p:spTgt>
                                        </p:tgtEl>
                                        <p:attrNameLst>
                                          <p:attrName>style.visibility</p:attrName>
                                        </p:attrNameLst>
                                      </p:cBhvr>
                                      <p:to>
                                        <p:strVal val="visible"/>
                                      </p:to>
                                    </p:set>
                                    <p:animEffect transition="in" filter="fade">
                                      <p:cBhvr>
                                        <p:cTn id="21" dur="1000"/>
                                        <p:tgtEl>
                                          <p:spTgt spid="4">
                                            <p:graphicEl>
                                              <a:dgm id="{7FDAD92D-5EE0-4C13-9577-39D5A8AA63B3}"/>
                                            </p:graphicEl>
                                          </p:spTgt>
                                        </p:tgtEl>
                                      </p:cBhvr>
                                    </p:animEffect>
                                    <p:anim calcmode="lin" valueType="num">
                                      <p:cBhvr>
                                        <p:cTn id="22" dur="1000" fill="hold"/>
                                        <p:tgtEl>
                                          <p:spTgt spid="4">
                                            <p:graphicEl>
                                              <a:dgm id="{7FDAD92D-5EE0-4C13-9577-39D5A8AA63B3}"/>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7FDAD92D-5EE0-4C13-9577-39D5A8AA63B3}"/>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2003D287-2A3A-46F7-9321-2224D7DE9503}"/>
                                            </p:graphicEl>
                                          </p:spTgt>
                                        </p:tgtEl>
                                        <p:attrNameLst>
                                          <p:attrName>style.visibility</p:attrName>
                                        </p:attrNameLst>
                                      </p:cBhvr>
                                      <p:to>
                                        <p:strVal val="visible"/>
                                      </p:to>
                                    </p:set>
                                    <p:animEffect transition="in" filter="fade">
                                      <p:cBhvr>
                                        <p:cTn id="28" dur="1000"/>
                                        <p:tgtEl>
                                          <p:spTgt spid="4">
                                            <p:graphicEl>
                                              <a:dgm id="{2003D287-2A3A-46F7-9321-2224D7DE9503}"/>
                                            </p:graphicEl>
                                          </p:spTgt>
                                        </p:tgtEl>
                                      </p:cBhvr>
                                    </p:animEffect>
                                    <p:anim calcmode="lin" valueType="num">
                                      <p:cBhvr>
                                        <p:cTn id="29" dur="1000" fill="hold"/>
                                        <p:tgtEl>
                                          <p:spTgt spid="4">
                                            <p:graphicEl>
                                              <a:dgm id="{2003D287-2A3A-46F7-9321-2224D7DE9503}"/>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2003D287-2A3A-46F7-9321-2224D7DE9503}"/>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6B6C9389-0E48-4F97-AD1D-0EC3910F7956}"/>
                                            </p:graphicEl>
                                          </p:spTgt>
                                        </p:tgtEl>
                                        <p:attrNameLst>
                                          <p:attrName>style.visibility</p:attrName>
                                        </p:attrNameLst>
                                      </p:cBhvr>
                                      <p:to>
                                        <p:strVal val="visible"/>
                                      </p:to>
                                    </p:set>
                                    <p:animEffect transition="in" filter="fade">
                                      <p:cBhvr>
                                        <p:cTn id="35" dur="1000"/>
                                        <p:tgtEl>
                                          <p:spTgt spid="4">
                                            <p:graphicEl>
                                              <a:dgm id="{6B6C9389-0E48-4F97-AD1D-0EC3910F7956}"/>
                                            </p:graphicEl>
                                          </p:spTgt>
                                        </p:tgtEl>
                                      </p:cBhvr>
                                    </p:animEffect>
                                    <p:anim calcmode="lin" valueType="num">
                                      <p:cBhvr>
                                        <p:cTn id="36" dur="1000" fill="hold"/>
                                        <p:tgtEl>
                                          <p:spTgt spid="4">
                                            <p:graphicEl>
                                              <a:dgm id="{6B6C9389-0E48-4F97-AD1D-0EC3910F7956}"/>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6B6C9389-0E48-4F97-AD1D-0EC3910F7956}"/>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4C44B0ED-E50A-42DF-B6FE-D75365CE15DF}"/>
                                            </p:graphicEl>
                                          </p:spTgt>
                                        </p:tgtEl>
                                        <p:attrNameLst>
                                          <p:attrName>style.visibility</p:attrName>
                                        </p:attrNameLst>
                                      </p:cBhvr>
                                      <p:to>
                                        <p:strVal val="visible"/>
                                      </p:to>
                                    </p:set>
                                    <p:animEffect transition="in" filter="fade">
                                      <p:cBhvr>
                                        <p:cTn id="42" dur="1000"/>
                                        <p:tgtEl>
                                          <p:spTgt spid="4">
                                            <p:graphicEl>
                                              <a:dgm id="{4C44B0ED-E50A-42DF-B6FE-D75365CE15DF}"/>
                                            </p:graphicEl>
                                          </p:spTgt>
                                        </p:tgtEl>
                                      </p:cBhvr>
                                    </p:animEffect>
                                    <p:anim calcmode="lin" valueType="num">
                                      <p:cBhvr>
                                        <p:cTn id="43" dur="1000" fill="hold"/>
                                        <p:tgtEl>
                                          <p:spTgt spid="4">
                                            <p:graphicEl>
                                              <a:dgm id="{4C44B0ED-E50A-42DF-B6FE-D75365CE15DF}"/>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4C44B0ED-E50A-42DF-B6FE-D75365CE15DF}"/>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graphicEl>
                                              <a:dgm id="{69B2A91C-F708-4566-B2E2-A675579A42A5}"/>
                                            </p:graphicEl>
                                          </p:spTgt>
                                        </p:tgtEl>
                                        <p:attrNameLst>
                                          <p:attrName>style.visibility</p:attrName>
                                        </p:attrNameLst>
                                      </p:cBhvr>
                                      <p:to>
                                        <p:strVal val="visible"/>
                                      </p:to>
                                    </p:set>
                                    <p:animEffect transition="in" filter="fade">
                                      <p:cBhvr>
                                        <p:cTn id="49" dur="1000"/>
                                        <p:tgtEl>
                                          <p:spTgt spid="4">
                                            <p:graphicEl>
                                              <a:dgm id="{69B2A91C-F708-4566-B2E2-A675579A42A5}"/>
                                            </p:graphicEl>
                                          </p:spTgt>
                                        </p:tgtEl>
                                      </p:cBhvr>
                                    </p:animEffect>
                                    <p:anim calcmode="lin" valueType="num">
                                      <p:cBhvr>
                                        <p:cTn id="50" dur="1000" fill="hold"/>
                                        <p:tgtEl>
                                          <p:spTgt spid="4">
                                            <p:graphicEl>
                                              <a:dgm id="{69B2A91C-F708-4566-B2E2-A675579A42A5}"/>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69B2A91C-F708-4566-B2E2-A675579A42A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Factors affecting iron absorption</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87233614"/>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845779984"/>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39499B7E-1C02-42FE-A2E8-6226933E471D}"/>
                                            </p:graphicEl>
                                          </p:spTgt>
                                        </p:tgtEl>
                                        <p:attrNameLst>
                                          <p:attrName>style.visibility</p:attrName>
                                        </p:attrNameLst>
                                      </p:cBhvr>
                                      <p:to>
                                        <p:strVal val="visible"/>
                                      </p:to>
                                    </p:set>
                                    <p:animEffect transition="in" filter="fade">
                                      <p:cBhvr>
                                        <p:cTn id="7" dur="1000"/>
                                        <p:tgtEl>
                                          <p:spTgt spid="4">
                                            <p:graphicEl>
                                              <a:dgm id="{39499B7E-1C02-42FE-A2E8-6226933E471D}"/>
                                            </p:graphicEl>
                                          </p:spTgt>
                                        </p:tgtEl>
                                      </p:cBhvr>
                                    </p:animEffect>
                                    <p:anim calcmode="lin" valueType="num">
                                      <p:cBhvr>
                                        <p:cTn id="8" dur="1000" fill="hold"/>
                                        <p:tgtEl>
                                          <p:spTgt spid="4">
                                            <p:graphicEl>
                                              <a:dgm id="{39499B7E-1C02-42FE-A2E8-6226933E471D}"/>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39499B7E-1C02-42FE-A2E8-6226933E471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CC6463FD-174A-4489-9593-B32B86C0DD64}"/>
                                            </p:graphicEl>
                                          </p:spTgt>
                                        </p:tgtEl>
                                        <p:attrNameLst>
                                          <p:attrName>style.visibility</p:attrName>
                                        </p:attrNameLst>
                                      </p:cBhvr>
                                      <p:to>
                                        <p:strVal val="visible"/>
                                      </p:to>
                                    </p:set>
                                    <p:animEffect transition="in" filter="fade">
                                      <p:cBhvr>
                                        <p:cTn id="14" dur="1000"/>
                                        <p:tgtEl>
                                          <p:spTgt spid="4">
                                            <p:graphicEl>
                                              <a:dgm id="{CC6463FD-174A-4489-9593-B32B86C0DD64}"/>
                                            </p:graphicEl>
                                          </p:spTgt>
                                        </p:tgtEl>
                                      </p:cBhvr>
                                    </p:animEffect>
                                    <p:anim calcmode="lin" valueType="num">
                                      <p:cBhvr>
                                        <p:cTn id="15" dur="1000" fill="hold"/>
                                        <p:tgtEl>
                                          <p:spTgt spid="4">
                                            <p:graphicEl>
                                              <a:dgm id="{CC6463FD-174A-4489-9593-B32B86C0DD64}"/>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CC6463FD-174A-4489-9593-B32B86C0DD64}"/>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03826989-7ECB-40AD-A6B4-0BE2D21A4C35}"/>
                                            </p:graphicEl>
                                          </p:spTgt>
                                        </p:tgtEl>
                                        <p:attrNameLst>
                                          <p:attrName>style.visibility</p:attrName>
                                        </p:attrNameLst>
                                      </p:cBhvr>
                                      <p:to>
                                        <p:strVal val="visible"/>
                                      </p:to>
                                    </p:set>
                                    <p:animEffect transition="in" filter="fade">
                                      <p:cBhvr>
                                        <p:cTn id="21" dur="1000"/>
                                        <p:tgtEl>
                                          <p:spTgt spid="4">
                                            <p:graphicEl>
                                              <a:dgm id="{03826989-7ECB-40AD-A6B4-0BE2D21A4C35}"/>
                                            </p:graphicEl>
                                          </p:spTgt>
                                        </p:tgtEl>
                                      </p:cBhvr>
                                    </p:animEffect>
                                    <p:anim calcmode="lin" valueType="num">
                                      <p:cBhvr>
                                        <p:cTn id="22" dur="1000" fill="hold"/>
                                        <p:tgtEl>
                                          <p:spTgt spid="4">
                                            <p:graphicEl>
                                              <a:dgm id="{03826989-7ECB-40AD-A6B4-0BE2D21A4C35}"/>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03826989-7ECB-40AD-A6B4-0BE2D21A4C35}"/>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3CBCCF73-A18C-42DE-8604-FF0A2E42F986}"/>
                                            </p:graphicEl>
                                          </p:spTgt>
                                        </p:tgtEl>
                                        <p:attrNameLst>
                                          <p:attrName>style.visibility</p:attrName>
                                        </p:attrNameLst>
                                      </p:cBhvr>
                                      <p:to>
                                        <p:strVal val="visible"/>
                                      </p:to>
                                    </p:set>
                                    <p:animEffect transition="in" filter="fade">
                                      <p:cBhvr>
                                        <p:cTn id="28" dur="1000"/>
                                        <p:tgtEl>
                                          <p:spTgt spid="4">
                                            <p:graphicEl>
                                              <a:dgm id="{3CBCCF73-A18C-42DE-8604-FF0A2E42F986}"/>
                                            </p:graphicEl>
                                          </p:spTgt>
                                        </p:tgtEl>
                                      </p:cBhvr>
                                    </p:animEffect>
                                    <p:anim calcmode="lin" valueType="num">
                                      <p:cBhvr>
                                        <p:cTn id="29" dur="1000" fill="hold"/>
                                        <p:tgtEl>
                                          <p:spTgt spid="4">
                                            <p:graphicEl>
                                              <a:dgm id="{3CBCCF73-A18C-42DE-8604-FF0A2E42F986}"/>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3CBCCF73-A18C-42DE-8604-FF0A2E42F986}"/>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9FC28A74-E1A3-4F06-B0E6-47740C9E3DCF}"/>
                                            </p:graphicEl>
                                          </p:spTgt>
                                        </p:tgtEl>
                                        <p:attrNameLst>
                                          <p:attrName>style.visibility</p:attrName>
                                        </p:attrNameLst>
                                      </p:cBhvr>
                                      <p:to>
                                        <p:strVal val="visible"/>
                                      </p:to>
                                    </p:set>
                                    <p:animEffect transition="in" filter="fade">
                                      <p:cBhvr>
                                        <p:cTn id="35" dur="1000"/>
                                        <p:tgtEl>
                                          <p:spTgt spid="4">
                                            <p:graphicEl>
                                              <a:dgm id="{9FC28A74-E1A3-4F06-B0E6-47740C9E3DCF}"/>
                                            </p:graphicEl>
                                          </p:spTgt>
                                        </p:tgtEl>
                                      </p:cBhvr>
                                    </p:animEffect>
                                    <p:anim calcmode="lin" valueType="num">
                                      <p:cBhvr>
                                        <p:cTn id="36" dur="1000" fill="hold"/>
                                        <p:tgtEl>
                                          <p:spTgt spid="4">
                                            <p:graphicEl>
                                              <a:dgm id="{9FC28A74-E1A3-4F06-B0E6-47740C9E3DCF}"/>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9FC28A74-E1A3-4F06-B0E6-47740C9E3DCF}"/>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99722523-7EB0-4918-8DF4-2D0B49C746BF}"/>
                                            </p:graphicEl>
                                          </p:spTgt>
                                        </p:tgtEl>
                                        <p:attrNameLst>
                                          <p:attrName>style.visibility</p:attrName>
                                        </p:attrNameLst>
                                      </p:cBhvr>
                                      <p:to>
                                        <p:strVal val="visible"/>
                                      </p:to>
                                    </p:set>
                                    <p:animEffect transition="in" filter="fade">
                                      <p:cBhvr>
                                        <p:cTn id="42" dur="1000"/>
                                        <p:tgtEl>
                                          <p:spTgt spid="4">
                                            <p:graphicEl>
                                              <a:dgm id="{99722523-7EB0-4918-8DF4-2D0B49C746BF}"/>
                                            </p:graphicEl>
                                          </p:spTgt>
                                        </p:tgtEl>
                                      </p:cBhvr>
                                    </p:animEffect>
                                    <p:anim calcmode="lin" valueType="num">
                                      <p:cBhvr>
                                        <p:cTn id="43" dur="1000" fill="hold"/>
                                        <p:tgtEl>
                                          <p:spTgt spid="4">
                                            <p:graphicEl>
                                              <a:dgm id="{99722523-7EB0-4918-8DF4-2D0B49C746BF}"/>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99722523-7EB0-4918-8DF4-2D0B49C746BF}"/>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graphicEl>
                                              <a:dgm id="{BBEF2B5B-F9F3-4C0C-BE2E-90C077F84D10}"/>
                                            </p:graphicEl>
                                          </p:spTgt>
                                        </p:tgtEl>
                                        <p:attrNameLst>
                                          <p:attrName>style.visibility</p:attrName>
                                        </p:attrNameLst>
                                      </p:cBhvr>
                                      <p:to>
                                        <p:strVal val="visible"/>
                                      </p:to>
                                    </p:set>
                                    <p:animEffect transition="in" filter="fade">
                                      <p:cBhvr>
                                        <p:cTn id="49" dur="1000"/>
                                        <p:tgtEl>
                                          <p:spTgt spid="4">
                                            <p:graphicEl>
                                              <a:dgm id="{BBEF2B5B-F9F3-4C0C-BE2E-90C077F84D10}"/>
                                            </p:graphicEl>
                                          </p:spTgt>
                                        </p:tgtEl>
                                      </p:cBhvr>
                                    </p:animEffect>
                                    <p:anim calcmode="lin" valueType="num">
                                      <p:cBhvr>
                                        <p:cTn id="50" dur="1000" fill="hold"/>
                                        <p:tgtEl>
                                          <p:spTgt spid="4">
                                            <p:graphicEl>
                                              <a:dgm id="{BBEF2B5B-F9F3-4C0C-BE2E-90C077F84D10}"/>
                                            </p:graphicEl>
                                          </p:spTgt>
                                        </p:tgtEl>
                                        <p:attrNameLst>
                                          <p:attrName>ppt_x</p:attrName>
                                        </p:attrNameLst>
                                      </p:cBhvr>
                                      <p:tavLst>
                                        <p:tav tm="0">
                                          <p:val>
                                            <p:strVal val="#ppt_x"/>
                                          </p:val>
                                        </p:tav>
                                        <p:tav tm="100000">
                                          <p:val>
                                            <p:strVal val="#ppt_x"/>
                                          </p:val>
                                        </p:tav>
                                      </p:tavLst>
                                    </p:anim>
                                    <p:anim calcmode="lin" valueType="num">
                                      <p:cBhvr>
                                        <p:cTn id="51" dur="1000" fill="hold"/>
                                        <p:tgtEl>
                                          <p:spTgt spid="4">
                                            <p:graphicEl>
                                              <a:dgm id="{BBEF2B5B-F9F3-4C0C-BE2E-90C077F84D10}"/>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graphicEl>
                                              <a:dgm id="{D22A41E6-94F5-4A5C-B87F-8E0E72EDA203}"/>
                                            </p:graphicEl>
                                          </p:spTgt>
                                        </p:tgtEl>
                                        <p:attrNameLst>
                                          <p:attrName>style.visibility</p:attrName>
                                        </p:attrNameLst>
                                      </p:cBhvr>
                                      <p:to>
                                        <p:strVal val="visible"/>
                                      </p:to>
                                    </p:set>
                                    <p:animEffect transition="in" filter="fade">
                                      <p:cBhvr>
                                        <p:cTn id="56" dur="1000"/>
                                        <p:tgtEl>
                                          <p:spTgt spid="4">
                                            <p:graphicEl>
                                              <a:dgm id="{D22A41E6-94F5-4A5C-B87F-8E0E72EDA203}"/>
                                            </p:graphicEl>
                                          </p:spTgt>
                                        </p:tgtEl>
                                      </p:cBhvr>
                                    </p:animEffect>
                                    <p:anim calcmode="lin" valueType="num">
                                      <p:cBhvr>
                                        <p:cTn id="57" dur="1000" fill="hold"/>
                                        <p:tgtEl>
                                          <p:spTgt spid="4">
                                            <p:graphicEl>
                                              <a:dgm id="{D22A41E6-94F5-4A5C-B87F-8E0E72EDA203}"/>
                                            </p:graphicEl>
                                          </p:spTgt>
                                        </p:tgtEl>
                                        <p:attrNameLst>
                                          <p:attrName>ppt_x</p:attrName>
                                        </p:attrNameLst>
                                      </p:cBhvr>
                                      <p:tavLst>
                                        <p:tav tm="0">
                                          <p:val>
                                            <p:strVal val="#ppt_x"/>
                                          </p:val>
                                        </p:tav>
                                        <p:tav tm="100000">
                                          <p:val>
                                            <p:strVal val="#ppt_x"/>
                                          </p:val>
                                        </p:tav>
                                      </p:tavLst>
                                    </p:anim>
                                    <p:anim calcmode="lin" valueType="num">
                                      <p:cBhvr>
                                        <p:cTn id="58" dur="1000" fill="hold"/>
                                        <p:tgtEl>
                                          <p:spTgt spid="4">
                                            <p:graphicEl>
                                              <a:dgm id="{D22A41E6-94F5-4A5C-B87F-8E0E72EDA203}"/>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graphicEl>
                                              <a:dgm id="{0252D5EF-7777-42BC-8AF8-8D09EEFE3F2A}"/>
                                            </p:graphicEl>
                                          </p:spTgt>
                                        </p:tgtEl>
                                        <p:attrNameLst>
                                          <p:attrName>style.visibility</p:attrName>
                                        </p:attrNameLst>
                                      </p:cBhvr>
                                      <p:to>
                                        <p:strVal val="visible"/>
                                      </p:to>
                                    </p:set>
                                    <p:animEffect transition="in" filter="fade">
                                      <p:cBhvr>
                                        <p:cTn id="63" dur="1000"/>
                                        <p:tgtEl>
                                          <p:spTgt spid="4">
                                            <p:graphicEl>
                                              <a:dgm id="{0252D5EF-7777-42BC-8AF8-8D09EEFE3F2A}"/>
                                            </p:graphicEl>
                                          </p:spTgt>
                                        </p:tgtEl>
                                      </p:cBhvr>
                                    </p:animEffect>
                                    <p:anim calcmode="lin" valueType="num">
                                      <p:cBhvr>
                                        <p:cTn id="64" dur="1000" fill="hold"/>
                                        <p:tgtEl>
                                          <p:spTgt spid="4">
                                            <p:graphicEl>
                                              <a:dgm id="{0252D5EF-7777-42BC-8AF8-8D09EEFE3F2A}"/>
                                            </p:graphicEl>
                                          </p:spTgt>
                                        </p:tgtEl>
                                        <p:attrNameLst>
                                          <p:attrName>ppt_x</p:attrName>
                                        </p:attrNameLst>
                                      </p:cBhvr>
                                      <p:tavLst>
                                        <p:tav tm="0">
                                          <p:val>
                                            <p:strVal val="#ppt_x"/>
                                          </p:val>
                                        </p:tav>
                                        <p:tav tm="100000">
                                          <p:val>
                                            <p:strVal val="#ppt_x"/>
                                          </p:val>
                                        </p:tav>
                                      </p:tavLst>
                                    </p:anim>
                                    <p:anim calcmode="lin" valueType="num">
                                      <p:cBhvr>
                                        <p:cTn id="65" dur="1000" fill="hold"/>
                                        <p:tgtEl>
                                          <p:spTgt spid="4">
                                            <p:graphicEl>
                                              <a:dgm id="{0252D5EF-7777-42BC-8AF8-8D09EEFE3F2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59</TotalTime>
  <Words>712</Words>
  <Application>Microsoft Office PowerPoint</Application>
  <PresentationFormat>On-screen Show (4:3)</PresentationFormat>
  <Paragraphs>177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Aspect</vt:lpstr>
      <vt:lpstr>MINERALS-1</vt:lpstr>
      <vt:lpstr>Minerals</vt:lpstr>
      <vt:lpstr>Minerals </vt:lpstr>
      <vt:lpstr>Iron </vt:lpstr>
      <vt:lpstr>Iron - sources</vt:lpstr>
      <vt:lpstr>Iron - RDA</vt:lpstr>
      <vt:lpstr>Iron - metabolism</vt:lpstr>
      <vt:lpstr>Iron - absorption</vt:lpstr>
      <vt:lpstr>Factors affecting iron absorption</vt:lpstr>
      <vt:lpstr>Mechanism of iron absorption</vt:lpstr>
      <vt:lpstr>Slide 11</vt:lpstr>
      <vt:lpstr>Regulation of Iron absorption</vt:lpstr>
      <vt:lpstr>Storage of iron</vt:lpstr>
      <vt:lpstr>Excretion of iron</vt:lpstr>
      <vt:lpstr>Functions of iron</vt:lpstr>
      <vt:lpstr>Functions of iron</vt:lpstr>
      <vt:lpstr>Disorders of iron metabolism</vt:lpstr>
      <vt:lpstr>Iron deficiency anemia </vt:lpstr>
      <vt:lpstr>Iron deficiency - Causes </vt:lpstr>
      <vt:lpstr>Iron deficiency – features </vt:lpstr>
      <vt:lpstr>Slide 21</vt:lpstr>
      <vt:lpstr>Iron deficiency – lab findings</vt:lpstr>
      <vt:lpstr>Iron deficiency – treatment</vt:lpstr>
      <vt:lpstr>Iron overload</vt:lpstr>
      <vt:lpstr>  </vt:lpstr>
      <vt:lpstr>Slide 26</vt:lpstr>
      <vt:lpstr>Slide 27</vt:lpstr>
      <vt:lpstr>Slide 28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Minerals</dc:title>
  <dc:creator>Pawan</dc:creator>
  <cp:lastModifiedBy>admin</cp:lastModifiedBy>
  <cp:revision>11</cp:revision>
  <dcterms:created xsi:type="dcterms:W3CDTF">2014-01-26T03:38:30Z</dcterms:created>
  <dcterms:modified xsi:type="dcterms:W3CDTF">2020-08-15T16:24:19Z</dcterms:modified>
</cp:coreProperties>
</file>