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439" r:id="rId2"/>
    <p:sldId id="257" r:id="rId3"/>
    <p:sldId id="345" r:id="rId4"/>
    <p:sldId id="346" r:id="rId5"/>
    <p:sldId id="484" r:id="rId6"/>
    <p:sldId id="462" r:id="rId7"/>
    <p:sldId id="347" r:id="rId8"/>
    <p:sldId id="444" r:id="rId9"/>
    <p:sldId id="447" r:id="rId10"/>
    <p:sldId id="490" r:id="rId11"/>
    <p:sldId id="491" r:id="rId12"/>
    <p:sldId id="492" r:id="rId13"/>
    <p:sldId id="446" r:id="rId14"/>
    <p:sldId id="493" r:id="rId15"/>
    <p:sldId id="494" r:id="rId16"/>
    <p:sldId id="495" r:id="rId17"/>
    <p:sldId id="496" r:id="rId18"/>
    <p:sldId id="497" r:id="rId19"/>
    <p:sldId id="498" r:id="rId20"/>
    <p:sldId id="483" r:id="rId21"/>
    <p:sldId id="479" r:id="rId22"/>
    <p:sldId id="477" r:id="rId23"/>
    <p:sldId id="478" r:id="rId24"/>
    <p:sldId id="262" r:id="rId25"/>
    <p:sldId id="263" r:id="rId26"/>
    <p:sldId id="265" r:id="rId27"/>
    <p:sldId id="349" r:id="rId28"/>
    <p:sldId id="350" r:id="rId29"/>
    <p:sldId id="352" r:id="rId30"/>
    <p:sldId id="353" r:id="rId31"/>
    <p:sldId id="472" r:id="rId32"/>
    <p:sldId id="480" r:id="rId33"/>
    <p:sldId id="473" r:id="rId34"/>
    <p:sldId id="440" r:id="rId35"/>
    <p:sldId id="356" r:id="rId36"/>
    <p:sldId id="441" r:id="rId37"/>
    <p:sldId id="448" r:id="rId38"/>
    <p:sldId id="449" r:id="rId39"/>
    <p:sldId id="450" r:id="rId40"/>
    <p:sldId id="451" r:id="rId41"/>
    <p:sldId id="452" r:id="rId42"/>
    <p:sldId id="453" r:id="rId43"/>
    <p:sldId id="458" r:id="rId44"/>
    <p:sldId id="455" r:id="rId45"/>
    <p:sldId id="485" r:id="rId46"/>
    <p:sldId id="489" r:id="rId47"/>
    <p:sldId id="486" r:id="rId48"/>
    <p:sldId id="487" r:id="rId49"/>
    <p:sldId id="488" r:id="rId50"/>
    <p:sldId id="468" r:id="rId51"/>
    <p:sldId id="460" r:id="rId52"/>
    <p:sldId id="481" r:id="rId53"/>
    <p:sldId id="279" r:id="rId54"/>
    <p:sldId id="331" r:id="rId55"/>
    <p:sldId id="282" r:id="rId56"/>
    <p:sldId id="383" r:id="rId57"/>
  </p:sldIdLst>
  <p:sldSz cx="9144000" cy="6858000" type="screen4x3"/>
  <p:notesSz cx="6884988" cy="100187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CCCCFF"/>
    <a:srgbClr val="FF33CC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2903" autoAdjust="0"/>
  </p:normalViewPr>
  <p:slideViewPr>
    <p:cSldViewPr>
      <p:cViewPr varScale="1">
        <p:scale>
          <a:sx n="44" d="100"/>
          <a:sy n="44" d="100"/>
        </p:scale>
        <p:origin x="4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Inhalation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Aspiration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Hematogenous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F3DD2EB0-35D5-48A7-81B5-7700967956ED}" type="presOf" srcId="{8F2C5940-6B76-42F7-8FD6-FA65E40CC965}" destId="{A00DC57C-84C1-4C6A-8179-5EDD177D1EC5}" srcOrd="0" destOrd="0" presId="urn:microsoft.com/office/officeart/2005/8/layout/pyramid2"/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098534A2-C259-4FE4-B7A8-FC0BAF0B5791}" type="presOf" srcId="{44457853-4E58-43DF-A51A-59AC293A0B5A}" destId="{25BC7749-91E5-43B4-9AA8-76BDE0878927}" srcOrd="0" destOrd="0" presId="urn:microsoft.com/office/officeart/2005/8/layout/pyramid2"/>
    <dgm:cxn modelId="{5FC1684C-871E-4843-ACF3-354D1D5ED0A7}" type="presOf" srcId="{3527D439-9D5D-43A0-9882-0887B4E91078}" destId="{372EFB73-3CC6-4CB4-9167-5A60C9B32564}" srcOrd="0" destOrd="0" presId="urn:microsoft.com/office/officeart/2005/8/layout/pyramid2"/>
    <dgm:cxn modelId="{7303B41B-6BE4-48C8-B064-4310664A5FED}" type="presOf" srcId="{4A8DD943-9ABB-4B79-A87F-53B26E6F07EB}" destId="{D185CA99-E14A-4F17-96B0-2B8C99019AEC}" srcOrd="0" destOrd="0" presId="urn:microsoft.com/office/officeart/2005/8/layout/pyramid2"/>
    <dgm:cxn modelId="{1D8AF1C5-4A43-4C7E-9978-9A27A092367B}" type="presParOf" srcId="{25BC7749-91E5-43B4-9AA8-76BDE0878927}" destId="{EC3C2BDB-07EC-41FE-BB54-58A0DF13F678}" srcOrd="0" destOrd="0" presId="urn:microsoft.com/office/officeart/2005/8/layout/pyramid2"/>
    <dgm:cxn modelId="{9A4D35FA-7B12-4E0C-845D-446A6EAD2964}" type="presParOf" srcId="{25BC7749-91E5-43B4-9AA8-76BDE0878927}" destId="{2DE842B7-ADFD-4EC6-92C4-9303E87CA596}" srcOrd="1" destOrd="0" presId="urn:microsoft.com/office/officeart/2005/8/layout/pyramid2"/>
    <dgm:cxn modelId="{C29E8A8D-D2ED-4180-BF0B-8B7F77C2DCE1}" type="presParOf" srcId="{2DE842B7-ADFD-4EC6-92C4-9303E87CA596}" destId="{A00DC57C-84C1-4C6A-8179-5EDD177D1EC5}" srcOrd="0" destOrd="0" presId="urn:microsoft.com/office/officeart/2005/8/layout/pyramid2"/>
    <dgm:cxn modelId="{CF70F057-D21B-40F1-B21D-22045175DC90}" type="presParOf" srcId="{2DE842B7-ADFD-4EC6-92C4-9303E87CA596}" destId="{9B2225F8-8FDF-46D8-A07A-7B49DB727AAB}" srcOrd="1" destOrd="0" presId="urn:microsoft.com/office/officeart/2005/8/layout/pyramid2"/>
    <dgm:cxn modelId="{5EA3E62E-7D80-4FAC-ACAF-B35756B9F219}" type="presParOf" srcId="{2DE842B7-ADFD-4EC6-92C4-9303E87CA596}" destId="{372EFB73-3CC6-4CB4-9167-5A60C9B32564}" srcOrd="2" destOrd="0" presId="urn:microsoft.com/office/officeart/2005/8/layout/pyramid2"/>
    <dgm:cxn modelId="{5CE2B0B4-372A-4CA6-83CC-B3B9AA557F05}" type="presParOf" srcId="{2DE842B7-ADFD-4EC6-92C4-9303E87CA596}" destId="{AE56EEE8-2FA2-4426-9790-FF354496C85C}" srcOrd="3" destOrd="0" presId="urn:microsoft.com/office/officeart/2005/8/layout/pyramid2"/>
    <dgm:cxn modelId="{6FBBB353-C97A-46A0-A4EA-E109F7018075}" type="presParOf" srcId="{2DE842B7-ADFD-4EC6-92C4-9303E87CA596}" destId="{D185CA99-E14A-4F17-96B0-2B8C99019AEC}" srcOrd="4" destOrd="0" presId="urn:microsoft.com/office/officeart/2005/8/layout/pyramid2"/>
    <dgm:cxn modelId="{006A6530-F7EC-41FD-B584-A9B87A538284}" type="presParOf" srcId="{2DE842B7-ADFD-4EC6-92C4-9303E87CA596}" destId="{994A80EB-ABA0-49E6-807E-934BD2B14A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7D688-130B-40C2-BE22-4C39949F204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2E86AB-A43B-4000-B8E0-888714FF4E0A}">
      <dgm:prSet phldrT="[Text]"/>
      <dgm:spPr/>
      <dgm:t>
        <a:bodyPr/>
        <a:lstStyle/>
        <a:p>
          <a:r>
            <a:rPr lang="en-US" dirty="0" smtClean="0"/>
            <a:t>Anatomist</a:t>
          </a:r>
          <a:endParaRPr lang="en-IN" dirty="0"/>
        </a:p>
      </dgm:t>
    </dgm:pt>
    <dgm:pt modelId="{7DCAC389-C46C-4CE9-9F69-50E6CE14A596}" type="parTrans" cxnId="{0F335006-6587-4CD8-8C4A-7EE0BCE51FB2}">
      <dgm:prSet/>
      <dgm:spPr/>
      <dgm:t>
        <a:bodyPr/>
        <a:lstStyle/>
        <a:p>
          <a:endParaRPr lang="en-IN"/>
        </a:p>
      </dgm:t>
    </dgm:pt>
    <dgm:pt modelId="{3ED5DBE6-D95E-4C9F-9429-639875544D60}" type="sibTrans" cxnId="{0F335006-6587-4CD8-8C4A-7EE0BCE51FB2}">
      <dgm:prSet/>
      <dgm:spPr/>
      <dgm:t>
        <a:bodyPr/>
        <a:lstStyle/>
        <a:p>
          <a:endParaRPr lang="en-IN"/>
        </a:p>
      </dgm:t>
    </dgm:pt>
    <dgm:pt modelId="{B1F2AF75-BE6C-402E-8602-A4FB27F761C1}">
      <dgm:prSet phldrT="[Text]"/>
      <dgm:spPr/>
      <dgm:t>
        <a:bodyPr/>
        <a:lstStyle/>
        <a:p>
          <a:r>
            <a:rPr lang="en-US" dirty="0" smtClean="0"/>
            <a:t>Microbiologist</a:t>
          </a:r>
          <a:endParaRPr lang="en-IN" dirty="0"/>
        </a:p>
      </dgm:t>
    </dgm:pt>
    <dgm:pt modelId="{F58EDC1E-1FD3-4D99-AC27-B56825E7AF1F}" type="parTrans" cxnId="{C7B2CFBE-B1A8-4B2B-B02A-BF8884DE77F1}">
      <dgm:prSet/>
      <dgm:spPr/>
      <dgm:t>
        <a:bodyPr/>
        <a:lstStyle/>
        <a:p>
          <a:endParaRPr lang="en-IN"/>
        </a:p>
      </dgm:t>
    </dgm:pt>
    <dgm:pt modelId="{8BE3EE3F-E7C1-4C60-86DA-831080594F32}" type="sibTrans" cxnId="{C7B2CFBE-B1A8-4B2B-B02A-BF8884DE77F1}">
      <dgm:prSet/>
      <dgm:spPr/>
      <dgm:t>
        <a:bodyPr/>
        <a:lstStyle/>
        <a:p>
          <a:endParaRPr lang="en-IN"/>
        </a:p>
      </dgm:t>
    </dgm:pt>
    <dgm:pt modelId="{05EA4707-AE70-4F97-9CA0-CF1C1D94885A}">
      <dgm:prSet phldrT="[Text]"/>
      <dgm:spPr/>
      <dgm:t>
        <a:bodyPr/>
        <a:lstStyle/>
        <a:p>
          <a:r>
            <a:rPr lang="en-US" dirty="0" smtClean="0"/>
            <a:t>Empiricist</a:t>
          </a:r>
          <a:endParaRPr lang="en-IN" dirty="0"/>
        </a:p>
      </dgm:t>
    </dgm:pt>
    <dgm:pt modelId="{4A2A337A-D504-40F3-8554-0DE277D5695C}" type="parTrans" cxnId="{C93BA493-E3D6-4B3E-88A1-EA63548D0DDA}">
      <dgm:prSet/>
      <dgm:spPr/>
      <dgm:t>
        <a:bodyPr/>
        <a:lstStyle/>
        <a:p>
          <a:endParaRPr lang="en-IN"/>
        </a:p>
      </dgm:t>
    </dgm:pt>
    <dgm:pt modelId="{64B9F943-9465-42D7-B3FF-B35AD8FD19FB}" type="sibTrans" cxnId="{C93BA493-E3D6-4B3E-88A1-EA63548D0DDA}">
      <dgm:prSet/>
      <dgm:spPr/>
      <dgm:t>
        <a:bodyPr/>
        <a:lstStyle/>
        <a:p>
          <a:endParaRPr lang="en-IN"/>
        </a:p>
      </dgm:t>
    </dgm:pt>
    <dgm:pt modelId="{4FA9B296-F98B-467E-887C-E03DC7613FC2}">
      <dgm:prSet phldrT="[Text]"/>
      <dgm:spPr/>
      <dgm:t>
        <a:bodyPr/>
        <a:lstStyle/>
        <a:p>
          <a:r>
            <a:rPr lang="en-US" dirty="0" smtClean="0"/>
            <a:t>Behaviorist</a:t>
          </a:r>
          <a:endParaRPr lang="en-IN" dirty="0"/>
        </a:p>
      </dgm:t>
    </dgm:pt>
    <dgm:pt modelId="{34041966-7316-451E-837D-907BBD2B233E}" type="parTrans" cxnId="{B92B2045-9A79-4C77-9C6F-C5A8F22D256A}">
      <dgm:prSet/>
      <dgm:spPr/>
      <dgm:t>
        <a:bodyPr/>
        <a:lstStyle/>
        <a:p>
          <a:endParaRPr lang="en-IN"/>
        </a:p>
      </dgm:t>
    </dgm:pt>
    <dgm:pt modelId="{C9A5B286-4CAE-44F7-8E03-C36BF86B2B07}" type="sibTrans" cxnId="{B92B2045-9A79-4C77-9C6F-C5A8F22D256A}">
      <dgm:prSet/>
      <dgm:spPr/>
      <dgm:t>
        <a:bodyPr/>
        <a:lstStyle/>
        <a:p>
          <a:endParaRPr lang="en-IN"/>
        </a:p>
      </dgm:t>
    </dgm:pt>
    <dgm:pt modelId="{A178F0A0-29B3-4533-9C5D-48A2445D853D}" type="pres">
      <dgm:prSet presAssocID="{09D7D688-130B-40C2-BE22-4C39949F20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BEC407-15DC-4338-B0C8-5F27CAE50B11}" type="pres">
      <dgm:prSet presAssocID="{592E86AB-A43B-4000-B8E0-888714FF4E0A}" presName="compNode" presStyleCnt="0"/>
      <dgm:spPr/>
    </dgm:pt>
    <dgm:pt modelId="{654DE0D5-318A-4011-84EA-2A4DC90804A4}" type="pres">
      <dgm:prSet presAssocID="{592E86AB-A43B-4000-B8E0-888714FF4E0A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974BE-7297-4B5B-9EA1-F1344BA9ED40}" type="pres">
      <dgm:prSet presAssocID="{592E86AB-A43B-4000-B8E0-888714FF4E0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CD445E-43D4-4BFF-B049-09A1EAECACAE}" type="pres">
      <dgm:prSet presAssocID="{3ED5DBE6-D95E-4C9F-9429-639875544D6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A95578C-139D-45F3-A4B1-6E7EED48197A}" type="pres">
      <dgm:prSet presAssocID="{B1F2AF75-BE6C-402E-8602-A4FB27F761C1}" presName="compNode" presStyleCnt="0"/>
      <dgm:spPr/>
    </dgm:pt>
    <dgm:pt modelId="{2710E271-52B5-4B1B-BB01-6118977DB818}" type="pres">
      <dgm:prSet presAssocID="{B1F2AF75-BE6C-402E-8602-A4FB27F761C1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F46C83-32C3-4589-B0C5-AC9605EA0499}" type="pres">
      <dgm:prSet presAssocID="{B1F2AF75-BE6C-402E-8602-A4FB27F761C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A84408-FDA5-436B-ADFD-F5481B373FDB}" type="pres">
      <dgm:prSet presAssocID="{8BE3EE3F-E7C1-4C60-86DA-831080594F3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82920E1-C6A6-4D77-902B-FF3B213BCB0A}" type="pres">
      <dgm:prSet presAssocID="{05EA4707-AE70-4F97-9CA0-CF1C1D94885A}" presName="compNode" presStyleCnt="0"/>
      <dgm:spPr/>
    </dgm:pt>
    <dgm:pt modelId="{339A85A7-85A5-4F2C-B7A0-02F739A348A7}" type="pres">
      <dgm:prSet presAssocID="{05EA4707-AE70-4F97-9CA0-CF1C1D94885A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7C4D48-8FFE-475A-95A9-3229602CF05F}" type="pres">
      <dgm:prSet presAssocID="{05EA4707-AE70-4F97-9CA0-CF1C1D94885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2692DA-58E1-4FD7-8842-7415DF021AEB}" type="pres">
      <dgm:prSet presAssocID="{64B9F943-9465-42D7-B3FF-B35AD8FD19F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6B0A611-E1D7-467E-9BE5-65B8F22C532E}" type="pres">
      <dgm:prSet presAssocID="{4FA9B296-F98B-467E-887C-E03DC7613FC2}" presName="compNode" presStyleCnt="0"/>
      <dgm:spPr/>
    </dgm:pt>
    <dgm:pt modelId="{A667E036-B2FF-4505-9AC2-CB3BFE350357}" type="pres">
      <dgm:prSet presAssocID="{4FA9B296-F98B-467E-887C-E03DC7613FC2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9E5DA3B-F4E7-45F6-BB03-2ECA4680A4DA}" type="pres">
      <dgm:prSet presAssocID="{4FA9B296-F98B-467E-887C-E03DC7613FC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FF2F7AC-44A9-405E-97E1-233D46117FC5}" type="presOf" srcId="{B1F2AF75-BE6C-402E-8602-A4FB27F761C1}" destId="{8BF46C83-32C3-4589-B0C5-AC9605EA0499}" srcOrd="0" destOrd="0" presId="urn:microsoft.com/office/officeart/2005/8/layout/pList1#1"/>
    <dgm:cxn modelId="{C7B2CFBE-B1A8-4B2B-B02A-BF8884DE77F1}" srcId="{09D7D688-130B-40C2-BE22-4C39949F204A}" destId="{B1F2AF75-BE6C-402E-8602-A4FB27F761C1}" srcOrd="1" destOrd="0" parTransId="{F58EDC1E-1FD3-4D99-AC27-B56825E7AF1F}" sibTransId="{8BE3EE3F-E7C1-4C60-86DA-831080594F32}"/>
    <dgm:cxn modelId="{0F335006-6587-4CD8-8C4A-7EE0BCE51FB2}" srcId="{09D7D688-130B-40C2-BE22-4C39949F204A}" destId="{592E86AB-A43B-4000-B8E0-888714FF4E0A}" srcOrd="0" destOrd="0" parTransId="{7DCAC389-C46C-4CE9-9F69-50E6CE14A596}" sibTransId="{3ED5DBE6-D95E-4C9F-9429-639875544D60}"/>
    <dgm:cxn modelId="{6036DCC6-27A5-4ED5-8271-939C1B9A5756}" type="presOf" srcId="{4FA9B296-F98B-467E-887C-E03DC7613FC2}" destId="{F9E5DA3B-F4E7-45F6-BB03-2ECA4680A4DA}" srcOrd="0" destOrd="0" presId="urn:microsoft.com/office/officeart/2005/8/layout/pList1#1"/>
    <dgm:cxn modelId="{5E2ADD42-0A3C-43F2-B476-C66730E3EB31}" type="presOf" srcId="{05EA4707-AE70-4F97-9CA0-CF1C1D94885A}" destId="{FE7C4D48-8FFE-475A-95A9-3229602CF05F}" srcOrd="0" destOrd="0" presId="urn:microsoft.com/office/officeart/2005/8/layout/pList1#1"/>
    <dgm:cxn modelId="{14D6A2AD-578F-4371-BF28-82CDC1A06228}" type="presOf" srcId="{8BE3EE3F-E7C1-4C60-86DA-831080594F32}" destId="{7EA84408-FDA5-436B-ADFD-F5481B373FDB}" srcOrd="0" destOrd="0" presId="urn:microsoft.com/office/officeart/2005/8/layout/pList1#1"/>
    <dgm:cxn modelId="{17D9725A-B706-4BD6-B700-88BBE5BC8327}" type="presOf" srcId="{3ED5DBE6-D95E-4C9F-9429-639875544D60}" destId="{97CD445E-43D4-4BFF-B049-09A1EAECACAE}" srcOrd="0" destOrd="0" presId="urn:microsoft.com/office/officeart/2005/8/layout/pList1#1"/>
    <dgm:cxn modelId="{B92B2045-9A79-4C77-9C6F-C5A8F22D256A}" srcId="{09D7D688-130B-40C2-BE22-4C39949F204A}" destId="{4FA9B296-F98B-467E-887C-E03DC7613FC2}" srcOrd="3" destOrd="0" parTransId="{34041966-7316-451E-837D-907BBD2B233E}" sibTransId="{C9A5B286-4CAE-44F7-8E03-C36BF86B2B07}"/>
    <dgm:cxn modelId="{98906B9B-DE7D-4211-A5A8-734E8C2A0C85}" type="presOf" srcId="{592E86AB-A43B-4000-B8E0-888714FF4E0A}" destId="{435974BE-7297-4B5B-9EA1-F1344BA9ED40}" srcOrd="0" destOrd="0" presId="urn:microsoft.com/office/officeart/2005/8/layout/pList1#1"/>
    <dgm:cxn modelId="{E15A4165-3ACF-418F-8A91-FBDC10000D5B}" type="presOf" srcId="{64B9F943-9465-42D7-B3FF-B35AD8FD19FB}" destId="{722692DA-58E1-4FD7-8842-7415DF021AEB}" srcOrd="0" destOrd="0" presId="urn:microsoft.com/office/officeart/2005/8/layout/pList1#1"/>
    <dgm:cxn modelId="{C93BA493-E3D6-4B3E-88A1-EA63548D0DDA}" srcId="{09D7D688-130B-40C2-BE22-4C39949F204A}" destId="{05EA4707-AE70-4F97-9CA0-CF1C1D94885A}" srcOrd="2" destOrd="0" parTransId="{4A2A337A-D504-40F3-8554-0DE277D5695C}" sibTransId="{64B9F943-9465-42D7-B3FF-B35AD8FD19FB}"/>
    <dgm:cxn modelId="{DE1F89CC-0F6C-46B3-995A-BC2E925B80BC}" type="presOf" srcId="{09D7D688-130B-40C2-BE22-4C39949F204A}" destId="{A178F0A0-29B3-4533-9C5D-48A2445D853D}" srcOrd="0" destOrd="0" presId="urn:microsoft.com/office/officeart/2005/8/layout/pList1#1"/>
    <dgm:cxn modelId="{5CE2C76A-262E-476B-92B4-1A59C7028D1C}" type="presParOf" srcId="{A178F0A0-29B3-4533-9C5D-48A2445D853D}" destId="{F5BEC407-15DC-4338-B0C8-5F27CAE50B11}" srcOrd="0" destOrd="0" presId="urn:microsoft.com/office/officeart/2005/8/layout/pList1#1"/>
    <dgm:cxn modelId="{8FD2A506-BE12-4FD5-8279-072DEEF7389E}" type="presParOf" srcId="{F5BEC407-15DC-4338-B0C8-5F27CAE50B11}" destId="{654DE0D5-318A-4011-84EA-2A4DC90804A4}" srcOrd="0" destOrd="0" presId="urn:microsoft.com/office/officeart/2005/8/layout/pList1#1"/>
    <dgm:cxn modelId="{B9DB15B0-8F78-4EBE-AD72-408C29243F3D}" type="presParOf" srcId="{F5BEC407-15DC-4338-B0C8-5F27CAE50B11}" destId="{435974BE-7297-4B5B-9EA1-F1344BA9ED40}" srcOrd="1" destOrd="0" presId="urn:microsoft.com/office/officeart/2005/8/layout/pList1#1"/>
    <dgm:cxn modelId="{C9B44158-55B2-40E9-A6D7-310949BA9A57}" type="presParOf" srcId="{A178F0A0-29B3-4533-9C5D-48A2445D853D}" destId="{97CD445E-43D4-4BFF-B049-09A1EAECACAE}" srcOrd="1" destOrd="0" presId="urn:microsoft.com/office/officeart/2005/8/layout/pList1#1"/>
    <dgm:cxn modelId="{C9B2BB8D-869D-41CF-BC50-20E113BD6184}" type="presParOf" srcId="{A178F0A0-29B3-4533-9C5D-48A2445D853D}" destId="{5A95578C-139D-45F3-A4B1-6E7EED48197A}" srcOrd="2" destOrd="0" presId="urn:microsoft.com/office/officeart/2005/8/layout/pList1#1"/>
    <dgm:cxn modelId="{F0C98F32-3BDC-4AA0-8F69-1B7378E7224F}" type="presParOf" srcId="{5A95578C-139D-45F3-A4B1-6E7EED48197A}" destId="{2710E271-52B5-4B1B-BB01-6118977DB818}" srcOrd="0" destOrd="0" presId="urn:microsoft.com/office/officeart/2005/8/layout/pList1#1"/>
    <dgm:cxn modelId="{D453A676-C007-4723-BF7D-7D61F4E0951B}" type="presParOf" srcId="{5A95578C-139D-45F3-A4B1-6E7EED48197A}" destId="{8BF46C83-32C3-4589-B0C5-AC9605EA0499}" srcOrd="1" destOrd="0" presId="urn:microsoft.com/office/officeart/2005/8/layout/pList1#1"/>
    <dgm:cxn modelId="{989292EC-DE51-4A83-A7F4-DF703C977170}" type="presParOf" srcId="{A178F0A0-29B3-4533-9C5D-48A2445D853D}" destId="{7EA84408-FDA5-436B-ADFD-F5481B373FDB}" srcOrd="3" destOrd="0" presId="urn:microsoft.com/office/officeart/2005/8/layout/pList1#1"/>
    <dgm:cxn modelId="{C96A2A29-0F5F-434C-8B02-F99D2BEB837F}" type="presParOf" srcId="{A178F0A0-29B3-4533-9C5D-48A2445D853D}" destId="{582920E1-C6A6-4D77-902B-FF3B213BCB0A}" srcOrd="4" destOrd="0" presId="urn:microsoft.com/office/officeart/2005/8/layout/pList1#1"/>
    <dgm:cxn modelId="{53728DA0-9001-439C-872C-7C212FF6D632}" type="presParOf" srcId="{582920E1-C6A6-4D77-902B-FF3B213BCB0A}" destId="{339A85A7-85A5-4F2C-B7A0-02F739A348A7}" srcOrd="0" destOrd="0" presId="urn:microsoft.com/office/officeart/2005/8/layout/pList1#1"/>
    <dgm:cxn modelId="{848F0862-5422-4617-8E2D-85E513F0A707}" type="presParOf" srcId="{582920E1-C6A6-4D77-902B-FF3B213BCB0A}" destId="{FE7C4D48-8FFE-475A-95A9-3229602CF05F}" srcOrd="1" destOrd="0" presId="urn:microsoft.com/office/officeart/2005/8/layout/pList1#1"/>
    <dgm:cxn modelId="{94095D51-D504-4BB0-927B-77C5B90BF3FE}" type="presParOf" srcId="{A178F0A0-29B3-4533-9C5D-48A2445D853D}" destId="{722692DA-58E1-4FD7-8842-7415DF021AEB}" srcOrd="5" destOrd="0" presId="urn:microsoft.com/office/officeart/2005/8/layout/pList1#1"/>
    <dgm:cxn modelId="{4026B1A2-9084-47E1-9288-EEADE62F1CCA}" type="presParOf" srcId="{A178F0A0-29B3-4533-9C5D-48A2445D853D}" destId="{36B0A611-E1D7-467E-9BE5-65B8F22C532E}" srcOrd="6" destOrd="0" presId="urn:microsoft.com/office/officeart/2005/8/layout/pList1#1"/>
    <dgm:cxn modelId="{0DBE811A-DD01-499F-9D23-5411ACCBC94A}" type="presParOf" srcId="{36B0A611-E1D7-467E-9BE5-65B8F22C532E}" destId="{A667E036-B2FF-4505-9AC2-CB3BFE350357}" srcOrd="0" destOrd="0" presId="urn:microsoft.com/office/officeart/2005/8/layout/pList1#1"/>
    <dgm:cxn modelId="{779E7375-4A80-4FDC-B2D2-12BF4CFCA958}" type="presParOf" srcId="{36B0A611-E1D7-467E-9BE5-65B8F22C532E}" destId="{F9E5DA3B-F4E7-45F6-BB03-2ECA4680A4D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DCEA-BA9F-4BE0-BACD-2248E570B21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B46159-BBAC-4B14-B512-373AA0BD1C56}">
      <dgm:prSet phldrT="[Text]" custT="1"/>
      <dgm:spPr/>
      <dgm:t>
        <a:bodyPr/>
        <a:lstStyle/>
        <a:p>
          <a:r>
            <a:rPr lang="en-US" sz="2400" dirty="0" smtClean="0"/>
            <a:t>Pneumonia</a:t>
          </a:r>
          <a:endParaRPr lang="en-IN" sz="2400" dirty="0"/>
        </a:p>
      </dgm:t>
    </dgm:pt>
    <dgm:pt modelId="{CFFE26BF-3CC6-452D-8894-80C4A9246369}" type="parTrans" cxnId="{E1855293-1632-4A13-9765-5ED0A6ED130E}">
      <dgm:prSet/>
      <dgm:spPr/>
      <dgm:t>
        <a:bodyPr/>
        <a:lstStyle/>
        <a:p>
          <a:endParaRPr lang="en-IN"/>
        </a:p>
      </dgm:t>
    </dgm:pt>
    <dgm:pt modelId="{DA060FE4-6989-44BB-9101-E53FCE95D2FC}" type="sibTrans" cxnId="{E1855293-1632-4A13-9765-5ED0A6ED130E}">
      <dgm:prSet/>
      <dgm:spPr/>
      <dgm:t>
        <a:bodyPr/>
        <a:lstStyle/>
        <a:p>
          <a:endParaRPr lang="en-IN"/>
        </a:p>
      </dgm:t>
    </dgm:pt>
    <dgm:pt modelId="{B041FCC7-7612-4AAA-AF1A-88ED08BDD7E9}">
      <dgm:prSet phldrT="[Text]"/>
      <dgm:spPr/>
      <dgm:t>
        <a:bodyPr/>
        <a:lstStyle/>
        <a:p>
          <a:r>
            <a:rPr lang="en-US" dirty="0" smtClean="0"/>
            <a:t>Lobar</a:t>
          </a:r>
          <a:endParaRPr lang="en-IN" dirty="0"/>
        </a:p>
      </dgm:t>
    </dgm:pt>
    <dgm:pt modelId="{39EC5949-B5E8-44E5-B8FB-D0537E1297BB}" type="parTrans" cxnId="{B6BBEFF5-0967-4BD1-B8AF-B0276F921A75}">
      <dgm:prSet/>
      <dgm:spPr/>
      <dgm:t>
        <a:bodyPr/>
        <a:lstStyle/>
        <a:p>
          <a:endParaRPr lang="en-IN"/>
        </a:p>
      </dgm:t>
    </dgm:pt>
    <dgm:pt modelId="{DD3D1106-6CDA-4A41-8180-AC4CDB36FF91}" type="sibTrans" cxnId="{B6BBEFF5-0967-4BD1-B8AF-B0276F921A75}">
      <dgm:prSet/>
      <dgm:spPr/>
      <dgm:t>
        <a:bodyPr/>
        <a:lstStyle/>
        <a:p>
          <a:endParaRPr lang="en-IN"/>
        </a:p>
      </dgm:t>
    </dgm:pt>
    <dgm:pt modelId="{00FDA937-B0B7-4D30-8FB1-325F4705F851}">
      <dgm:prSet phldrT="[Text]"/>
      <dgm:spPr/>
      <dgm:t>
        <a:bodyPr/>
        <a:lstStyle/>
        <a:p>
          <a:r>
            <a:rPr lang="en-US" dirty="0" smtClean="0"/>
            <a:t>Segmental</a:t>
          </a:r>
          <a:endParaRPr lang="en-IN" dirty="0"/>
        </a:p>
      </dgm:t>
    </dgm:pt>
    <dgm:pt modelId="{0EDCA8CB-A3CF-4E91-B39F-1EAAE686E299}" type="parTrans" cxnId="{E6FE3C08-BBDA-443A-9B82-F4357127A842}">
      <dgm:prSet/>
      <dgm:spPr/>
      <dgm:t>
        <a:bodyPr/>
        <a:lstStyle/>
        <a:p>
          <a:endParaRPr lang="en-IN"/>
        </a:p>
      </dgm:t>
    </dgm:pt>
    <dgm:pt modelId="{E8A3FA72-56E9-419D-85FF-6CC5B777774E}" type="sibTrans" cxnId="{E6FE3C08-BBDA-443A-9B82-F4357127A842}">
      <dgm:prSet/>
      <dgm:spPr/>
      <dgm:t>
        <a:bodyPr/>
        <a:lstStyle/>
        <a:p>
          <a:endParaRPr lang="en-IN"/>
        </a:p>
      </dgm:t>
    </dgm:pt>
    <dgm:pt modelId="{6BB17A32-CD20-4AC5-B63B-855274055EBB}">
      <dgm:prSet phldrT="[Text]"/>
      <dgm:spPr/>
      <dgm:t>
        <a:bodyPr/>
        <a:lstStyle/>
        <a:p>
          <a:r>
            <a:rPr lang="en-US" dirty="0" smtClean="0"/>
            <a:t>Sub segmental</a:t>
          </a:r>
          <a:endParaRPr lang="en-IN" dirty="0"/>
        </a:p>
      </dgm:t>
    </dgm:pt>
    <dgm:pt modelId="{8C1F6CC2-515C-4683-8940-FB25AA54AA3A}" type="parTrans" cxnId="{04ADCF55-7D05-414F-9225-CFBF3E4E3D55}">
      <dgm:prSet/>
      <dgm:spPr/>
      <dgm:t>
        <a:bodyPr/>
        <a:lstStyle/>
        <a:p>
          <a:endParaRPr lang="en-IN"/>
        </a:p>
      </dgm:t>
    </dgm:pt>
    <dgm:pt modelId="{1BF2B073-EA54-4B54-B58A-15E93046BBF3}" type="sibTrans" cxnId="{04ADCF55-7D05-414F-9225-CFBF3E4E3D55}">
      <dgm:prSet/>
      <dgm:spPr/>
      <dgm:t>
        <a:bodyPr/>
        <a:lstStyle/>
        <a:p>
          <a:endParaRPr lang="en-IN"/>
        </a:p>
      </dgm:t>
    </dgm:pt>
    <dgm:pt modelId="{2329CC89-8D7E-43D1-A55E-2316BD399CD5}">
      <dgm:prSet phldrT="[Text]"/>
      <dgm:spPr/>
      <dgm:t>
        <a:bodyPr/>
        <a:lstStyle/>
        <a:p>
          <a:r>
            <a:rPr lang="en-US" dirty="0" smtClean="0"/>
            <a:t>Bronchopneumonia</a:t>
          </a:r>
          <a:endParaRPr lang="en-IN" dirty="0"/>
        </a:p>
      </dgm:t>
    </dgm:pt>
    <dgm:pt modelId="{B60BB501-AF2F-4468-B3C3-A599154342C5}" type="parTrans" cxnId="{0ADE37BF-2869-4FE1-B8C2-B1FF9B6DE9E5}">
      <dgm:prSet/>
      <dgm:spPr/>
      <dgm:t>
        <a:bodyPr/>
        <a:lstStyle/>
        <a:p>
          <a:endParaRPr lang="en-IN"/>
        </a:p>
      </dgm:t>
    </dgm:pt>
    <dgm:pt modelId="{7B9EF5BB-8E62-4C2F-B646-16A96BB2ACCA}" type="sibTrans" cxnId="{0ADE37BF-2869-4FE1-B8C2-B1FF9B6DE9E5}">
      <dgm:prSet/>
      <dgm:spPr/>
      <dgm:t>
        <a:bodyPr/>
        <a:lstStyle/>
        <a:p>
          <a:endParaRPr lang="en-IN"/>
        </a:p>
      </dgm:t>
    </dgm:pt>
    <dgm:pt modelId="{19CD6982-E953-4186-A865-398D19C8F4C2}" type="pres">
      <dgm:prSet presAssocID="{DD68DCEA-BA9F-4BE0-BACD-2248E570B2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6B70C4-533D-44BA-B54D-D0AA387F5B71}" type="pres">
      <dgm:prSet presAssocID="{D1B46159-BBAC-4B14-B512-373AA0BD1C56}" presName="root1" presStyleCnt="0"/>
      <dgm:spPr/>
    </dgm:pt>
    <dgm:pt modelId="{2A1DDB44-2173-4B9E-91CC-1FB92F156120}" type="pres">
      <dgm:prSet presAssocID="{D1B46159-BBAC-4B14-B512-373AA0BD1C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DF39926-9DCC-4FFE-8A08-FA538FDF0D66}" type="pres">
      <dgm:prSet presAssocID="{D1B46159-BBAC-4B14-B512-373AA0BD1C56}" presName="level2hierChild" presStyleCnt="0"/>
      <dgm:spPr/>
    </dgm:pt>
    <dgm:pt modelId="{93F91E77-3046-450B-B908-631352A87401}" type="pres">
      <dgm:prSet presAssocID="{39EC5949-B5E8-44E5-B8FB-D0537E1297BB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185CB5CD-EB8F-4384-A072-FC9D713AE994}" type="pres">
      <dgm:prSet presAssocID="{39EC5949-B5E8-44E5-B8FB-D0537E1297BB}" presName="connTx" presStyleLbl="parChTrans1D2" presStyleIdx="0" presStyleCnt="4"/>
      <dgm:spPr/>
      <dgm:t>
        <a:bodyPr/>
        <a:lstStyle/>
        <a:p>
          <a:endParaRPr lang="en-IN"/>
        </a:p>
      </dgm:t>
    </dgm:pt>
    <dgm:pt modelId="{64C7E787-F6C9-4491-89B3-20F432E82DDC}" type="pres">
      <dgm:prSet presAssocID="{B041FCC7-7612-4AAA-AF1A-88ED08BDD7E9}" presName="root2" presStyleCnt="0"/>
      <dgm:spPr/>
    </dgm:pt>
    <dgm:pt modelId="{007AED8D-C7FD-434C-BC1E-4BD2B16166F3}" type="pres">
      <dgm:prSet presAssocID="{B041FCC7-7612-4AAA-AF1A-88ED08BDD7E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24E25FE-3104-4649-B950-20F6B8BA8652}" type="pres">
      <dgm:prSet presAssocID="{B041FCC7-7612-4AAA-AF1A-88ED08BDD7E9}" presName="level3hierChild" presStyleCnt="0"/>
      <dgm:spPr/>
    </dgm:pt>
    <dgm:pt modelId="{44B6ECDD-DD4C-4D82-A5B4-AE633EC32293}" type="pres">
      <dgm:prSet presAssocID="{0EDCA8CB-A3CF-4E91-B39F-1EAAE686E299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6E90EEB4-813B-468B-AC5F-DD7118420387}" type="pres">
      <dgm:prSet presAssocID="{0EDCA8CB-A3CF-4E91-B39F-1EAAE686E299}" presName="connTx" presStyleLbl="parChTrans1D2" presStyleIdx="1" presStyleCnt="4"/>
      <dgm:spPr/>
      <dgm:t>
        <a:bodyPr/>
        <a:lstStyle/>
        <a:p>
          <a:endParaRPr lang="en-IN"/>
        </a:p>
      </dgm:t>
    </dgm:pt>
    <dgm:pt modelId="{D0F2E40D-0ECC-421B-BFCC-6B60947B106C}" type="pres">
      <dgm:prSet presAssocID="{00FDA937-B0B7-4D30-8FB1-325F4705F851}" presName="root2" presStyleCnt="0"/>
      <dgm:spPr/>
    </dgm:pt>
    <dgm:pt modelId="{2DF0B4B0-9075-4440-885F-2DB5D67C5144}" type="pres">
      <dgm:prSet presAssocID="{00FDA937-B0B7-4D30-8FB1-325F4705F85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8DD15EE-A74D-43D2-BCB0-0E0456A81A92}" type="pres">
      <dgm:prSet presAssocID="{00FDA937-B0B7-4D30-8FB1-325F4705F851}" presName="level3hierChild" presStyleCnt="0"/>
      <dgm:spPr/>
    </dgm:pt>
    <dgm:pt modelId="{3D05985A-223C-4877-A1DA-8B98C4136C51}" type="pres">
      <dgm:prSet presAssocID="{8C1F6CC2-515C-4683-8940-FB25AA54AA3A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0F3375FF-22BB-40EF-894F-2EE91BE2D678}" type="pres">
      <dgm:prSet presAssocID="{8C1F6CC2-515C-4683-8940-FB25AA54AA3A}" presName="connTx" presStyleLbl="parChTrans1D2" presStyleIdx="2" presStyleCnt="4"/>
      <dgm:spPr/>
      <dgm:t>
        <a:bodyPr/>
        <a:lstStyle/>
        <a:p>
          <a:endParaRPr lang="en-IN"/>
        </a:p>
      </dgm:t>
    </dgm:pt>
    <dgm:pt modelId="{CD35C78D-EB47-4CF4-B5A9-8BF83EE01B3F}" type="pres">
      <dgm:prSet presAssocID="{6BB17A32-CD20-4AC5-B63B-855274055EBB}" presName="root2" presStyleCnt="0"/>
      <dgm:spPr/>
    </dgm:pt>
    <dgm:pt modelId="{8F4EEF74-AF1C-45E1-BBBD-E1E096267A88}" type="pres">
      <dgm:prSet presAssocID="{6BB17A32-CD20-4AC5-B63B-855274055EB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1DFF6B7-3064-4F51-B8D6-14A1F8836AC7}" type="pres">
      <dgm:prSet presAssocID="{6BB17A32-CD20-4AC5-B63B-855274055EBB}" presName="level3hierChild" presStyleCnt="0"/>
      <dgm:spPr/>
    </dgm:pt>
    <dgm:pt modelId="{11EBCED9-E8B5-4354-A009-DF29B0B6015A}" type="pres">
      <dgm:prSet presAssocID="{B60BB501-AF2F-4468-B3C3-A599154342C5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8C377A60-2925-4734-BAA7-8396A17F44D6}" type="pres">
      <dgm:prSet presAssocID="{B60BB501-AF2F-4468-B3C3-A599154342C5}" presName="connTx" presStyleLbl="parChTrans1D2" presStyleIdx="3" presStyleCnt="4"/>
      <dgm:spPr/>
      <dgm:t>
        <a:bodyPr/>
        <a:lstStyle/>
        <a:p>
          <a:endParaRPr lang="en-IN"/>
        </a:p>
      </dgm:t>
    </dgm:pt>
    <dgm:pt modelId="{09371E95-68CE-43A2-9C38-7D0009E2E8C9}" type="pres">
      <dgm:prSet presAssocID="{2329CC89-8D7E-43D1-A55E-2316BD399CD5}" presName="root2" presStyleCnt="0"/>
      <dgm:spPr/>
    </dgm:pt>
    <dgm:pt modelId="{EE2079DC-6A8E-472A-A01B-A507BBC873A8}" type="pres">
      <dgm:prSet presAssocID="{2329CC89-8D7E-43D1-A55E-2316BD399CD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D708FF1-2C6E-4537-BE2C-407E98B154EF}" type="pres">
      <dgm:prSet presAssocID="{2329CC89-8D7E-43D1-A55E-2316BD399CD5}" presName="level3hierChild" presStyleCnt="0"/>
      <dgm:spPr/>
    </dgm:pt>
  </dgm:ptLst>
  <dgm:cxnLst>
    <dgm:cxn modelId="{866BE51D-1EDE-4047-AC57-FB05FBE0DB1D}" type="presOf" srcId="{2329CC89-8D7E-43D1-A55E-2316BD399CD5}" destId="{EE2079DC-6A8E-472A-A01B-A507BBC873A8}" srcOrd="0" destOrd="0" presId="urn:microsoft.com/office/officeart/2005/8/layout/hierarchy2"/>
    <dgm:cxn modelId="{89D6707B-7275-4A41-B989-7195548B8912}" type="presOf" srcId="{39EC5949-B5E8-44E5-B8FB-D0537E1297BB}" destId="{185CB5CD-EB8F-4384-A072-FC9D713AE994}" srcOrd="1" destOrd="0" presId="urn:microsoft.com/office/officeart/2005/8/layout/hierarchy2"/>
    <dgm:cxn modelId="{E1855293-1632-4A13-9765-5ED0A6ED130E}" srcId="{DD68DCEA-BA9F-4BE0-BACD-2248E570B214}" destId="{D1B46159-BBAC-4B14-B512-373AA0BD1C56}" srcOrd="0" destOrd="0" parTransId="{CFFE26BF-3CC6-452D-8894-80C4A9246369}" sibTransId="{DA060FE4-6989-44BB-9101-E53FCE95D2FC}"/>
    <dgm:cxn modelId="{B6BBEFF5-0967-4BD1-B8AF-B0276F921A75}" srcId="{D1B46159-BBAC-4B14-B512-373AA0BD1C56}" destId="{B041FCC7-7612-4AAA-AF1A-88ED08BDD7E9}" srcOrd="0" destOrd="0" parTransId="{39EC5949-B5E8-44E5-B8FB-D0537E1297BB}" sibTransId="{DD3D1106-6CDA-4A41-8180-AC4CDB36FF91}"/>
    <dgm:cxn modelId="{4208CD37-809C-49F4-86C2-8892BE28A11F}" type="presOf" srcId="{39EC5949-B5E8-44E5-B8FB-D0537E1297BB}" destId="{93F91E77-3046-450B-B908-631352A87401}" srcOrd="0" destOrd="0" presId="urn:microsoft.com/office/officeart/2005/8/layout/hierarchy2"/>
    <dgm:cxn modelId="{E6FE3C08-BBDA-443A-9B82-F4357127A842}" srcId="{D1B46159-BBAC-4B14-B512-373AA0BD1C56}" destId="{00FDA937-B0B7-4D30-8FB1-325F4705F851}" srcOrd="1" destOrd="0" parTransId="{0EDCA8CB-A3CF-4E91-B39F-1EAAE686E299}" sibTransId="{E8A3FA72-56E9-419D-85FF-6CC5B777774E}"/>
    <dgm:cxn modelId="{5D8A98FB-0F32-4565-8D79-E4BC66507424}" type="presOf" srcId="{B60BB501-AF2F-4468-B3C3-A599154342C5}" destId="{8C377A60-2925-4734-BAA7-8396A17F44D6}" srcOrd="1" destOrd="0" presId="urn:microsoft.com/office/officeart/2005/8/layout/hierarchy2"/>
    <dgm:cxn modelId="{CF17368A-733D-4187-97DF-939EA23331AD}" type="presOf" srcId="{8C1F6CC2-515C-4683-8940-FB25AA54AA3A}" destId="{3D05985A-223C-4877-A1DA-8B98C4136C51}" srcOrd="0" destOrd="0" presId="urn:microsoft.com/office/officeart/2005/8/layout/hierarchy2"/>
    <dgm:cxn modelId="{DA080C4D-1F3E-43AB-B583-B33CCD3664F5}" type="presOf" srcId="{8C1F6CC2-515C-4683-8940-FB25AA54AA3A}" destId="{0F3375FF-22BB-40EF-894F-2EE91BE2D678}" srcOrd="1" destOrd="0" presId="urn:microsoft.com/office/officeart/2005/8/layout/hierarchy2"/>
    <dgm:cxn modelId="{C3720942-039E-4529-B5B5-E5783D3CDF71}" type="presOf" srcId="{D1B46159-BBAC-4B14-B512-373AA0BD1C56}" destId="{2A1DDB44-2173-4B9E-91CC-1FB92F156120}" srcOrd="0" destOrd="0" presId="urn:microsoft.com/office/officeart/2005/8/layout/hierarchy2"/>
    <dgm:cxn modelId="{86E311AF-0151-4019-AF65-11979CEB40D4}" type="presOf" srcId="{DD68DCEA-BA9F-4BE0-BACD-2248E570B214}" destId="{19CD6982-E953-4186-A865-398D19C8F4C2}" srcOrd="0" destOrd="0" presId="urn:microsoft.com/office/officeart/2005/8/layout/hierarchy2"/>
    <dgm:cxn modelId="{FD7CAEDB-3FC1-48B6-A677-7DC456C39D92}" type="presOf" srcId="{B60BB501-AF2F-4468-B3C3-A599154342C5}" destId="{11EBCED9-E8B5-4354-A009-DF29B0B6015A}" srcOrd="0" destOrd="0" presId="urn:microsoft.com/office/officeart/2005/8/layout/hierarchy2"/>
    <dgm:cxn modelId="{D08FB436-78F7-48B2-9C84-702AA9AF75C9}" type="presOf" srcId="{0EDCA8CB-A3CF-4E91-B39F-1EAAE686E299}" destId="{44B6ECDD-DD4C-4D82-A5B4-AE633EC32293}" srcOrd="0" destOrd="0" presId="urn:microsoft.com/office/officeart/2005/8/layout/hierarchy2"/>
    <dgm:cxn modelId="{27B67BF6-3983-4819-8AA3-50B4A33AA55F}" type="presOf" srcId="{6BB17A32-CD20-4AC5-B63B-855274055EBB}" destId="{8F4EEF74-AF1C-45E1-BBBD-E1E096267A88}" srcOrd="0" destOrd="0" presId="urn:microsoft.com/office/officeart/2005/8/layout/hierarchy2"/>
    <dgm:cxn modelId="{0ADE37BF-2869-4FE1-B8C2-B1FF9B6DE9E5}" srcId="{D1B46159-BBAC-4B14-B512-373AA0BD1C56}" destId="{2329CC89-8D7E-43D1-A55E-2316BD399CD5}" srcOrd="3" destOrd="0" parTransId="{B60BB501-AF2F-4468-B3C3-A599154342C5}" sibTransId="{7B9EF5BB-8E62-4C2F-B646-16A96BB2ACCA}"/>
    <dgm:cxn modelId="{04ADCF55-7D05-414F-9225-CFBF3E4E3D55}" srcId="{D1B46159-BBAC-4B14-B512-373AA0BD1C56}" destId="{6BB17A32-CD20-4AC5-B63B-855274055EBB}" srcOrd="2" destOrd="0" parTransId="{8C1F6CC2-515C-4683-8940-FB25AA54AA3A}" sibTransId="{1BF2B073-EA54-4B54-B58A-15E93046BBF3}"/>
    <dgm:cxn modelId="{B77AB4FB-4BBC-4D9A-82D9-79BD04D105A1}" type="presOf" srcId="{00FDA937-B0B7-4D30-8FB1-325F4705F851}" destId="{2DF0B4B0-9075-4440-885F-2DB5D67C5144}" srcOrd="0" destOrd="0" presId="urn:microsoft.com/office/officeart/2005/8/layout/hierarchy2"/>
    <dgm:cxn modelId="{4DEED85A-2AB8-4848-8E9D-8CF7B1E49155}" type="presOf" srcId="{B041FCC7-7612-4AAA-AF1A-88ED08BDD7E9}" destId="{007AED8D-C7FD-434C-BC1E-4BD2B16166F3}" srcOrd="0" destOrd="0" presId="urn:microsoft.com/office/officeart/2005/8/layout/hierarchy2"/>
    <dgm:cxn modelId="{EF9F7252-A225-4400-83D2-A0447EFB61FE}" type="presOf" srcId="{0EDCA8CB-A3CF-4E91-B39F-1EAAE686E299}" destId="{6E90EEB4-813B-468B-AC5F-DD7118420387}" srcOrd="1" destOrd="0" presId="urn:microsoft.com/office/officeart/2005/8/layout/hierarchy2"/>
    <dgm:cxn modelId="{0EC3AFFF-5BB7-4A18-9A27-85B730419872}" type="presParOf" srcId="{19CD6982-E953-4186-A865-398D19C8F4C2}" destId="{FF6B70C4-533D-44BA-B54D-D0AA387F5B71}" srcOrd="0" destOrd="0" presId="urn:microsoft.com/office/officeart/2005/8/layout/hierarchy2"/>
    <dgm:cxn modelId="{F0512AD3-1EA6-4078-9628-72F49CBA9907}" type="presParOf" srcId="{FF6B70C4-533D-44BA-B54D-D0AA387F5B71}" destId="{2A1DDB44-2173-4B9E-91CC-1FB92F156120}" srcOrd="0" destOrd="0" presId="urn:microsoft.com/office/officeart/2005/8/layout/hierarchy2"/>
    <dgm:cxn modelId="{6C0FBE63-B4F5-49E3-87B1-04E6E29F4593}" type="presParOf" srcId="{FF6B70C4-533D-44BA-B54D-D0AA387F5B71}" destId="{0DF39926-9DCC-4FFE-8A08-FA538FDF0D66}" srcOrd="1" destOrd="0" presId="urn:microsoft.com/office/officeart/2005/8/layout/hierarchy2"/>
    <dgm:cxn modelId="{CDECD60A-2FA5-4153-9AA5-8D19BB0CCDCE}" type="presParOf" srcId="{0DF39926-9DCC-4FFE-8A08-FA538FDF0D66}" destId="{93F91E77-3046-450B-B908-631352A87401}" srcOrd="0" destOrd="0" presId="urn:microsoft.com/office/officeart/2005/8/layout/hierarchy2"/>
    <dgm:cxn modelId="{EA751535-47C9-4CAE-A34A-34AC1EA553A6}" type="presParOf" srcId="{93F91E77-3046-450B-B908-631352A87401}" destId="{185CB5CD-EB8F-4384-A072-FC9D713AE994}" srcOrd="0" destOrd="0" presId="urn:microsoft.com/office/officeart/2005/8/layout/hierarchy2"/>
    <dgm:cxn modelId="{0863650A-2887-46AB-A314-D25116136001}" type="presParOf" srcId="{0DF39926-9DCC-4FFE-8A08-FA538FDF0D66}" destId="{64C7E787-F6C9-4491-89B3-20F432E82DDC}" srcOrd="1" destOrd="0" presId="urn:microsoft.com/office/officeart/2005/8/layout/hierarchy2"/>
    <dgm:cxn modelId="{643D1E54-454B-41AA-85F0-9618ACAE1D3D}" type="presParOf" srcId="{64C7E787-F6C9-4491-89B3-20F432E82DDC}" destId="{007AED8D-C7FD-434C-BC1E-4BD2B16166F3}" srcOrd="0" destOrd="0" presId="urn:microsoft.com/office/officeart/2005/8/layout/hierarchy2"/>
    <dgm:cxn modelId="{753FCA22-0C0D-456C-86B2-524F8FD15E22}" type="presParOf" srcId="{64C7E787-F6C9-4491-89B3-20F432E82DDC}" destId="{424E25FE-3104-4649-B950-20F6B8BA8652}" srcOrd="1" destOrd="0" presId="urn:microsoft.com/office/officeart/2005/8/layout/hierarchy2"/>
    <dgm:cxn modelId="{DA4F3C9E-874A-40E7-BD31-F6E5F75E985C}" type="presParOf" srcId="{0DF39926-9DCC-4FFE-8A08-FA538FDF0D66}" destId="{44B6ECDD-DD4C-4D82-A5B4-AE633EC32293}" srcOrd="2" destOrd="0" presId="urn:microsoft.com/office/officeart/2005/8/layout/hierarchy2"/>
    <dgm:cxn modelId="{514BAE9E-A58A-4648-B61E-BA97CC989F04}" type="presParOf" srcId="{44B6ECDD-DD4C-4D82-A5B4-AE633EC32293}" destId="{6E90EEB4-813B-468B-AC5F-DD7118420387}" srcOrd="0" destOrd="0" presId="urn:microsoft.com/office/officeart/2005/8/layout/hierarchy2"/>
    <dgm:cxn modelId="{F9428B43-B440-44B8-A649-472CF3310465}" type="presParOf" srcId="{0DF39926-9DCC-4FFE-8A08-FA538FDF0D66}" destId="{D0F2E40D-0ECC-421B-BFCC-6B60947B106C}" srcOrd="3" destOrd="0" presId="urn:microsoft.com/office/officeart/2005/8/layout/hierarchy2"/>
    <dgm:cxn modelId="{089166C9-88EE-4BCF-9B3D-E28E9937FF05}" type="presParOf" srcId="{D0F2E40D-0ECC-421B-BFCC-6B60947B106C}" destId="{2DF0B4B0-9075-4440-885F-2DB5D67C5144}" srcOrd="0" destOrd="0" presId="urn:microsoft.com/office/officeart/2005/8/layout/hierarchy2"/>
    <dgm:cxn modelId="{CFA7CB53-9346-4881-AFB3-89FA31F2A507}" type="presParOf" srcId="{D0F2E40D-0ECC-421B-BFCC-6B60947B106C}" destId="{F8DD15EE-A74D-43D2-BCB0-0E0456A81A92}" srcOrd="1" destOrd="0" presId="urn:microsoft.com/office/officeart/2005/8/layout/hierarchy2"/>
    <dgm:cxn modelId="{823FCC9B-037D-4E9E-9168-634B5ECB6C61}" type="presParOf" srcId="{0DF39926-9DCC-4FFE-8A08-FA538FDF0D66}" destId="{3D05985A-223C-4877-A1DA-8B98C4136C51}" srcOrd="4" destOrd="0" presId="urn:microsoft.com/office/officeart/2005/8/layout/hierarchy2"/>
    <dgm:cxn modelId="{F1CB05D0-C91A-48D0-8FE6-EAC1B4337248}" type="presParOf" srcId="{3D05985A-223C-4877-A1DA-8B98C4136C51}" destId="{0F3375FF-22BB-40EF-894F-2EE91BE2D678}" srcOrd="0" destOrd="0" presId="urn:microsoft.com/office/officeart/2005/8/layout/hierarchy2"/>
    <dgm:cxn modelId="{266641AD-7EC5-4EE3-8D1D-CD348B081700}" type="presParOf" srcId="{0DF39926-9DCC-4FFE-8A08-FA538FDF0D66}" destId="{CD35C78D-EB47-4CF4-B5A9-8BF83EE01B3F}" srcOrd="5" destOrd="0" presId="urn:microsoft.com/office/officeart/2005/8/layout/hierarchy2"/>
    <dgm:cxn modelId="{B1911111-33B8-4027-A884-7BB8F87C99E5}" type="presParOf" srcId="{CD35C78D-EB47-4CF4-B5A9-8BF83EE01B3F}" destId="{8F4EEF74-AF1C-45E1-BBBD-E1E096267A88}" srcOrd="0" destOrd="0" presId="urn:microsoft.com/office/officeart/2005/8/layout/hierarchy2"/>
    <dgm:cxn modelId="{34D252BB-4525-4840-9F2F-5C9157BBE0FB}" type="presParOf" srcId="{CD35C78D-EB47-4CF4-B5A9-8BF83EE01B3F}" destId="{21DFF6B7-3064-4F51-B8D6-14A1F8836AC7}" srcOrd="1" destOrd="0" presId="urn:microsoft.com/office/officeart/2005/8/layout/hierarchy2"/>
    <dgm:cxn modelId="{BB1B6E58-098D-4196-BEAD-3E8B7056A907}" type="presParOf" srcId="{0DF39926-9DCC-4FFE-8A08-FA538FDF0D66}" destId="{11EBCED9-E8B5-4354-A009-DF29B0B6015A}" srcOrd="6" destOrd="0" presId="urn:microsoft.com/office/officeart/2005/8/layout/hierarchy2"/>
    <dgm:cxn modelId="{21CD367B-26FE-4A05-9274-D45F832DDE73}" type="presParOf" srcId="{11EBCED9-E8B5-4354-A009-DF29B0B6015A}" destId="{8C377A60-2925-4734-BAA7-8396A17F44D6}" srcOrd="0" destOrd="0" presId="urn:microsoft.com/office/officeart/2005/8/layout/hierarchy2"/>
    <dgm:cxn modelId="{B7D0A7F5-DAF3-455F-A752-8F9BA2F6B6E9}" type="presParOf" srcId="{0DF39926-9DCC-4FFE-8A08-FA538FDF0D66}" destId="{09371E95-68CE-43A2-9C38-7D0009E2E8C9}" srcOrd="7" destOrd="0" presId="urn:microsoft.com/office/officeart/2005/8/layout/hierarchy2"/>
    <dgm:cxn modelId="{48DABB90-7B84-49D4-B3AD-E77D488AAFF5}" type="presParOf" srcId="{09371E95-68CE-43A2-9C38-7D0009E2E8C9}" destId="{EE2079DC-6A8E-472A-A01B-A507BBC873A8}" srcOrd="0" destOrd="0" presId="urn:microsoft.com/office/officeart/2005/8/layout/hierarchy2"/>
    <dgm:cxn modelId="{32F1B367-3311-40BF-8656-065AE2FA866F}" type="presParOf" srcId="{09371E95-68CE-43A2-9C38-7D0009E2E8C9}" destId="{5D708FF1-2C6E-4537-BE2C-407E98B154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22666-1394-45AF-AC43-16FB3FFD437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E9AFB5F-9699-4827-B24E-D008A10EC3B7}">
      <dgm:prSet phldrT="[Text]"/>
      <dgm:spPr/>
      <dgm:t>
        <a:bodyPr/>
        <a:lstStyle/>
        <a:p>
          <a:r>
            <a:rPr lang="en-US" dirty="0" smtClean="0"/>
            <a:t>Pneumonia</a:t>
          </a:r>
          <a:endParaRPr lang="en-IN" dirty="0"/>
        </a:p>
      </dgm:t>
    </dgm:pt>
    <dgm:pt modelId="{6B50143A-927E-4038-97A2-C88FC964D3B4}" type="parTrans" cxnId="{DBE3C67B-0903-4588-B184-4B8F22A36DC3}">
      <dgm:prSet/>
      <dgm:spPr/>
      <dgm:t>
        <a:bodyPr/>
        <a:lstStyle/>
        <a:p>
          <a:endParaRPr lang="en-IN"/>
        </a:p>
      </dgm:t>
    </dgm:pt>
    <dgm:pt modelId="{F43E67E7-0C6A-4491-8C01-FE9FECCBE4C3}" type="sibTrans" cxnId="{DBE3C67B-0903-4588-B184-4B8F22A36DC3}">
      <dgm:prSet/>
      <dgm:spPr/>
      <dgm:t>
        <a:bodyPr/>
        <a:lstStyle/>
        <a:p>
          <a:endParaRPr lang="en-IN"/>
        </a:p>
      </dgm:t>
    </dgm:pt>
    <dgm:pt modelId="{BE0EEF03-4069-4A5F-B5D4-B7C47E0C3B00}">
      <dgm:prSet phldrT="[Text]"/>
      <dgm:spPr/>
      <dgm:t>
        <a:bodyPr/>
        <a:lstStyle/>
        <a:p>
          <a:r>
            <a:rPr lang="en-US" dirty="0" smtClean="0"/>
            <a:t>Bacterial</a:t>
          </a:r>
          <a:endParaRPr lang="en-IN" dirty="0"/>
        </a:p>
      </dgm:t>
    </dgm:pt>
    <dgm:pt modelId="{F0A59D37-B00E-4A3A-865A-FB33E7786C82}" type="parTrans" cxnId="{13D0702F-E8DD-433B-A20C-08BA7AA026F4}">
      <dgm:prSet/>
      <dgm:spPr/>
      <dgm:t>
        <a:bodyPr/>
        <a:lstStyle/>
        <a:p>
          <a:endParaRPr lang="en-IN"/>
        </a:p>
      </dgm:t>
    </dgm:pt>
    <dgm:pt modelId="{884F1983-3CE4-4C9D-A1DC-87A2C8B47508}" type="sibTrans" cxnId="{13D0702F-E8DD-433B-A20C-08BA7AA026F4}">
      <dgm:prSet/>
      <dgm:spPr/>
      <dgm:t>
        <a:bodyPr/>
        <a:lstStyle/>
        <a:p>
          <a:endParaRPr lang="en-IN"/>
        </a:p>
      </dgm:t>
    </dgm:pt>
    <dgm:pt modelId="{D81F6D98-C56F-46D9-819F-E176EA925C40}">
      <dgm:prSet phldrT="[Text]"/>
      <dgm:spPr/>
      <dgm:t>
        <a:bodyPr/>
        <a:lstStyle/>
        <a:p>
          <a:r>
            <a:rPr lang="en-US" dirty="0" smtClean="0"/>
            <a:t>Non bacterial</a:t>
          </a:r>
          <a:endParaRPr lang="en-IN" dirty="0"/>
        </a:p>
      </dgm:t>
    </dgm:pt>
    <dgm:pt modelId="{D9051733-A19F-41B3-90A3-CEFD50EF1354}" type="parTrans" cxnId="{E6B819BD-4DA1-4502-957C-7995B4422573}">
      <dgm:prSet/>
      <dgm:spPr/>
      <dgm:t>
        <a:bodyPr/>
        <a:lstStyle/>
        <a:p>
          <a:endParaRPr lang="en-IN"/>
        </a:p>
      </dgm:t>
    </dgm:pt>
    <dgm:pt modelId="{889DAD92-C44D-4DE8-A82F-FCD23D0F28BC}" type="sibTrans" cxnId="{E6B819BD-4DA1-4502-957C-7995B4422573}">
      <dgm:prSet/>
      <dgm:spPr/>
      <dgm:t>
        <a:bodyPr/>
        <a:lstStyle/>
        <a:p>
          <a:endParaRPr lang="en-IN"/>
        </a:p>
      </dgm:t>
    </dgm:pt>
    <dgm:pt modelId="{844E4489-3FA6-40AA-BBE5-CD5F4DBA80A4}" type="pres">
      <dgm:prSet presAssocID="{7B322666-1394-45AF-AC43-16FB3FFD43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184B984-3289-4950-BF8E-BCA1B662E485}" type="pres">
      <dgm:prSet presAssocID="{5E9AFB5F-9699-4827-B24E-D008A10EC3B7}" presName="hierRoot1" presStyleCnt="0">
        <dgm:presLayoutVars>
          <dgm:hierBranch val="init"/>
        </dgm:presLayoutVars>
      </dgm:prSet>
      <dgm:spPr/>
    </dgm:pt>
    <dgm:pt modelId="{27AEE4E1-9BD2-483B-A5ED-0D339BB697F4}" type="pres">
      <dgm:prSet presAssocID="{5E9AFB5F-9699-4827-B24E-D008A10EC3B7}" presName="rootComposite1" presStyleCnt="0"/>
      <dgm:spPr/>
    </dgm:pt>
    <dgm:pt modelId="{2ABA8232-7BAE-43E7-9B06-F3704D08C52C}" type="pres">
      <dgm:prSet presAssocID="{5E9AFB5F-9699-4827-B24E-D008A10EC3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F520618-5920-4152-8873-E1B7DDCFA60D}" type="pres">
      <dgm:prSet presAssocID="{5E9AFB5F-9699-4827-B24E-D008A10EC3B7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FA18DA0-FAE8-4690-9CE4-7127013BB1A9}" type="pres">
      <dgm:prSet presAssocID="{5E9AFB5F-9699-4827-B24E-D008A10EC3B7}" presName="hierChild2" presStyleCnt="0"/>
      <dgm:spPr/>
    </dgm:pt>
    <dgm:pt modelId="{9CAE6ABE-A4FE-41F5-A017-56DC4E040252}" type="pres">
      <dgm:prSet presAssocID="{F0A59D37-B00E-4A3A-865A-FB33E7786C82}" presName="Name37" presStyleLbl="parChTrans1D2" presStyleIdx="0" presStyleCnt="2"/>
      <dgm:spPr/>
      <dgm:t>
        <a:bodyPr/>
        <a:lstStyle/>
        <a:p>
          <a:endParaRPr lang="en-IN"/>
        </a:p>
      </dgm:t>
    </dgm:pt>
    <dgm:pt modelId="{07B53B09-869F-460E-BD5D-EEEA254FD9C4}" type="pres">
      <dgm:prSet presAssocID="{BE0EEF03-4069-4A5F-B5D4-B7C47E0C3B00}" presName="hierRoot2" presStyleCnt="0">
        <dgm:presLayoutVars>
          <dgm:hierBranch val="init"/>
        </dgm:presLayoutVars>
      </dgm:prSet>
      <dgm:spPr/>
    </dgm:pt>
    <dgm:pt modelId="{D39DC18E-21AD-443F-A057-F936B554C767}" type="pres">
      <dgm:prSet presAssocID="{BE0EEF03-4069-4A5F-B5D4-B7C47E0C3B00}" presName="rootComposite" presStyleCnt="0"/>
      <dgm:spPr/>
    </dgm:pt>
    <dgm:pt modelId="{69D74C38-8B40-4BCB-B515-A8583D70D8FA}" type="pres">
      <dgm:prSet presAssocID="{BE0EEF03-4069-4A5F-B5D4-B7C47E0C3B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D92D892-41CF-4414-8306-AEC9B7F97353}" type="pres">
      <dgm:prSet presAssocID="{BE0EEF03-4069-4A5F-B5D4-B7C47E0C3B00}" presName="rootConnector" presStyleLbl="node2" presStyleIdx="0" presStyleCnt="2"/>
      <dgm:spPr/>
      <dgm:t>
        <a:bodyPr/>
        <a:lstStyle/>
        <a:p>
          <a:endParaRPr lang="en-IN"/>
        </a:p>
      </dgm:t>
    </dgm:pt>
    <dgm:pt modelId="{5AAA27FC-18BD-4029-B80C-A84AA1F654C8}" type="pres">
      <dgm:prSet presAssocID="{BE0EEF03-4069-4A5F-B5D4-B7C47E0C3B00}" presName="hierChild4" presStyleCnt="0"/>
      <dgm:spPr/>
    </dgm:pt>
    <dgm:pt modelId="{6C31792D-0C4B-4563-8032-151D5602F656}" type="pres">
      <dgm:prSet presAssocID="{BE0EEF03-4069-4A5F-B5D4-B7C47E0C3B00}" presName="hierChild5" presStyleCnt="0"/>
      <dgm:spPr/>
    </dgm:pt>
    <dgm:pt modelId="{6189B0AC-A334-4EA1-A935-392B5EDED7C6}" type="pres">
      <dgm:prSet presAssocID="{D9051733-A19F-41B3-90A3-CEFD50EF1354}" presName="Name37" presStyleLbl="parChTrans1D2" presStyleIdx="1" presStyleCnt="2"/>
      <dgm:spPr/>
      <dgm:t>
        <a:bodyPr/>
        <a:lstStyle/>
        <a:p>
          <a:endParaRPr lang="en-IN"/>
        </a:p>
      </dgm:t>
    </dgm:pt>
    <dgm:pt modelId="{08AAC964-882A-4042-A285-76B0A28DDABC}" type="pres">
      <dgm:prSet presAssocID="{D81F6D98-C56F-46D9-819F-E176EA925C40}" presName="hierRoot2" presStyleCnt="0">
        <dgm:presLayoutVars>
          <dgm:hierBranch val="init"/>
        </dgm:presLayoutVars>
      </dgm:prSet>
      <dgm:spPr/>
    </dgm:pt>
    <dgm:pt modelId="{44428511-98AA-4C93-8720-2A68EC6CD620}" type="pres">
      <dgm:prSet presAssocID="{D81F6D98-C56F-46D9-819F-E176EA925C40}" presName="rootComposite" presStyleCnt="0"/>
      <dgm:spPr/>
    </dgm:pt>
    <dgm:pt modelId="{D3B06908-69A5-4DB6-AF6B-8AEE823EC997}" type="pres">
      <dgm:prSet presAssocID="{D81F6D98-C56F-46D9-819F-E176EA925C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AE36049-514F-40F6-8C45-6899D71E312A}" type="pres">
      <dgm:prSet presAssocID="{D81F6D98-C56F-46D9-819F-E176EA925C40}" presName="rootConnector" presStyleLbl="node2" presStyleIdx="1" presStyleCnt="2"/>
      <dgm:spPr/>
      <dgm:t>
        <a:bodyPr/>
        <a:lstStyle/>
        <a:p>
          <a:endParaRPr lang="en-IN"/>
        </a:p>
      </dgm:t>
    </dgm:pt>
    <dgm:pt modelId="{8482D8BB-1619-41BA-BCA7-63AF08DB78B7}" type="pres">
      <dgm:prSet presAssocID="{D81F6D98-C56F-46D9-819F-E176EA925C40}" presName="hierChild4" presStyleCnt="0"/>
      <dgm:spPr/>
    </dgm:pt>
    <dgm:pt modelId="{73A17C74-C11E-4280-9CF9-817A4075E196}" type="pres">
      <dgm:prSet presAssocID="{D81F6D98-C56F-46D9-819F-E176EA925C40}" presName="hierChild5" presStyleCnt="0"/>
      <dgm:spPr/>
    </dgm:pt>
    <dgm:pt modelId="{AC0DE9A0-6358-4DEC-8A2E-F290E471E37F}" type="pres">
      <dgm:prSet presAssocID="{5E9AFB5F-9699-4827-B24E-D008A10EC3B7}" presName="hierChild3" presStyleCnt="0"/>
      <dgm:spPr/>
    </dgm:pt>
  </dgm:ptLst>
  <dgm:cxnLst>
    <dgm:cxn modelId="{DBE3C67B-0903-4588-B184-4B8F22A36DC3}" srcId="{7B322666-1394-45AF-AC43-16FB3FFD437F}" destId="{5E9AFB5F-9699-4827-B24E-D008A10EC3B7}" srcOrd="0" destOrd="0" parTransId="{6B50143A-927E-4038-97A2-C88FC964D3B4}" sibTransId="{F43E67E7-0C6A-4491-8C01-FE9FECCBE4C3}"/>
    <dgm:cxn modelId="{0755184E-223C-45DA-BC20-3AB660AAA515}" type="presOf" srcId="{D81F6D98-C56F-46D9-819F-E176EA925C40}" destId="{D3B06908-69A5-4DB6-AF6B-8AEE823EC997}" srcOrd="0" destOrd="0" presId="urn:microsoft.com/office/officeart/2005/8/layout/orgChart1"/>
    <dgm:cxn modelId="{6785C610-88B2-48AD-BE95-B8D8FC4CEB93}" type="presOf" srcId="{7B322666-1394-45AF-AC43-16FB3FFD437F}" destId="{844E4489-3FA6-40AA-BBE5-CD5F4DBA80A4}" srcOrd="0" destOrd="0" presId="urn:microsoft.com/office/officeart/2005/8/layout/orgChart1"/>
    <dgm:cxn modelId="{BAAAD85F-078D-4B9F-B3A8-21F598FBD450}" type="presOf" srcId="{5E9AFB5F-9699-4827-B24E-D008A10EC3B7}" destId="{1F520618-5920-4152-8873-E1B7DDCFA60D}" srcOrd="1" destOrd="0" presId="urn:microsoft.com/office/officeart/2005/8/layout/orgChart1"/>
    <dgm:cxn modelId="{E6B819BD-4DA1-4502-957C-7995B4422573}" srcId="{5E9AFB5F-9699-4827-B24E-D008A10EC3B7}" destId="{D81F6D98-C56F-46D9-819F-E176EA925C40}" srcOrd="1" destOrd="0" parTransId="{D9051733-A19F-41B3-90A3-CEFD50EF1354}" sibTransId="{889DAD92-C44D-4DE8-A82F-FCD23D0F28BC}"/>
    <dgm:cxn modelId="{7E7E8CF9-B89C-4963-9D3D-B2C907B410D4}" type="presOf" srcId="{D9051733-A19F-41B3-90A3-CEFD50EF1354}" destId="{6189B0AC-A334-4EA1-A935-392B5EDED7C6}" srcOrd="0" destOrd="0" presId="urn:microsoft.com/office/officeart/2005/8/layout/orgChart1"/>
    <dgm:cxn modelId="{E7C75381-EADF-4252-8122-07B38987F04A}" type="presOf" srcId="{BE0EEF03-4069-4A5F-B5D4-B7C47E0C3B00}" destId="{2D92D892-41CF-4414-8306-AEC9B7F97353}" srcOrd="1" destOrd="0" presId="urn:microsoft.com/office/officeart/2005/8/layout/orgChart1"/>
    <dgm:cxn modelId="{13D0702F-E8DD-433B-A20C-08BA7AA026F4}" srcId="{5E9AFB5F-9699-4827-B24E-D008A10EC3B7}" destId="{BE0EEF03-4069-4A5F-B5D4-B7C47E0C3B00}" srcOrd="0" destOrd="0" parTransId="{F0A59D37-B00E-4A3A-865A-FB33E7786C82}" sibTransId="{884F1983-3CE4-4C9D-A1DC-87A2C8B47508}"/>
    <dgm:cxn modelId="{037884B9-47BC-4D4F-8653-1463F94776CE}" type="presOf" srcId="{F0A59D37-B00E-4A3A-865A-FB33E7786C82}" destId="{9CAE6ABE-A4FE-41F5-A017-56DC4E040252}" srcOrd="0" destOrd="0" presId="urn:microsoft.com/office/officeart/2005/8/layout/orgChart1"/>
    <dgm:cxn modelId="{B96933D2-B44A-4764-AB2A-4AB64D66C5B3}" type="presOf" srcId="{BE0EEF03-4069-4A5F-B5D4-B7C47E0C3B00}" destId="{69D74C38-8B40-4BCB-B515-A8583D70D8FA}" srcOrd="0" destOrd="0" presId="urn:microsoft.com/office/officeart/2005/8/layout/orgChart1"/>
    <dgm:cxn modelId="{A5B89FD2-B724-43BB-90A5-6D99DFD65845}" type="presOf" srcId="{D81F6D98-C56F-46D9-819F-E176EA925C40}" destId="{5AE36049-514F-40F6-8C45-6899D71E312A}" srcOrd="1" destOrd="0" presId="urn:microsoft.com/office/officeart/2005/8/layout/orgChart1"/>
    <dgm:cxn modelId="{6B11418D-EEA7-4B0F-8D24-728AFA5A6CBB}" type="presOf" srcId="{5E9AFB5F-9699-4827-B24E-D008A10EC3B7}" destId="{2ABA8232-7BAE-43E7-9B06-F3704D08C52C}" srcOrd="0" destOrd="0" presId="urn:microsoft.com/office/officeart/2005/8/layout/orgChart1"/>
    <dgm:cxn modelId="{3BA2DF5D-37B8-4B06-A51E-D045E62522F7}" type="presParOf" srcId="{844E4489-3FA6-40AA-BBE5-CD5F4DBA80A4}" destId="{4184B984-3289-4950-BF8E-BCA1B662E485}" srcOrd="0" destOrd="0" presId="urn:microsoft.com/office/officeart/2005/8/layout/orgChart1"/>
    <dgm:cxn modelId="{28C1187A-8EBC-4AB4-940C-2C920090B93D}" type="presParOf" srcId="{4184B984-3289-4950-BF8E-BCA1B662E485}" destId="{27AEE4E1-9BD2-483B-A5ED-0D339BB697F4}" srcOrd="0" destOrd="0" presId="urn:microsoft.com/office/officeart/2005/8/layout/orgChart1"/>
    <dgm:cxn modelId="{8A14A5EE-54AE-434C-A26C-93D53CF5A727}" type="presParOf" srcId="{27AEE4E1-9BD2-483B-A5ED-0D339BB697F4}" destId="{2ABA8232-7BAE-43E7-9B06-F3704D08C52C}" srcOrd="0" destOrd="0" presId="urn:microsoft.com/office/officeart/2005/8/layout/orgChart1"/>
    <dgm:cxn modelId="{0434B46C-1509-4CE6-9F6F-B68949C95AD6}" type="presParOf" srcId="{27AEE4E1-9BD2-483B-A5ED-0D339BB697F4}" destId="{1F520618-5920-4152-8873-E1B7DDCFA60D}" srcOrd="1" destOrd="0" presId="urn:microsoft.com/office/officeart/2005/8/layout/orgChart1"/>
    <dgm:cxn modelId="{F542417B-8DB5-4B83-A783-A6C9CAEA7368}" type="presParOf" srcId="{4184B984-3289-4950-BF8E-BCA1B662E485}" destId="{AFA18DA0-FAE8-4690-9CE4-7127013BB1A9}" srcOrd="1" destOrd="0" presId="urn:microsoft.com/office/officeart/2005/8/layout/orgChart1"/>
    <dgm:cxn modelId="{314227D1-5802-478A-A028-768FFF1DC729}" type="presParOf" srcId="{AFA18DA0-FAE8-4690-9CE4-7127013BB1A9}" destId="{9CAE6ABE-A4FE-41F5-A017-56DC4E040252}" srcOrd="0" destOrd="0" presId="urn:microsoft.com/office/officeart/2005/8/layout/orgChart1"/>
    <dgm:cxn modelId="{DBAC7A74-DDBE-488D-8C2E-02CCD6CFB5A1}" type="presParOf" srcId="{AFA18DA0-FAE8-4690-9CE4-7127013BB1A9}" destId="{07B53B09-869F-460E-BD5D-EEEA254FD9C4}" srcOrd="1" destOrd="0" presId="urn:microsoft.com/office/officeart/2005/8/layout/orgChart1"/>
    <dgm:cxn modelId="{7A7100A6-EBF9-464F-B233-C70E26B71F45}" type="presParOf" srcId="{07B53B09-869F-460E-BD5D-EEEA254FD9C4}" destId="{D39DC18E-21AD-443F-A057-F936B554C767}" srcOrd="0" destOrd="0" presId="urn:microsoft.com/office/officeart/2005/8/layout/orgChart1"/>
    <dgm:cxn modelId="{4899460F-1FC9-4FE1-99BC-82A65F3C6E34}" type="presParOf" srcId="{D39DC18E-21AD-443F-A057-F936B554C767}" destId="{69D74C38-8B40-4BCB-B515-A8583D70D8FA}" srcOrd="0" destOrd="0" presId="urn:microsoft.com/office/officeart/2005/8/layout/orgChart1"/>
    <dgm:cxn modelId="{C175A3EF-CC97-4F7C-BB1F-BB8F7A7BE44C}" type="presParOf" srcId="{D39DC18E-21AD-443F-A057-F936B554C767}" destId="{2D92D892-41CF-4414-8306-AEC9B7F97353}" srcOrd="1" destOrd="0" presId="urn:microsoft.com/office/officeart/2005/8/layout/orgChart1"/>
    <dgm:cxn modelId="{1CC804F3-4DEB-4862-B39A-0FC0382C09ED}" type="presParOf" srcId="{07B53B09-869F-460E-BD5D-EEEA254FD9C4}" destId="{5AAA27FC-18BD-4029-B80C-A84AA1F654C8}" srcOrd="1" destOrd="0" presId="urn:microsoft.com/office/officeart/2005/8/layout/orgChart1"/>
    <dgm:cxn modelId="{49B48CED-2E51-48A1-B46B-4E5312E5AF90}" type="presParOf" srcId="{07B53B09-869F-460E-BD5D-EEEA254FD9C4}" destId="{6C31792D-0C4B-4563-8032-151D5602F656}" srcOrd="2" destOrd="0" presId="urn:microsoft.com/office/officeart/2005/8/layout/orgChart1"/>
    <dgm:cxn modelId="{D785FA54-A497-4377-A98C-3A811C9D34E4}" type="presParOf" srcId="{AFA18DA0-FAE8-4690-9CE4-7127013BB1A9}" destId="{6189B0AC-A334-4EA1-A935-392B5EDED7C6}" srcOrd="2" destOrd="0" presId="urn:microsoft.com/office/officeart/2005/8/layout/orgChart1"/>
    <dgm:cxn modelId="{4ED55457-C531-4277-BB82-DE7E3052F02F}" type="presParOf" srcId="{AFA18DA0-FAE8-4690-9CE4-7127013BB1A9}" destId="{08AAC964-882A-4042-A285-76B0A28DDABC}" srcOrd="3" destOrd="0" presId="urn:microsoft.com/office/officeart/2005/8/layout/orgChart1"/>
    <dgm:cxn modelId="{8CB9A496-1881-45BD-ADB4-D86D10F3AD01}" type="presParOf" srcId="{08AAC964-882A-4042-A285-76B0A28DDABC}" destId="{44428511-98AA-4C93-8720-2A68EC6CD620}" srcOrd="0" destOrd="0" presId="urn:microsoft.com/office/officeart/2005/8/layout/orgChart1"/>
    <dgm:cxn modelId="{14ED3402-506F-4F6C-BBB2-7291667E47D5}" type="presParOf" srcId="{44428511-98AA-4C93-8720-2A68EC6CD620}" destId="{D3B06908-69A5-4DB6-AF6B-8AEE823EC997}" srcOrd="0" destOrd="0" presId="urn:microsoft.com/office/officeart/2005/8/layout/orgChart1"/>
    <dgm:cxn modelId="{A4127DDE-2E91-4F66-9904-7ADA4C25B411}" type="presParOf" srcId="{44428511-98AA-4C93-8720-2A68EC6CD620}" destId="{5AE36049-514F-40F6-8C45-6899D71E312A}" srcOrd="1" destOrd="0" presId="urn:microsoft.com/office/officeart/2005/8/layout/orgChart1"/>
    <dgm:cxn modelId="{D9B85CF7-DFEC-44F7-A2E9-DAA315F6750B}" type="presParOf" srcId="{08AAC964-882A-4042-A285-76B0A28DDABC}" destId="{8482D8BB-1619-41BA-BCA7-63AF08DB78B7}" srcOrd="1" destOrd="0" presId="urn:microsoft.com/office/officeart/2005/8/layout/orgChart1"/>
    <dgm:cxn modelId="{B0D5D1E7-0830-4C93-92FA-CCF57D109DE8}" type="presParOf" srcId="{08AAC964-882A-4042-A285-76B0A28DDABC}" destId="{73A17C74-C11E-4280-9CF9-817A4075E196}" srcOrd="2" destOrd="0" presId="urn:microsoft.com/office/officeart/2005/8/layout/orgChart1"/>
    <dgm:cxn modelId="{BB1ED867-0981-4915-AB73-9A744E21F68A}" type="presParOf" srcId="{4184B984-3289-4950-BF8E-BCA1B662E485}" destId="{AC0DE9A0-6358-4DEC-8A2E-F290E471E3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5E26D-07C0-431E-90D8-A172CF839CDB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7F35C2A-8B2B-46B3-9B2E-506935774398}">
      <dgm:prSet custT="1"/>
      <dgm:spPr/>
      <dgm:t>
        <a:bodyPr/>
        <a:lstStyle/>
        <a:p>
          <a:pPr rtl="0"/>
          <a:r>
            <a:rPr lang="en-US" sz="1400" dirty="0" smtClean="0"/>
            <a:t>Pneumococcal pneumonia</a:t>
          </a:r>
          <a:endParaRPr lang="en-IN" sz="1400" dirty="0"/>
        </a:p>
      </dgm:t>
    </dgm:pt>
    <dgm:pt modelId="{BD367866-7E1A-476D-A07B-A7B4E97A2F38}" type="parTrans" cxnId="{43A0F2F5-2574-45C0-9AFE-2939C196B506}">
      <dgm:prSet/>
      <dgm:spPr/>
      <dgm:t>
        <a:bodyPr/>
        <a:lstStyle/>
        <a:p>
          <a:endParaRPr lang="en-IN"/>
        </a:p>
      </dgm:t>
    </dgm:pt>
    <dgm:pt modelId="{A12391AF-2D06-4B49-B37C-4598B773471D}" type="sibTrans" cxnId="{43A0F2F5-2574-45C0-9AFE-2939C196B506}">
      <dgm:prSet/>
      <dgm:spPr/>
      <dgm:t>
        <a:bodyPr/>
        <a:lstStyle/>
        <a:p>
          <a:endParaRPr lang="en-IN"/>
        </a:p>
      </dgm:t>
    </dgm:pt>
    <dgm:pt modelId="{5721FADC-3409-43AE-ADB4-9ABE0E29E806}">
      <dgm:prSet custT="1"/>
      <dgm:spPr/>
      <dgm:t>
        <a:bodyPr/>
        <a:lstStyle/>
        <a:p>
          <a:pPr rtl="0"/>
          <a:r>
            <a:rPr lang="en-US" sz="1100" dirty="0" smtClean="0"/>
            <a:t>Strep. </a:t>
          </a:r>
          <a:r>
            <a:rPr lang="en-US" sz="1100" dirty="0" err="1" smtClean="0"/>
            <a:t>pneumoniae</a:t>
          </a:r>
          <a:endParaRPr lang="en-US" sz="1100" dirty="0"/>
        </a:p>
      </dgm:t>
    </dgm:pt>
    <dgm:pt modelId="{F60CDCB1-1234-47C7-9B2E-C379C600DE2B}" type="parTrans" cxnId="{513ACD24-FADF-464A-A924-915160C86157}">
      <dgm:prSet/>
      <dgm:spPr/>
      <dgm:t>
        <a:bodyPr/>
        <a:lstStyle/>
        <a:p>
          <a:endParaRPr lang="en-IN"/>
        </a:p>
      </dgm:t>
    </dgm:pt>
    <dgm:pt modelId="{D776A95C-E258-4F73-A57F-6A87A6B92FCE}" type="sibTrans" cxnId="{513ACD24-FADF-464A-A924-915160C86157}">
      <dgm:prSet/>
      <dgm:spPr/>
      <dgm:t>
        <a:bodyPr/>
        <a:lstStyle/>
        <a:p>
          <a:endParaRPr lang="en-IN"/>
        </a:p>
      </dgm:t>
    </dgm:pt>
    <dgm:pt modelId="{50DCFDD1-20CB-4DDC-84B6-25D40283563D}">
      <dgm:prSet custT="1"/>
      <dgm:spPr/>
      <dgm:t>
        <a:bodyPr/>
        <a:lstStyle/>
        <a:p>
          <a:pPr rtl="0"/>
          <a:r>
            <a:rPr lang="en-US" sz="1400" dirty="0" smtClean="0"/>
            <a:t>Atypical pneumonia</a:t>
          </a:r>
          <a:endParaRPr lang="en-IN" sz="1400" dirty="0"/>
        </a:p>
      </dgm:t>
    </dgm:pt>
    <dgm:pt modelId="{E06728F4-B3F2-4C2A-97D3-B601F3472B8A}" type="parTrans" cxnId="{FD54E4DA-1679-45A6-B43F-E1CCB7C5BFEA}">
      <dgm:prSet/>
      <dgm:spPr/>
      <dgm:t>
        <a:bodyPr/>
        <a:lstStyle/>
        <a:p>
          <a:endParaRPr lang="en-IN"/>
        </a:p>
      </dgm:t>
    </dgm:pt>
    <dgm:pt modelId="{ECBC8BF1-EE95-4219-993C-D762931DCEC4}" type="sibTrans" cxnId="{FD54E4DA-1679-45A6-B43F-E1CCB7C5BFEA}">
      <dgm:prSet/>
      <dgm:spPr/>
      <dgm:t>
        <a:bodyPr/>
        <a:lstStyle/>
        <a:p>
          <a:endParaRPr lang="en-IN"/>
        </a:p>
      </dgm:t>
    </dgm:pt>
    <dgm:pt modelId="{1325A5C7-CAD2-4A8B-A6AC-972FE5FE4BDC}">
      <dgm:prSet custT="1"/>
      <dgm:spPr/>
      <dgm:t>
        <a:bodyPr/>
        <a:lstStyle/>
        <a:p>
          <a:pPr rtl="0"/>
          <a:r>
            <a:rPr lang="en-US" sz="1100" dirty="0" err="1" smtClean="0"/>
            <a:t>Legionella</a:t>
          </a:r>
          <a:r>
            <a:rPr lang="en-US" sz="1100" dirty="0" smtClean="0"/>
            <a:t> spp.</a:t>
          </a:r>
          <a:endParaRPr lang="en-IN" sz="1100" dirty="0"/>
        </a:p>
      </dgm:t>
    </dgm:pt>
    <dgm:pt modelId="{984105AE-5C0F-4B4E-8030-9CB0385567E2}" type="parTrans" cxnId="{6B49E8FA-0725-4121-8661-3A2C479F5E77}">
      <dgm:prSet/>
      <dgm:spPr/>
      <dgm:t>
        <a:bodyPr/>
        <a:lstStyle/>
        <a:p>
          <a:endParaRPr lang="en-IN"/>
        </a:p>
      </dgm:t>
    </dgm:pt>
    <dgm:pt modelId="{486732F9-55B6-4F8E-A6F2-8FE55D01ED32}" type="sibTrans" cxnId="{6B49E8FA-0725-4121-8661-3A2C479F5E77}">
      <dgm:prSet/>
      <dgm:spPr/>
      <dgm:t>
        <a:bodyPr/>
        <a:lstStyle/>
        <a:p>
          <a:endParaRPr lang="en-IN"/>
        </a:p>
      </dgm:t>
    </dgm:pt>
    <dgm:pt modelId="{7D87D614-11D1-45DC-AEC5-C0FC6E65458C}">
      <dgm:prSet custT="1"/>
      <dgm:spPr/>
      <dgm:t>
        <a:bodyPr/>
        <a:lstStyle/>
        <a:p>
          <a:pPr rtl="0"/>
          <a:r>
            <a:rPr lang="en-US" sz="1100" dirty="0" err="1" smtClean="0"/>
            <a:t>Mycoplasma</a:t>
          </a:r>
          <a:r>
            <a:rPr lang="en-US" sz="1100" dirty="0" smtClean="0"/>
            <a:t> </a:t>
          </a:r>
          <a:r>
            <a:rPr lang="en-US" sz="1100" dirty="0" err="1" smtClean="0"/>
            <a:t>pneumoniae</a:t>
          </a:r>
          <a:endParaRPr lang="en-US" sz="1100" dirty="0"/>
        </a:p>
      </dgm:t>
    </dgm:pt>
    <dgm:pt modelId="{0F9A19E6-5075-4A60-AFD9-AA6CF215AF65}" type="parTrans" cxnId="{8EF0E5FD-7B57-4F39-90B0-CCB711154DE7}">
      <dgm:prSet/>
      <dgm:spPr/>
      <dgm:t>
        <a:bodyPr/>
        <a:lstStyle/>
        <a:p>
          <a:endParaRPr lang="en-IN"/>
        </a:p>
      </dgm:t>
    </dgm:pt>
    <dgm:pt modelId="{4E5ED145-1853-4DBA-8C55-475AFD646A1B}" type="sibTrans" cxnId="{8EF0E5FD-7B57-4F39-90B0-CCB711154DE7}">
      <dgm:prSet/>
      <dgm:spPr/>
      <dgm:t>
        <a:bodyPr/>
        <a:lstStyle/>
        <a:p>
          <a:endParaRPr lang="en-IN"/>
        </a:p>
      </dgm:t>
    </dgm:pt>
    <dgm:pt modelId="{7918CE4D-1B6B-462C-9FC8-DB79A790BD4B}">
      <dgm:prSet custT="1"/>
      <dgm:spPr/>
      <dgm:t>
        <a:bodyPr/>
        <a:lstStyle/>
        <a:p>
          <a:pPr rtl="0"/>
          <a:r>
            <a:rPr lang="en-US" sz="1100" dirty="0" smtClean="0"/>
            <a:t>Chlamydia spp.</a:t>
          </a:r>
          <a:endParaRPr lang="en-IN" sz="1100" dirty="0"/>
        </a:p>
      </dgm:t>
    </dgm:pt>
    <dgm:pt modelId="{35E69F9B-6FA6-44C0-9AC5-46E238509213}" type="parTrans" cxnId="{9FAC9E71-05AF-4677-846D-37163B2568DB}">
      <dgm:prSet/>
      <dgm:spPr/>
      <dgm:t>
        <a:bodyPr/>
        <a:lstStyle/>
        <a:p>
          <a:endParaRPr lang="en-IN"/>
        </a:p>
      </dgm:t>
    </dgm:pt>
    <dgm:pt modelId="{0D7A706C-C166-48A4-B91B-BF9814E70415}" type="sibTrans" cxnId="{9FAC9E71-05AF-4677-846D-37163B2568DB}">
      <dgm:prSet/>
      <dgm:spPr/>
      <dgm:t>
        <a:bodyPr/>
        <a:lstStyle/>
        <a:p>
          <a:endParaRPr lang="en-IN"/>
        </a:p>
      </dgm:t>
    </dgm:pt>
    <dgm:pt modelId="{F00AA268-403D-41D8-A014-27D9C9D60348}">
      <dgm:prSet custT="1"/>
      <dgm:spPr/>
      <dgm:t>
        <a:bodyPr/>
        <a:lstStyle/>
        <a:p>
          <a:pPr rtl="0"/>
          <a:r>
            <a:rPr lang="en-US" sz="1100" dirty="0" err="1" smtClean="0"/>
            <a:t>Coxiella</a:t>
          </a:r>
          <a:r>
            <a:rPr lang="en-US" sz="1100" dirty="0" smtClean="0"/>
            <a:t> </a:t>
          </a:r>
          <a:r>
            <a:rPr lang="en-US" sz="1100" dirty="0" err="1" smtClean="0"/>
            <a:t>burnetii</a:t>
          </a:r>
          <a:r>
            <a:rPr lang="en-US" sz="1100" dirty="0" smtClean="0"/>
            <a:t>(Q fever)</a:t>
          </a:r>
          <a:endParaRPr lang="en-IN" sz="1100" dirty="0"/>
        </a:p>
      </dgm:t>
    </dgm:pt>
    <dgm:pt modelId="{DE5C513B-5428-4BA5-BB4A-F8C1C1B809C0}" type="parTrans" cxnId="{35C2A11D-57D3-422F-A9F1-17E519FCB520}">
      <dgm:prSet/>
      <dgm:spPr/>
      <dgm:t>
        <a:bodyPr/>
        <a:lstStyle/>
        <a:p>
          <a:endParaRPr lang="en-IN"/>
        </a:p>
      </dgm:t>
    </dgm:pt>
    <dgm:pt modelId="{C6E407C1-53C0-443D-8C9C-EA8AC82506C3}" type="sibTrans" cxnId="{35C2A11D-57D3-422F-A9F1-17E519FCB520}">
      <dgm:prSet/>
      <dgm:spPr/>
      <dgm:t>
        <a:bodyPr/>
        <a:lstStyle/>
        <a:p>
          <a:endParaRPr lang="en-IN"/>
        </a:p>
      </dgm:t>
    </dgm:pt>
    <dgm:pt modelId="{2E56C99A-0A80-4440-B142-7153C0BF0D40}">
      <dgm:prSet custT="1"/>
      <dgm:spPr/>
      <dgm:t>
        <a:bodyPr/>
        <a:lstStyle/>
        <a:p>
          <a:pPr rtl="0"/>
          <a:r>
            <a:rPr lang="en-US" sz="1400" dirty="0" smtClean="0"/>
            <a:t>Staphylococcal pneumonia</a:t>
          </a:r>
          <a:endParaRPr lang="en-IN" sz="1400" dirty="0"/>
        </a:p>
      </dgm:t>
    </dgm:pt>
    <dgm:pt modelId="{A34F9B82-252D-4155-847C-326382B8C6F5}" type="parTrans" cxnId="{425EB4CC-A478-41B4-9814-98CB90B50F4F}">
      <dgm:prSet/>
      <dgm:spPr/>
      <dgm:t>
        <a:bodyPr/>
        <a:lstStyle/>
        <a:p>
          <a:endParaRPr lang="en-IN"/>
        </a:p>
      </dgm:t>
    </dgm:pt>
    <dgm:pt modelId="{59B8315D-21D3-4D57-8479-8D7195CE6AD7}" type="sibTrans" cxnId="{425EB4CC-A478-41B4-9814-98CB90B50F4F}">
      <dgm:prSet/>
      <dgm:spPr/>
      <dgm:t>
        <a:bodyPr/>
        <a:lstStyle/>
        <a:p>
          <a:endParaRPr lang="en-IN"/>
        </a:p>
      </dgm:t>
    </dgm:pt>
    <dgm:pt modelId="{4012C52B-12FF-45CD-BB01-4D8E7A3864D4}">
      <dgm:prSet custT="1"/>
      <dgm:spPr/>
      <dgm:t>
        <a:bodyPr/>
        <a:lstStyle/>
        <a:p>
          <a:pPr rtl="0"/>
          <a:r>
            <a:rPr lang="en-US" sz="1100" dirty="0" smtClean="0"/>
            <a:t>Staph. </a:t>
          </a:r>
          <a:r>
            <a:rPr lang="en-US" sz="1100" dirty="0" err="1" smtClean="0"/>
            <a:t>aureus</a:t>
          </a:r>
          <a:endParaRPr lang="en-US" sz="1100" dirty="0"/>
        </a:p>
      </dgm:t>
    </dgm:pt>
    <dgm:pt modelId="{2C9E9571-EEDB-4C99-B3F9-A740E1F8AABF}" type="parTrans" cxnId="{BF7D57FE-D260-43D7-9A18-CDACAE9311C9}">
      <dgm:prSet/>
      <dgm:spPr/>
      <dgm:t>
        <a:bodyPr/>
        <a:lstStyle/>
        <a:p>
          <a:endParaRPr lang="en-IN"/>
        </a:p>
      </dgm:t>
    </dgm:pt>
    <dgm:pt modelId="{B1DC114E-650A-4448-969B-65259FF3C09E}" type="sibTrans" cxnId="{BF7D57FE-D260-43D7-9A18-CDACAE9311C9}">
      <dgm:prSet/>
      <dgm:spPr/>
      <dgm:t>
        <a:bodyPr/>
        <a:lstStyle/>
        <a:p>
          <a:endParaRPr lang="en-IN"/>
        </a:p>
      </dgm:t>
    </dgm:pt>
    <dgm:pt modelId="{DA496782-695E-4746-8DD3-EAD6EC3BA15E}">
      <dgm:prSet custT="1"/>
      <dgm:spPr/>
      <dgm:t>
        <a:bodyPr/>
        <a:lstStyle/>
        <a:p>
          <a:pPr rtl="0"/>
          <a:r>
            <a:rPr lang="en-US" sz="1400" dirty="0" smtClean="0"/>
            <a:t>Gram Neg.</a:t>
          </a:r>
          <a:endParaRPr lang="en-IN" sz="1400" dirty="0"/>
        </a:p>
      </dgm:t>
    </dgm:pt>
    <dgm:pt modelId="{AAE51A45-8AFA-4529-A4A9-21D7AB312AE7}" type="parTrans" cxnId="{890ABCFB-35E5-4CEB-8997-D8AA7F6EE685}">
      <dgm:prSet/>
      <dgm:spPr/>
      <dgm:t>
        <a:bodyPr/>
        <a:lstStyle/>
        <a:p>
          <a:endParaRPr lang="en-IN"/>
        </a:p>
      </dgm:t>
    </dgm:pt>
    <dgm:pt modelId="{2F78327D-0CAD-4B2F-83F2-62EF4060EEDD}" type="sibTrans" cxnId="{890ABCFB-35E5-4CEB-8997-D8AA7F6EE685}">
      <dgm:prSet/>
      <dgm:spPr/>
      <dgm:t>
        <a:bodyPr/>
        <a:lstStyle/>
        <a:p>
          <a:endParaRPr lang="en-IN"/>
        </a:p>
      </dgm:t>
    </dgm:pt>
    <dgm:pt modelId="{E4B0CD63-B67A-4C6F-BE46-F8E7CF6838F8}">
      <dgm:prSet custT="1"/>
      <dgm:spPr/>
      <dgm:t>
        <a:bodyPr/>
        <a:lstStyle/>
        <a:p>
          <a:pPr rtl="0"/>
          <a:r>
            <a:rPr lang="en-US" sz="1100" dirty="0" err="1" smtClean="0"/>
            <a:t>Klebsiella</a:t>
          </a:r>
          <a:r>
            <a:rPr lang="en-US" sz="1100" dirty="0" smtClean="0"/>
            <a:t> spp.</a:t>
          </a:r>
          <a:endParaRPr lang="en-IN" sz="1100" dirty="0"/>
        </a:p>
      </dgm:t>
    </dgm:pt>
    <dgm:pt modelId="{73856754-DEBB-45BD-8570-A69ECB746C57}" type="parTrans" cxnId="{4D0CBDEE-A4A4-427A-BE48-C7DEEF91A307}">
      <dgm:prSet/>
      <dgm:spPr/>
      <dgm:t>
        <a:bodyPr/>
        <a:lstStyle/>
        <a:p>
          <a:endParaRPr lang="en-IN"/>
        </a:p>
      </dgm:t>
    </dgm:pt>
    <dgm:pt modelId="{8ED26058-7B2A-41AD-8E23-16367C73CB75}" type="sibTrans" cxnId="{4D0CBDEE-A4A4-427A-BE48-C7DEEF91A307}">
      <dgm:prSet/>
      <dgm:spPr/>
      <dgm:t>
        <a:bodyPr/>
        <a:lstStyle/>
        <a:p>
          <a:endParaRPr lang="en-IN"/>
        </a:p>
      </dgm:t>
    </dgm:pt>
    <dgm:pt modelId="{6B91E534-3247-4016-A4A3-489C7EE9FAA2}">
      <dgm:prSet custT="1"/>
      <dgm:spPr/>
      <dgm:t>
        <a:bodyPr/>
        <a:lstStyle/>
        <a:p>
          <a:pPr rtl="0"/>
          <a:r>
            <a:rPr lang="en-US" sz="1100" dirty="0" smtClean="0"/>
            <a:t>Pseudomonas </a:t>
          </a:r>
          <a:r>
            <a:rPr lang="en-US" sz="1100" dirty="0" err="1" smtClean="0"/>
            <a:t>aeruginosa</a:t>
          </a:r>
          <a:endParaRPr lang="en-US" sz="1100" dirty="0"/>
        </a:p>
      </dgm:t>
    </dgm:pt>
    <dgm:pt modelId="{620C1998-3F30-426C-9AA9-26FD135D077A}" type="parTrans" cxnId="{95E6EAD0-43F0-4A40-B188-1668FF3EC60B}">
      <dgm:prSet/>
      <dgm:spPr/>
      <dgm:t>
        <a:bodyPr/>
        <a:lstStyle/>
        <a:p>
          <a:endParaRPr lang="en-IN"/>
        </a:p>
      </dgm:t>
    </dgm:pt>
    <dgm:pt modelId="{7953CD0A-C629-483E-8434-A37600416D03}" type="sibTrans" cxnId="{95E6EAD0-43F0-4A40-B188-1668FF3EC60B}">
      <dgm:prSet/>
      <dgm:spPr/>
      <dgm:t>
        <a:bodyPr/>
        <a:lstStyle/>
        <a:p>
          <a:endParaRPr lang="en-IN"/>
        </a:p>
      </dgm:t>
    </dgm:pt>
    <dgm:pt modelId="{3FBDE466-97FF-4123-8185-8525DEAC9D15}">
      <dgm:prSet custT="1"/>
      <dgm:spPr/>
      <dgm:t>
        <a:bodyPr/>
        <a:lstStyle/>
        <a:p>
          <a:pPr rtl="0"/>
          <a:r>
            <a:rPr lang="en-US" sz="1100" dirty="0" smtClean="0"/>
            <a:t>E. </a:t>
          </a:r>
          <a:r>
            <a:rPr lang="en-US" sz="1100" dirty="0" err="1" smtClean="0"/>
            <a:t>colli</a:t>
          </a:r>
          <a:endParaRPr lang="en-US" sz="1100" dirty="0"/>
        </a:p>
      </dgm:t>
    </dgm:pt>
    <dgm:pt modelId="{2CC3BEA6-E8AB-4669-8319-F5FB7DC4EAA5}" type="parTrans" cxnId="{7A57E2DA-B084-4379-B252-A27B184262E5}">
      <dgm:prSet/>
      <dgm:spPr/>
      <dgm:t>
        <a:bodyPr/>
        <a:lstStyle/>
        <a:p>
          <a:endParaRPr lang="en-IN"/>
        </a:p>
      </dgm:t>
    </dgm:pt>
    <dgm:pt modelId="{5888763B-311B-4677-B213-470927F099E8}" type="sibTrans" cxnId="{7A57E2DA-B084-4379-B252-A27B184262E5}">
      <dgm:prSet/>
      <dgm:spPr/>
      <dgm:t>
        <a:bodyPr/>
        <a:lstStyle/>
        <a:p>
          <a:endParaRPr lang="en-IN"/>
        </a:p>
      </dgm:t>
    </dgm:pt>
    <dgm:pt modelId="{7DAAA4D5-2735-4EDE-8622-388F67892F64}">
      <dgm:prSet custT="1"/>
      <dgm:spPr/>
      <dgm:t>
        <a:bodyPr/>
        <a:lstStyle/>
        <a:p>
          <a:pPr rtl="0"/>
          <a:r>
            <a:rPr lang="en-US" sz="1100" dirty="0" err="1" smtClean="0"/>
            <a:t>Enterobacter</a:t>
          </a:r>
          <a:r>
            <a:rPr lang="en-US" sz="1100" dirty="0" smtClean="0"/>
            <a:t> spp.</a:t>
          </a:r>
          <a:endParaRPr lang="en-IN" sz="1100" dirty="0"/>
        </a:p>
      </dgm:t>
    </dgm:pt>
    <dgm:pt modelId="{33A5DB6F-FC58-4CB6-9F49-39A064200C01}" type="parTrans" cxnId="{8CF18BE5-E131-474F-85C6-F820975B697C}">
      <dgm:prSet/>
      <dgm:spPr/>
      <dgm:t>
        <a:bodyPr/>
        <a:lstStyle/>
        <a:p>
          <a:endParaRPr lang="en-IN"/>
        </a:p>
      </dgm:t>
    </dgm:pt>
    <dgm:pt modelId="{BBF5FFA8-F9AE-48DC-85ED-0C1CA55CDAB3}" type="sibTrans" cxnId="{8CF18BE5-E131-474F-85C6-F820975B697C}">
      <dgm:prSet/>
      <dgm:spPr/>
      <dgm:t>
        <a:bodyPr/>
        <a:lstStyle/>
        <a:p>
          <a:endParaRPr lang="en-IN"/>
        </a:p>
      </dgm:t>
    </dgm:pt>
    <dgm:pt modelId="{04F0630B-738D-40E8-A10C-E6B9D58808F8}">
      <dgm:prSet custT="1"/>
      <dgm:spPr/>
      <dgm:t>
        <a:bodyPr/>
        <a:lstStyle/>
        <a:p>
          <a:pPr rtl="0"/>
          <a:r>
            <a:rPr lang="en-US" sz="1100" dirty="0" err="1" smtClean="0"/>
            <a:t>Serratia</a:t>
          </a:r>
          <a:r>
            <a:rPr lang="en-US" sz="1100" dirty="0" smtClean="0"/>
            <a:t> spp.</a:t>
          </a:r>
          <a:endParaRPr lang="en-IN" sz="1100" dirty="0"/>
        </a:p>
      </dgm:t>
    </dgm:pt>
    <dgm:pt modelId="{C64B67AC-7607-423B-B940-CEB4C02B0BB3}" type="parTrans" cxnId="{8CD1C76E-2457-4A47-8174-305D6282004A}">
      <dgm:prSet/>
      <dgm:spPr/>
      <dgm:t>
        <a:bodyPr/>
        <a:lstStyle/>
        <a:p>
          <a:endParaRPr lang="en-IN"/>
        </a:p>
      </dgm:t>
    </dgm:pt>
    <dgm:pt modelId="{6CCE5591-41FF-4169-8A80-CE06ACD966F4}" type="sibTrans" cxnId="{8CD1C76E-2457-4A47-8174-305D6282004A}">
      <dgm:prSet/>
      <dgm:spPr/>
      <dgm:t>
        <a:bodyPr/>
        <a:lstStyle/>
        <a:p>
          <a:endParaRPr lang="en-IN"/>
        </a:p>
      </dgm:t>
    </dgm:pt>
    <dgm:pt modelId="{2E3318CD-EF1A-4A66-8293-26737E97E37D}">
      <dgm:prSet custT="1"/>
      <dgm:spPr/>
      <dgm:t>
        <a:bodyPr/>
        <a:lstStyle/>
        <a:p>
          <a:pPr rtl="0"/>
          <a:r>
            <a:rPr lang="en-US" sz="1400" dirty="0" smtClean="0"/>
            <a:t>H. </a:t>
          </a:r>
          <a:r>
            <a:rPr lang="en-US" sz="1400" dirty="0" err="1" smtClean="0"/>
            <a:t>influenzae</a:t>
          </a:r>
          <a:r>
            <a:rPr lang="en-US" sz="1400" dirty="0" smtClean="0"/>
            <a:t> pneumonia</a:t>
          </a:r>
          <a:endParaRPr lang="en-IN" sz="1400" dirty="0"/>
        </a:p>
      </dgm:t>
    </dgm:pt>
    <dgm:pt modelId="{510EDD43-ACDE-4ED4-83C6-3CFB98D0995F}" type="parTrans" cxnId="{D7D94FFB-5082-430F-8EDA-B93FB3880B46}">
      <dgm:prSet/>
      <dgm:spPr/>
      <dgm:t>
        <a:bodyPr/>
        <a:lstStyle/>
        <a:p>
          <a:endParaRPr lang="en-IN"/>
        </a:p>
      </dgm:t>
    </dgm:pt>
    <dgm:pt modelId="{B1697F7D-C3EA-4CED-8F9F-0C445A9AE06A}" type="sibTrans" cxnId="{D7D94FFB-5082-430F-8EDA-B93FB3880B46}">
      <dgm:prSet/>
      <dgm:spPr/>
      <dgm:t>
        <a:bodyPr/>
        <a:lstStyle/>
        <a:p>
          <a:endParaRPr lang="en-IN"/>
        </a:p>
      </dgm:t>
    </dgm:pt>
    <dgm:pt modelId="{F44F13FB-B5AA-499A-A8F3-B123B693204E}">
      <dgm:prSet custT="1"/>
      <dgm:spPr/>
      <dgm:t>
        <a:bodyPr/>
        <a:lstStyle/>
        <a:p>
          <a:pPr rtl="0"/>
          <a:r>
            <a:rPr lang="en-US" sz="1400" dirty="0" err="1" smtClean="0"/>
            <a:t>Moraxella</a:t>
          </a:r>
          <a:r>
            <a:rPr lang="en-US" sz="1400" dirty="0" smtClean="0"/>
            <a:t> </a:t>
          </a:r>
          <a:r>
            <a:rPr lang="en-US" sz="1400" dirty="0" err="1" smtClean="0"/>
            <a:t>catarrhalis</a:t>
          </a:r>
          <a:endParaRPr lang="en-IN" sz="1400" dirty="0"/>
        </a:p>
      </dgm:t>
    </dgm:pt>
    <dgm:pt modelId="{893570E3-2ABB-495A-8551-894AE68B3511}" type="parTrans" cxnId="{8A64A9FE-9180-4F5E-B01D-C8E5696EEF93}">
      <dgm:prSet/>
      <dgm:spPr/>
      <dgm:t>
        <a:bodyPr/>
        <a:lstStyle/>
        <a:p>
          <a:endParaRPr lang="en-IN"/>
        </a:p>
      </dgm:t>
    </dgm:pt>
    <dgm:pt modelId="{3FF9C6D8-AF79-48F7-9765-D153F9F0B8C4}" type="sibTrans" cxnId="{8A64A9FE-9180-4F5E-B01D-C8E5696EEF93}">
      <dgm:prSet/>
      <dgm:spPr/>
      <dgm:t>
        <a:bodyPr/>
        <a:lstStyle/>
        <a:p>
          <a:endParaRPr lang="en-IN"/>
        </a:p>
      </dgm:t>
    </dgm:pt>
    <dgm:pt modelId="{DA9E089C-D5C5-42CF-9495-A4E894D10942}">
      <dgm:prSet custT="1"/>
      <dgm:spPr/>
      <dgm:t>
        <a:bodyPr/>
        <a:lstStyle/>
        <a:p>
          <a:pPr rtl="0"/>
          <a:r>
            <a:rPr lang="en-US" sz="1400" dirty="0" smtClean="0"/>
            <a:t>Anaerobic</a:t>
          </a:r>
          <a:endParaRPr lang="en-IN" sz="1400" dirty="0"/>
        </a:p>
      </dgm:t>
    </dgm:pt>
    <dgm:pt modelId="{C0DA5B5E-2572-4D31-969F-3D73A70A034B}" type="parTrans" cxnId="{B81FC0B3-3271-44AF-87B4-C2E800BBB4E7}">
      <dgm:prSet/>
      <dgm:spPr/>
      <dgm:t>
        <a:bodyPr/>
        <a:lstStyle/>
        <a:p>
          <a:endParaRPr lang="en-IN"/>
        </a:p>
      </dgm:t>
    </dgm:pt>
    <dgm:pt modelId="{1085D3E2-9615-4DD0-80F6-216121F1B9F1}" type="sibTrans" cxnId="{B81FC0B3-3271-44AF-87B4-C2E800BBB4E7}">
      <dgm:prSet/>
      <dgm:spPr/>
      <dgm:t>
        <a:bodyPr/>
        <a:lstStyle/>
        <a:p>
          <a:endParaRPr lang="en-IN"/>
        </a:p>
      </dgm:t>
    </dgm:pt>
    <dgm:pt modelId="{201CDC6C-DFFE-4B5F-9166-E1F6D05F1DE3}">
      <dgm:prSet custT="1"/>
      <dgm:spPr/>
      <dgm:t>
        <a:bodyPr/>
        <a:lstStyle/>
        <a:p>
          <a:pPr rtl="0"/>
          <a:r>
            <a:rPr lang="en-US" sz="1100" dirty="0" err="1" smtClean="0"/>
            <a:t>Bacteroides</a:t>
          </a:r>
          <a:r>
            <a:rPr lang="en-US" sz="1100" dirty="0" smtClean="0"/>
            <a:t> spp.</a:t>
          </a:r>
          <a:endParaRPr lang="en-IN" sz="1100" dirty="0"/>
        </a:p>
      </dgm:t>
    </dgm:pt>
    <dgm:pt modelId="{53E4470B-6061-43BB-81A3-437762C19B5A}" type="parTrans" cxnId="{A463DE67-912C-417F-B262-FA192BA4A797}">
      <dgm:prSet/>
      <dgm:spPr/>
      <dgm:t>
        <a:bodyPr/>
        <a:lstStyle/>
        <a:p>
          <a:endParaRPr lang="en-IN"/>
        </a:p>
      </dgm:t>
    </dgm:pt>
    <dgm:pt modelId="{38661BE5-0439-44F1-B835-95A4F7B7A317}" type="sibTrans" cxnId="{A463DE67-912C-417F-B262-FA192BA4A797}">
      <dgm:prSet/>
      <dgm:spPr/>
      <dgm:t>
        <a:bodyPr/>
        <a:lstStyle/>
        <a:p>
          <a:endParaRPr lang="en-IN"/>
        </a:p>
      </dgm:t>
    </dgm:pt>
    <dgm:pt modelId="{B9E32E50-1CC8-4A63-BC7C-49A1C1C40D5E}">
      <dgm:prSet custT="1"/>
      <dgm:spPr/>
      <dgm:t>
        <a:bodyPr/>
        <a:lstStyle/>
        <a:p>
          <a:pPr rtl="0"/>
          <a:r>
            <a:rPr lang="en-US" sz="1100" dirty="0" err="1" smtClean="0"/>
            <a:t>Fusobacterium</a:t>
          </a:r>
          <a:r>
            <a:rPr lang="en-US" sz="1100" dirty="0" smtClean="0"/>
            <a:t> spp.</a:t>
          </a:r>
          <a:endParaRPr lang="en-IN" sz="1100" dirty="0"/>
        </a:p>
      </dgm:t>
    </dgm:pt>
    <dgm:pt modelId="{2C9D5A58-BFA8-464E-9A2A-59C9D41A3428}" type="parTrans" cxnId="{0C081DB6-DC6A-4772-8842-FCDA9E9ECF6E}">
      <dgm:prSet/>
      <dgm:spPr/>
      <dgm:t>
        <a:bodyPr/>
        <a:lstStyle/>
        <a:p>
          <a:endParaRPr lang="en-IN"/>
        </a:p>
      </dgm:t>
    </dgm:pt>
    <dgm:pt modelId="{1ED8166E-939B-4BC2-A996-6A2B4D208BB4}" type="sibTrans" cxnId="{0C081DB6-DC6A-4772-8842-FCDA9E9ECF6E}">
      <dgm:prSet/>
      <dgm:spPr/>
      <dgm:t>
        <a:bodyPr/>
        <a:lstStyle/>
        <a:p>
          <a:endParaRPr lang="en-IN"/>
        </a:p>
      </dgm:t>
    </dgm:pt>
    <dgm:pt modelId="{F8B5B34E-CC86-4F7A-B259-4C3A0290C64E}">
      <dgm:prSet custT="1"/>
      <dgm:spPr/>
      <dgm:t>
        <a:bodyPr/>
        <a:lstStyle/>
        <a:p>
          <a:pPr rtl="0"/>
          <a:r>
            <a:rPr lang="en-US" sz="1100" dirty="0" err="1" smtClean="0"/>
            <a:t>Peptococcus</a:t>
          </a:r>
          <a:r>
            <a:rPr lang="en-US" sz="1100" dirty="0" smtClean="0"/>
            <a:t> spp.</a:t>
          </a:r>
          <a:endParaRPr lang="en-IN" sz="1100" dirty="0"/>
        </a:p>
      </dgm:t>
    </dgm:pt>
    <dgm:pt modelId="{F625D713-C87B-4EA5-B119-B9173BD240A1}" type="parTrans" cxnId="{342BDE86-617D-400F-B946-039D8988B6DD}">
      <dgm:prSet/>
      <dgm:spPr/>
      <dgm:t>
        <a:bodyPr/>
        <a:lstStyle/>
        <a:p>
          <a:endParaRPr lang="en-IN"/>
        </a:p>
      </dgm:t>
    </dgm:pt>
    <dgm:pt modelId="{EE270D10-0C30-45A7-9EF8-208BD8BE7522}" type="sibTrans" cxnId="{342BDE86-617D-400F-B946-039D8988B6DD}">
      <dgm:prSet/>
      <dgm:spPr/>
      <dgm:t>
        <a:bodyPr/>
        <a:lstStyle/>
        <a:p>
          <a:endParaRPr lang="en-IN"/>
        </a:p>
      </dgm:t>
    </dgm:pt>
    <dgm:pt modelId="{ED30E2A8-31A8-4D9C-83F9-160734D6F826}">
      <dgm:prSet custT="1"/>
      <dgm:spPr/>
      <dgm:t>
        <a:bodyPr/>
        <a:lstStyle/>
        <a:p>
          <a:pPr rtl="0"/>
          <a:r>
            <a:rPr lang="en-US" sz="1100" dirty="0" err="1" smtClean="0"/>
            <a:t>Peptostreptoccus</a:t>
          </a:r>
          <a:r>
            <a:rPr lang="en-US" sz="1100" dirty="0" smtClean="0"/>
            <a:t> </a:t>
          </a:r>
          <a:r>
            <a:rPr lang="en-US" sz="1100" dirty="0" err="1" smtClean="0"/>
            <a:t>spp</a:t>
          </a:r>
          <a:endParaRPr lang="en-IN" sz="1100" dirty="0"/>
        </a:p>
      </dgm:t>
    </dgm:pt>
    <dgm:pt modelId="{E1073EC0-D9AC-4F34-9A82-A9C449B11F43}" type="parTrans" cxnId="{DA0B0296-E034-4935-BBB2-4021F1D9240B}">
      <dgm:prSet/>
      <dgm:spPr/>
      <dgm:t>
        <a:bodyPr/>
        <a:lstStyle/>
        <a:p>
          <a:endParaRPr lang="en-IN"/>
        </a:p>
      </dgm:t>
    </dgm:pt>
    <dgm:pt modelId="{855606ED-3084-46BE-AAB0-F280205CD218}" type="sibTrans" cxnId="{DA0B0296-E034-4935-BBB2-4021F1D9240B}">
      <dgm:prSet/>
      <dgm:spPr/>
      <dgm:t>
        <a:bodyPr/>
        <a:lstStyle/>
        <a:p>
          <a:endParaRPr lang="en-IN"/>
        </a:p>
      </dgm:t>
    </dgm:pt>
    <dgm:pt modelId="{A4DEFD67-0C0B-4DDA-A82B-A74D037C3F88}">
      <dgm:prSet custT="1"/>
      <dgm:spPr/>
      <dgm:t>
        <a:bodyPr/>
        <a:lstStyle/>
        <a:p>
          <a:pPr rtl="0"/>
          <a:r>
            <a:rPr lang="en-US" sz="1400" dirty="0" err="1" smtClean="0"/>
            <a:t>Mycobacterial</a:t>
          </a:r>
          <a:endParaRPr lang="en-IN" sz="1400" dirty="0"/>
        </a:p>
      </dgm:t>
    </dgm:pt>
    <dgm:pt modelId="{F106D391-632B-4EC9-8C1B-9F1F98308E88}" type="parTrans" cxnId="{5948CA3B-A335-4922-8BF7-3CE403AFC344}">
      <dgm:prSet/>
      <dgm:spPr/>
      <dgm:t>
        <a:bodyPr/>
        <a:lstStyle/>
        <a:p>
          <a:endParaRPr lang="en-IN"/>
        </a:p>
      </dgm:t>
    </dgm:pt>
    <dgm:pt modelId="{B46FEBFF-D194-4171-8BD1-2AB0CD3F205B}" type="sibTrans" cxnId="{5948CA3B-A335-4922-8BF7-3CE403AFC344}">
      <dgm:prSet/>
      <dgm:spPr/>
      <dgm:t>
        <a:bodyPr/>
        <a:lstStyle/>
        <a:p>
          <a:endParaRPr lang="en-IN"/>
        </a:p>
      </dgm:t>
    </dgm:pt>
    <dgm:pt modelId="{9DE9B2EB-29FB-4F4C-A8EF-B0BF21A76CF6}">
      <dgm:prSet custT="1"/>
      <dgm:spPr/>
      <dgm:t>
        <a:bodyPr/>
        <a:lstStyle/>
        <a:p>
          <a:pPr rtl="0"/>
          <a:r>
            <a:rPr lang="en-US" sz="1100" dirty="0" smtClean="0"/>
            <a:t>M. tuberculosis</a:t>
          </a:r>
          <a:endParaRPr lang="en-IN" sz="1100" dirty="0"/>
        </a:p>
      </dgm:t>
    </dgm:pt>
    <dgm:pt modelId="{07C5E452-8668-43C4-8952-5BD45D92ED59}" type="parTrans" cxnId="{719138FE-AFC3-4161-9F63-9B80913537BE}">
      <dgm:prSet/>
      <dgm:spPr/>
      <dgm:t>
        <a:bodyPr/>
        <a:lstStyle/>
        <a:p>
          <a:endParaRPr lang="en-IN"/>
        </a:p>
      </dgm:t>
    </dgm:pt>
    <dgm:pt modelId="{5A669253-BEA8-4A56-B04E-DB573906D392}" type="sibTrans" cxnId="{719138FE-AFC3-4161-9F63-9B80913537BE}">
      <dgm:prSet/>
      <dgm:spPr/>
      <dgm:t>
        <a:bodyPr/>
        <a:lstStyle/>
        <a:p>
          <a:endParaRPr lang="en-IN"/>
        </a:p>
      </dgm:t>
    </dgm:pt>
    <dgm:pt modelId="{662E70EC-2DE3-431C-8FBA-6821386814C1}" type="pres">
      <dgm:prSet presAssocID="{5335E26D-07C0-431E-90D8-A172CF839CD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A85DBC0-BFB2-4B20-9BAD-0948F4F08CC2}" type="pres">
      <dgm:prSet presAssocID="{17F35C2A-8B2B-46B3-9B2E-506935774398}" presName="horFlow" presStyleCnt="0"/>
      <dgm:spPr/>
    </dgm:pt>
    <dgm:pt modelId="{978A1E0E-61DB-4B2B-87A8-BD7DC28A1FB4}" type="pres">
      <dgm:prSet presAssocID="{17F35C2A-8B2B-46B3-9B2E-506935774398}" presName="bigChev" presStyleLbl="node1" presStyleIdx="0" presStyleCnt="8"/>
      <dgm:spPr/>
      <dgm:t>
        <a:bodyPr/>
        <a:lstStyle/>
        <a:p>
          <a:endParaRPr lang="en-IN"/>
        </a:p>
      </dgm:t>
    </dgm:pt>
    <dgm:pt modelId="{06264014-1515-470F-8023-AFE27E9C0891}" type="pres">
      <dgm:prSet presAssocID="{F60CDCB1-1234-47C7-9B2E-C379C600DE2B}" presName="parTrans" presStyleCnt="0"/>
      <dgm:spPr/>
    </dgm:pt>
    <dgm:pt modelId="{1EE12B1A-5BC9-4C91-864A-8FBD270E6153}" type="pres">
      <dgm:prSet presAssocID="{5721FADC-3409-43AE-ADB4-9ABE0E29E806}" presName="node" presStyleLbl="align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58FA00-2086-43DA-9954-668A9718D612}" type="pres">
      <dgm:prSet presAssocID="{17F35C2A-8B2B-46B3-9B2E-506935774398}" presName="vSp" presStyleCnt="0"/>
      <dgm:spPr/>
    </dgm:pt>
    <dgm:pt modelId="{079DCF50-5465-421D-A20A-771867C04B89}" type="pres">
      <dgm:prSet presAssocID="{50DCFDD1-20CB-4DDC-84B6-25D40283563D}" presName="horFlow" presStyleCnt="0"/>
      <dgm:spPr/>
    </dgm:pt>
    <dgm:pt modelId="{7D13F55D-4E9B-4E08-8859-5AE3EED628F1}" type="pres">
      <dgm:prSet presAssocID="{50DCFDD1-20CB-4DDC-84B6-25D40283563D}" presName="bigChev" presStyleLbl="node1" presStyleIdx="1" presStyleCnt="8" custLinFactNeighborX="-18083" custLinFactNeighborY="6350"/>
      <dgm:spPr/>
      <dgm:t>
        <a:bodyPr/>
        <a:lstStyle/>
        <a:p>
          <a:endParaRPr lang="en-IN"/>
        </a:p>
      </dgm:t>
    </dgm:pt>
    <dgm:pt modelId="{15C779FE-3ED0-4B61-820F-8D9070915310}" type="pres">
      <dgm:prSet presAssocID="{984105AE-5C0F-4B4E-8030-9CB0385567E2}" presName="parTrans" presStyleCnt="0"/>
      <dgm:spPr/>
    </dgm:pt>
    <dgm:pt modelId="{1C9C6867-C33B-4A74-9635-467B126352C7}" type="pres">
      <dgm:prSet presAssocID="{1325A5C7-CAD2-4A8B-A6AC-972FE5FE4BDC}" presName="node" presStyleLbl="align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FEE1BD-EFCA-4B4B-A9F1-E1CB925A8BA0}" type="pres">
      <dgm:prSet presAssocID="{486732F9-55B6-4F8E-A6F2-8FE55D01ED32}" presName="sibTrans" presStyleCnt="0"/>
      <dgm:spPr/>
    </dgm:pt>
    <dgm:pt modelId="{DED175F8-1E5A-4B5E-9204-C6C06F9FC437}" type="pres">
      <dgm:prSet presAssocID="{7D87D614-11D1-45DC-AEC5-C0FC6E65458C}" presName="node" presStyleLbl="align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2F2F2A-5B07-4361-9EB4-616D3273466D}" type="pres">
      <dgm:prSet presAssocID="{4E5ED145-1853-4DBA-8C55-475AFD646A1B}" presName="sibTrans" presStyleCnt="0"/>
      <dgm:spPr/>
    </dgm:pt>
    <dgm:pt modelId="{9DC56C83-0BA0-46EA-921F-CA9D61F71822}" type="pres">
      <dgm:prSet presAssocID="{7918CE4D-1B6B-462C-9FC8-DB79A790BD4B}" presName="node" presStyleLbl="align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F8539-F949-462C-BEFA-FA9D0214D57E}" type="pres">
      <dgm:prSet presAssocID="{0D7A706C-C166-48A4-B91B-BF9814E70415}" presName="sibTrans" presStyleCnt="0"/>
      <dgm:spPr/>
    </dgm:pt>
    <dgm:pt modelId="{EA6F9668-3E16-4D4C-B914-5161B71B1A3A}" type="pres">
      <dgm:prSet presAssocID="{F00AA268-403D-41D8-A014-27D9C9D60348}" presName="node" presStyleLbl="align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13E03D-0BF1-4000-A49A-22FA84F50494}" type="pres">
      <dgm:prSet presAssocID="{50DCFDD1-20CB-4DDC-84B6-25D40283563D}" presName="vSp" presStyleCnt="0"/>
      <dgm:spPr/>
    </dgm:pt>
    <dgm:pt modelId="{75B1681C-1840-4C45-B200-3F430D80D515}" type="pres">
      <dgm:prSet presAssocID="{2E56C99A-0A80-4440-B142-7153C0BF0D40}" presName="horFlow" presStyleCnt="0"/>
      <dgm:spPr/>
    </dgm:pt>
    <dgm:pt modelId="{D4A9499F-CD78-4A8D-93D9-4AF6EE29CA73}" type="pres">
      <dgm:prSet presAssocID="{2E56C99A-0A80-4440-B142-7153C0BF0D40}" presName="bigChev" presStyleLbl="node1" presStyleIdx="2" presStyleCnt="8"/>
      <dgm:spPr/>
      <dgm:t>
        <a:bodyPr/>
        <a:lstStyle/>
        <a:p>
          <a:endParaRPr lang="en-IN"/>
        </a:p>
      </dgm:t>
    </dgm:pt>
    <dgm:pt modelId="{4963EE14-9DAA-45BC-A5F2-BB3E2696F996}" type="pres">
      <dgm:prSet presAssocID="{2C9E9571-EEDB-4C99-B3F9-A740E1F8AABF}" presName="parTrans" presStyleCnt="0"/>
      <dgm:spPr/>
    </dgm:pt>
    <dgm:pt modelId="{ED4E77E5-2059-43CF-B2DA-6910EC4B5072}" type="pres">
      <dgm:prSet presAssocID="{4012C52B-12FF-45CD-BB01-4D8E7A3864D4}" presName="node" presStyleLbl="align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B755BD-0615-41BA-A6A6-68D2BC91DE93}" type="pres">
      <dgm:prSet presAssocID="{2E56C99A-0A80-4440-B142-7153C0BF0D40}" presName="vSp" presStyleCnt="0"/>
      <dgm:spPr/>
    </dgm:pt>
    <dgm:pt modelId="{20312904-A9AD-47E8-BE41-96BA889634C7}" type="pres">
      <dgm:prSet presAssocID="{DA496782-695E-4746-8DD3-EAD6EC3BA15E}" presName="horFlow" presStyleCnt="0"/>
      <dgm:spPr/>
    </dgm:pt>
    <dgm:pt modelId="{1E635BBC-AFEA-44DF-8726-54B064C770B7}" type="pres">
      <dgm:prSet presAssocID="{DA496782-695E-4746-8DD3-EAD6EC3BA15E}" presName="bigChev" presStyleLbl="node1" presStyleIdx="3" presStyleCnt="8"/>
      <dgm:spPr/>
      <dgm:t>
        <a:bodyPr/>
        <a:lstStyle/>
        <a:p>
          <a:endParaRPr lang="en-IN"/>
        </a:p>
      </dgm:t>
    </dgm:pt>
    <dgm:pt modelId="{F607D9FD-CC8D-4EC7-9F8C-6C75F373D9B8}" type="pres">
      <dgm:prSet presAssocID="{73856754-DEBB-45BD-8570-A69ECB746C57}" presName="parTrans" presStyleCnt="0"/>
      <dgm:spPr/>
    </dgm:pt>
    <dgm:pt modelId="{8314FA83-8432-4138-83AE-A22C7DC6A6AC}" type="pres">
      <dgm:prSet presAssocID="{E4B0CD63-B67A-4C6F-BE46-F8E7CF6838F8}" presName="node" presStyleLbl="align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58AA05-2235-4F85-9767-662667AA68D8}" type="pres">
      <dgm:prSet presAssocID="{8ED26058-7B2A-41AD-8E23-16367C73CB75}" presName="sibTrans" presStyleCnt="0"/>
      <dgm:spPr/>
    </dgm:pt>
    <dgm:pt modelId="{7CB3AE3D-CF8E-4D40-8659-F03FD3E4D79A}" type="pres">
      <dgm:prSet presAssocID="{6B91E534-3247-4016-A4A3-489C7EE9FAA2}" presName="node" presStyleLbl="align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763C4C-072E-4EAA-B427-6D969C362701}" type="pres">
      <dgm:prSet presAssocID="{7953CD0A-C629-483E-8434-A37600416D03}" presName="sibTrans" presStyleCnt="0"/>
      <dgm:spPr/>
    </dgm:pt>
    <dgm:pt modelId="{87C467EE-42BE-4EE1-AEBC-D6CAFF51585B}" type="pres">
      <dgm:prSet presAssocID="{3FBDE466-97FF-4123-8185-8525DEAC9D15}" presName="node" presStyleLbl="align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25B334-D650-423D-8D2E-4E83A4F2D377}" type="pres">
      <dgm:prSet presAssocID="{5888763B-311B-4677-B213-470927F099E8}" presName="sibTrans" presStyleCnt="0"/>
      <dgm:spPr/>
    </dgm:pt>
    <dgm:pt modelId="{D11C8AE6-BC9D-4DB6-9946-1596C5BFE7BD}" type="pres">
      <dgm:prSet presAssocID="{7DAAA4D5-2735-4EDE-8622-388F67892F64}" presName="node" presStyleLbl="align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2D67E2-7648-4A22-A4D4-356F22838B8D}" type="pres">
      <dgm:prSet presAssocID="{BBF5FFA8-F9AE-48DC-85ED-0C1CA55CDAB3}" presName="sibTrans" presStyleCnt="0"/>
      <dgm:spPr/>
    </dgm:pt>
    <dgm:pt modelId="{0B100B88-3793-468F-BF97-B2ADC8B55173}" type="pres">
      <dgm:prSet presAssocID="{04F0630B-738D-40E8-A10C-E6B9D58808F8}" presName="node" presStyleLbl="align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52F96D-CF6C-4C20-9223-D07C9DC2F364}" type="pres">
      <dgm:prSet presAssocID="{DA496782-695E-4746-8DD3-EAD6EC3BA15E}" presName="vSp" presStyleCnt="0"/>
      <dgm:spPr/>
    </dgm:pt>
    <dgm:pt modelId="{220DB175-FAD1-4C4E-A259-B56CB5252080}" type="pres">
      <dgm:prSet presAssocID="{2E3318CD-EF1A-4A66-8293-26737E97E37D}" presName="horFlow" presStyleCnt="0"/>
      <dgm:spPr/>
    </dgm:pt>
    <dgm:pt modelId="{9E5D1655-05D0-4940-9E6A-60E11A5C6D74}" type="pres">
      <dgm:prSet presAssocID="{2E3318CD-EF1A-4A66-8293-26737E97E37D}" presName="bigChev" presStyleLbl="node1" presStyleIdx="4" presStyleCnt="8"/>
      <dgm:spPr/>
      <dgm:t>
        <a:bodyPr/>
        <a:lstStyle/>
        <a:p>
          <a:endParaRPr lang="en-IN"/>
        </a:p>
      </dgm:t>
    </dgm:pt>
    <dgm:pt modelId="{06F121D2-B26B-4D8B-B7FF-E4672B048259}" type="pres">
      <dgm:prSet presAssocID="{2E3318CD-EF1A-4A66-8293-26737E97E37D}" presName="vSp" presStyleCnt="0"/>
      <dgm:spPr/>
    </dgm:pt>
    <dgm:pt modelId="{F62DFF1C-D2E2-4C98-B72B-D77A91F5C51B}" type="pres">
      <dgm:prSet presAssocID="{F44F13FB-B5AA-499A-A8F3-B123B693204E}" presName="horFlow" presStyleCnt="0"/>
      <dgm:spPr/>
    </dgm:pt>
    <dgm:pt modelId="{57190A8B-7086-40BC-BB91-12998404877A}" type="pres">
      <dgm:prSet presAssocID="{F44F13FB-B5AA-499A-A8F3-B123B693204E}" presName="bigChev" presStyleLbl="node1" presStyleIdx="5" presStyleCnt="8"/>
      <dgm:spPr/>
      <dgm:t>
        <a:bodyPr/>
        <a:lstStyle/>
        <a:p>
          <a:endParaRPr lang="en-IN"/>
        </a:p>
      </dgm:t>
    </dgm:pt>
    <dgm:pt modelId="{6E71B146-DB78-4680-B45C-92A1DD0C859C}" type="pres">
      <dgm:prSet presAssocID="{F44F13FB-B5AA-499A-A8F3-B123B693204E}" presName="vSp" presStyleCnt="0"/>
      <dgm:spPr/>
    </dgm:pt>
    <dgm:pt modelId="{EFE0DF52-E4CF-4B3B-BB92-D62A78754095}" type="pres">
      <dgm:prSet presAssocID="{DA9E089C-D5C5-42CF-9495-A4E894D10942}" presName="horFlow" presStyleCnt="0"/>
      <dgm:spPr/>
    </dgm:pt>
    <dgm:pt modelId="{12465265-1569-4BB8-89EC-530414FB0085}" type="pres">
      <dgm:prSet presAssocID="{DA9E089C-D5C5-42CF-9495-A4E894D10942}" presName="bigChev" presStyleLbl="node1" presStyleIdx="6" presStyleCnt="8"/>
      <dgm:spPr/>
      <dgm:t>
        <a:bodyPr/>
        <a:lstStyle/>
        <a:p>
          <a:endParaRPr lang="en-IN"/>
        </a:p>
      </dgm:t>
    </dgm:pt>
    <dgm:pt modelId="{92A5CB94-290A-4C21-A98A-15868A13603C}" type="pres">
      <dgm:prSet presAssocID="{53E4470B-6061-43BB-81A3-437762C19B5A}" presName="parTrans" presStyleCnt="0"/>
      <dgm:spPr/>
    </dgm:pt>
    <dgm:pt modelId="{C954C30E-6045-4DD7-B946-317BB35EA80E}" type="pres">
      <dgm:prSet presAssocID="{201CDC6C-DFFE-4B5F-9166-E1F6D05F1DE3}" presName="node" presStyleLbl="align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194A85-D367-4289-BA9B-4747E460E51C}" type="pres">
      <dgm:prSet presAssocID="{38661BE5-0439-44F1-B835-95A4F7B7A317}" presName="sibTrans" presStyleCnt="0"/>
      <dgm:spPr/>
    </dgm:pt>
    <dgm:pt modelId="{593DFEFF-DB55-45BB-967D-CD635D1515E1}" type="pres">
      <dgm:prSet presAssocID="{B9E32E50-1CC8-4A63-BC7C-49A1C1C40D5E}" presName="node" presStyleLbl="align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24D065-6572-4B81-A9CF-93540973F87F}" type="pres">
      <dgm:prSet presAssocID="{1ED8166E-939B-4BC2-A996-6A2B4D208BB4}" presName="sibTrans" presStyleCnt="0"/>
      <dgm:spPr/>
    </dgm:pt>
    <dgm:pt modelId="{CFE68D9B-880A-4F94-8740-29E67603B984}" type="pres">
      <dgm:prSet presAssocID="{F8B5B34E-CC86-4F7A-B259-4C3A0290C64E}" presName="node" presStyleLbl="align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9F4423-CFCE-403D-89F4-30D21C86B812}" type="pres">
      <dgm:prSet presAssocID="{EE270D10-0C30-45A7-9EF8-208BD8BE7522}" presName="sibTrans" presStyleCnt="0"/>
      <dgm:spPr/>
    </dgm:pt>
    <dgm:pt modelId="{0C9F50E0-C6EC-4E57-A854-263CFD741534}" type="pres">
      <dgm:prSet presAssocID="{ED30E2A8-31A8-4D9C-83F9-160734D6F826}" presName="node" presStyleLbl="align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191ECC-E094-4F64-92CE-2B70ECA01D8D}" type="pres">
      <dgm:prSet presAssocID="{DA9E089C-D5C5-42CF-9495-A4E894D10942}" presName="vSp" presStyleCnt="0"/>
      <dgm:spPr/>
    </dgm:pt>
    <dgm:pt modelId="{5BF215B7-4EE5-4E29-BEA6-1A09017E8B7B}" type="pres">
      <dgm:prSet presAssocID="{A4DEFD67-0C0B-4DDA-A82B-A74D037C3F88}" presName="horFlow" presStyleCnt="0"/>
      <dgm:spPr/>
    </dgm:pt>
    <dgm:pt modelId="{B23A25F5-EF30-4C64-A029-CFC6AF41C935}" type="pres">
      <dgm:prSet presAssocID="{A4DEFD67-0C0B-4DDA-A82B-A74D037C3F88}" presName="bigChev" presStyleLbl="node1" presStyleIdx="7" presStyleCnt="8"/>
      <dgm:spPr/>
      <dgm:t>
        <a:bodyPr/>
        <a:lstStyle/>
        <a:p>
          <a:endParaRPr lang="en-IN"/>
        </a:p>
      </dgm:t>
    </dgm:pt>
    <dgm:pt modelId="{352FE4F6-B8FB-48A3-911C-29572AE64DD8}" type="pres">
      <dgm:prSet presAssocID="{07C5E452-8668-43C4-8952-5BD45D92ED59}" presName="parTrans" presStyleCnt="0"/>
      <dgm:spPr/>
    </dgm:pt>
    <dgm:pt modelId="{09704158-0773-4AAD-9C1A-D70D371C3A91}" type="pres">
      <dgm:prSet presAssocID="{9DE9B2EB-29FB-4F4C-A8EF-B0BF21A76CF6}" presName="node" presStyleLbl="align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81FC0B3-3271-44AF-87B4-C2E800BBB4E7}" srcId="{5335E26D-07C0-431E-90D8-A172CF839CDB}" destId="{DA9E089C-D5C5-42CF-9495-A4E894D10942}" srcOrd="6" destOrd="0" parTransId="{C0DA5B5E-2572-4D31-969F-3D73A70A034B}" sibTransId="{1085D3E2-9615-4DD0-80F6-216121F1B9F1}"/>
    <dgm:cxn modelId="{35B4079F-1E07-40C1-859C-C9BC24F01080}" type="presOf" srcId="{F44F13FB-B5AA-499A-A8F3-B123B693204E}" destId="{57190A8B-7086-40BC-BB91-12998404877A}" srcOrd="0" destOrd="0" presId="urn:microsoft.com/office/officeart/2005/8/layout/lProcess3"/>
    <dgm:cxn modelId="{9FAC9E71-05AF-4677-846D-37163B2568DB}" srcId="{50DCFDD1-20CB-4DDC-84B6-25D40283563D}" destId="{7918CE4D-1B6B-462C-9FC8-DB79A790BD4B}" srcOrd="2" destOrd="0" parTransId="{35E69F9B-6FA6-44C0-9AC5-46E238509213}" sibTransId="{0D7A706C-C166-48A4-B91B-BF9814E70415}"/>
    <dgm:cxn modelId="{AD3475D3-9C43-4BE6-927B-2CEE35FB08DA}" type="presOf" srcId="{F8B5B34E-CC86-4F7A-B259-4C3A0290C64E}" destId="{CFE68D9B-880A-4F94-8740-29E67603B984}" srcOrd="0" destOrd="0" presId="urn:microsoft.com/office/officeart/2005/8/layout/lProcess3"/>
    <dgm:cxn modelId="{890ABCFB-35E5-4CEB-8997-D8AA7F6EE685}" srcId="{5335E26D-07C0-431E-90D8-A172CF839CDB}" destId="{DA496782-695E-4746-8DD3-EAD6EC3BA15E}" srcOrd="3" destOrd="0" parTransId="{AAE51A45-8AFA-4529-A4A9-21D7AB312AE7}" sibTransId="{2F78327D-0CAD-4B2F-83F2-62EF4060EEDD}"/>
    <dgm:cxn modelId="{8CF18BE5-E131-474F-85C6-F820975B697C}" srcId="{DA496782-695E-4746-8DD3-EAD6EC3BA15E}" destId="{7DAAA4D5-2735-4EDE-8622-388F67892F64}" srcOrd="3" destOrd="0" parTransId="{33A5DB6F-FC58-4CB6-9F49-39A064200C01}" sibTransId="{BBF5FFA8-F9AE-48DC-85ED-0C1CA55CDAB3}"/>
    <dgm:cxn modelId="{342BDE86-617D-400F-B946-039D8988B6DD}" srcId="{DA9E089C-D5C5-42CF-9495-A4E894D10942}" destId="{F8B5B34E-CC86-4F7A-B259-4C3A0290C64E}" srcOrd="2" destOrd="0" parTransId="{F625D713-C87B-4EA5-B119-B9173BD240A1}" sibTransId="{EE270D10-0C30-45A7-9EF8-208BD8BE7522}"/>
    <dgm:cxn modelId="{0C7DD30D-5A98-43A8-88C1-9AFD5AF1CFDC}" type="presOf" srcId="{3FBDE466-97FF-4123-8185-8525DEAC9D15}" destId="{87C467EE-42BE-4EE1-AEBC-D6CAFF51585B}" srcOrd="0" destOrd="0" presId="urn:microsoft.com/office/officeart/2005/8/layout/lProcess3"/>
    <dgm:cxn modelId="{0C081DB6-DC6A-4772-8842-FCDA9E9ECF6E}" srcId="{DA9E089C-D5C5-42CF-9495-A4E894D10942}" destId="{B9E32E50-1CC8-4A63-BC7C-49A1C1C40D5E}" srcOrd="1" destOrd="0" parTransId="{2C9D5A58-BFA8-464E-9A2A-59C9D41A3428}" sibTransId="{1ED8166E-939B-4BC2-A996-6A2B4D208BB4}"/>
    <dgm:cxn modelId="{0A6633DB-83E5-4BE6-AE87-7A114216646D}" type="presOf" srcId="{201CDC6C-DFFE-4B5F-9166-E1F6D05F1DE3}" destId="{C954C30E-6045-4DD7-B946-317BB35EA80E}" srcOrd="0" destOrd="0" presId="urn:microsoft.com/office/officeart/2005/8/layout/lProcess3"/>
    <dgm:cxn modelId="{43A0F2F5-2574-45C0-9AFE-2939C196B506}" srcId="{5335E26D-07C0-431E-90D8-A172CF839CDB}" destId="{17F35C2A-8B2B-46B3-9B2E-506935774398}" srcOrd="0" destOrd="0" parTransId="{BD367866-7E1A-476D-A07B-A7B4E97A2F38}" sibTransId="{A12391AF-2D06-4B49-B37C-4598B773471D}"/>
    <dgm:cxn modelId="{513ACD24-FADF-464A-A924-915160C86157}" srcId="{17F35C2A-8B2B-46B3-9B2E-506935774398}" destId="{5721FADC-3409-43AE-ADB4-9ABE0E29E806}" srcOrd="0" destOrd="0" parTransId="{F60CDCB1-1234-47C7-9B2E-C379C600DE2B}" sibTransId="{D776A95C-E258-4F73-A57F-6A87A6B92FCE}"/>
    <dgm:cxn modelId="{5BF7E354-32D5-41ED-99BF-81EC5E8BB9EB}" type="presOf" srcId="{7DAAA4D5-2735-4EDE-8622-388F67892F64}" destId="{D11C8AE6-BC9D-4DB6-9946-1596C5BFE7BD}" srcOrd="0" destOrd="0" presId="urn:microsoft.com/office/officeart/2005/8/layout/lProcess3"/>
    <dgm:cxn modelId="{4D0CBDEE-A4A4-427A-BE48-C7DEEF91A307}" srcId="{DA496782-695E-4746-8DD3-EAD6EC3BA15E}" destId="{E4B0CD63-B67A-4C6F-BE46-F8E7CF6838F8}" srcOrd="0" destOrd="0" parTransId="{73856754-DEBB-45BD-8570-A69ECB746C57}" sibTransId="{8ED26058-7B2A-41AD-8E23-16367C73CB75}"/>
    <dgm:cxn modelId="{C8B6F5C9-7157-4054-B3F8-D5033B5FADD6}" type="presOf" srcId="{4012C52B-12FF-45CD-BB01-4D8E7A3864D4}" destId="{ED4E77E5-2059-43CF-B2DA-6910EC4B5072}" srcOrd="0" destOrd="0" presId="urn:microsoft.com/office/officeart/2005/8/layout/lProcess3"/>
    <dgm:cxn modelId="{F25DCA05-CC96-497D-B4BF-ED232C0B3065}" type="presOf" srcId="{6B91E534-3247-4016-A4A3-489C7EE9FAA2}" destId="{7CB3AE3D-CF8E-4D40-8659-F03FD3E4D79A}" srcOrd="0" destOrd="0" presId="urn:microsoft.com/office/officeart/2005/8/layout/lProcess3"/>
    <dgm:cxn modelId="{B7026AA5-4E6F-4532-8290-2AFADEE66166}" type="presOf" srcId="{ED30E2A8-31A8-4D9C-83F9-160734D6F826}" destId="{0C9F50E0-C6EC-4E57-A854-263CFD741534}" srcOrd="0" destOrd="0" presId="urn:microsoft.com/office/officeart/2005/8/layout/lProcess3"/>
    <dgm:cxn modelId="{95E6EAD0-43F0-4A40-B188-1668FF3EC60B}" srcId="{DA496782-695E-4746-8DD3-EAD6EC3BA15E}" destId="{6B91E534-3247-4016-A4A3-489C7EE9FAA2}" srcOrd="1" destOrd="0" parTransId="{620C1998-3F30-426C-9AA9-26FD135D077A}" sibTransId="{7953CD0A-C629-483E-8434-A37600416D03}"/>
    <dgm:cxn modelId="{7101FB64-0149-481C-9843-C86D3789BB74}" type="presOf" srcId="{5721FADC-3409-43AE-ADB4-9ABE0E29E806}" destId="{1EE12B1A-5BC9-4C91-864A-8FBD270E6153}" srcOrd="0" destOrd="0" presId="urn:microsoft.com/office/officeart/2005/8/layout/lProcess3"/>
    <dgm:cxn modelId="{7AD70FD7-FD0C-4241-844C-C9E4512E1C09}" type="presOf" srcId="{E4B0CD63-B67A-4C6F-BE46-F8E7CF6838F8}" destId="{8314FA83-8432-4138-83AE-A22C7DC6A6AC}" srcOrd="0" destOrd="0" presId="urn:microsoft.com/office/officeart/2005/8/layout/lProcess3"/>
    <dgm:cxn modelId="{7A57E2DA-B084-4379-B252-A27B184262E5}" srcId="{DA496782-695E-4746-8DD3-EAD6EC3BA15E}" destId="{3FBDE466-97FF-4123-8185-8525DEAC9D15}" srcOrd="2" destOrd="0" parTransId="{2CC3BEA6-E8AB-4669-8319-F5FB7DC4EAA5}" sibTransId="{5888763B-311B-4677-B213-470927F099E8}"/>
    <dgm:cxn modelId="{35C2A11D-57D3-422F-A9F1-17E519FCB520}" srcId="{50DCFDD1-20CB-4DDC-84B6-25D40283563D}" destId="{F00AA268-403D-41D8-A014-27D9C9D60348}" srcOrd="3" destOrd="0" parTransId="{DE5C513B-5428-4BA5-BB4A-F8C1C1B809C0}" sibTransId="{C6E407C1-53C0-443D-8C9C-EA8AC82506C3}"/>
    <dgm:cxn modelId="{7DC159AC-C91E-4D59-9E9D-F694EDEE7129}" type="presOf" srcId="{17F35C2A-8B2B-46B3-9B2E-506935774398}" destId="{978A1E0E-61DB-4B2B-87A8-BD7DC28A1FB4}" srcOrd="0" destOrd="0" presId="urn:microsoft.com/office/officeart/2005/8/layout/lProcess3"/>
    <dgm:cxn modelId="{8A64A9FE-9180-4F5E-B01D-C8E5696EEF93}" srcId="{5335E26D-07C0-431E-90D8-A172CF839CDB}" destId="{F44F13FB-B5AA-499A-A8F3-B123B693204E}" srcOrd="5" destOrd="0" parTransId="{893570E3-2ABB-495A-8551-894AE68B3511}" sibTransId="{3FF9C6D8-AF79-48F7-9765-D153F9F0B8C4}"/>
    <dgm:cxn modelId="{A463DE67-912C-417F-B262-FA192BA4A797}" srcId="{DA9E089C-D5C5-42CF-9495-A4E894D10942}" destId="{201CDC6C-DFFE-4B5F-9166-E1F6D05F1DE3}" srcOrd="0" destOrd="0" parTransId="{53E4470B-6061-43BB-81A3-437762C19B5A}" sibTransId="{38661BE5-0439-44F1-B835-95A4F7B7A317}"/>
    <dgm:cxn modelId="{3301EC3F-EDE7-4FEA-8C2C-E4E338A946BA}" type="presOf" srcId="{1325A5C7-CAD2-4A8B-A6AC-972FE5FE4BDC}" destId="{1C9C6867-C33B-4A74-9635-467B126352C7}" srcOrd="0" destOrd="0" presId="urn:microsoft.com/office/officeart/2005/8/layout/lProcess3"/>
    <dgm:cxn modelId="{BF7D57FE-D260-43D7-9A18-CDACAE9311C9}" srcId="{2E56C99A-0A80-4440-B142-7153C0BF0D40}" destId="{4012C52B-12FF-45CD-BB01-4D8E7A3864D4}" srcOrd="0" destOrd="0" parTransId="{2C9E9571-EEDB-4C99-B3F9-A740E1F8AABF}" sibTransId="{B1DC114E-650A-4448-969B-65259FF3C09E}"/>
    <dgm:cxn modelId="{2332C8A0-810B-4633-83CD-270F66A3DD2D}" type="presOf" srcId="{A4DEFD67-0C0B-4DDA-A82B-A74D037C3F88}" destId="{B23A25F5-EF30-4C64-A029-CFC6AF41C935}" srcOrd="0" destOrd="0" presId="urn:microsoft.com/office/officeart/2005/8/layout/lProcess3"/>
    <dgm:cxn modelId="{D7D94FFB-5082-430F-8EDA-B93FB3880B46}" srcId="{5335E26D-07C0-431E-90D8-A172CF839CDB}" destId="{2E3318CD-EF1A-4A66-8293-26737E97E37D}" srcOrd="4" destOrd="0" parTransId="{510EDD43-ACDE-4ED4-83C6-3CFB98D0995F}" sibTransId="{B1697F7D-C3EA-4CED-8F9F-0C445A9AE06A}"/>
    <dgm:cxn modelId="{3D325625-610E-45CE-9DFA-6C4B6AE80CB3}" type="presOf" srcId="{5335E26D-07C0-431E-90D8-A172CF839CDB}" destId="{662E70EC-2DE3-431C-8FBA-6821386814C1}" srcOrd="0" destOrd="0" presId="urn:microsoft.com/office/officeart/2005/8/layout/lProcess3"/>
    <dgm:cxn modelId="{425EB4CC-A478-41B4-9814-98CB90B50F4F}" srcId="{5335E26D-07C0-431E-90D8-A172CF839CDB}" destId="{2E56C99A-0A80-4440-B142-7153C0BF0D40}" srcOrd="2" destOrd="0" parTransId="{A34F9B82-252D-4155-847C-326382B8C6F5}" sibTransId="{59B8315D-21D3-4D57-8479-8D7195CE6AD7}"/>
    <dgm:cxn modelId="{D6C3F7F3-F72E-464D-840D-3464C50537CA}" type="presOf" srcId="{F00AA268-403D-41D8-A014-27D9C9D60348}" destId="{EA6F9668-3E16-4D4C-B914-5161B71B1A3A}" srcOrd="0" destOrd="0" presId="urn:microsoft.com/office/officeart/2005/8/layout/lProcess3"/>
    <dgm:cxn modelId="{8CD1C76E-2457-4A47-8174-305D6282004A}" srcId="{DA496782-695E-4746-8DD3-EAD6EC3BA15E}" destId="{04F0630B-738D-40E8-A10C-E6B9D58808F8}" srcOrd="4" destOrd="0" parTransId="{C64B67AC-7607-423B-B940-CEB4C02B0BB3}" sibTransId="{6CCE5591-41FF-4169-8A80-CE06ACD966F4}"/>
    <dgm:cxn modelId="{8EF0E5FD-7B57-4F39-90B0-CCB711154DE7}" srcId="{50DCFDD1-20CB-4DDC-84B6-25D40283563D}" destId="{7D87D614-11D1-45DC-AEC5-C0FC6E65458C}" srcOrd="1" destOrd="0" parTransId="{0F9A19E6-5075-4A60-AFD9-AA6CF215AF65}" sibTransId="{4E5ED145-1853-4DBA-8C55-475AFD646A1B}"/>
    <dgm:cxn modelId="{5948CA3B-A335-4922-8BF7-3CE403AFC344}" srcId="{5335E26D-07C0-431E-90D8-A172CF839CDB}" destId="{A4DEFD67-0C0B-4DDA-A82B-A74D037C3F88}" srcOrd="7" destOrd="0" parTransId="{F106D391-632B-4EC9-8C1B-9F1F98308E88}" sibTransId="{B46FEBFF-D194-4171-8BD1-2AB0CD3F205B}"/>
    <dgm:cxn modelId="{96E67BDA-572C-4803-A014-F38185AAB5B7}" type="presOf" srcId="{DA9E089C-D5C5-42CF-9495-A4E894D10942}" destId="{12465265-1569-4BB8-89EC-530414FB0085}" srcOrd="0" destOrd="0" presId="urn:microsoft.com/office/officeart/2005/8/layout/lProcess3"/>
    <dgm:cxn modelId="{2C4E47A0-62FA-4D29-9927-B80B03DE4D0C}" type="presOf" srcId="{B9E32E50-1CC8-4A63-BC7C-49A1C1C40D5E}" destId="{593DFEFF-DB55-45BB-967D-CD635D1515E1}" srcOrd="0" destOrd="0" presId="urn:microsoft.com/office/officeart/2005/8/layout/lProcess3"/>
    <dgm:cxn modelId="{719138FE-AFC3-4161-9F63-9B80913537BE}" srcId="{A4DEFD67-0C0B-4DDA-A82B-A74D037C3F88}" destId="{9DE9B2EB-29FB-4F4C-A8EF-B0BF21A76CF6}" srcOrd="0" destOrd="0" parTransId="{07C5E452-8668-43C4-8952-5BD45D92ED59}" sibTransId="{5A669253-BEA8-4A56-B04E-DB573906D392}"/>
    <dgm:cxn modelId="{DA0B0296-E034-4935-BBB2-4021F1D9240B}" srcId="{DA9E089C-D5C5-42CF-9495-A4E894D10942}" destId="{ED30E2A8-31A8-4D9C-83F9-160734D6F826}" srcOrd="3" destOrd="0" parTransId="{E1073EC0-D9AC-4F34-9A82-A9C449B11F43}" sibTransId="{855606ED-3084-46BE-AAB0-F280205CD218}"/>
    <dgm:cxn modelId="{6B49E8FA-0725-4121-8661-3A2C479F5E77}" srcId="{50DCFDD1-20CB-4DDC-84B6-25D40283563D}" destId="{1325A5C7-CAD2-4A8B-A6AC-972FE5FE4BDC}" srcOrd="0" destOrd="0" parTransId="{984105AE-5C0F-4B4E-8030-9CB0385567E2}" sibTransId="{486732F9-55B6-4F8E-A6F2-8FE55D01ED32}"/>
    <dgm:cxn modelId="{C1E25CD1-4E1D-4A6A-80EA-FB6127D7D61A}" type="presOf" srcId="{04F0630B-738D-40E8-A10C-E6B9D58808F8}" destId="{0B100B88-3793-468F-BF97-B2ADC8B55173}" srcOrd="0" destOrd="0" presId="urn:microsoft.com/office/officeart/2005/8/layout/lProcess3"/>
    <dgm:cxn modelId="{6B7FFA42-D9C9-4649-A7C6-D9E7421C46DD}" type="presOf" srcId="{DA496782-695E-4746-8DD3-EAD6EC3BA15E}" destId="{1E635BBC-AFEA-44DF-8726-54B064C770B7}" srcOrd="0" destOrd="0" presId="urn:microsoft.com/office/officeart/2005/8/layout/lProcess3"/>
    <dgm:cxn modelId="{C30F832E-307A-40C6-8B5F-7E25442DB733}" type="presOf" srcId="{7D87D614-11D1-45DC-AEC5-C0FC6E65458C}" destId="{DED175F8-1E5A-4B5E-9204-C6C06F9FC437}" srcOrd="0" destOrd="0" presId="urn:microsoft.com/office/officeart/2005/8/layout/lProcess3"/>
    <dgm:cxn modelId="{CC61F79D-C8F0-4079-9E9A-104E82ECA8E7}" type="presOf" srcId="{7918CE4D-1B6B-462C-9FC8-DB79A790BD4B}" destId="{9DC56C83-0BA0-46EA-921F-CA9D61F71822}" srcOrd="0" destOrd="0" presId="urn:microsoft.com/office/officeart/2005/8/layout/lProcess3"/>
    <dgm:cxn modelId="{5CAFA741-A354-47DF-8AF7-6C2DDD212081}" type="presOf" srcId="{2E3318CD-EF1A-4A66-8293-26737E97E37D}" destId="{9E5D1655-05D0-4940-9E6A-60E11A5C6D74}" srcOrd="0" destOrd="0" presId="urn:microsoft.com/office/officeart/2005/8/layout/lProcess3"/>
    <dgm:cxn modelId="{32453B44-114B-4781-9720-887F23178417}" type="presOf" srcId="{2E56C99A-0A80-4440-B142-7153C0BF0D40}" destId="{D4A9499F-CD78-4A8D-93D9-4AF6EE29CA73}" srcOrd="0" destOrd="0" presId="urn:microsoft.com/office/officeart/2005/8/layout/lProcess3"/>
    <dgm:cxn modelId="{B705CA89-92E1-4760-AF55-78710AF3DA0C}" type="presOf" srcId="{50DCFDD1-20CB-4DDC-84B6-25D40283563D}" destId="{7D13F55D-4E9B-4E08-8859-5AE3EED628F1}" srcOrd="0" destOrd="0" presId="urn:microsoft.com/office/officeart/2005/8/layout/lProcess3"/>
    <dgm:cxn modelId="{FD54E4DA-1679-45A6-B43F-E1CCB7C5BFEA}" srcId="{5335E26D-07C0-431E-90D8-A172CF839CDB}" destId="{50DCFDD1-20CB-4DDC-84B6-25D40283563D}" srcOrd="1" destOrd="0" parTransId="{E06728F4-B3F2-4C2A-97D3-B601F3472B8A}" sibTransId="{ECBC8BF1-EE95-4219-993C-D762931DCEC4}"/>
    <dgm:cxn modelId="{137E152C-63D0-4C25-A78A-696B8C3DA45C}" type="presOf" srcId="{9DE9B2EB-29FB-4F4C-A8EF-B0BF21A76CF6}" destId="{09704158-0773-4AAD-9C1A-D70D371C3A91}" srcOrd="0" destOrd="0" presId="urn:microsoft.com/office/officeart/2005/8/layout/lProcess3"/>
    <dgm:cxn modelId="{BF4324AC-B9F4-4E09-AFC7-62C9A489BDF8}" type="presParOf" srcId="{662E70EC-2DE3-431C-8FBA-6821386814C1}" destId="{3A85DBC0-BFB2-4B20-9BAD-0948F4F08CC2}" srcOrd="0" destOrd="0" presId="urn:microsoft.com/office/officeart/2005/8/layout/lProcess3"/>
    <dgm:cxn modelId="{8680AC94-63D8-4598-82DE-336C641C1C8D}" type="presParOf" srcId="{3A85DBC0-BFB2-4B20-9BAD-0948F4F08CC2}" destId="{978A1E0E-61DB-4B2B-87A8-BD7DC28A1FB4}" srcOrd="0" destOrd="0" presId="urn:microsoft.com/office/officeart/2005/8/layout/lProcess3"/>
    <dgm:cxn modelId="{487188D0-D4B3-4B6D-9553-8C1E95FF0D43}" type="presParOf" srcId="{3A85DBC0-BFB2-4B20-9BAD-0948F4F08CC2}" destId="{06264014-1515-470F-8023-AFE27E9C0891}" srcOrd="1" destOrd="0" presId="urn:microsoft.com/office/officeart/2005/8/layout/lProcess3"/>
    <dgm:cxn modelId="{58EA938F-7DDC-488E-A848-312D8BBE5E83}" type="presParOf" srcId="{3A85DBC0-BFB2-4B20-9BAD-0948F4F08CC2}" destId="{1EE12B1A-5BC9-4C91-864A-8FBD270E6153}" srcOrd="2" destOrd="0" presId="urn:microsoft.com/office/officeart/2005/8/layout/lProcess3"/>
    <dgm:cxn modelId="{B54E3BA4-77AC-41BB-9B23-8BF94C4E0D88}" type="presParOf" srcId="{662E70EC-2DE3-431C-8FBA-6821386814C1}" destId="{B558FA00-2086-43DA-9954-668A9718D612}" srcOrd="1" destOrd="0" presId="urn:microsoft.com/office/officeart/2005/8/layout/lProcess3"/>
    <dgm:cxn modelId="{DFEDDEDA-BBA8-41A7-82CC-246A80ACB443}" type="presParOf" srcId="{662E70EC-2DE3-431C-8FBA-6821386814C1}" destId="{079DCF50-5465-421D-A20A-771867C04B89}" srcOrd="2" destOrd="0" presId="urn:microsoft.com/office/officeart/2005/8/layout/lProcess3"/>
    <dgm:cxn modelId="{F8E6D73E-F7DF-4E94-9108-BB90BEFD7642}" type="presParOf" srcId="{079DCF50-5465-421D-A20A-771867C04B89}" destId="{7D13F55D-4E9B-4E08-8859-5AE3EED628F1}" srcOrd="0" destOrd="0" presId="urn:microsoft.com/office/officeart/2005/8/layout/lProcess3"/>
    <dgm:cxn modelId="{D903325E-0E2D-4FFC-87B7-5AC58C13D736}" type="presParOf" srcId="{079DCF50-5465-421D-A20A-771867C04B89}" destId="{15C779FE-3ED0-4B61-820F-8D9070915310}" srcOrd="1" destOrd="0" presId="urn:microsoft.com/office/officeart/2005/8/layout/lProcess3"/>
    <dgm:cxn modelId="{91C55443-1D24-468E-B767-E6CB6BE46D66}" type="presParOf" srcId="{079DCF50-5465-421D-A20A-771867C04B89}" destId="{1C9C6867-C33B-4A74-9635-467B126352C7}" srcOrd="2" destOrd="0" presId="urn:microsoft.com/office/officeart/2005/8/layout/lProcess3"/>
    <dgm:cxn modelId="{07E15E10-5DCE-4C0B-95AD-E77CEF1F56C6}" type="presParOf" srcId="{079DCF50-5465-421D-A20A-771867C04B89}" destId="{A3FEE1BD-EFCA-4B4B-A9F1-E1CB925A8BA0}" srcOrd="3" destOrd="0" presId="urn:microsoft.com/office/officeart/2005/8/layout/lProcess3"/>
    <dgm:cxn modelId="{B2235E62-EC3A-4075-A923-6495F8DB402C}" type="presParOf" srcId="{079DCF50-5465-421D-A20A-771867C04B89}" destId="{DED175F8-1E5A-4B5E-9204-C6C06F9FC437}" srcOrd="4" destOrd="0" presId="urn:microsoft.com/office/officeart/2005/8/layout/lProcess3"/>
    <dgm:cxn modelId="{72148F74-968F-4821-B691-B16AA815EDC7}" type="presParOf" srcId="{079DCF50-5465-421D-A20A-771867C04B89}" destId="{D12F2F2A-5B07-4361-9EB4-616D3273466D}" srcOrd="5" destOrd="0" presId="urn:microsoft.com/office/officeart/2005/8/layout/lProcess3"/>
    <dgm:cxn modelId="{05821636-8277-49F0-85F1-18077C758DE0}" type="presParOf" srcId="{079DCF50-5465-421D-A20A-771867C04B89}" destId="{9DC56C83-0BA0-46EA-921F-CA9D61F71822}" srcOrd="6" destOrd="0" presId="urn:microsoft.com/office/officeart/2005/8/layout/lProcess3"/>
    <dgm:cxn modelId="{A7AC7BCD-E166-412A-837B-FB2519395870}" type="presParOf" srcId="{079DCF50-5465-421D-A20A-771867C04B89}" destId="{AAFF8539-F949-462C-BEFA-FA9D0214D57E}" srcOrd="7" destOrd="0" presId="urn:microsoft.com/office/officeart/2005/8/layout/lProcess3"/>
    <dgm:cxn modelId="{58547753-5528-48AD-8D5D-6F0DF8DE40AA}" type="presParOf" srcId="{079DCF50-5465-421D-A20A-771867C04B89}" destId="{EA6F9668-3E16-4D4C-B914-5161B71B1A3A}" srcOrd="8" destOrd="0" presId="urn:microsoft.com/office/officeart/2005/8/layout/lProcess3"/>
    <dgm:cxn modelId="{AA680BCD-68E9-41FD-BEE8-366A4BF9205B}" type="presParOf" srcId="{662E70EC-2DE3-431C-8FBA-6821386814C1}" destId="{C913E03D-0BF1-4000-A49A-22FA84F50494}" srcOrd="3" destOrd="0" presId="urn:microsoft.com/office/officeart/2005/8/layout/lProcess3"/>
    <dgm:cxn modelId="{48D0337D-4D98-40A6-9C54-7A8559AB476E}" type="presParOf" srcId="{662E70EC-2DE3-431C-8FBA-6821386814C1}" destId="{75B1681C-1840-4C45-B200-3F430D80D515}" srcOrd="4" destOrd="0" presId="urn:microsoft.com/office/officeart/2005/8/layout/lProcess3"/>
    <dgm:cxn modelId="{7CDCAE31-08B7-4103-AFA6-77C5123695F8}" type="presParOf" srcId="{75B1681C-1840-4C45-B200-3F430D80D515}" destId="{D4A9499F-CD78-4A8D-93D9-4AF6EE29CA73}" srcOrd="0" destOrd="0" presId="urn:microsoft.com/office/officeart/2005/8/layout/lProcess3"/>
    <dgm:cxn modelId="{17393F4B-0497-469C-8543-41674A516015}" type="presParOf" srcId="{75B1681C-1840-4C45-B200-3F430D80D515}" destId="{4963EE14-9DAA-45BC-A5F2-BB3E2696F996}" srcOrd="1" destOrd="0" presId="urn:microsoft.com/office/officeart/2005/8/layout/lProcess3"/>
    <dgm:cxn modelId="{CD8B6477-9AB7-4510-BD13-86BF7743E427}" type="presParOf" srcId="{75B1681C-1840-4C45-B200-3F430D80D515}" destId="{ED4E77E5-2059-43CF-B2DA-6910EC4B5072}" srcOrd="2" destOrd="0" presId="urn:microsoft.com/office/officeart/2005/8/layout/lProcess3"/>
    <dgm:cxn modelId="{D36FA14B-F624-4622-8AB5-A3B84008598D}" type="presParOf" srcId="{662E70EC-2DE3-431C-8FBA-6821386814C1}" destId="{9EB755BD-0615-41BA-A6A6-68D2BC91DE93}" srcOrd="5" destOrd="0" presId="urn:microsoft.com/office/officeart/2005/8/layout/lProcess3"/>
    <dgm:cxn modelId="{28C8918A-7B16-46E0-A36B-210218D28E77}" type="presParOf" srcId="{662E70EC-2DE3-431C-8FBA-6821386814C1}" destId="{20312904-A9AD-47E8-BE41-96BA889634C7}" srcOrd="6" destOrd="0" presId="urn:microsoft.com/office/officeart/2005/8/layout/lProcess3"/>
    <dgm:cxn modelId="{E7ECCC14-A1B6-4F05-A317-91C28095A26E}" type="presParOf" srcId="{20312904-A9AD-47E8-BE41-96BA889634C7}" destId="{1E635BBC-AFEA-44DF-8726-54B064C770B7}" srcOrd="0" destOrd="0" presId="urn:microsoft.com/office/officeart/2005/8/layout/lProcess3"/>
    <dgm:cxn modelId="{7FA2830E-92FB-4DC3-ADF9-76549983D2DF}" type="presParOf" srcId="{20312904-A9AD-47E8-BE41-96BA889634C7}" destId="{F607D9FD-CC8D-4EC7-9F8C-6C75F373D9B8}" srcOrd="1" destOrd="0" presId="urn:microsoft.com/office/officeart/2005/8/layout/lProcess3"/>
    <dgm:cxn modelId="{6198D298-9599-4560-B66B-9B4CFE7D7783}" type="presParOf" srcId="{20312904-A9AD-47E8-BE41-96BA889634C7}" destId="{8314FA83-8432-4138-83AE-A22C7DC6A6AC}" srcOrd="2" destOrd="0" presId="urn:microsoft.com/office/officeart/2005/8/layout/lProcess3"/>
    <dgm:cxn modelId="{E59AFA53-5879-41BE-90AB-86AE04D83B8E}" type="presParOf" srcId="{20312904-A9AD-47E8-BE41-96BA889634C7}" destId="{9058AA05-2235-4F85-9767-662667AA68D8}" srcOrd="3" destOrd="0" presId="urn:microsoft.com/office/officeart/2005/8/layout/lProcess3"/>
    <dgm:cxn modelId="{ED7446FD-5AED-4D8E-972A-AE44BBCB5FE4}" type="presParOf" srcId="{20312904-A9AD-47E8-BE41-96BA889634C7}" destId="{7CB3AE3D-CF8E-4D40-8659-F03FD3E4D79A}" srcOrd="4" destOrd="0" presId="urn:microsoft.com/office/officeart/2005/8/layout/lProcess3"/>
    <dgm:cxn modelId="{610D2410-DC38-4A00-82CF-F6D8A4C7CAEF}" type="presParOf" srcId="{20312904-A9AD-47E8-BE41-96BA889634C7}" destId="{F4763C4C-072E-4EAA-B427-6D969C362701}" srcOrd="5" destOrd="0" presId="urn:microsoft.com/office/officeart/2005/8/layout/lProcess3"/>
    <dgm:cxn modelId="{96055726-DFE9-431C-A2A3-5C38CB83A5EC}" type="presParOf" srcId="{20312904-A9AD-47E8-BE41-96BA889634C7}" destId="{87C467EE-42BE-4EE1-AEBC-D6CAFF51585B}" srcOrd="6" destOrd="0" presId="urn:microsoft.com/office/officeart/2005/8/layout/lProcess3"/>
    <dgm:cxn modelId="{6776DF93-27C6-441C-BFB9-60AFBA42F5DA}" type="presParOf" srcId="{20312904-A9AD-47E8-BE41-96BA889634C7}" destId="{B825B334-D650-423D-8D2E-4E83A4F2D377}" srcOrd="7" destOrd="0" presId="urn:microsoft.com/office/officeart/2005/8/layout/lProcess3"/>
    <dgm:cxn modelId="{9B94081B-1424-4CCE-8845-4D3822647171}" type="presParOf" srcId="{20312904-A9AD-47E8-BE41-96BA889634C7}" destId="{D11C8AE6-BC9D-4DB6-9946-1596C5BFE7BD}" srcOrd="8" destOrd="0" presId="urn:microsoft.com/office/officeart/2005/8/layout/lProcess3"/>
    <dgm:cxn modelId="{464BB78B-0F98-42EE-B6C3-CEED56CBD80C}" type="presParOf" srcId="{20312904-A9AD-47E8-BE41-96BA889634C7}" destId="{B12D67E2-7648-4A22-A4D4-356F22838B8D}" srcOrd="9" destOrd="0" presId="urn:microsoft.com/office/officeart/2005/8/layout/lProcess3"/>
    <dgm:cxn modelId="{6AEC9CCA-3E6C-410C-A9B0-CF99090BC082}" type="presParOf" srcId="{20312904-A9AD-47E8-BE41-96BA889634C7}" destId="{0B100B88-3793-468F-BF97-B2ADC8B55173}" srcOrd="10" destOrd="0" presId="urn:microsoft.com/office/officeart/2005/8/layout/lProcess3"/>
    <dgm:cxn modelId="{0BC5086B-F1A5-41CB-A5AC-E13936DFCFD7}" type="presParOf" srcId="{662E70EC-2DE3-431C-8FBA-6821386814C1}" destId="{1152F96D-CF6C-4C20-9223-D07C9DC2F364}" srcOrd="7" destOrd="0" presId="urn:microsoft.com/office/officeart/2005/8/layout/lProcess3"/>
    <dgm:cxn modelId="{701F5552-E4FB-4241-A08C-940A8912E020}" type="presParOf" srcId="{662E70EC-2DE3-431C-8FBA-6821386814C1}" destId="{220DB175-FAD1-4C4E-A259-B56CB5252080}" srcOrd="8" destOrd="0" presId="urn:microsoft.com/office/officeart/2005/8/layout/lProcess3"/>
    <dgm:cxn modelId="{F51BC7CA-6CE3-4472-8045-8442C7E36E99}" type="presParOf" srcId="{220DB175-FAD1-4C4E-A259-B56CB5252080}" destId="{9E5D1655-05D0-4940-9E6A-60E11A5C6D74}" srcOrd="0" destOrd="0" presId="urn:microsoft.com/office/officeart/2005/8/layout/lProcess3"/>
    <dgm:cxn modelId="{3D542AE8-A8EF-44D5-9C71-B6E6336845BD}" type="presParOf" srcId="{662E70EC-2DE3-431C-8FBA-6821386814C1}" destId="{06F121D2-B26B-4D8B-B7FF-E4672B048259}" srcOrd="9" destOrd="0" presId="urn:microsoft.com/office/officeart/2005/8/layout/lProcess3"/>
    <dgm:cxn modelId="{5817E2ED-49C9-46D5-8B90-4AD92A0ECC1F}" type="presParOf" srcId="{662E70EC-2DE3-431C-8FBA-6821386814C1}" destId="{F62DFF1C-D2E2-4C98-B72B-D77A91F5C51B}" srcOrd="10" destOrd="0" presId="urn:microsoft.com/office/officeart/2005/8/layout/lProcess3"/>
    <dgm:cxn modelId="{BD427F99-1192-4F6C-91BD-4C775C213297}" type="presParOf" srcId="{F62DFF1C-D2E2-4C98-B72B-D77A91F5C51B}" destId="{57190A8B-7086-40BC-BB91-12998404877A}" srcOrd="0" destOrd="0" presId="urn:microsoft.com/office/officeart/2005/8/layout/lProcess3"/>
    <dgm:cxn modelId="{2E9166DA-2E94-4F6E-B284-1BED2981BF17}" type="presParOf" srcId="{662E70EC-2DE3-431C-8FBA-6821386814C1}" destId="{6E71B146-DB78-4680-B45C-92A1DD0C859C}" srcOrd="11" destOrd="0" presId="urn:microsoft.com/office/officeart/2005/8/layout/lProcess3"/>
    <dgm:cxn modelId="{555C1881-7039-4D65-9AD9-2BDAE3575AEA}" type="presParOf" srcId="{662E70EC-2DE3-431C-8FBA-6821386814C1}" destId="{EFE0DF52-E4CF-4B3B-BB92-D62A78754095}" srcOrd="12" destOrd="0" presId="urn:microsoft.com/office/officeart/2005/8/layout/lProcess3"/>
    <dgm:cxn modelId="{16271BEE-F734-4FF8-8281-34E825399D2A}" type="presParOf" srcId="{EFE0DF52-E4CF-4B3B-BB92-D62A78754095}" destId="{12465265-1569-4BB8-89EC-530414FB0085}" srcOrd="0" destOrd="0" presId="urn:microsoft.com/office/officeart/2005/8/layout/lProcess3"/>
    <dgm:cxn modelId="{62822710-DB9B-4744-B175-F793A2517130}" type="presParOf" srcId="{EFE0DF52-E4CF-4B3B-BB92-D62A78754095}" destId="{92A5CB94-290A-4C21-A98A-15868A13603C}" srcOrd="1" destOrd="0" presId="urn:microsoft.com/office/officeart/2005/8/layout/lProcess3"/>
    <dgm:cxn modelId="{5AFE2695-CF77-43DB-81F5-B019C7C2B082}" type="presParOf" srcId="{EFE0DF52-E4CF-4B3B-BB92-D62A78754095}" destId="{C954C30E-6045-4DD7-B946-317BB35EA80E}" srcOrd="2" destOrd="0" presId="urn:microsoft.com/office/officeart/2005/8/layout/lProcess3"/>
    <dgm:cxn modelId="{112E3809-8C14-402F-A46A-62D5D2856AB3}" type="presParOf" srcId="{EFE0DF52-E4CF-4B3B-BB92-D62A78754095}" destId="{9E194A85-D367-4289-BA9B-4747E460E51C}" srcOrd="3" destOrd="0" presId="urn:microsoft.com/office/officeart/2005/8/layout/lProcess3"/>
    <dgm:cxn modelId="{0B1E8570-04C4-47D9-AB18-0D55E3629A00}" type="presParOf" srcId="{EFE0DF52-E4CF-4B3B-BB92-D62A78754095}" destId="{593DFEFF-DB55-45BB-967D-CD635D1515E1}" srcOrd="4" destOrd="0" presId="urn:microsoft.com/office/officeart/2005/8/layout/lProcess3"/>
    <dgm:cxn modelId="{7E8DDDE2-82AB-4DFC-8740-8708E7DC0D2E}" type="presParOf" srcId="{EFE0DF52-E4CF-4B3B-BB92-D62A78754095}" destId="{2624D065-6572-4B81-A9CF-93540973F87F}" srcOrd="5" destOrd="0" presId="urn:microsoft.com/office/officeart/2005/8/layout/lProcess3"/>
    <dgm:cxn modelId="{BFF0DD05-443A-4AC2-AE6C-1F526FEF3019}" type="presParOf" srcId="{EFE0DF52-E4CF-4B3B-BB92-D62A78754095}" destId="{CFE68D9B-880A-4F94-8740-29E67603B984}" srcOrd="6" destOrd="0" presId="urn:microsoft.com/office/officeart/2005/8/layout/lProcess3"/>
    <dgm:cxn modelId="{F7D5B1B9-7917-43A1-A68D-528EAC63B9D1}" type="presParOf" srcId="{EFE0DF52-E4CF-4B3B-BB92-D62A78754095}" destId="{149F4423-CFCE-403D-89F4-30D21C86B812}" srcOrd="7" destOrd="0" presId="urn:microsoft.com/office/officeart/2005/8/layout/lProcess3"/>
    <dgm:cxn modelId="{10244A12-1F45-41F6-9092-1006EF975F01}" type="presParOf" srcId="{EFE0DF52-E4CF-4B3B-BB92-D62A78754095}" destId="{0C9F50E0-C6EC-4E57-A854-263CFD741534}" srcOrd="8" destOrd="0" presId="urn:microsoft.com/office/officeart/2005/8/layout/lProcess3"/>
    <dgm:cxn modelId="{761CB738-7B70-456C-9283-9A25A704FF9F}" type="presParOf" srcId="{662E70EC-2DE3-431C-8FBA-6821386814C1}" destId="{35191ECC-E094-4F64-92CE-2B70ECA01D8D}" srcOrd="13" destOrd="0" presId="urn:microsoft.com/office/officeart/2005/8/layout/lProcess3"/>
    <dgm:cxn modelId="{A2506821-F9C3-48B3-928F-4C9EF6300E62}" type="presParOf" srcId="{662E70EC-2DE3-431C-8FBA-6821386814C1}" destId="{5BF215B7-4EE5-4E29-BEA6-1A09017E8B7B}" srcOrd="14" destOrd="0" presId="urn:microsoft.com/office/officeart/2005/8/layout/lProcess3"/>
    <dgm:cxn modelId="{BAD2DB30-E963-4BC1-B21E-4831FC670AC3}" type="presParOf" srcId="{5BF215B7-4EE5-4E29-BEA6-1A09017E8B7B}" destId="{B23A25F5-EF30-4C64-A029-CFC6AF41C935}" srcOrd="0" destOrd="0" presId="urn:microsoft.com/office/officeart/2005/8/layout/lProcess3"/>
    <dgm:cxn modelId="{0FF3CFB7-699F-48FF-B8A4-99C21A5E8AF2}" type="presParOf" srcId="{5BF215B7-4EE5-4E29-BEA6-1A09017E8B7B}" destId="{352FE4F6-B8FB-48A3-911C-29572AE64DD8}" srcOrd="1" destOrd="0" presId="urn:microsoft.com/office/officeart/2005/8/layout/lProcess3"/>
    <dgm:cxn modelId="{F14830DD-E70C-4429-BAE5-24BB6B72CE03}" type="presParOf" srcId="{5BF215B7-4EE5-4E29-BEA6-1A09017E8B7B}" destId="{09704158-0773-4AAD-9C1A-D70D371C3A9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BDA62-455C-48B4-B10C-7B59AD8AF69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32B92-399E-4865-A8E7-72FC8D1BDAB2}">
      <dgm:prSet phldrT="[Text]"/>
      <dgm:spPr/>
      <dgm:t>
        <a:bodyPr/>
        <a:lstStyle/>
        <a:p>
          <a:r>
            <a:rPr lang="en-US" b="1" dirty="0" err="1" smtClean="0">
              <a:solidFill>
                <a:schemeClr val="bg1">
                  <a:lumMod val="75000"/>
                </a:schemeClr>
              </a:solidFill>
            </a:rPr>
            <a:t>Hx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 PE, CXR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79C04CA3-43AD-40C3-AF15-D291BFF51401}" type="par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BE4FF4B-EB7B-40E0-8DF1-B3BD4CC84011}" type="sib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8D6CF6E7-D6A3-44D7-9E2C-8A093FE2FDCA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No Infiltrate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532BB4EA-E905-4239-A891-FD9384465147}" type="parTrans" cxnId="{7DBC2B5B-F648-4786-8459-9CDAADA7F10C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0D3B7BE-A2AA-411F-93BA-B80C005BCD58}" type="sibTrans" cxnId="{7DBC2B5B-F648-4786-8459-9CDAADA7F10C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096E371-347A-48F4-862B-11F719FC16D8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Alternate Dx.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F688973E-F9D4-4D3F-B7BC-EA3861662CFE}" type="parTrans" cxnId="{A8842218-ED30-46D6-A21F-7568AA1E7F0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820BA19-069A-41AF-8B3F-181B068F0442}" type="sibTrans" cxnId="{A8842218-ED30-46D6-A21F-7568AA1E7F0E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CACDBC4-2E01-4B74-B2A7-E514DE45B3B1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Infiltrate or Clinical evidence of CAP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9870A3A2-D1A2-4628-97C6-8DF8106216C9}" type="parTrans" cxnId="{7D15BA1D-F9F4-49AE-A3FA-A82B70ACA38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B37B2DFC-E4E0-4438-91D4-B223872E61D3}" type="sibTrans" cxnId="{7D15BA1D-F9F4-49AE-A3FA-A82B70ACA38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9CF1D95-0565-48E8-B6F5-931747DB17C2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Evaluate need        for Admission 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7C5559DB-15B5-4AD1-AB2B-1889B0E67F50}" type="parTrans" cxnId="{1BB5F2E5-0E7F-4BD2-9144-A33856E43F73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A7D57140-D2B9-4C53-9E9F-BCB2B35EEDD8}" type="sibTrans" cxnId="{1BB5F2E5-0E7F-4BD2-9144-A33856E43F73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F20EAEE-08E7-4856-A39A-4A8469FF4D3E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Medical Ward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5DD32DB0-038C-4A4A-8C84-3D688DEDEF11}" type="parTrans" cxnId="{09AFD24C-90C8-49B7-8695-FDAFFC7C2318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7EE95E33-A081-4799-89D8-6C888903B6F3}" type="sibTrans" cxnId="{09AFD24C-90C8-49B7-8695-FDAFFC7C231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F48BBA76-13CB-4087-88A6-E4F489DC71D9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Out Patient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4BA96302-C677-436E-930C-11BF4710C394}" type="parTrans" cxnId="{0A89D4AA-CD7A-422F-A66A-3C13069E520B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A82A1B0-BE7F-48E4-AE69-191997F694DC}" type="sibTrans" cxnId="{0A89D4AA-CD7A-422F-A66A-3C13069E520B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3FF8F5D-8D18-4730-9B9A-1DB2DDB02B8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ICU Adm.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B4AA7FFE-AB3B-49A8-A7E0-82DAC280C676}" type="parTrans" cxnId="{C995D466-2F17-47F4-8997-B20B73E1969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B20D653-1166-48D0-84AF-8BA695316753}" type="sibTrans" cxnId="{C995D466-2F17-47F4-8997-B20B73E1969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1D727073-3B1B-40DC-934A-81C411757522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PORT &amp; CURB 65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448AC4ED-3DA0-476C-AD2C-500A9A9952C1}" type="parTrans" cxnId="{3003F417-6772-4EDD-8035-664A14BF22A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F5476BC-C2B8-4A34-BD40-092E01661BA7}" type="sibTrans" cxnId="{3003F417-6772-4EDD-8035-664A14BF22AC}">
      <dgm:prSet/>
      <dgm:spPr/>
      <dgm:t>
        <a:bodyPr/>
        <a:lstStyle/>
        <a:p>
          <a:endParaRPr lang="en-US"/>
        </a:p>
      </dgm:t>
    </dgm:pt>
    <dgm:pt modelId="{63B1DD62-72A7-4004-A163-C4C98F2F1C09}" type="pres">
      <dgm:prSet presAssocID="{2B3BDA62-455C-48B4-B10C-7B59AD8AF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653AD3-D45E-4909-A485-789BB6CA72CA}" type="pres">
      <dgm:prSet presAssocID="{A5132B92-399E-4865-A8E7-72FC8D1BDAB2}" presName="hierRoot1" presStyleCnt="0"/>
      <dgm:spPr/>
    </dgm:pt>
    <dgm:pt modelId="{37E7E3CE-CBB3-49D8-A1D0-8D9C424D6E80}" type="pres">
      <dgm:prSet presAssocID="{A5132B92-399E-4865-A8E7-72FC8D1BDAB2}" presName="composite" presStyleCnt="0"/>
      <dgm:spPr/>
    </dgm:pt>
    <dgm:pt modelId="{45BE459B-D153-4C55-AB8E-20FD2D395C34}" type="pres">
      <dgm:prSet presAssocID="{A5132B92-399E-4865-A8E7-72FC8D1BDAB2}" presName="background" presStyleLbl="node0" presStyleIdx="0" presStyleCnt="1"/>
      <dgm:spPr/>
    </dgm:pt>
    <dgm:pt modelId="{7175BE7E-23E2-4EE2-8454-5945A5EB1946}" type="pres">
      <dgm:prSet presAssocID="{A5132B92-399E-4865-A8E7-72FC8D1BDAB2}" presName="text" presStyleLbl="fgAcc0" presStyleIdx="0" presStyleCnt="1" custScaleX="14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1771-E0A9-43C7-B8E0-E0754C25D1D7}" type="pres">
      <dgm:prSet presAssocID="{A5132B92-399E-4865-A8E7-72FC8D1BDAB2}" presName="hierChild2" presStyleCnt="0"/>
      <dgm:spPr/>
    </dgm:pt>
    <dgm:pt modelId="{FDC4EA3A-CE0D-4606-A033-8EB05AFC1D8A}" type="pres">
      <dgm:prSet presAssocID="{532BB4EA-E905-4239-A891-FD938446514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80482F-530A-48AB-896B-B60178F5A2EC}" type="pres">
      <dgm:prSet presAssocID="{8D6CF6E7-D6A3-44D7-9E2C-8A093FE2FDCA}" presName="hierRoot2" presStyleCnt="0"/>
      <dgm:spPr/>
    </dgm:pt>
    <dgm:pt modelId="{1CA70AB5-4EA6-4C10-9ED3-C3EDB5ED1523}" type="pres">
      <dgm:prSet presAssocID="{8D6CF6E7-D6A3-44D7-9E2C-8A093FE2FDCA}" presName="composite2" presStyleCnt="0"/>
      <dgm:spPr/>
    </dgm:pt>
    <dgm:pt modelId="{EB4237A9-905B-4BE2-90DF-9F5D4AFD9122}" type="pres">
      <dgm:prSet presAssocID="{8D6CF6E7-D6A3-44D7-9E2C-8A093FE2FDCA}" presName="background2" presStyleLbl="node2" presStyleIdx="0" presStyleCnt="2"/>
      <dgm:spPr/>
    </dgm:pt>
    <dgm:pt modelId="{90E9D2A3-1745-4835-9664-4475312EF556}" type="pres">
      <dgm:prSet presAssocID="{8D6CF6E7-D6A3-44D7-9E2C-8A093FE2FDCA}" presName="text2" presStyleLbl="fgAcc2" presStyleIdx="0" presStyleCnt="2" custScaleX="16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54818-75EB-400D-99BE-DD85F2D02390}" type="pres">
      <dgm:prSet presAssocID="{8D6CF6E7-D6A3-44D7-9E2C-8A093FE2FDCA}" presName="hierChild3" presStyleCnt="0"/>
      <dgm:spPr/>
    </dgm:pt>
    <dgm:pt modelId="{61E0C719-FFCB-4E66-9D89-78A80CB0A0BE}" type="pres">
      <dgm:prSet presAssocID="{F688973E-F9D4-4D3F-B7BC-EA3861662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D37065F-C7CD-4A51-9219-CEA28A0FDD28}" type="pres">
      <dgm:prSet presAssocID="{2096E371-347A-48F4-862B-11F719FC16D8}" presName="hierRoot3" presStyleCnt="0"/>
      <dgm:spPr/>
    </dgm:pt>
    <dgm:pt modelId="{9F80D29F-FAC6-436E-BE00-F84BC37EFEBC}" type="pres">
      <dgm:prSet presAssocID="{2096E371-347A-48F4-862B-11F719FC16D8}" presName="composite3" presStyleCnt="0"/>
      <dgm:spPr/>
    </dgm:pt>
    <dgm:pt modelId="{AF1DE89D-EFB9-4267-9E80-137A8A74D061}" type="pres">
      <dgm:prSet presAssocID="{2096E371-347A-48F4-862B-11F719FC16D8}" presName="background3" presStyleLbl="node3" presStyleIdx="0" presStyleCnt="3"/>
      <dgm:spPr/>
    </dgm:pt>
    <dgm:pt modelId="{2BC8408A-8F6F-406F-BAC6-D3A512CBA3F4}" type="pres">
      <dgm:prSet presAssocID="{2096E371-347A-48F4-862B-11F719FC16D8}" presName="text3" presStyleLbl="fgAcc3" presStyleIdx="0" presStyleCnt="3" custScaleX="142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6E5A8-8BD3-4A58-9E6E-99DBA7BA5BB3}" type="pres">
      <dgm:prSet presAssocID="{2096E371-347A-48F4-862B-11F719FC16D8}" presName="hierChild4" presStyleCnt="0"/>
      <dgm:spPr/>
    </dgm:pt>
    <dgm:pt modelId="{72665EA6-D10D-422A-A8D7-C7C87C2F40AA}" type="pres">
      <dgm:prSet presAssocID="{9870A3A2-D1A2-4628-97C6-8DF8106216C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4F5222-2A6E-460C-8DD8-CE3EEE51A8F7}" type="pres">
      <dgm:prSet presAssocID="{4CACDBC4-2E01-4B74-B2A7-E514DE45B3B1}" presName="hierRoot2" presStyleCnt="0"/>
      <dgm:spPr/>
    </dgm:pt>
    <dgm:pt modelId="{BB096F49-D587-4DBE-8A8E-E8C4D089FBCD}" type="pres">
      <dgm:prSet presAssocID="{4CACDBC4-2E01-4B74-B2A7-E514DE45B3B1}" presName="composite2" presStyleCnt="0"/>
      <dgm:spPr/>
    </dgm:pt>
    <dgm:pt modelId="{B4B35CD1-C7F9-4CB9-8230-598539312BCA}" type="pres">
      <dgm:prSet presAssocID="{4CACDBC4-2E01-4B74-B2A7-E514DE45B3B1}" presName="background2" presStyleLbl="node2" presStyleIdx="1" presStyleCnt="2"/>
      <dgm:spPr/>
    </dgm:pt>
    <dgm:pt modelId="{AC46C372-8864-48CC-A919-88C0D76312DC}" type="pres">
      <dgm:prSet presAssocID="{4CACDBC4-2E01-4B74-B2A7-E514DE45B3B1}" presName="text2" presStyleLbl="fgAcc2" presStyleIdx="1" presStyleCnt="2" custScaleX="194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77FFE-591B-4229-B00D-3553691FC646}" type="pres">
      <dgm:prSet presAssocID="{4CACDBC4-2E01-4B74-B2A7-E514DE45B3B1}" presName="hierChild3" presStyleCnt="0"/>
      <dgm:spPr/>
    </dgm:pt>
    <dgm:pt modelId="{0A032E81-E9F4-4C88-A6CA-DCC7F63118AB}" type="pres">
      <dgm:prSet presAssocID="{7C5559DB-15B5-4AD1-AB2B-1889B0E67F5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7C932F5-BE7A-4AF9-ADAC-5C599E3AA3A8}" type="pres">
      <dgm:prSet presAssocID="{49CF1D95-0565-48E8-B6F5-931747DB17C2}" presName="hierRoot3" presStyleCnt="0"/>
      <dgm:spPr/>
    </dgm:pt>
    <dgm:pt modelId="{80E7FF73-D237-440B-ACCD-0C9597127CA9}" type="pres">
      <dgm:prSet presAssocID="{49CF1D95-0565-48E8-B6F5-931747DB17C2}" presName="composite3" presStyleCnt="0"/>
      <dgm:spPr/>
    </dgm:pt>
    <dgm:pt modelId="{28B13733-8B6F-4FCA-A67D-DC65A9540028}" type="pres">
      <dgm:prSet presAssocID="{49CF1D95-0565-48E8-B6F5-931747DB17C2}" presName="background3" presStyleLbl="node3" presStyleIdx="1" presStyleCnt="3"/>
      <dgm:spPr/>
    </dgm:pt>
    <dgm:pt modelId="{C2214424-0136-42F1-8E76-713EA8647572}" type="pres">
      <dgm:prSet presAssocID="{49CF1D95-0565-48E8-B6F5-931747DB17C2}" presName="text3" presStyleLbl="fgAcc3" presStyleIdx="1" presStyleCnt="3" custScaleX="192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06239-7A7B-43BD-956D-F159D7A209B7}" type="pres">
      <dgm:prSet presAssocID="{49CF1D95-0565-48E8-B6F5-931747DB17C2}" presName="hierChild4" presStyleCnt="0"/>
      <dgm:spPr/>
    </dgm:pt>
    <dgm:pt modelId="{772EFC97-D1B0-443A-9FFB-550B326E65EC}" type="pres">
      <dgm:prSet presAssocID="{448AC4ED-3DA0-476C-AD2C-500A9A9952C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31BFB6-5EC5-4C75-97F0-26964F5574C2}" type="pres">
      <dgm:prSet presAssocID="{1D727073-3B1B-40DC-934A-81C411757522}" presName="hierRoot3" presStyleCnt="0"/>
      <dgm:spPr/>
    </dgm:pt>
    <dgm:pt modelId="{C2F9040B-A085-4F76-BD58-881FD2E7000E}" type="pres">
      <dgm:prSet presAssocID="{1D727073-3B1B-40DC-934A-81C411757522}" presName="composite3" presStyleCnt="0"/>
      <dgm:spPr/>
    </dgm:pt>
    <dgm:pt modelId="{A43BAFD5-90E3-4DF0-B095-DBA359BA97E5}" type="pres">
      <dgm:prSet presAssocID="{1D727073-3B1B-40DC-934A-81C411757522}" presName="background3" presStyleLbl="node3" presStyleIdx="2" presStyleCnt="3"/>
      <dgm:spPr/>
    </dgm:pt>
    <dgm:pt modelId="{AF34DB67-6BB8-4708-9FD6-D32DFDD3F2B6}" type="pres">
      <dgm:prSet presAssocID="{1D727073-3B1B-40DC-934A-81C411757522}" presName="text3" presStyleLbl="fgAcc3" presStyleIdx="2" presStyleCnt="3" custLinFactNeighborX="2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CF896-E24D-4855-836B-AE1003ED0339}" type="pres">
      <dgm:prSet presAssocID="{1D727073-3B1B-40DC-934A-81C411757522}" presName="hierChild4" presStyleCnt="0"/>
      <dgm:spPr/>
    </dgm:pt>
    <dgm:pt modelId="{7056DB8F-5E12-4116-B115-AE9BD8F24D19}" type="pres">
      <dgm:prSet presAssocID="{4BA96302-C677-436E-930C-11BF4710C394}" presName="Name23" presStyleLbl="parChTrans1D4" presStyleIdx="0" presStyleCnt="3"/>
      <dgm:spPr/>
      <dgm:t>
        <a:bodyPr/>
        <a:lstStyle/>
        <a:p>
          <a:endParaRPr lang="en-US"/>
        </a:p>
      </dgm:t>
    </dgm:pt>
    <dgm:pt modelId="{1D415568-4FB4-430B-947A-EDC60F77976F}" type="pres">
      <dgm:prSet presAssocID="{F48BBA76-13CB-4087-88A6-E4F489DC71D9}" presName="hierRoot4" presStyleCnt="0"/>
      <dgm:spPr/>
    </dgm:pt>
    <dgm:pt modelId="{EBF4E9C9-1102-4B99-90BA-0011A67BEB41}" type="pres">
      <dgm:prSet presAssocID="{F48BBA76-13CB-4087-88A6-E4F489DC71D9}" presName="composite4" presStyleCnt="0"/>
      <dgm:spPr/>
    </dgm:pt>
    <dgm:pt modelId="{AD9F6243-C3D9-4792-AD9D-CBBB78E9CCDF}" type="pres">
      <dgm:prSet presAssocID="{F48BBA76-13CB-4087-88A6-E4F489DC71D9}" presName="background4" presStyleLbl="node4" presStyleIdx="0" presStyleCnt="3"/>
      <dgm:spPr/>
    </dgm:pt>
    <dgm:pt modelId="{374BEDD3-77EF-412F-9074-08936FB9F3EB}" type="pres">
      <dgm:prSet presAssocID="{F48BBA76-13CB-4087-88A6-E4F489DC71D9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8AA2-3CE4-4C99-B58B-8E1939E4A8C5}" type="pres">
      <dgm:prSet presAssocID="{F48BBA76-13CB-4087-88A6-E4F489DC71D9}" presName="hierChild5" presStyleCnt="0"/>
      <dgm:spPr/>
    </dgm:pt>
    <dgm:pt modelId="{A502914E-2843-434B-9A5A-EE19044FE8BF}" type="pres">
      <dgm:prSet presAssocID="{5DD32DB0-038C-4A4A-8C84-3D688DEDEF11}" presName="Name23" presStyleLbl="parChTrans1D4" presStyleIdx="1" presStyleCnt="3"/>
      <dgm:spPr/>
      <dgm:t>
        <a:bodyPr/>
        <a:lstStyle/>
        <a:p>
          <a:endParaRPr lang="en-US"/>
        </a:p>
      </dgm:t>
    </dgm:pt>
    <dgm:pt modelId="{86965B2B-4BE5-4E4C-B5FC-FC58650F120A}" type="pres">
      <dgm:prSet presAssocID="{4F20EAEE-08E7-4856-A39A-4A8469FF4D3E}" presName="hierRoot4" presStyleCnt="0"/>
      <dgm:spPr/>
    </dgm:pt>
    <dgm:pt modelId="{A26F925B-A23F-420E-8BD1-F8FF2D99DF80}" type="pres">
      <dgm:prSet presAssocID="{4F20EAEE-08E7-4856-A39A-4A8469FF4D3E}" presName="composite4" presStyleCnt="0"/>
      <dgm:spPr/>
    </dgm:pt>
    <dgm:pt modelId="{7ECC3872-3821-46D3-8B80-325048388849}" type="pres">
      <dgm:prSet presAssocID="{4F20EAEE-08E7-4856-A39A-4A8469FF4D3E}" presName="background4" presStyleLbl="node4" presStyleIdx="1" presStyleCnt="3"/>
      <dgm:spPr/>
    </dgm:pt>
    <dgm:pt modelId="{5F6F8162-9993-4B28-AEDB-8AC0679DAC08}" type="pres">
      <dgm:prSet presAssocID="{4F20EAEE-08E7-4856-A39A-4A8469FF4D3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E59B3-0D3B-4757-B06E-D7B1681C4C74}" type="pres">
      <dgm:prSet presAssocID="{4F20EAEE-08E7-4856-A39A-4A8469FF4D3E}" presName="hierChild5" presStyleCnt="0"/>
      <dgm:spPr/>
    </dgm:pt>
    <dgm:pt modelId="{2CBF57E7-B82A-452D-BC8B-91F97C3A4B82}" type="pres">
      <dgm:prSet presAssocID="{B4AA7FFE-AB3B-49A8-A7E0-82DAC280C676}" presName="Name23" presStyleLbl="parChTrans1D4" presStyleIdx="2" presStyleCnt="3"/>
      <dgm:spPr/>
      <dgm:t>
        <a:bodyPr/>
        <a:lstStyle/>
        <a:p>
          <a:endParaRPr lang="en-US"/>
        </a:p>
      </dgm:t>
    </dgm:pt>
    <dgm:pt modelId="{6932F0C3-7A23-461F-9CAE-609A11B9CB87}" type="pres">
      <dgm:prSet presAssocID="{33FF8F5D-8D18-4730-9B9A-1DB2DDB02B85}" presName="hierRoot4" presStyleCnt="0"/>
      <dgm:spPr/>
    </dgm:pt>
    <dgm:pt modelId="{5ACD9974-3774-43E8-9CBE-40F484757CBD}" type="pres">
      <dgm:prSet presAssocID="{33FF8F5D-8D18-4730-9B9A-1DB2DDB02B85}" presName="composite4" presStyleCnt="0"/>
      <dgm:spPr/>
    </dgm:pt>
    <dgm:pt modelId="{1238F7C1-11BF-4DC2-80BB-1641555395EB}" type="pres">
      <dgm:prSet presAssocID="{33FF8F5D-8D18-4730-9B9A-1DB2DDB02B85}" presName="background4" presStyleLbl="node4" presStyleIdx="2" presStyleCnt="3"/>
      <dgm:spPr/>
    </dgm:pt>
    <dgm:pt modelId="{253CCAB9-76D6-4A2C-854C-ACF7FBB9A124}" type="pres">
      <dgm:prSet presAssocID="{33FF8F5D-8D18-4730-9B9A-1DB2DDB02B8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28324-66FF-4B7A-85DD-EE468F74DF26}" type="pres">
      <dgm:prSet presAssocID="{33FF8F5D-8D18-4730-9B9A-1DB2DDB02B85}" presName="hierChild5" presStyleCnt="0"/>
      <dgm:spPr/>
    </dgm:pt>
  </dgm:ptLst>
  <dgm:cxnLst>
    <dgm:cxn modelId="{F2ED8D04-ECDD-45E9-BE3B-3BC688E6FD4E}" type="presOf" srcId="{33FF8F5D-8D18-4730-9B9A-1DB2DDB02B85}" destId="{253CCAB9-76D6-4A2C-854C-ACF7FBB9A124}" srcOrd="0" destOrd="0" presId="urn:microsoft.com/office/officeart/2005/8/layout/hierarchy1"/>
    <dgm:cxn modelId="{C803731B-A88C-4759-BB99-C192B02A7C57}" type="presOf" srcId="{5DD32DB0-038C-4A4A-8C84-3D688DEDEF11}" destId="{A502914E-2843-434B-9A5A-EE19044FE8BF}" srcOrd="0" destOrd="0" presId="urn:microsoft.com/office/officeart/2005/8/layout/hierarchy1"/>
    <dgm:cxn modelId="{1FBB41D7-B11B-421E-AEE4-FE5A4C9D4A13}" type="presOf" srcId="{2096E371-347A-48F4-862B-11F719FC16D8}" destId="{2BC8408A-8F6F-406F-BAC6-D3A512CBA3F4}" srcOrd="0" destOrd="0" presId="urn:microsoft.com/office/officeart/2005/8/layout/hierarchy1"/>
    <dgm:cxn modelId="{D2BB1187-D840-47E3-92CE-DE225B2E59BC}" type="presOf" srcId="{4CACDBC4-2E01-4B74-B2A7-E514DE45B3B1}" destId="{AC46C372-8864-48CC-A919-88C0D76312DC}" srcOrd="0" destOrd="0" presId="urn:microsoft.com/office/officeart/2005/8/layout/hierarchy1"/>
    <dgm:cxn modelId="{3003F417-6772-4EDD-8035-664A14BF22AC}" srcId="{4CACDBC4-2E01-4B74-B2A7-E514DE45B3B1}" destId="{1D727073-3B1B-40DC-934A-81C411757522}" srcOrd="1" destOrd="0" parTransId="{448AC4ED-3DA0-476C-AD2C-500A9A9952C1}" sibTransId="{6F5476BC-C2B8-4A34-BD40-092E01661BA7}"/>
    <dgm:cxn modelId="{1BB5F2E5-0E7F-4BD2-9144-A33856E43F73}" srcId="{4CACDBC4-2E01-4B74-B2A7-E514DE45B3B1}" destId="{49CF1D95-0565-48E8-B6F5-931747DB17C2}" srcOrd="0" destOrd="0" parTransId="{7C5559DB-15B5-4AD1-AB2B-1889B0E67F50}" sibTransId="{A7D57140-D2B9-4C53-9E9F-BCB2B35EEDD8}"/>
    <dgm:cxn modelId="{01F4EF98-E4B2-4682-8ADC-864BCC67E8A7}" type="presOf" srcId="{1D727073-3B1B-40DC-934A-81C411757522}" destId="{AF34DB67-6BB8-4708-9FD6-D32DFDD3F2B6}" srcOrd="0" destOrd="0" presId="urn:microsoft.com/office/officeart/2005/8/layout/hierarchy1"/>
    <dgm:cxn modelId="{C995D466-2F17-47F4-8997-B20B73E19694}" srcId="{1D727073-3B1B-40DC-934A-81C411757522}" destId="{33FF8F5D-8D18-4730-9B9A-1DB2DDB02B85}" srcOrd="2" destOrd="0" parTransId="{B4AA7FFE-AB3B-49A8-A7E0-82DAC280C676}" sibTransId="{3B20D653-1166-48D0-84AF-8BA695316753}"/>
    <dgm:cxn modelId="{E0804E24-1690-4F93-A060-4B1E5D6424DB}" type="presOf" srcId="{B4AA7FFE-AB3B-49A8-A7E0-82DAC280C676}" destId="{2CBF57E7-B82A-452D-BC8B-91F97C3A4B82}" srcOrd="0" destOrd="0" presId="urn:microsoft.com/office/officeart/2005/8/layout/hierarchy1"/>
    <dgm:cxn modelId="{3CBAEBDC-265C-41A7-A8A8-477EFDB970A8}" type="presOf" srcId="{2B3BDA62-455C-48B4-B10C-7B59AD8AF69A}" destId="{63B1DD62-72A7-4004-A163-C4C98F2F1C09}" srcOrd="0" destOrd="0" presId="urn:microsoft.com/office/officeart/2005/8/layout/hierarchy1"/>
    <dgm:cxn modelId="{77FD9718-4003-4897-AF53-5FD345C76942}" type="presOf" srcId="{F48BBA76-13CB-4087-88A6-E4F489DC71D9}" destId="{374BEDD3-77EF-412F-9074-08936FB9F3EB}" srcOrd="0" destOrd="0" presId="urn:microsoft.com/office/officeart/2005/8/layout/hierarchy1"/>
    <dgm:cxn modelId="{35CDA1C3-F4F7-4C64-95A4-3328688A52BB}" type="presOf" srcId="{448AC4ED-3DA0-476C-AD2C-500A9A9952C1}" destId="{772EFC97-D1B0-443A-9FFB-550B326E65EC}" srcOrd="0" destOrd="0" presId="urn:microsoft.com/office/officeart/2005/8/layout/hierarchy1"/>
    <dgm:cxn modelId="{7DBC2B5B-F648-4786-8459-9CDAADA7F10C}" srcId="{A5132B92-399E-4865-A8E7-72FC8D1BDAB2}" destId="{8D6CF6E7-D6A3-44D7-9E2C-8A093FE2FDCA}" srcOrd="0" destOrd="0" parTransId="{532BB4EA-E905-4239-A891-FD9384465147}" sibTransId="{40D3B7BE-A2AA-411F-93BA-B80C005BCD58}"/>
    <dgm:cxn modelId="{0A89D4AA-CD7A-422F-A66A-3C13069E520B}" srcId="{1D727073-3B1B-40DC-934A-81C411757522}" destId="{F48BBA76-13CB-4087-88A6-E4F489DC71D9}" srcOrd="0" destOrd="0" parTransId="{4BA96302-C677-436E-930C-11BF4710C394}" sibTransId="{3A82A1B0-BE7F-48E4-AE69-191997F694DC}"/>
    <dgm:cxn modelId="{75EB8D5E-19C9-455B-BF91-296925491302}" type="presOf" srcId="{9870A3A2-D1A2-4628-97C6-8DF8106216C9}" destId="{72665EA6-D10D-422A-A8D7-C7C87C2F40AA}" srcOrd="0" destOrd="0" presId="urn:microsoft.com/office/officeart/2005/8/layout/hierarchy1"/>
    <dgm:cxn modelId="{EF8CFB50-B1F1-480B-8AAE-32A2A84F15DA}" type="presOf" srcId="{7C5559DB-15B5-4AD1-AB2B-1889B0E67F50}" destId="{0A032E81-E9F4-4C88-A6CA-DCC7F63118AB}" srcOrd="0" destOrd="0" presId="urn:microsoft.com/office/officeart/2005/8/layout/hierarchy1"/>
    <dgm:cxn modelId="{F4ACCB6B-1E54-4CB6-AE02-856273206798}" srcId="{2B3BDA62-455C-48B4-B10C-7B59AD8AF69A}" destId="{A5132B92-399E-4865-A8E7-72FC8D1BDAB2}" srcOrd="0" destOrd="0" parTransId="{79C04CA3-43AD-40C3-AF15-D291BFF51401}" sibTransId="{2BE4FF4B-EB7B-40E0-8DF1-B3BD4CC84011}"/>
    <dgm:cxn modelId="{9634B258-5836-4913-8566-E2410673469E}" type="presOf" srcId="{8D6CF6E7-D6A3-44D7-9E2C-8A093FE2FDCA}" destId="{90E9D2A3-1745-4835-9664-4475312EF556}" srcOrd="0" destOrd="0" presId="urn:microsoft.com/office/officeart/2005/8/layout/hierarchy1"/>
    <dgm:cxn modelId="{7E789BB8-908D-456B-B59B-1084F75C148A}" type="presOf" srcId="{A5132B92-399E-4865-A8E7-72FC8D1BDAB2}" destId="{7175BE7E-23E2-4EE2-8454-5945A5EB1946}" srcOrd="0" destOrd="0" presId="urn:microsoft.com/office/officeart/2005/8/layout/hierarchy1"/>
    <dgm:cxn modelId="{31ACA228-54E8-4072-8B90-ECCEF1A8536A}" type="presOf" srcId="{4BA96302-C677-436E-930C-11BF4710C394}" destId="{7056DB8F-5E12-4116-B115-AE9BD8F24D19}" srcOrd="0" destOrd="0" presId="urn:microsoft.com/office/officeart/2005/8/layout/hierarchy1"/>
    <dgm:cxn modelId="{94125551-C75B-47F3-85E5-7C3BA7369775}" type="presOf" srcId="{532BB4EA-E905-4239-A891-FD9384465147}" destId="{FDC4EA3A-CE0D-4606-A033-8EB05AFC1D8A}" srcOrd="0" destOrd="0" presId="urn:microsoft.com/office/officeart/2005/8/layout/hierarchy1"/>
    <dgm:cxn modelId="{A8842218-ED30-46D6-A21F-7568AA1E7F0E}" srcId="{8D6CF6E7-D6A3-44D7-9E2C-8A093FE2FDCA}" destId="{2096E371-347A-48F4-862B-11F719FC16D8}" srcOrd="0" destOrd="0" parTransId="{F688973E-F9D4-4D3F-B7BC-EA3861662CFE}" sibTransId="{2820BA19-069A-41AF-8B3F-181B068F0442}"/>
    <dgm:cxn modelId="{8F0EB0EA-D371-4222-AA40-17402B8A7FD0}" type="presOf" srcId="{4F20EAEE-08E7-4856-A39A-4A8469FF4D3E}" destId="{5F6F8162-9993-4B28-AEDB-8AC0679DAC08}" srcOrd="0" destOrd="0" presId="urn:microsoft.com/office/officeart/2005/8/layout/hierarchy1"/>
    <dgm:cxn modelId="{09AFD24C-90C8-49B7-8695-FDAFFC7C2318}" srcId="{1D727073-3B1B-40DC-934A-81C411757522}" destId="{4F20EAEE-08E7-4856-A39A-4A8469FF4D3E}" srcOrd="1" destOrd="0" parTransId="{5DD32DB0-038C-4A4A-8C84-3D688DEDEF11}" sibTransId="{7EE95E33-A081-4799-89D8-6C888903B6F3}"/>
    <dgm:cxn modelId="{298A484B-50FD-423A-A26A-32C3981E3148}" type="presOf" srcId="{49CF1D95-0565-48E8-B6F5-931747DB17C2}" destId="{C2214424-0136-42F1-8E76-713EA8647572}" srcOrd="0" destOrd="0" presId="urn:microsoft.com/office/officeart/2005/8/layout/hierarchy1"/>
    <dgm:cxn modelId="{7D15BA1D-F9F4-49AE-A3FA-A82B70ACA384}" srcId="{A5132B92-399E-4865-A8E7-72FC8D1BDAB2}" destId="{4CACDBC4-2E01-4B74-B2A7-E514DE45B3B1}" srcOrd="1" destOrd="0" parTransId="{9870A3A2-D1A2-4628-97C6-8DF8106216C9}" sibTransId="{B37B2DFC-E4E0-4438-91D4-B223872E61D3}"/>
    <dgm:cxn modelId="{1EC00310-9230-46BA-93DA-8B821285F7FF}" type="presOf" srcId="{F688973E-F9D4-4D3F-B7BC-EA3861662CFE}" destId="{61E0C719-FFCB-4E66-9D89-78A80CB0A0BE}" srcOrd="0" destOrd="0" presId="urn:microsoft.com/office/officeart/2005/8/layout/hierarchy1"/>
    <dgm:cxn modelId="{9DE3A516-C6B8-4E14-89A1-90D2B028FD85}" type="presParOf" srcId="{63B1DD62-72A7-4004-A163-C4C98F2F1C09}" destId="{95653AD3-D45E-4909-A485-789BB6CA72CA}" srcOrd="0" destOrd="0" presId="urn:microsoft.com/office/officeart/2005/8/layout/hierarchy1"/>
    <dgm:cxn modelId="{024DA51E-0BE1-4774-83BD-B411F502D031}" type="presParOf" srcId="{95653AD3-D45E-4909-A485-789BB6CA72CA}" destId="{37E7E3CE-CBB3-49D8-A1D0-8D9C424D6E80}" srcOrd="0" destOrd="0" presId="urn:microsoft.com/office/officeart/2005/8/layout/hierarchy1"/>
    <dgm:cxn modelId="{1973913A-CA7D-4B5C-9B69-25C50FE446C5}" type="presParOf" srcId="{37E7E3CE-CBB3-49D8-A1D0-8D9C424D6E80}" destId="{45BE459B-D153-4C55-AB8E-20FD2D395C34}" srcOrd="0" destOrd="0" presId="urn:microsoft.com/office/officeart/2005/8/layout/hierarchy1"/>
    <dgm:cxn modelId="{10E7467A-100A-49C7-B590-994A80F544C5}" type="presParOf" srcId="{37E7E3CE-CBB3-49D8-A1D0-8D9C424D6E80}" destId="{7175BE7E-23E2-4EE2-8454-5945A5EB1946}" srcOrd="1" destOrd="0" presId="urn:microsoft.com/office/officeart/2005/8/layout/hierarchy1"/>
    <dgm:cxn modelId="{8494868E-82DC-476C-9385-C97DE28A8FA8}" type="presParOf" srcId="{95653AD3-D45E-4909-A485-789BB6CA72CA}" destId="{28591771-E0A9-43C7-B8E0-E0754C25D1D7}" srcOrd="1" destOrd="0" presId="urn:microsoft.com/office/officeart/2005/8/layout/hierarchy1"/>
    <dgm:cxn modelId="{F4959624-2A18-4CB1-8A0B-669B10187850}" type="presParOf" srcId="{28591771-E0A9-43C7-B8E0-E0754C25D1D7}" destId="{FDC4EA3A-CE0D-4606-A033-8EB05AFC1D8A}" srcOrd="0" destOrd="0" presId="urn:microsoft.com/office/officeart/2005/8/layout/hierarchy1"/>
    <dgm:cxn modelId="{0FBF48B5-1DB6-4EA7-87CA-28B37862BCEB}" type="presParOf" srcId="{28591771-E0A9-43C7-B8E0-E0754C25D1D7}" destId="{F680482F-530A-48AB-896B-B60178F5A2EC}" srcOrd="1" destOrd="0" presId="urn:microsoft.com/office/officeart/2005/8/layout/hierarchy1"/>
    <dgm:cxn modelId="{EE6D003F-F212-4CDB-8BDC-FB9FDF0839D4}" type="presParOf" srcId="{F680482F-530A-48AB-896B-B60178F5A2EC}" destId="{1CA70AB5-4EA6-4C10-9ED3-C3EDB5ED1523}" srcOrd="0" destOrd="0" presId="urn:microsoft.com/office/officeart/2005/8/layout/hierarchy1"/>
    <dgm:cxn modelId="{4400FBAA-4B77-481F-8A63-404DFBCDF310}" type="presParOf" srcId="{1CA70AB5-4EA6-4C10-9ED3-C3EDB5ED1523}" destId="{EB4237A9-905B-4BE2-90DF-9F5D4AFD9122}" srcOrd="0" destOrd="0" presId="urn:microsoft.com/office/officeart/2005/8/layout/hierarchy1"/>
    <dgm:cxn modelId="{84ADC816-9C9A-49CF-9410-E7DEB976C6FB}" type="presParOf" srcId="{1CA70AB5-4EA6-4C10-9ED3-C3EDB5ED1523}" destId="{90E9D2A3-1745-4835-9664-4475312EF556}" srcOrd="1" destOrd="0" presId="urn:microsoft.com/office/officeart/2005/8/layout/hierarchy1"/>
    <dgm:cxn modelId="{63D00A45-131A-44EF-BF2E-236E693C3B6A}" type="presParOf" srcId="{F680482F-530A-48AB-896B-B60178F5A2EC}" destId="{DDF54818-75EB-400D-99BE-DD85F2D02390}" srcOrd="1" destOrd="0" presId="urn:microsoft.com/office/officeart/2005/8/layout/hierarchy1"/>
    <dgm:cxn modelId="{65D6997C-D1C3-49D3-8685-0E09C23C5168}" type="presParOf" srcId="{DDF54818-75EB-400D-99BE-DD85F2D02390}" destId="{61E0C719-FFCB-4E66-9D89-78A80CB0A0BE}" srcOrd="0" destOrd="0" presId="urn:microsoft.com/office/officeart/2005/8/layout/hierarchy1"/>
    <dgm:cxn modelId="{1C3B0CE2-02CE-48EA-8BD9-939334F3F767}" type="presParOf" srcId="{DDF54818-75EB-400D-99BE-DD85F2D02390}" destId="{ED37065F-C7CD-4A51-9219-CEA28A0FDD28}" srcOrd="1" destOrd="0" presId="urn:microsoft.com/office/officeart/2005/8/layout/hierarchy1"/>
    <dgm:cxn modelId="{42631CFE-A2D3-48B8-A19A-FD1AF6BA4F43}" type="presParOf" srcId="{ED37065F-C7CD-4A51-9219-CEA28A0FDD28}" destId="{9F80D29F-FAC6-436E-BE00-F84BC37EFEBC}" srcOrd="0" destOrd="0" presId="urn:microsoft.com/office/officeart/2005/8/layout/hierarchy1"/>
    <dgm:cxn modelId="{B170A3A8-FAFA-4287-9D49-CF28B0BCD67B}" type="presParOf" srcId="{9F80D29F-FAC6-436E-BE00-F84BC37EFEBC}" destId="{AF1DE89D-EFB9-4267-9E80-137A8A74D061}" srcOrd="0" destOrd="0" presId="urn:microsoft.com/office/officeart/2005/8/layout/hierarchy1"/>
    <dgm:cxn modelId="{08504D15-F084-4F24-A5D7-7CFD847D9F9D}" type="presParOf" srcId="{9F80D29F-FAC6-436E-BE00-F84BC37EFEBC}" destId="{2BC8408A-8F6F-406F-BAC6-D3A512CBA3F4}" srcOrd="1" destOrd="0" presId="urn:microsoft.com/office/officeart/2005/8/layout/hierarchy1"/>
    <dgm:cxn modelId="{6575C297-C099-42F9-845E-D7E679E5D1C8}" type="presParOf" srcId="{ED37065F-C7CD-4A51-9219-CEA28A0FDD28}" destId="{C916E5A8-8BD3-4A58-9E6E-99DBA7BA5BB3}" srcOrd="1" destOrd="0" presId="urn:microsoft.com/office/officeart/2005/8/layout/hierarchy1"/>
    <dgm:cxn modelId="{FDAEC28D-C0F4-46CA-99DB-2387E4FC21A8}" type="presParOf" srcId="{28591771-E0A9-43C7-B8E0-E0754C25D1D7}" destId="{72665EA6-D10D-422A-A8D7-C7C87C2F40AA}" srcOrd="2" destOrd="0" presId="urn:microsoft.com/office/officeart/2005/8/layout/hierarchy1"/>
    <dgm:cxn modelId="{4C268D46-B899-421B-9373-2FCA67931EB9}" type="presParOf" srcId="{28591771-E0A9-43C7-B8E0-E0754C25D1D7}" destId="{1F4F5222-2A6E-460C-8DD8-CE3EEE51A8F7}" srcOrd="3" destOrd="0" presId="urn:microsoft.com/office/officeart/2005/8/layout/hierarchy1"/>
    <dgm:cxn modelId="{8965CA18-365E-40D3-9F7E-95B87A94A35F}" type="presParOf" srcId="{1F4F5222-2A6E-460C-8DD8-CE3EEE51A8F7}" destId="{BB096F49-D587-4DBE-8A8E-E8C4D089FBCD}" srcOrd="0" destOrd="0" presId="urn:microsoft.com/office/officeart/2005/8/layout/hierarchy1"/>
    <dgm:cxn modelId="{CD394C53-11CE-4EA0-BA9B-8A0EBD090FC8}" type="presParOf" srcId="{BB096F49-D587-4DBE-8A8E-E8C4D089FBCD}" destId="{B4B35CD1-C7F9-4CB9-8230-598539312BCA}" srcOrd="0" destOrd="0" presId="urn:microsoft.com/office/officeart/2005/8/layout/hierarchy1"/>
    <dgm:cxn modelId="{B4525E81-0CE7-4B2C-8A91-0F6F8623A9CC}" type="presParOf" srcId="{BB096F49-D587-4DBE-8A8E-E8C4D089FBCD}" destId="{AC46C372-8864-48CC-A919-88C0D76312DC}" srcOrd="1" destOrd="0" presId="urn:microsoft.com/office/officeart/2005/8/layout/hierarchy1"/>
    <dgm:cxn modelId="{5C042CF3-7B5B-4368-9A4E-C73CAEFC2E14}" type="presParOf" srcId="{1F4F5222-2A6E-460C-8DD8-CE3EEE51A8F7}" destId="{D8B77FFE-591B-4229-B00D-3553691FC646}" srcOrd="1" destOrd="0" presId="urn:microsoft.com/office/officeart/2005/8/layout/hierarchy1"/>
    <dgm:cxn modelId="{FC80745D-F0B0-47D6-87ED-B9BD61CEACE2}" type="presParOf" srcId="{D8B77FFE-591B-4229-B00D-3553691FC646}" destId="{0A032E81-E9F4-4C88-A6CA-DCC7F63118AB}" srcOrd="0" destOrd="0" presId="urn:microsoft.com/office/officeart/2005/8/layout/hierarchy1"/>
    <dgm:cxn modelId="{410437CD-D991-483E-B3A2-DA61C19B5B7F}" type="presParOf" srcId="{D8B77FFE-591B-4229-B00D-3553691FC646}" destId="{A7C932F5-BE7A-4AF9-ADAC-5C599E3AA3A8}" srcOrd="1" destOrd="0" presId="urn:microsoft.com/office/officeart/2005/8/layout/hierarchy1"/>
    <dgm:cxn modelId="{999E15A4-4368-4229-8332-34E56EB8209A}" type="presParOf" srcId="{A7C932F5-BE7A-4AF9-ADAC-5C599E3AA3A8}" destId="{80E7FF73-D237-440B-ACCD-0C9597127CA9}" srcOrd="0" destOrd="0" presId="urn:microsoft.com/office/officeart/2005/8/layout/hierarchy1"/>
    <dgm:cxn modelId="{AC268C45-965E-4F95-955C-175D52AEE40E}" type="presParOf" srcId="{80E7FF73-D237-440B-ACCD-0C9597127CA9}" destId="{28B13733-8B6F-4FCA-A67D-DC65A9540028}" srcOrd="0" destOrd="0" presId="urn:microsoft.com/office/officeart/2005/8/layout/hierarchy1"/>
    <dgm:cxn modelId="{0AA3A803-D31E-4C44-B4E0-8D723A18CFDE}" type="presParOf" srcId="{80E7FF73-D237-440B-ACCD-0C9597127CA9}" destId="{C2214424-0136-42F1-8E76-713EA8647572}" srcOrd="1" destOrd="0" presId="urn:microsoft.com/office/officeart/2005/8/layout/hierarchy1"/>
    <dgm:cxn modelId="{07D2B3AF-0B80-483D-96E0-6E4F8D53D1FF}" type="presParOf" srcId="{A7C932F5-BE7A-4AF9-ADAC-5C599E3AA3A8}" destId="{B2A06239-7A7B-43BD-956D-F159D7A209B7}" srcOrd="1" destOrd="0" presId="urn:microsoft.com/office/officeart/2005/8/layout/hierarchy1"/>
    <dgm:cxn modelId="{871FF577-55AA-4C31-B852-F47A745B7AFB}" type="presParOf" srcId="{D8B77FFE-591B-4229-B00D-3553691FC646}" destId="{772EFC97-D1B0-443A-9FFB-550B326E65EC}" srcOrd="2" destOrd="0" presId="urn:microsoft.com/office/officeart/2005/8/layout/hierarchy1"/>
    <dgm:cxn modelId="{BE2EAF7B-188C-42A7-ACB8-C1A3FF0C10D6}" type="presParOf" srcId="{D8B77FFE-591B-4229-B00D-3553691FC646}" destId="{8B31BFB6-5EC5-4C75-97F0-26964F5574C2}" srcOrd="3" destOrd="0" presId="urn:microsoft.com/office/officeart/2005/8/layout/hierarchy1"/>
    <dgm:cxn modelId="{DA3F6C0E-25BF-460C-8E40-D84147138A62}" type="presParOf" srcId="{8B31BFB6-5EC5-4C75-97F0-26964F5574C2}" destId="{C2F9040B-A085-4F76-BD58-881FD2E7000E}" srcOrd="0" destOrd="0" presId="urn:microsoft.com/office/officeart/2005/8/layout/hierarchy1"/>
    <dgm:cxn modelId="{7FCB3C17-7EB2-40C6-82C4-633F3E26ED97}" type="presParOf" srcId="{C2F9040B-A085-4F76-BD58-881FD2E7000E}" destId="{A43BAFD5-90E3-4DF0-B095-DBA359BA97E5}" srcOrd="0" destOrd="0" presId="urn:microsoft.com/office/officeart/2005/8/layout/hierarchy1"/>
    <dgm:cxn modelId="{9CD6840E-5DA6-4FBB-BE3E-0196DB34B14C}" type="presParOf" srcId="{C2F9040B-A085-4F76-BD58-881FD2E7000E}" destId="{AF34DB67-6BB8-4708-9FD6-D32DFDD3F2B6}" srcOrd="1" destOrd="0" presId="urn:microsoft.com/office/officeart/2005/8/layout/hierarchy1"/>
    <dgm:cxn modelId="{6371BF28-B329-43D4-B8B1-5BEDDA81596A}" type="presParOf" srcId="{8B31BFB6-5EC5-4C75-97F0-26964F5574C2}" destId="{433CF896-E24D-4855-836B-AE1003ED0339}" srcOrd="1" destOrd="0" presId="urn:microsoft.com/office/officeart/2005/8/layout/hierarchy1"/>
    <dgm:cxn modelId="{8CBB28C0-353E-40D3-B13C-3F7E71EBD5CC}" type="presParOf" srcId="{433CF896-E24D-4855-836B-AE1003ED0339}" destId="{7056DB8F-5E12-4116-B115-AE9BD8F24D19}" srcOrd="0" destOrd="0" presId="urn:microsoft.com/office/officeart/2005/8/layout/hierarchy1"/>
    <dgm:cxn modelId="{24007D7D-6089-436E-9B03-5FFE226BAD8F}" type="presParOf" srcId="{433CF896-E24D-4855-836B-AE1003ED0339}" destId="{1D415568-4FB4-430B-947A-EDC60F77976F}" srcOrd="1" destOrd="0" presId="urn:microsoft.com/office/officeart/2005/8/layout/hierarchy1"/>
    <dgm:cxn modelId="{A9EB08BA-F2FE-4627-9CA9-BDB575D879BF}" type="presParOf" srcId="{1D415568-4FB4-430B-947A-EDC60F77976F}" destId="{EBF4E9C9-1102-4B99-90BA-0011A67BEB41}" srcOrd="0" destOrd="0" presId="urn:microsoft.com/office/officeart/2005/8/layout/hierarchy1"/>
    <dgm:cxn modelId="{292ADC7B-132C-4337-A3FE-29EC397C3850}" type="presParOf" srcId="{EBF4E9C9-1102-4B99-90BA-0011A67BEB41}" destId="{AD9F6243-C3D9-4792-AD9D-CBBB78E9CCDF}" srcOrd="0" destOrd="0" presId="urn:microsoft.com/office/officeart/2005/8/layout/hierarchy1"/>
    <dgm:cxn modelId="{1BB38670-6122-4DCF-964E-F65E8EEE31FC}" type="presParOf" srcId="{EBF4E9C9-1102-4B99-90BA-0011A67BEB41}" destId="{374BEDD3-77EF-412F-9074-08936FB9F3EB}" srcOrd="1" destOrd="0" presId="urn:microsoft.com/office/officeart/2005/8/layout/hierarchy1"/>
    <dgm:cxn modelId="{C9EE896D-11D1-4273-AA1A-12DF6DC110BD}" type="presParOf" srcId="{1D415568-4FB4-430B-947A-EDC60F77976F}" destId="{4BDF8AA2-3CE4-4C99-B58B-8E1939E4A8C5}" srcOrd="1" destOrd="0" presId="urn:microsoft.com/office/officeart/2005/8/layout/hierarchy1"/>
    <dgm:cxn modelId="{567EDC76-6D23-4825-978A-3B0CC6980328}" type="presParOf" srcId="{433CF896-E24D-4855-836B-AE1003ED0339}" destId="{A502914E-2843-434B-9A5A-EE19044FE8BF}" srcOrd="2" destOrd="0" presId="urn:microsoft.com/office/officeart/2005/8/layout/hierarchy1"/>
    <dgm:cxn modelId="{21FF576C-CC21-45E0-A138-D86A1645DE6C}" type="presParOf" srcId="{433CF896-E24D-4855-836B-AE1003ED0339}" destId="{86965B2B-4BE5-4E4C-B5FC-FC58650F120A}" srcOrd="3" destOrd="0" presId="urn:microsoft.com/office/officeart/2005/8/layout/hierarchy1"/>
    <dgm:cxn modelId="{51388556-A08B-48A6-9BBF-3D3234E3DE6B}" type="presParOf" srcId="{86965B2B-4BE5-4E4C-B5FC-FC58650F120A}" destId="{A26F925B-A23F-420E-8BD1-F8FF2D99DF80}" srcOrd="0" destOrd="0" presId="urn:microsoft.com/office/officeart/2005/8/layout/hierarchy1"/>
    <dgm:cxn modelId="{0B123AA4-0CF0-4CB8-892D-4E91C68E5492}" type="presParOf" srcId="{A26F925B-A23F-420E-8BD1-F8FF2D99DF80}" destId="{7ECC3872-3821-46D3-8B80-325048388849}" srcOrd="0" destOrd="0" presId="urn:microsoft.com/office/officeart/2005/8/layout/hierarchy1"/>
    <dgm:cxn modelId="{E0922652-733D-489C-BD57-7DCD7F0DD4C9}" type="presParOf" srcId="{A26F925B-A23F-420E-8BD1-F8FF2D99DF80}" destId="{5F6F8162-9993-4B28-AEDB-8AC0679DAC08}" srcOrd="1" destOrd="0" presId="urn:microsoft.com/office/officeart/2005/8/layout/hierarchy1"/>
    <dgm:cxn modelId="{C270ED74-ED0E-4C68-ADDD-46DE24DBBBD1}" type="presParOf" srcId="{86965B2B-4BE5-4E4C-B5FC-FC58650F120A}" destId="{F1BE59B3-0D3B-4757-B06E-D7B1681C4C74}" srcOrd="1" destOrd="0" presId="urn:microsoft.com/office/officeart/2005/8/layout/hierarchy1"/>
    <dgm:cxn modelId="{5732D017-3F4B-485B-A2FF-46B34A14C499}" type="presParOf" srcId="{433CF896-E24D-4855-836B-AE1003ED0339}" destId="{2CBF57E7-B82A-452D-BC8B-91F97C3A4B82}" srcOrd="4" destOrd="0" presId="urn:microsoft.com/office/officeart/2005/8/layout/hierarchy1"/>
    <dgm:cxn modelId="{6B265219-E7A9-412A-9A60-B1AED5FBC373}" type="presParOf" srcId="{433CF896-E24D-4855-836B-AE1003ED0339}" destId="{6932F0C3-7A23-461F-9CAE-609A11B9CB87}" srcOrd="5" destOrd="0" presId="urn:microsoft.com/office/officeart/2005/8/layout/hierarchy1"/>
    <dgm:cxn modelId="{875CB0E3-43DD-4C23-9FB2-7197481DA773}" type="presParOf" srcId="{6932F0C3-7A23-461F-9CAE-609A11B9CB87}" destId="{5ACD9974-3774-43E8-9CBE-40F484757CBD}" srcOrd="0" destOrd="0" presId="urn:microsoft.com/office/officeart/2005/8/layout/hierarchy1"/>
    <dgm:cxn modelId="{E720EDB9-5B21-44BC-8E16-6B8DF239C38D}" type="presParOf" srcId="{5ACD9974-3774-43E8-9CBE-40F484757CBD}" destId="{1238F7C1-11BF-4DC2-80BB-1641555395EB}" srcOrd="0" destOrd="0" presId="urn:microsoft.com/office/officeart/2005/8/layout/hierarchy1"/>
    <dgm:cxn modelId="{1350BE1F-56C1-4A85-9546-9387D230BA9D}" type="presParOf" srcId="{5ACD9974-3774-43E8-9CBE-40F484757CBD}" destId="{253CCAB9-76D6-4A2C-854C-ACF7FBB9A124}" srcOrd="1" destOrd="0" presId="urn:microsoft.com/office/officeart/2005/8/layout/hierarchy1"/>
    <dgm:cxn modelId="{E21B03EB-1B25-497F-91DD-E10D10498D49}" type="presParOf" srcId="{6932F0C3-7A23-461F-9CAE-609A11B9CB87}" destId="{29B28324-66FF-4B7A-85DD-EE468F74DF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64C2E-A02B-4375-96E4-04FE7ED12CE1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880191-6E32-425F-9D93-FE04A6189A6B}">
      <dgm:prSet phldrT="[Text]" custT="1"/>
      <dgm:spPr/>
      <dgm:t>
        <a:bodyPr anchor="ctr"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Macrolide -M</a:t>
          </a:r>
          <a:endParaRPr lang="en-US" sz="2400" b="1" dirty="0">
            <a:solidFill>
              <a:schemeClr val="bg1">
                <a:lumMod val="50000"/>
              </a:schemeClr>
            </a:solidFill>
            <a:latin typeface="Albertus Medium" pitchFamily="34" charset="0"/>
          </a:endParaRPr>
        </a:p>
      </dgm:t>
    </dgm:pt>
    <dgm:pt modelId="{9873D07A-726F-432C-A00C-F6705C8C76E5}" type="parTrans" cxnId="{29FCEC02-8B16-4417-AE8A-9F2D285CE356}">
      <dgm:prSet/>
      <dgm:spPr/>
      <dgm:t>
        <a:bodyPr/>
        <a:lstStyle/>
        <a:p>
          <a:endParaRPr lang="en-US"/>
        </a:p>
      </dgm:t>
    </dgm:pt>
    <dgm:pt modelId="{756E5701-D348-4116-9D8F-4F35E78AB9A0}" type="sibTrans" cxnId="{29FCEC02-8B16-4417-AE8A-9F2D285CE356}">
      <dgm:prSet/>
      <dgm:spPr/>
      <dgm:t>
        <a:bodyPr/>
        <a:lstStyle/>
        <a:p>
          <a:endParaRPr lang="en-US"/>
        </a:p>
      </dgm:t>
    </dgm:pt>
    <dgm:pt modelId="{4EB326DF-C29A-42FF-A7C9-92BE8E741A1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Azithromycin</a:t>
          </a:r>
          <a:endParaRPr lang="en-US" sz="2800" dirty="0"/>
        </a:p>
      </dgm:t>
    </dgm:pt>
    <dgm:pt modelId="{07DE34D9-8E63-4449-AB94-64B52121E8FA}" type="parTrans" cxnId="{CA9DE880-E26A-40EE-B614-F75BC3E5C1B5}">
      <dgm:prSet/>
      <dgm:spPr/>
      <dgm:t>
        <a:bodyPr/>
        <a:lstStyle/>
        <a:p>
          <a:endParaRPr lang="en-US"/>
        </a:p>
      </dgm:t>
    </dgm:pt>
    <dgm:pt modelId="{A57A14BF-3E9E-454B-A405-385EAD536871}" type="sibTrans" cxnId="{CA9DE880-E26A-40EE-B614-F75BC3E5C1B5}">
      <dgm:prSet/>
      <dgm:spPr/>
      <dgm:t>
        <a:bodyPr/>
        <a:lstStyle/>
        <a:p>
          <a:endParaRPr lang="en-US"/>
        </a:p>
      </dgm:t>
    </dgm:pt>
    <dgm:pt modelId="{B5A950E1-DBDB-4467-88D8-1DFA99E33FA0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Clarithromycin</a:t>
          </a:r>
          <a:endParaRPr lang="en-US" sz="2800" dirty="0"/>
        </a:p>
      </dgm:t>
    </dgm:pt>
    <dgm:pt modelId="{C1DFAE39-286E-4E5C-8560-4EA892EEC100}" type="parTrans" cxnId="{810D0CC3-12AD-48E8-A636-60932696B4E1}">
      <dgm:prSet/>
      <dgm:spPr/>
      <dgm:t>
        <a:bodyPr/>
        <a:lstStyle/>
        <a:p>
          <a:endParaRPr lang="en-US"/>
        </a:p>
      </dgm:t>
    </dgm:pt>
    <dgm:pt modelId="{5F9F1D27-459C-4317-87FB-339A16C3A812}" type="sibTrans" cxnId="{810D0CC3-12AD-48E8-A636-60932696B4E1}">
      <dgm:prSet/>
      <dgm:spPr/>
      <dgm:t>
        <a:bodyPr/>
        <a:lstStyle/>
        <a:p>
          <a:endParaRPr lang="en-US"/>
        </a:p>
      </dgm:t>
    </dgm:pt>
    <dgm:pt modelId="{2859DC28-5AF1-4AB5-B34B-ECEC4C0C6FF0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Fluroquinolone-FQ</a:t>
          </a:r>
        </a:p>
      </dgm:t>
    </dgm:pt>
    <dgm:pt modelId="{173FD2D1-058C-4178-B0F7-FBBF028A00B4}" type="parTrans" cxnId="{CC404D1D-34B8-4A7A-9EA0-5111D2FE8A47}">
      <dgm:prSet/>
      <dgm:spPr/>
      <dgm:t>
        <a:bodyPr/>
        <a:lstStyle/>
        <a:p>
          <a:endParaRPr lang="en-US"/>
        </a:p>
      </dgm:t>
    </dgm:pt>
    <dgm:pt modelId="{858E6121-F5F7-4899-A4C3-AD56215F242F}" type="sibTrans" cxnId="{CC404D1D-34B8-4A7A-9EA0-5111D2FE8A47}">
      <dgm:prSet/>
      <dgm:spPr/>
      <dgm:t>
        <a:bodyPr/>
        <a:lstStyle/>
        <a:p>
          <a:endParaRPr lang="en-US"/>
        </a:p>
      </dgm:t>
    </dgm:pt>
    <dgm:pt modelId="{A1BC19DE-98E2-4762-AE1A-82F621F6B7D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Levofloxacin</a:t>
          </a:r>
          <a:endParaRPr lang="en-US" sz="2800" dirty="0" smtClean="0"/>
        </a:p>
      </dgm:t>
    </dgm:pt>
    <dgm:pt modelId="{BAA039FD-3F00-4F2A-ACAA-666B77EA22A0}" type="parTrans" cxnId="{4A6DE6D5-C541-42E6-AE53-E99E138FD7BA}">
      <dgm:prSet/>
      <dgm:spPr/>
      <dgm:t>
        <a:bodyPr/>
        <a:lstStyle/>
        <a:p>
          <a:endParaRPr lang="en-US"/>
        </a:p>
      </dgm:t>
    </dgm:pt>
    <dgm:pt modelId="{F46987CD-55B8-4665-BCC8-5D9FDED46D07}" type="sibTrans" cxnId="{4A6DE6D5-C541-42E6-AE53-E99E138FD7BA}">
      <dgm:prSet/>
      <dgm:spPr/>
      <dgm:t>
        <a:bodyPr/>
        <a:lstStyle/>
        <a:p>
          <a:endParaRPr lang="en-US"/>
        </a:p>
      </dgm:t>
    </dgm:pt>
    <dgm:pt modelId="{6B011E56-A1C7-4CF6-95C0-CC947CAD1EF9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Moxifloxacin</a:t>
          </a:r>
          <a:endParaRPr lang="en-US" sz="2800" dirty="0" smtClean="0"/>
        </a:p>
      </dgm:t>
    </dgm:pt>
    <dgm:pt modelId="{151125DB-75E7-4711-A7BE-D07E68021CD7}" type="parTrans" cxnId="{B47EEA78-E7D2-4EF4-BBFC-E72A85B63CEB}">
      <dgm:prSet/>
      <dgm:spPr/>
      <dgm:t>
        <a:bodyPr/>
        <a:lstStyle/>
        <a:p>
          <a:endParaRPr lang="en-US"/>
        </a:p>
      </dgm:t>
    </dgm:pt>
    <dgm:pt modelId="{481CD0D7-B926-47FC-95C6-25B64056E9FB}" type="sibTrans" cxnId="{B47EEA78-E7D2-4EF4-BBFC-E72A85B63CEB}">
      <dgm:prSet/>
      <dgm:spPr/>
      <dgm:t>
        <a:bodyPr/>
        <a:lstStyle/>
        <a:p>
          <a:endParaRPr lang="en-US"/>
        </a:p>
      </dgm:t>
    </dgm:pt>
    <dgm:pt modelId="{8CED9EE5-58A3-4BBA-BBB1-C13F2C535921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6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Betalactum - B</a:t>
          </a:r>
        </a:p>
      </dgm:t>
    </dgm:pt>
    <dgm:pt modelId="{89F8ECB9-52A4-40CB-9870-A4E88E403294}" type="parTrans" cxnId="{C70AF0D3-CBC4-4B29-ABEA-B841DA2760B2}">
      <dgm:prSet/>
      <dgm:spPr/>
      <dgm:t>
        <a:bodyPr/>
        <a:lstStyle/>
        <a:p>
          <a:endParaRPr lang="en-US"/>
        </a:p>
      </dgm:t>
    </dgm:pt>
    <dgm:pt modelId="{E2C77D38-B0ED-4421-94F1-0890FEA7121A}" type="sibTrans" cxnId="{C70AF0D3-CBC4-4B29-ABEA-B841DA2760B2}">
      <dgm:prSet/>
      <dgm:spPr/>
      <dgm:t>
        <a:bodyPr/>
        <a:lstStyle/>
        <a:p>
          <a:endParaRPr lang="en-US"/>
        </a:p>
      </dgm:t>
    </dgm:pt>
    <dgm:pt modelId="{69BCD011-9DB9-4358-9053-F46BDF8FB551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Ceftriaoxone</a:t>
          </a:r>
          <a:endParaRPr lang="en-US" sz="2800" dirty="0" smtClean="0"/>
        </a:p>
      </dgm:t>
    </dgm:pt>
    <dgm:pt modelId="{B3F1D9B7-545D-494D-A2AC-AE65B3624377}" type="parTrans" cxnId="{3382B739-4A1E-4DFB-BBF9-67338D661CBD}">
      <dgm:prSet/>
      <dgm:spPr/>
      <dgm:t>
        <a:bodyPr/>
        <a:lstStyle/>
        <a:p>
          <a:endParaRPr lang="en-US"/>
        </a:p>
      </dgm:t>
    </dgm:pt>
    <dgm:pt modelId="{9DB3D34F-05F2-4293-9D3C-94B7CEF21978}" type="sibTrans" cxnId="{3382B739-4A1E-4DFB-BBF9-67338D661CBD}">
      <dgm:prSet/>
      <dgm:spPr/>
      <dgm:t>
        <a:bodyPr/>
        <a:lstStyle/>
        <a:p>
          <a:endParaRPr lang="en-US"/>
        </a:p>
      </dgm:t>
    </dgm:pt>
    <dgm:pt modelId="{9A06A7A9-7A1A-4A9D-B98A-CB193E13C11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smtClean="0"/>
            <a:t>Erythromycin</a:t>
          </a:r>
          <a:endParaRPr lang="en-US" sz="2600" dirty="0"/>
        </a:p>
      </dgm:t>
    </dgm:pt>
    <dgm:pt modelId="{2EB025AF-1D62-499F-8859-2EDC87D18AA5}" type="parTrans" cxnId="{66EF7259-2110-41EB-84C6-BEBADD9769A3}">
      <dgm:prSet/>
      <dgm:spPr/>
      <dgm:t>
        <a:bodyPr/>
        <a:lstStyle/>
        <a:p>
          <a:endParaRPr lang="en-US"/>
        </a:p>
      </dgm:t>
    </dgm:pt>
    <dgm:pt modelId="{92D42044-9164-4FAB-8415-65C84BDDCD32}" type="sibTrans" cxnId="{66EF7259-2110-41EB-84C6-BEBADD9769A3}">
      <dgm:prSet/>
      <dgm:spPr/>
      <dgm:t>
        <a:bodyPr/>
        <a:lstStyle/>
        <a:p>
          <a:endParaRPr lang="en-US"/>
        </a:p>
      </dgm:t>
    </dgm:pt>
    <dgm:pt modelId="{8C94CA9E-414E-4B1D-9FD7-05F30548C63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Gatifloxacin</a:t>
          </a:r>
          <a:endParaRPr lang="en-US" sz="2800" dirty="0" smtClean="0"/>
        </a:p>
      </dgm:t>
    </dgm:pt>
    <dgm:pt modelId="{F39DCB2F-D632-4673-B164-402B05685B75}" type="parTrans" cxnId="{B8092C28-AC63-4360-BCF8-6F5495597581}">
      <dgm:prSet/>
      <dgm:spPr/>
      <dgm:t>
        <a:bodyPr/>
        <a:lstStyle/>
        <a:p>
          <a:endParaRPr lang="en-US"/>
        </a:p>
      </dgm:t>
    </dgm:pt>
    <dgm:pt modelId="{F5E2A32F-48F2-4539-B334-C7A8380DFC0B}" type="sibTrans" cxnId="{B8092C28-AC63-4360-BCF8-6F5495597581}">
      <dgm:prSet/>
      <dgm:spPr/>
      <dgm:t>
        <a:bodyPr/>
        <a:lstStyle/>
        <a:p>
          <a:endParaRPr lang="en-US"/>
        </a:p>
      </dgm:t>
    </dgm:pt>
    <dgm:pt modelId="{DAC705E1-F1E1-446D-B7E2-A69CE76242E1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Trovafloxacin</a:t>
          </a:r>
          <a:endParaRPr lang="en-US" sz="2800" dirty="0" smtClean="0"/>
        </a:p>
      </dgm:t>
    </dgm:pt>
    <dgm:pt modelId="{1FDB3397-C2CA-4C05-B369-8F41D8C9E1C1}" type="parTrans" cxnId="{434EAF78-E39D-4E18-A4E3-BE5507990E0C}">
      <dgm:prSet/>
      <dgm:spPr/>
      <dgm:t>
        <a:bodyPr/>
        <a:lstStyle/>
        <a:p>
          <a:endParaRPr lang="en-US"/>
        </a:p>
      </dgm:t>
    </dgm:pt>
    <dgm:pt modelId="{A3A0E87A-2C7B-4256-A875-3125B2B25268}" type="sibTrans" cxnId="{434EAF78-E39D-4E18-A4E3-BE5507990E0C}">
      <dgm:prSet/>
      <dgm:spPr/>
      <dgm:t>
        <a:bodyPr/>
        <a:lstStyle/>
        <a:p>
          <a:endParaRPr lang="en-US"/>
        </a:p>
      </dgm:t>
    </dgm:pt>
    <dgm:pt modelId="{F21D9139-2063-4A16-9B3C-58FF6E73C7BC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Cefotaxime</a:t>
          </a:r>
          <a:endParaRPr lang="en-US" sz="2800" dirty="0" smtClean="0"/>
        </a:p>
      </dgm:t>
    </dgm:pt>
    <dgm:pt modelId="{1E9E9CF7-C18F-40F5-B564-0E919370710B}" type="parTrans" cxnId="{58251091-089C-424C-917C-806B71D3FCA1}">
      <dgm:prSet/>
      <dgm:spPr/>
      <dgm:t>
        <a:bodyPr/>
        <a:lstStyle/>
        <a:p>
          <a:endParaRPr lang="en-US"/>
        </a:p>
      </dgm:t>
    </dgm:pt>
    <dgm:pt modelId="{4BDE93BD-EF89-40B5-A8EC-0677435DC70B}" type="sibTrans" cxnId="{58251091-089C-424C-917C-806B71D3FCA1}">
      <dgm:prSet/>
      <dgm:spPr/>
      <dgm:t>
        <a:bodyPr/>
        <a:lstStyle/>
        <a:p>
          <a:endParaRPr lang="en-US"/>
        </a:p>
      </dgm:t>
    </dgm:pt>
    <dgm:pt modelId="{DF4DEBC9-7FA8-4474-8F8B-BAC733D29FB4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B Inhibitor - BI</a:t>
          </a:r>
        </a:p>
      </dgm:t>
    </dgm:pt>
    <dgm:pt modelId="{73DE08E2-DA7D-44B6-A0EF-DD68D6DE896B}" type="parTrans" cxnId="{0F482782-43FB-43D8-970B-1436891A87A8}">
      <dgm:prSet/>
      <dgm:spPr/>
      <dgm:t>
        <a:bodyPr/>
        <a:lstStyle/>
        <a:p>
          <a:endParaRPr lang="en-US"/>
        </a:p>
      </dgm:t>
    </dgm:pt>
    <dgm:pt modelId="{577C8F07-8E67-4C15-A3A1-BBD84131CF16}" type="sibTrans" cxnId="{0F482782-43FB-43D8-970B-1436891A87A8}">
      <dgm:prSet/>
      <dgm:spPr/>
      <dgm:t>
        <a:bodyPr/>
        <a:lstStyle/>
        <a:p>
          <a:endParaRPr lang="en-US"/>
        </a:p>
      </dgm:t>
    </dgm:pt>
    <dgm:pt modelId="{2F4287CE-534C-4CFF-8566-4BA41C764F23}">
      <dgm:prSet phldrT="[Text]" custT="1"/>
      <dgm:spPr/>
      <dgm:t>
        <a:bodyPr anchor="t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endParaRPr lang="en-US" sz="2400" b="1" dirty="0" smtClean="0">
            <a:latin typeface="Albertus Medium" pitchFamily="34" charset="0"/>
          </a:endParaRPr>
        </a:p>
      </dgm:t>
    </dgm:pt>
    <dgm:pt modelId="{85578C30-6554-4E79-956E-11A50D4F45D6}" type="parTrans" cxnId="{D508B107-8E80-4199-A0EC-50720774F20E}">
      <dgm:prSet/>
      <dgm:spPr/>
      <dgm:t>
        <a:bodyPr/>
        <a:lstStyle/>
        <a:p>
          <a:endParaRPr lang="en-US"/>
        </a:p>
      </dgm:t>
    </dgm:pt>
    <dgm:pt modelId="{E17177B8-B8BD-4914-A000-A04B6C79D9E1}" type="sibTrans" cxnId="{D508B107-8E80-4199-A0EC-50720774F20E}">
      <dgm:prSet/>
      <dgm:spPr/>
      <dgm:t>
        <a:bodyPr/>
        <a:lstStyle/>
        <a:p>
          <a:endParaRPr lang="en-US"/>
        </a:p>
      </dgm:t>
    </dgm:pt>
    <dgm:pt modelId="{58EE3C46-A819-4D43-A1DB-658499FB4D3C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6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Doxycycline</a:t>
          </a:r>
        </a:p>
      </dgm:t>
    </dgm:pt>
    <dgm:pt modelId="{A82712CF-8DED-4A43-A24F-B6FC2BBB5F6B}" type="parTrans" cxnId="{8E582908-A0DD-428D-9370-304E36018055}">
      <dgm:prSet/>
      <dgm:spPr/>
      <dgm:t>
        <a:bodyPr/>
        <a:lstStyle/>
        <a:p>
          <a:endParaRPr lang="en-US"/>
        </a:p>
      </dgm:t>
    </dgm:pt>
    <dgm:pt modelId="{D3B8C9D8-109D-4AD2-9971-F9A0BEFE640F}" type="sibTrans" cxnId="{8E582908-A0DD-428D-9370-304E36018055}">
      <dgm:prSet/>
      <dgm:spPr/>
      <dgm:t>
        <a:bodyPr/>
        <a:lstStyle/>
        <a:p>
          <a:endParaRPr lang="en-US"/>
        </a:p>
      </dgm:t>
    </dgm:pt>
    <dgm:pt modelId="{3E9FA1E6-9C27-477D-A273-69AC04109090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Sulbactam</a:t>
          </a:r>
          <a:endParaRPr lang="en-US" sz="2800" dirty="0" smtClean="0"/>
        </a:p>
      </dgm:t>
    </dgm:pt>
    <dgm:pt modelId="{CF3F7B6B-E1CE-4C95-928C-6AA24B10B8C8}" type="parTrans" cxnId="{BACB9717-5824-4419-B8E9-2A9E3DFE97FF}">
      <dgm:prSet/>
      <dgm:spPr/>
      <dgm:t>
        <a:bodyPr/>
        <a:lstStyle/>
        <a:p>
          <a:endParaRPr lang="en-US"/>
        </a:p>
      </dgm:t>
    </dgm:pt>
    <dgm:pt modelId="{B90CFA23-69FD-4398-B52E-98714D449268}" type="sibTrans" cxnId="{BACB9717-5824-4419-B8E9-2A9E3DFE97FF}">
      <dgm:prSet/>
      <dgm:spPr/>
      <dgm:t>
        <a:bodyPr/>
        <a:lstStyle/>
        <a:p>
          <a:endParaRPr lang="en-US"/>
        </a:p>
      </dgm:t>
    </dgm:pt>
    <dgm:pt modelId="{4589C6B7-43C7-45C5-8ACC-3F99470FD4BC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Tazobactam</a:t>
          </a:r>
          <a:endParaRPr lang="en-US" sz="2800" dirty="0" smtClean="0"/>
        </a:p>
      </dgm:t>
    </dgm:pt>
    <dgm:pt modelId="{EFBE19AF-EC75-4D71-BF69-F662313B4D79}" type="parTrans" cxnId="{9664543E-8F67-40C8-BCAF-E57E9DF58C7E}">
      <dgm:prSet/>
      <dgm:spPr/>
      <dgm:t>
        <a:bodyPr/>
        <a:lstStyle/>
        <a:p>
          <a:endParaRPr lang="en-US"/>
        </a:p>
      </dgm:t>
    </dgm:pt>
    <dgm:pt modelId="{9CFB2C94-B18C-480E-B94F-EA1894E7E9EB}" type="sibTrans" cxnId="{9664543E-8F67-40C8-BCAF-E57E9DF58C7E}">
      <dgm:prSet/>
      <dgm:spPr/>
      <dgm:t>
        <a:bodyPr/>
        <a:lstStyle/>
        <a:p>
          <a:endParaRPr lang="en-US"/>
        </a:p>
      </dgm:t>
    </dgm:pt>
    <dgm:pt modelId="{4E80C3A3-30BD-42D6-8E11-161D842BFB45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Piperacillin</a:t>
          </a:r>
          <a:endParaRPr lang="en-US" sz="2800" dirty="0" smtClean="0"/>
        </a:p>
      </dgm:t>
    </dgm:pt>
    <dgm:pt modelId="{30934C8A-1AD6-4F12-94B9-0860B8784A72}" type="parTrans" cxnId="{7BD07BBE-ECBB-4515-9DF6-9F5115F99A7E}">
      <dgm:prSet/>
      <dgm:spPr/>
      <dgm:t>
        <a:bodyPr/>
        <a:lstStyle/>
        <a:p>
          <a:endParaRPr lang="en-US"/>
        </a:p>
      </dgm:t>
    </dgm:pt>
    <dgm:pt modelId="{5D430B92-5C68-47B0-A20B-8B9211407F13}" type="sibTrans" cxnId="{7BD07BBE-ECBB-4515-9DF6-9F5115F99A7E}">
      <dgm:prSet/>
      <dgm:spPr/>
      <dgm:t>
        <a:bodyPr/>
        <a:lstStyle/>
        <a:p>
          <a:endParaRPr lang="en-US"/>
        </a:p>
      </dgm:t>
    </dgm:pt>
    <dgm:pt modelId="{19215270-0182-4E3B-ACAB-8BE926FB9FA1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600" dirty="0" err="1" smtClean="0"/>
            <a:t>Telithromycin</a:t>
          </a:r>
          <a:endParaRPr lang="en-US" sz="2600" dirty="0"/>
        </a:p>
      </dgm:t>
    </dgm:pt>
    <dgm:pt modelId="{2126C6D8-27EB-4018-85E2-1CF51E189D80}" type="parTrans" cxnId="{B1E1F95D-70C2-4031-9D28-1E9ED24B59E9}">
      <dgm:prSet/>
      <dgm:spPr/>
      <dgm:t>
        <a:bodyPr/>
        <a:lstStyle/>
        <a:p>
          <a:endParaRPr lang="en-US"/>
        </a:p>
      </dgm:t>
    </dgm:pt>
    <dgm:pt modelId="{965F483F-1D0F-4E6E-9988-8D2D58181FE4}" type="sibTrans" cxnId="{B1E1F95D-70C2-4031-9D28-1E9ED24B59E9}">
      <dgm:prSet/>
      <dgm:spPr/>
      <dgm:t>
        <a:bodyPr/>
        <a:lstStyle/>
        <a:p>
          <a:endParaRPr lang="en-US"/>
        </a:p>
      </dgm:t>
    </dgm:pt>
    <dgm:pt modelId="{74253930-440F-401D-92BF-EE175C2EE438}" type="pres">
      <dgm:prSet presAssocID="{5C264C2E-A02B-4375-96E4-04FE7ED12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4810A-4AA8-4E8C-AE04-FE7BC7051225}" type="pres">
      <dgm:prSet presAssocID="{A7880191-6E32-425F-9D93-FE04A6189A6B}" presName="node" presStyleLbl="node1" presStyleIdx="0" presStyleCnt="3" custLinFactNeighborY="-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EDFD2-1626-483F-A671-56593884934C}" type="pres">
      <dgm:prSet presAssocID="{756E5701-D348-4116-9D8F-4F35E78AB9A0}" presName="sibTrans" presStyleCnt="0"/>
      <dgm:spPr/>
      <dgm:t>
        <a:bodyPr/>
        <a:lstStyle/>
        <a:p>
          <a:endParaRPr lang="en-US"/>
        </a:p>
      </dgm:t>
    </dgm:pt>
    <dgm:pt modelId="{898DF182-F5A9-4CEC-A48C-EBFC488A3C9E}" type="pres">
      <dgm:prSet presAssocID="{2859DC28-5AF1-4AB5-B34B-ECEC4C0C6FF0}" presName="node" presStyleLbl="node1" presStyleIdx="1" presStyleCnt="3" custScaleX="11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9204-0287-4881-906D-56F3A3276A25}" type="pres">
      <dgm:prSet presAssocID="{858E6121-F5F7-4899-A4C3-AD56215F242F}" presName="sibTrans" presStyleCnt="0"/>
      <dgm:spPr/>
      <dgm:t>
        <a:bodyPr/>
        <a:lstStyle/>
        <a:p>
          <a:endParaRPr lang="en-US"/>
        </a:p>
      </dgm:t>
    </dgm:pt>
    <dgm:pt modelId="{7F580BAD-2004-48F5-8FAA-DFF9FA0BE068}" type="pres">
      <dgm:prSet presAssocID="{8CED9EE5-58A3-4BBA-BBB1-C13F2C535921}" presName="node" presStyleLbl="node1" presStyleIdx="2" presStyleCnt="3" custLinFactNeighborY="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F7259-2110-41EB-84C6-BEBADD9769A3}" srcId="{A7880191-6E32-425F-9D93-FE04A6189A6B}" destId="{9A06A7A9-7A1A-4A9D-B98A-CB193E13C11E}" srcOrd="2" destOrd="0" parTransId="{2EB025AF-1D62-499F-8859-2EDC87D18AA5}" sibTransId="{92D42044-9164-4FAB-8415-65C84BDDCD32}"/>
    <dgm:cxn modelId="{D508B107-8E80-4199-A0EC-50720774F20E}" srcId="{8CED9EE5-58A3-4BBA-BBB1-C13F2C535921}" destId="{2F4287CE-534C-4CFF-8566-4BA41C764F23}" srcOrd="6" destOrd="0" parTransId="{85578C30-6554-4E79-956E-11A50D4F45D6}" sibTransId="{E17177B8-B8BD-4914-A000-A04B6C79D9E1}"/>
    <dgm:cxn modelId="{8E582908-A0DD-428D-9370-304E36018055}" srcId="{A7880191-6E32-425F-9D93-FE04A6189A6B}" destId="{58EE3C46-A819-4D43-A1DB-658499FB4D3C}" srcOrd="4" destOrd="0" parTransId="{A82712CF-8DED-4A43-A24F-B6FC2BBB5F6B}" sibTransId="{D3B8C9D8-109D-4AD2-9971-F9A0BEFE640F}"/>
    <dgm:cxn modelId="{CC404D1D-34B8-4A7A-9EA0-5111D2FE8A47}" srcId="{5C264C2E-A02B-4375-96E4-04FE7ED12CE1}" destId="{2859DC28-5AF1-4AB5-B34B-ECEC4C0C6FF0}" srcOrd="1" destOrd="0" parTransId="{173FD2D1-058C-4178-B0F7-FBBF028A00B4}" sibTransId="{858E6121-F5F7-4899-A4C3-AD56215F242F}"/>
    <dgm:cxn modelId="{0F482782-43FB-43D8-970B-1436891A87A8}" srcId="{8CED9EE5-58A3-4BBA-BBB1-C13F2C535921}" destId="{DF4DEBC9-7FA8-4474-8F8B-BAC733D29FB4}" srcOrd="2" destOrd="0" parTransId="{73DE08E2-DA7D-44B6-A0EF-DD68D6DE896B}" sibTransId="{577C8F07-8E67-4C15-A3A1-BBD84131CF16}"/>
    <dgm:cxn modelId="{B47EEA78-E7D2-4EF4-BBFC-E72A85B63CEB}" srcId="{2859DC28-5AF1-4AB5-B34B-ECEC4C0C6FF0}" destId="{6B011E56-A1C7-4CF6-95C0-CC947CAD1EF9}" srcOrd="1" destOrd="0" parTransId="{151125DB-75E7-4711-A7BE-D07E68021CD7}" sibTransId="{481CD0D7-B926-47FC-95C6-25B64056E9FB}"/>
    <dgm:cxn modelId="{038201F3-B013-4650-89AF-496E1F045EAC}" type="presOf" srcId="{19215270-0182-4E3B-ACAB-8BE926FB9FA1}" destId="{2E54810A-4AA8-4E8C-AE04-FE7BC7051225}" srcOrd="0" destOrd="4" presId="urn:microsoft.com/office/officeart/2005/8/layout/hList6"/>
    <dgm:cxn modelId="{1222CD51-AE67-4765-B260-EBF8E6F487EA}" type="presOf" srcId="{6B011E56-A1C7-4CF6-95C0-CC947CAD1EF9}" destId="{898DF182-F5A9-4CEC-A48C-EBFC488A3C9E}" srcOrd="0" destOrd="2" presId="urn:microsoft.com/office/officeart/2005/8/layout/hList6"/>
    <dgm:cxn modelId="{E982115F-24B9-4187-A0D1-C7DF93355E46}" type="presOf" srcId="{4589C6B7-43C7-45C5-8ACC-3F99470FD4BC}" destId="{7F580BAD-2004-48F5-8FAA-DFF9FA0BE068}" srcOrd="0" destOrd="5" presId="urn:microsoft.com/office/officeart/2005/8/layout/hList6"/>
    <dgm:cxn modelId="{7BD07BBE-ECBB-4515-9DF6-9F5115F99A7E}" srcId="{8CED9EE5-58A3-4BBA-BBB1-C13F2C535921}" destId="{4E80C3A3-30BD-42D6-8E11-161D842BFB45}" srcOrd="5" destOrd="0" parTransId="{30934C8A-1AD6-4F12-94B9-0860B8784A72}" sibTransId="{5D430B92-5C68-47B0-A20B-8B9211407F13}"/>
    <dgm:cxn modelId="{810D0CC3-12AD-48E8-A636-60932696B4E1}" srcId="{A7880191-6E32-425F-9D93-FE04A6189A6B}" destId="{B5A950E1-DBDB-4467-88D8-1DFA99E33FA0}" srcOrd="1" destOrd="0" parTransId="{C1DFAE39-286E-4E5C-8560-4EA892EEC100}" sibTransId="{5F9F1D27-459C-4317-87FB-339A16C3A812}"/>
    <dgm:cxn modelId="{AADCEF3F-24CB-4D56-8036-E45F7E4FD5F7}" type="presOf" srcId="{8CED9EE5-58A3-4BBA-BBB1-C13F2C535921}" destId="{7F580BAD-2004-48F5-8FAA-DFF9FA0BE068}" srcOrd="0" destOrd="0" presId="urn:microsoft.com/office/officeart/2005/8/layout/hList6"/>
    <dgm:cxn modelId="{CA9DE880-E26A-40EE-B614-F75BC3E5C1B5}" srcId="{A7880191-6E32-425F-9D93-FE04A6189A6B}" destId="{4EB326DF-C29A-42FF-A7C9-92BE8E741A1E}" srcOrd="0" destOrd="0" parTransId="{07DE34D9-8E63-4449-AB94-64B52121E8FA}" sibTransId="{A57A14BF-3E9E-454B-A405-385EAD536871}"/>
    <dgm:cxn modelId="{0661A75B-FF93-45B3-9961-4AC3C75AA726}" type="presOf" srcId="{2F4287CE-534C-4CFF-8566-4BA41C764F23}" destId="{7F580BAD-2004-48F5-8FAA-DFF9FA0BE068}" srcOrd="0" destOrd="7" presId="urn:microsoft.com/office/officeart/2005/8/layout/hList6"/>
    <dgm:cxn modelId="{094505A4-7F51-4A01-997F-822E5372DFEF}" type="presOf" srcId="{DF4DEBC9-7FA8-4474-8F8B-BAC733D29FB4}" destId="{7F580BAD-2004-48F5-8FAA-DFF9FA0BE068}" srcOrd="0" destOrd="3" presId="urn:microsoft.com/office/officeart/2005/8/layout/hList6"/>
    <dgm:cxn modelId="{4DF32FE1-B3CC-4241-8FFC-0F5B5F59CA1D}" type="presOf" srcId="{2859DC28-5AF1-4AB5-B34B-ECEC4C0C6FF0}" destId="{898DF182-F5A9-4CEC-A48C-EBFC488A3C9E}" srcOrd="0" destOrd="0" presId="urn:microsoft.com/office/officeart/2005/8/layout/hList6"/>
    <dgm:cxn modelId="{E4A9F513-7671-4BC9-99B6-FDDC71657595}" type="presOf" srcId="{F21D9139-2063-4A16-9B3C-58FF6E73C7BC}" destId="{7F580BAD-2004-48F5-8FAA-DFF9FA0BE068}" srcOrd="0" destOrd="2" presId="urn:microsoft.com/office/officeart/2005/8/layout/hList6"/>
    <dgm:cxn modelId="{3382B739-4A1E-4DFB-BBF9-67338D661CBD}" srcId="{8CED9EE5-58A3-4BBA-BBB1-C13F2C535921}" destId="{69BCD011-9DB9-4358-9053-F46BDF8FB551}" srcOrd="0" destOrd="0" parTransId="{B3F1D9B7-545D-494D-A2AC-AE65B3624377}" sibTransId="{9DB3D34F-05F2-4293-9D3C-94B7CEF21978}"/>
    <dgm:cxn modelId="{434EAF78-E39D-4E18-A4E3-BE5507990E0C}" srcId="{2859DC28-5AF1-4AB5-B34B-ECEC4C0C6FF0}" destId="{DAC705E1-F1E1-446D-B7E2-A69CE76242E1}" srcOrd="3" destOrd="0" parTransId="{1FDB3397-C2CA-4C05-B369-8F41D8C9E1C1}" sibTransId="{A3A0E87A-2C7B-4256-A875-3125B2B25268}"/>
    <dgm:cxn modelId="{B8092C28-AC63-4360-BCF8-6F5495597581}" srcId="{2859DC28-5AF1-4AB5-B34B-ECEC4C0C6FF0}" destId="{8C94CA9E-414E-4B1D-9FD7-05F30548C63E}" srcOrd="2" destOrd="0" parTransId="{F39DCB2F-D632-4673-B164-402B05685B75}" sibTransId="{F5E2A32F-48F2-4539-B334-C7A8380DFC0B}"/>
    <dgm:cxn modelId="{7B601D4D-1964-47B6-B6BD-0243EABF7C94}" type="presOf" srcId="{A7880191-6E32-425F-9D93-FE04A6189A6B}" destId="{2E54810A-4AA8-4E8C-AE04-FE7BC7051225}" srcOrd="0" destOrd="0" presId="urn:microsoft.com/office/officeart/2005/8/layout/hList6"/>
    <dgm:cxn modelId="{65AF2A55-F60F-47DA-A336-A82999A9AEB1}" type="presOf" srcId="{9A06A7A9-7A1A-4A9D-B98A-CB193E13C11E}" destId="{2E54810A-4AA8-4E8C-AE04-FE7BC7051225}" srcOrd="0" destOrd="3" presId="urn:microsoft.com/office/officeart/2005/8/layout/hList6"/>
    <dgm:cxn modelId="{47181D50-E6B4-4E5F-BC0F-DE10A784029F}" type="presOf" srcId="{58EE3C46-A819-4D43-A1DB-658499FB4D3C}" destId="{2E54810A-4AA8-4E8C-AE04-FE7BC7051225}" srcOrd="0" destOrd="5" presId="urn:microsoft.com/office/officeart/2005/8/layout/hList6"/>
    <dgm:cxn modelId="{B1E1F95D-70C2-4031-9D28-1E9ED24B59E9}" srcId="{A7880191-6E32-425F-9D93-FE04A6189A6B}" destId="{19215270-0182-4E3B-ACAB-8BE926FB9FA1}" srcOrd="3" destOrd="0" parTransId="{2126C6D8-27EB-4018-85E2-1CF51E189D80}" sibTransId="{965F483F-1D0F-4E6E-9988-8D2D58181FE4}"/>
    <dgm:cxn modelId="{33A9AC3B-D889-4FE7-806C-26B32F8ACF1F}" type="presOf" srcId="{5C264C2E-A02B-4375-96E4-04FE7ED12CE1}" destId="{74253930-440F-401D-92BF-EE175C2EE438}" srcOrd="0" destOrd="0" presId="urn:microsoft.com/office/officeart/2005/8/layout/hList6"/>
    <dgm:cxn modelId="{4A6DE6D5-C541-42E6-AE53-E99E138FD7BA}" srcId="{2859DC28-5AF1-4AB5-B34B-ECEC4C0C6FF0}" destId="{A1BC19DE-98E2-4762-AE1A-82F621F6B7DE}" srcOrd="0" destOrd="0" parTransId="{BAA039FD-3F00-4F2A-ACAA-666B77EA22A0}" sibTransId="{F46987CD-55B8-4665-BCC8-5D9FDED46D07}"/>
    <dgm:cxn modelId="{C70AF0D3-CBC4-4B29-ABEA-B841DA2760B2}" srcId="{5C264C2E-A02B-4375-96E4-04FE7ED12CE1}" destId="{8CED9EE5-58A3-4BBA-BBB1-C13F2C535921}" srcOrd="2" destOrd="0" parTransId="{89F8ECB9-52A4-40CB-9870-A4E88E403294}" sibTransId="{E2C77D38-B0ED-4421-94F1-0890FEA7121A}"/>
    <dgm:cxn modelId="{9FB9F060-EC52-4037-AC23-49DB979B6D4A}" type="presOf" srcId="{69BCD011-9DB9-4358-9053-F46BDF8FB551}" destId="{7F580BAD-2004-48F5-8FAA-DFF9FA0BE068}" srcOrd="0" destOrd="1" presId="urn:microsoft.com/office/officeart/2005/8/layout/hList6"/>
    <dgm:cxn modelId="{58251091-089C-424C-917C-806B71D3FCA1}" srcId="{8CED9EE5-58A3-4BBA-BBB1-C13F2C535921}" destId="{F21D9139-2063-4A16-9B3C-58FF6E73C7BC}" srcOrd="1" destOrd="0" parTransId="{1E9E9CF7-C18F-40F5-B564-0E919370710B}" sibTransId="{4BDE93BD-EF89-40B5-A8EC-0677435DC70B}"/>
    <dgm:cxn modelId="{E1CA608B-4589-467E-A434-DC53C1EEBBC2}" type="presOf" srcId="{B5A950E1-DBDB-4467-88D8-1DFA99E33FA0}" destId="{2E54810A-4AA8-4E8C-AE04-FE7BC7051225}" srcOrd="0" destOrd="2" presId="urn:microsoft.com/office/officeart/2005/8/layout/hList6"/>
    <dgm:cxn modelId="{D6771717-0C16-4816-83A5-7EFF4FC415E4}" type="presOf" srcId="{3E9FA1E6-9C27-477D-A273-69AC04109090}" destId="{7F580BAD-2004-48F5-8FAA-DFF9FA0BE068}" srcOrd="0" destOrd="4" presId="urn:microsoft.com/office/officeart/2005/8/layout/hList6"/>
    <dgm:cxn modelId="{1649C5B5-34CA-4396-B6CE-592327C0FE8D}" type="presOf" srcId="{A1BC19DE-98E2-4762-AE1A-82F621F6B7DE}" destId="{898DF182-F5A9-4CEC-A48C-EBFC488A3C9E}" srcOrd="0" destOrd="1" presId="urn:microsoft.com/office/officeart/2005/8/layout/hList6"/>
    <dgm:cxn modelId="{BACB9717-5824-4419-B8E9-2A9E3DFE97FF}" srcId="{8CED9EE5-58A3-4BBA-BBB1-C13F2C535921}" destId="{3E9FA1E6-9C27-477D-A273-69AC04109090}" srcOrd="3" destOrd="0" parTransId="{CF3F7B6B-E1CE-4C95-928C-6AA24B10B8C8}" sibTransId="{B90CFA23-69FD-4398-B52E-98714D449268}"/>
    <dgm:cxn modelId="{641C393E-4127-43C2-9018-012B8D3B9CA2}" type="presOf" srcId="{4E80C3A3-30BD-42D6-8E11-161D842BFB45}" destId="{7F580BAD-2004-48F5-8FAA-DFF9FA0BE068}" srcOrd="0" destOrd="6" presId="urn:microsoft.com/office/officeart/2005/8/layout/hList6"/>
    <dgm:cxn modelId="{7E162224-C9C8-4006-B3AE-7610A9BAFBEC}" type="presOf" srcId="{DAC705E1-F1E1-446D-B7E2-A69CE76242E1}" destId="{898DF182-F5A9-4CEC-A48C-EBFC488A3C9E}" srcOrd="0" destOrd="4" presId="urn:microsoft.com/office/officeart/2005/8/layout/hList6"/>
    <dgm:cxn modelId="{29FCEC02-8B16-4417-AE8A-9F2D285CE356}" srcId="{5C264C2E-A02B-4375-96E4-04FE7ED12CE1}" destId="{A7880191-6E32-425F-9D93-FE04A6189A6B}" srcOrd="0" destOrd="0" parTransId="{9873D07A-726F-432C-A00C-F6705C8C76E5}" sibTransId="{756E5701-D348-4116-9D8F-4F35E78AB9A0}"/>
    <dgm:cxn modelId="{03A0FA8A-B193-4429-A3B8-44E6DF0D90C3}" type="presOf" srcId="{4EB326DF-C29A-42FF-A7C9-92BE8E741A1E}" destId="{2E54810A-4AA8-4E8C-AE04-FE7BC7051225}" srcOrd="0" destOrd="1" presId="urn:microsoft.com/office/officeart/2005/8/layout/hList6"/>
    <dgm:cxn modelId="{9664543E-8F67-40C8-BCAF-E57E9DF58C7E}" srcId="{8CED9EE5-58A3-4BBA-BBB1-C13F2C535921}" destId="{4589C6B7-43C7-45C5-8ACC-3F99470FD4BC}" srcOrd="4" destOrd="0" parTransId="{EFBE19AF-EC75-4D71-BF69-F662313B4D79}" sibTransId="{9CFB2C94-B18C-480E-B94F-EA1894E7E9EB}"/>
    <dgm:cxn modelId="{A6704443-1E9F-4481-A7DC-DE197A83DBED}" type="presOf" srcId="{8C94CA9E-414E-4B1D-9FD7-05F30548C63E}" destId="{898DF182-F5A9-4CEC-A48C-EBFC488A3C9E}" srcOrd="0" destOrd="3" presId="urn:microsoft.com/office/officeart/2005/8/layout/hList6"/>
    <dgm:cxn modelId="{7C0FF503-590A-4ADB-81FB-CC0C5C8DA6DA}" type="presParOf" srcId="{74253930-440F-401D-92BF-EE175C2EE438}" destId="{2E54810A-4AA8-4E8C-AE04-FE7BC7051225}" srcOrd="0" destOrd="0" presId="urn:microsoft.com/office/officeart/2005/8/layout/hList6"/>
    <dgm:cxn modelId="{7503E719-1B5D-4E7C-A145-BC0AC55DEE83}" type="presParOf" srcId="{74253930-440F-401D-92BF-EE175C2EE438}" destId="{73DEDFD2-1626-483F-A671-56593884934C}" srcOrd="1" destOrd="0" presId="urn:microsoft.com/office/officeart/2005/8/layout/hList6"/>
    <dgm:cxn modelId="{BDFCAE61-44A2-44B9-8249-44A8671DC190}" type="presParOf" srcId="{74253930-440F-401D-92BF-EE175C2EE438}" destId="{898DF182-F5A9-4CEC-A48C-EBFC488A3C9E}" srcOrd="2" destOrd="0" presId="urn:microsoft.com/office/officeart/2005/8/layout/hList6"/>
    <dgm:cxn modelId="{56AAFB7B-02D1-4248-8A09-3A41E94C6F40}" type="presParOf" srcId="{74253930-440F-401D-92BF-EE175C2EE438}" destId="{F8B69204-0287-4881-906D-56F3A3276A25}" srcOrd="3" destOrd="0" presId="urn:microsoft.com/office/officeart/2005/8/layout/hList6"/>
    <dgm:cxn modelId="{2122D9D6-290D-462A-85DF-2BB9FE5A2D9B}" type="presParOf" srcId="{74253930-440F-401D-92BF-EE175C2EE438}" destId="{7F580BAD-2004-48F5-8FAA-DFF9FA0BE0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333BD52E-C179-478E-882F-62BEBA79B3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752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2AE-292B-4255-85F2-768097747A9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9AA87-2DF5-47DF-BB37-49C5D37B5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1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0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7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3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1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8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0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4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7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9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5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9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5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26977-C2C5-4EBB-B227-592F50F9F9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289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4354BC-C597-42D1-BA8D-F0B216D4A9D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072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9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3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3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2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1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4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</a:t>
            </a:r>
            <a:r>
              <a:rPr lang="en-US" baseline="0" dirty="0" smtClean="0"/>
              <a:t> </a:t>
            </a:r>
            <a:r>
              <a:rPr lang="en-US" dirty="0" smtClean="0"/>
              <a:t>third  pathological stages of pneumonia?</a:t>
            </a:r>
          </a:p>
          <a:p>
            <a:pPr>
              <a:lnSpc>
                <a:spcPct val="80000"/>
              </a:lnSpc>
              <a:buNone/>
            </a:pPr>
            <a:r>
              <a:rPr lang="en-US" b="0" dirty="0" smtClean="0"/>
              <a:t>1.</a:t>
            </a:r>
            <a:r>
              <a:rPr lang="en-US" b="0" baseline="0" dirty="0" smtClean="0"/>
              <a:t> </a:t>
            </a: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Congestion</a:t>
            </a:r>
            <a:endParaRPr lang="en-US" sz="1200" b="0" dirty="0" smtClean="0"/>
          </a:p>
          <a:p>
            <a:pPr>
              <a:lnSpc>
                <a:spcPct val="80000"/>
              </a:lnSpc>
              <a:buNone/>
            </a:pPr>
            <a:endParaRPr lang="en-US" altLang="zh-CN" sz="1200" b="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Grey </a:t>
            </a:r>
            <a:r>
              <a:rPr lang="en-US" altLang="zh-CN" sz="1200" b="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en-US" sz="1200" b="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r>
              <a:rPr lang="en-US" sz="1200" b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 </a:t>
            </a:r>
            <a:r>
              <a:rPr lang="en-US" altLang="zh-CN" sz="1200" b="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b="0" dirty="0" smtClean="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1200" b="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Resolution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45059" name="Arc 3"/>
            <p:cNvSpPr>
              <a:spLocks/>
            </p:cNvSpPr>
            <p:nvPr/>
          </p:nvSpPr>
          <p:spPr bwMode="auto">
            <a:xfrm rot="18900000">
              <a:off x="1313" y="-249"/>
              <a:ext cx="3136" cy="3135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1600"/>
                <a:gd name="T2" fmla="*/ 21607 w 21607"/>
                <a:gd name="T3" fmla="*/ 21593 h 21600"/>
                <a:gd name="T4" fmla="*/ 7 w 216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 rot="18900000">
              <a:off x="1349" y="-162"/>
              <a:ext cx="3037" cy="3056"/>
            </a:xfrm>
            <a:custGeom>
              <a:avLst/>
              <a:gdLst>
                <a:gd name="G0" fmla="+- 0 0 0"/>
                <a:gd name="G1" fmla="+- 21053 0 0"/>
                <a:gd name="G2" fmla="+- 21600 0 0"/>
                <a:gd name="T0" fmla="*/ 4831 w 20922"/>
                <a:gd name="T1" fmla="*/ 0 h 21053"/>
                <a:gd name="T2" fmla="*/ 20922 w 20922"/>
                <a:gd name="T3" fmla="*/ 15685 h 21053"/>
                <a:gd name="T4" fmla="*/ 0 w 20922"/>
                <a:gd name="T5" fmla="*/ 21053 h 2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1" name="Arc 5"/>
            <p:cNvSpPr>
              <a:spLocks/>
            </p:cNvSpPr>
            <p:nvPr/>
          </p:nvSpPr>
          <p:spPr bwMode="auto">
            <a:xfrm rot="18900000">
              <a:off x="1474" y="162"/>
              <a:ext cx="2752" cy="2792"/>
            </a:xfrm>
            <a:custGeom>
              <a:avLst/>
              <a:gdLst>
                <a:gd name="G0" fmla="+- 0 0 0"/>
                <a:gd name="G1" fmla="+- 19239 0 0"/>
                <a:gd name="G2" fmla="+- 21600 0 0"/>
                <a:gd name="T0" fmla="*/ 9819 w 18966"/>
                <a:gd name="T1" fmla="*/ 0 h 19239"/>
                <a:gd name="T2" fmla="*/ 18966 w 18966"/>
                <a:gd name="T3" fmla="*/ 8902 h 19239"/>
                <a:gd name="T4" fmla="*/ 0 w 18966"/>
                <a:gd name="T5" fmla="*/ 19239 h 1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2" name="Arc 6"/>
            <p:cNvSpPr>
              <a:spLocks/>
            </p:cNvSpPr>
            <p:nvPr/>
          </p:nvSpPr>
          <p:spPr bwMode="auto">
            <a:xfrm rot="18900000">
              <a:off x="1678" y="510"/>
              <a:ext cx="2432" cy="2498"/>
            </a:xfrm>
            <a:custGeom>
              <a:avLst/>
              <a:gdLst>
                <a:gd name="G0" fmla="+- 0 0 0"/>
                <a:gd name="G1" fmla="+- 17212 0 0"/>
                <a:gd name="G2" fmla="+- 21600 0 0"/>
                <a:gd name="T0" fmla="*/ 13050 w 16754"/>
                <a:gd name="T1" fmla="*/ 0 h 17212"/>
                <a:gd name="T2" fmla="*/ 16754 w 16754"/>
                <a:gd name="T3" fmla="*/ 3579 h 17212"/>
                <a:gd name="T4" fmla="*/ 0 w 16754"/>
                <a:gd name="T5" fmla="*/ 17212 h 17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3" name="Arc 7"/>
            <p:cNvSpPr>
              <a:spLocks/>
            </p:cNvSpPr>
            <p:nvPr/>
          </p:nvSpPr>
          <p:spPr bwMode="auto">
            <a:xfrm rot="18900000">
              <a:off x="1446" y="57"/>
              <a:ext cx="2900" cy="2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4" name="Arc 8"/>
            <p:cNvSpPr>
              <a:spLocks/>
            </p:cNvSpPr>
            <p:nvPr/>
          </p:nvSpPr>
          <p:spPr bwMode="auto">
            <a:xfrm rot="18900000">
              <a:off x="1478" y="137"/>
              <a:ext cx="2809" cy="2826"/>
            </a:xfrm>
            <a:custGeom>
              <a:avLst/>
              <a:gdLst>
                <a:gd name="G0" fmla="+- 0 0 0"/>
                <a:gd name="G1" fmla="+- 21052 0 0"/>
                <a:gd name="G2" fmla="+- 21600 0 0"/>
                <a:gd name="T0" fmla="*/ 4833 w 20924"/>
                <a:gd name="T1" fmla="*/ 0 h 21052"/>
                <a:gd name="T2" fmla="*/ 20924 w 20924"/>
                <a:gd name="T3" fmla="*/ 15689 h 21052"/>
                <a:gd name="T4" fmla="*/ 0 w 20924"/>
                <a:gd name="T5" fmla="*/ 2105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5" name="Arc 9"/>
            <p:cNvSpPr>
              <a:spLocks/>
            </p:cNvSpPr>
            <p:nvPr/>
          </p:nvSpPr>
          <p:spPr bwMode="auto">
            <a:xfrm rot="18900000">
              <a:off x="1608" y="427"/>
              <a:ext cx="2547" cy="2583"/>
            </a:xfrm>
            <a:custGeom>
              <a:avLst/>
              <a:gdLst>
                <a:gd name="G0" fmla="+- 0 0 0"/>
                <a:gd name="G1" fmla="+- 19237 0 0"/>
                <a:gd name="G2" fmla="+- 21600 0 0"/>
                <a:gd name="T0" fmla="*/ 9823 w 18970"/>
                <a:gd name="T1" fmla="*/ 0 h 19237"/>
                <a:gd name="T2" fmla="*/ 18970 w 18970"/>
                <a:gd name="T3" fmla="*/ 8907 h 19237"/>
                <a:gd name="T4" fmla="*/ 0 w 18970"/>
                <a:gd name="T5" fmla="*/ 19237 h 19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6" name="Arc 10"/>
            <p:cNvSpPr>
              <a:spLocks/>
            </p:cNvSpPr>
            <p:nvPr/>
          </p:nvSpPr>
          <p:spPr bwMode="auto">
            <a:xfrm rot="18900000">
              <a:off x="1783" y="749"/>
              <a:ext cx="2249" cy="2311"/>
            </a:xfrm>
            <a:custGeom>
              <a:avLst/>
              <a:gdLst>
                <a:gd name="G0" fmla="+- 0 0 0"/>
                <a:gd name="G1" fmla="+- 17213 0 0"/>
                <a:gd name="G2" fmla="+- 21600 0 0"/>
                <a:gd name="T0" fmla="*/ 13049 w 16754"/>
                <a:gd name="T1" fmla="*/ 0 h 17213"/>
                <a:gd name="T2" fmla="*/ 16754 w 16754"/>
                <a:gd name="T3" fmla="*/ 3580 h 17213"/>
                <a:gd name="T4" fmla="*/ 0 w 16754"/>
                <a:gd name="T5" fmla="*/ 17213 h 17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7" name="Arc 11"/>
            <p:cNvSpPr>
              <a:spLocks/>
            </p:cNvSpPr>
            <p:nvPr/>
          </p:nvSpPr>
          <p:spPr bwMode="auto">
            <a:xfrm rot="18900000">
              <a:off x="2239" y="2089"/>
              <a:ext cx="1284" cy="1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zh-CN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  <a:p>
            <a:endParaRPr lang="zh-CN" altLang="en-US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E3F327D1-80A4-45C9-B016-A0BF14F496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6DDE-6FAE-49DD-B426-8A085BD4CB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2B3E5-5294-4E5E-8A6F-16E3F64AEE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8321EA-C446-430B-A2AD-A47EF333E3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C21F94-9592-4511-B392-A1ECCA6091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74F372-A752-46D2-BBD3-8A93F7EE75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2B0C0E-9648-45CA-A6C1-304ED89B84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2538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DC2B40-4DD4-4994-92A8-DFDE0F9A2BF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774A-FF52-45BF-AAC7-172D2FB212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9E21-4102-4F42-A403-0F972E480C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5D8FB-5D2C-4FF9-80CF-D6616CAAC8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3CF9-8C70-47BB-9D27-3CD068413A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3DD2A-8C25-4BD1-A167-157B23A539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01F07-37A7-4F63-A7BA-43C45C63EA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F0F73-44E9-4021-B7C9-C8BD88E139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1E12F-7D53-42B4-8961-256D408877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44035" name="Arc 3"/>
            <p:cNvSpPr>
              <a:spLocks/>
            </p:cNvSpPr>
            <p:nvPr/>
          </p:nvSpPr>
          <p:spPr bwMode="auto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7" name="Arc 5"/>
            <p:cNvSpPr>
              <a:spLocks/>
            </p:cNvSpPr>
            <p:nvPr/>
          </p:nvSpPr>
          <p:spPr bwMode="auto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8" name="Arc 6"/>
            <p:cNvSpPr>
              <a:spLocks/>
            </p:cNvSpPr>
            <p:nvPr/>
          </p:nvSpPr>
          <p:spPr bwMode="auto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9" name="Arc 7"/>
            <p:cNvSpPr>
              <a:spLocks/>
            </p:cNvSpPr>
            <p:nvPr/>
          </p:nvSpPr>
          <p:spPr bwMode="auto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0" name="Arc 8"/>
            <p:cNvSpPr>
              <a:spLocks/>
            </p:cNvSpPr>
            <p:nvPr/>
          </p:nvSpPr>
          <p:spPr bwMode="auto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1" name="Arc 9"/>
            <p:cNvSpPr>
              <a:spLocks/>
            </p:cNvSpPr>
            <p:nvPr/>
          </p:nvSpPr>
          <p:spPr bwMode="auto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2" name="Arc 10"/>
            <p:cNvSpPr>
              <a:spLocks/>
            </p:cNvSpPr>
            <p:nvPr/>
          </p:nvSpPr>
          <p:spPr bwMode="auto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3" name="Arc 11"/>
            <p:cNvSpPr>
              <a:spLocks/>
            </p:cNvSpPr>
            <p:nvPr/>
          </p:nvSpPr>
          <p:spPr bwMode="auto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4" name="Arc 12"/>
            <p:cNvSpPr>
              <a:spLocks/>
            </p:cNvSpPr>
            <p:nvPr/>
          </p:nvSpPr>
          <p:spPr bwMode="auto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5" name="Arc 13"/>
            <p:cNvSpPr>
              <a:spLocks/>
            </p:cNvSpPr>
            <p:nvPr/>
          </p:nvSpPr>
          <p:spPr bwMode="auto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6" name="Arc 14"/>
            <p:cNvSpPr>
              <a:spLocks/>
            </p:cNvSpPr>
            <p:nvPr/>
          </p:nvSpPr>
          <p:spPr bwMode="auto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7" name="Arc 15"/>
            <p:cNvSpPr>
              <a:spLocks/>
            </p:cNvSpPr>
            <p:nvPr/>
          </p:nvSpPr>
          <p:spPr bwMode="auto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8" name="Arc 16"/>
            <p:cNvSpPr>
              <a:spLocks/>
            </p:cNvSpPr>
            <p:nvPr/>
          </p:nvSpPr>
          <p:spPr bwMode="auto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9" name="Arc 17"/>
            <p:cNvSpPr>
              <a:spLocks/>
            </p:cNvSpPr>
            <p:nvPr/>
          </p:nvSpPr>
          <p:spPr bwMode="auto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0" name="Arc 18"/>
            <p:cNvSpPr>
              <a:spLocks/>
            </p:cNvSpPr>
            <p:nvPr/>
          </p:nvSpPr>
          <p:spPr bwMode="auto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1" name="Arc 19"/>
            <p:cNvSpPr>
              <a:spLocks/>
            </p:cNvSpPr>
            <p:nvPr/>
          </p:nvSpPr>
          <p:spPr bwMode="auto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2" name="Arc 20"/>
            <p:cNvSpPr>
              <a:spLocks/>
            </p:cNvSpPr>
            <p:nvPr/>
          </p:nvSpPr>
          <p:spPr bwMode="auto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3" name="Arc 21"/>
            <p:cNvSpPr>
              <a:spLocks/>
            </p:cNvSpPr>
            <p:nvPr/>
          </p:nvSpPr>
          <p:spPr bwMode="auto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4" name="Arc 22"/>
            <p:cNvSpPr>
              <a:spLocks/>
            </p:cNvSpPr>
            <p:nvPr/>
          </p:nvSpPr>
          <p:spPr bwMode="auto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5" name="Arc 23"/>
            <p:cNvSpPr>
              <a:spLocks/>
            </p:cNvSpPr>
            <p:nvPr/>
          </p:nvSpPr>
          <p:spPr bwMode="auto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6" name="Arc 24"/>
            <p:cNvSpPr>
              <a:spLocks/>
            </p:cNvSpPr>
            <p:nvPr/>
          </p:nvSpPr>
          <p:spPr bwMode="auto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7" name="Arc 25"/>
            <p:cNvSpPr>
              <a:spLocks/>
            </p:cNvSpPr>
            <p:nvPr/>
          </p:nvSpPr>
          <p:spPr bwMode="auto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8" name="Arc 26"/>
            <p:cNvSpPr>
              <a:spLocks/>
            </p:cNvSpPr>
            <p:nvPr/>
          </p:nvSpPr>
          <p:spPr bwMode="auto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9" name="Arc 27"/>
            <p:cNvSpPr>
              <a:spLocks/>
            </p:cNvSpPr>
            <p:nvPr/>
          </p:nvSpPr>
          <p:spPr bwMode="auto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0" name="Arc 28"/>
            <p:cNvSpPr>
              <a:spLocks/>
            </p:cNvSpPr>
            <p:nvPr/>
          </p:nvSpPr>
          <p:spPr bwMode="auto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1" name="Arc 29"/>
            <p:cNvSpPr>
              <a:spLocks/>
            </p:cNvSpPr>
            <p:nvPr/>
          </p:nvSpPr>
          <p:spPr bwMode="auto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2" name="Arc 30"/>
            <p:cNvSpPr>
              <a:spLocks/>
            </p:cNvSpPr>
            <p:nvPr/>
          </p:nvSpPr>
          <p:spPr bwMode="auto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3" name="Arc 31"/>
            <p:cNvSpPr>
              <a:spLocks/>
            </p:cNvSpPr>
            <p:nvPr/>
          </p:nvSpPr>
          <p:spPr bwMode="auto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4" name="Arc 32"/>
            <p:cNvSpPr>
              <a:spLocks/>
            </p:cNvSpPr>
            <p:nvPr/>
          </p:nvSpPr>
          <p:spPr bwMode="auto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5" name="Arc 33"/>
            <p:cNvSpPr>
              <a:spLocks/>
            </p:cNvSpPr>
            <p:nvPr/>
          </p:nvSpPr>
          <p:spPr bwMode="auto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6" name="Arc 34"/>
            <p:cNvSpPr>
              <a:spLocks/>
            </p:cNvSpPr>
            <p:nvPr/>
          </p:nvSpPr>
          <p:spPr bwMode="auto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7" name="Arc 35"/>
            <p:cNvSpPr>
              <a:spLocks/>
            </p:cNvSpPr>
            <p:nvPr/>
          </p:nvSpPr>
          <p:spPr bwMode="auto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8" name="Arc 36"/>
            <p:cNvSpPr>
              <a:spLocks/>
            </p:cNvSpPr>
            <p:nvPr/>
          </p:nvSpPr>
          <p:spPr bwMode="auto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9" name="Arc 37"/>
            <p:cNvSpPr>
              <a:spLocks/>
            </p:cNvSpPr>
            <p:nvPr/>
          </p:nvSpPr>
          <p:spPr bwMode="auto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0" name="Arc 38"/>
            <p:cNvSpPr>
              <a:spLocks/>
            </p:cNvSpPr>
            <p:nvPr/>
          </p:nvSpPr>
          <p:spPr bwMode="auto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1" name="Arc 39"/>
            <p:cNvSpPr>
              <a:spLocks/>
            </p:cNvSpPr>
            <p:nvPr/>
          </p:nvSpPr>
          <p:spPr bwMode="auto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2" name="Arc 40"/>
            <p:cNvSpPr>
              <a:spLocks/>
            </p:cNvSpPr>
            <p:nvPr/>
          </p:nvSpPr>
          <p:spPr bwMode="auto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3" name="Arc 41"/>
            <p:cNvSpPr>
              <a:spLocks/>
            </p:cNvSpPr>
            <p:nvPr/>
          </p:nvSpPr>
          <p:spPr bwMode="auto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4" name="Arc 42"/>
            <p:cNvSpPr>
              <a:spLocks/>
            </p:cNvSpPr>
            <p:nvPr/>
          </p:nvSpPr>
          <p:spPr bwMode="auto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5" name="Arc 43"/>
            <p:cNvSpPr>
              <a:spLocks/>
            </p:cNvSpPr>
            <p:nvPr/>
          </p:nvSpPr>
          <p:spPr bwMode="auto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6" name="Arc 44"/>
            <p:cNvSpPr>
              <a:spLocks/>
            </p:cNvSpPr>
            <p:nvPr/>
          </p:nvSpPr>
          <p:spPr bwMode="auto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7" name="Arc 45"/>
            <p:cNvSpPr>
              <a:spLocks/>
            </p:cNvSpPr>
            <p:nvPr/>
          </p:nvSpPr>
          <p:spPr bwMode="auto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8" name="Arc 46"/>
            <p:cNvSpPr>
              <a:spLocks/>
            </p:cNvSpPr>
            <p:nvPr/>
          </p:nvSpPr>
          <p:spPr bwMode="auto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9" name="Arc 47"/>
            <p:cNvSpPr>
              <a:spLocks/>
            </p:cNvSpPr>
            <p:nvPr/>
          </p:nvSpPr>
          <p:spPr bwMode="auto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80" name="Arc 48"/>
            <p:cNvSpPr>
              <a:spLocks/>
            </p:cNvSpPr>
            <p:nvPr/>
          </p:nvSpPr>
          <p:spPr bwMode="auto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1" name="Arc 49"/>
            <p:cNvSpPr>
              <a:spLocks/>
            </p:cNvSpPr>
            <p:nvPr/>
          </p:nvSpPr>
          <p:spPr bwMode="auto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2" name="Arc 50"/>
            <p:cNvSpPr>
              <a:spLocks/>
            </p:cNvSpPr>
            <p:nvPr/>
          </p:nvSpPr>
          <p:spPr bwMode="auto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3" name="Arc 51"/>
            <p:cNvSpPr>
              <a:spLocks/>
            </p:cNvSpPr>
            <p:nvPr/>
          </p:nvSpPr>
          <p:spPr bwMode="auto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4" name="Arc 52"/>
            <p:cNvSpPr>
              <a:spLocks/>
            </p:cNvSpPr>
            <p:nvPr/>
          </p:nvSpPr>
          <p:spPr bwMode="auto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4085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86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4087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44088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44089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067EA7-C8EA-4045-A25D-16D14ADD4C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743200" y="4857760"/>
            <a:ext cx="6400800" cy="1752600"/>
          </a:xfrm>
        </p:spPr>
        <p:txBody>
          <a:bodyPr/>
          <a:lstStyle/>
          <a:p>
            <a:r>
              <a:rPr lang="en-US" dirty="0" err="1" smtClean="0"/>
              <a:t>Dr.Arti</a:t>
            </a:r>
            <a:r>
              <a:rPr lang="en-US" smtClean="0"/>
              <a:t> Shah</a:t>
            </a:r>
          </a:p>
          <a:p>
            <a:r>
              <a:rPr lang="en-US" smtClean="0"/>
              <a:t>Respiratory </a:t>
            </a:r>
            <a:r>
              <a:rPr lang="en-US" dirty="0" smtClean="0"/>
              <a:t>Medicine </a:t>
            </a:r>
            <a:endParaRPr lang="en-US" dirty="0"/>
          </a:p>
        </p:txBody>
      </p:sp>
      <p:pic>
        <p:nvPicPr>
          <p:cNvPr id="73730" name="Picture 2" descr="http://t2.gstatic.com/images?q=tbn:ANd9GcSEk_Dk1BBGw6YMB2selSN05h095cuIynbxP4ZkmqGUiWVEdo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50099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85852" y="2174875"/>
            <a:ext cx="3211536" cy="3951288"/>
          </a:xfrm>
        </p:spPr>
        <p:txBody>
          <a:bodyPr/>
          <a:lstStyle/>
          <a:p>
            <a:r>
              <a:rPr lang="en-US" dirty="0" smtClean="0"/>
              <a:t>Heavy, boggy and red lung</a:t>
            </a:r>
          </a:p>
          <a:p>
            <a:endParaRPr lang="en-US" dirty="0" smtClean="0"/>
          </a:p>
          <a:p>
            <a:r>
              <a:rPr lang="en-US" dirty="0" smtClean="0"/>
              <a:t>Vascular engorgement</a:t>
            </a:r>
          </a:p>
          <a:p>
            <a:endParaRPr lang="en-US" dirty="0" smtClean="0"/>
          </a:p>
          <a:p>
            <a:r>
              <a:rPr lang="en-US" dirty="0" smtClean="0"/>
              <a:t>Intra alveolar fluid</a:t>
            </a:r>
          </a:p>
          <a:p>
            <a:pPr lvl="1"/>
            <a:r>
              <a:rPr lang="en-US" dirty="0" smtClean="0"/>
              <a:t>Few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Numerous bacteria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://ajcp.ascpjournals.org/content/133/3/380/F1/graphic-1.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r="50195" b="50536"/>
          <a:stretch>
            <a:fillRect/>
          </a:stretch>
        </p:blipFill>
        <p:spPr bwMode="auto">
          <a:xfrm>
            <a:off x="4844245" y="2612232"/>
            <a:ext cx="3643335" cy="307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 </a:t>
            </a:r>
            <a:r>
              <a:rPr lang="en-US" sz="3200" dirty="0" err="1" smtClean="0"/>
              <a:t>hepatization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3438" y="273050"/>
            <a:ext cx="4043362" cy="5853113"/>
          </a:xfrm>
        </p:spPr>
        <p:txBody>
          <a:bodyPr/>
          <a:lstStyle/>
          <a:p>
            <a:r>
              <a:rPr lang="en-US" dirty="0" smtClean="0"/>
              <a:t>Distinctly red, firm and airless with a liver like consistency</a:t>
            </a:r>
          </a:p>
          <a:p>
            <a:endParaRPr lang="en-US" dirty="0" smtClean="0"/>
          </a:p>
          <a:p>
            <a:r>
              <a:rPr lang="en-US" dirty="0" smtClean="0"/>
              <a:t>Massive confluent exudation with </a:t>
            </a:r>
          </a:p>
          <a:p>
            <a:pPr lvl="1"/>
            <a:r>
              <a:rPr lang="en-US" dirty="0" smtClean="0"/>
              <a:t>Red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Neutrophils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Fibrin filling the alveolar spaces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6" descr="pneumonias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311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3050"/>
            <a:ext cx="2465413" cy="1162050"/>
          </a:xfrm>
        </p:spPr>
        <p:txBody>
          <a:bodyPr/>
          <a:lstStyle/>
          <a:p>
            <a:r>
              <a:rPr lang="en-US" sz="3200" dirty="0" smtClean="0"/>
              <a:t>Grey </a:t>
            </a:r>
            <a:r>
              <a:rPr lang="en-US" sz="3200" dirty="0" err="1" smtClean="0"/>
              <a:t>hepatization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r>
              <a:rPr lang="en-US" dirty="0" err="1" smtClean="0"/>
              <a:t>Greyish</a:t>
            </a:r>
            <a:r>
              <a:rPr lang="en-US" dirty="0" smtClean="0"/>
              <a:t> brown, dry surface</a:t>
            </a:r>
          </a:p>
          <a:p>
            <a:endParaRPr lang="en-US" dirty="0" smtClean="0"/>
          </a:p>
          <a:p>
            <a:r>
              <a:rPr lang="en-US" dirty="0" smtClean="0"/>
              <a:t>Progressive disintegration of red cells</a:t>
            </a:r>
          </a:p>
          <a:p>
            <a:endParaRPr lang="en-US" dirty="0" smtClean="0"/>
          </a:p>
          <a:p>
            <a:r>
              <a:rPr lang="en-US" dirty="0" smtClean="0"/>
              <a:t>Persistence of a </a:t>
            </a:r>
            <a:r>
              <a:rPr lang="en-US" dirty="0" err="1" smtClean="0"/>
              <a:t>fibrinosuppurative</a:t>
            </a:r>
            <a:r>
              <a:rPr lang="en-US" dirty="0" smtClean="0"/>
              <a:t> </a:t>
            </a:r>
            <a:r>
              <a:rPr lang="en-US" dirty="0" err="1" smtClean="0"/>
              <a:t>exudate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o.quizlet.com/i/OB6GJBgwVY0_ZmhzRWpTTQ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1600" b="1">
                <a:solidFill>
                  <a:srgbClr val="FF0000"/>
                </a:solidFill>
                <a:ea typeface="楷体_GB2312" pitchFamily="49" charset="-122"/>
              </a:rPr>
              <a:t>◆   </a:t>
            </a:r>
            <a:r>
              <a:rPr lang="en-US" altLang="zh-CN" sz="2800" b="1"/>
              <a:t>All of the four main stages of the inflammatory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reaction described above may be present at the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same time</a:t>
            </a:r>
          </a:p>
          <a:p>
            <a:pPr>
              <a:buFont typeface="Monotype Sorts" pitchFamily="2" charset="2"/>
              <a:buNone/>
            </a:pPr>
            <a:endParaRPr lang="en-US" altLang="zh-CN" sz="1600" b="1">
              <a:solidFill>
                <a:srgbClr val="FF0000"/>
              </a:solidFill>
              <a:ea typeface="楷体_GB2312" pitchFamily="49" charset="-122"/>
            </a:endParaRPr>
          </a:p>
          <a:p>
            <a:pPr>
              <a:buFont typeface="Monotype Sorts" pitchFamily="2" charset="2"/>
              <a:buNone/>
            </a:pPr>
            <a:r>
              <a:rPr lang="en-US" altLang="zh-CN" sz="1600" b="1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lang="en-US" altLang="zh-CN" sz="2800" b="1"/>
              <a:t>  In  most  cases,  recovery  is  complete with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restoration of  normal pulmonary anatomy </a:t>
            </a: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Anatomist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4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99032"/>
          </a:xfrm>
        </p:spPr>
        <p:txBody>
          <a:bodyPr/>
          <a:lstStyle/>
          <a:p>
            <a:r>
              <a:rPr lang="en-US" dirty="0" smtClean="0"/>
              <a:t>Microbiologist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629629" y="1772187"/>
            <a:ext cx="8229600" cy="1399032"/>
          </a:xfrm>
        </p:spPr>
        <p:txBody>
          <a:bodyPr/>
          <a:lstStyle/>
          <a:p>
            <a:r>
              <a:rPr lang="en-US" dirty="0" smtClean="0"/>
              <a:t>Bacterial More common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285728"/>
          <a:ext cx="728667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915382" y="1700748"/>
            <a:ext cx="8229600" cy="1399032"/>
          </a:xfrm>
        </p:spPr>
        <p:txBody>
          <a:bodyPr/>
          <a:lstStyle/>
          <a:p>
            <a:r>
              <a:rPr lang="en-US" dirty="0" smtClean="0"/>
              <a:t>Non bacterial pneumonia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8229600" cy="6286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Viral Pneumonia</a:t>
            </a:r>
          </a:p>
          <a:p>
            <a:pPr lvl="1"/>
            <a:r>
              <a:rPr lang="en-US" dirty="0" smtClean="0"/>
              <a:t>Influenza</a:t>
            </a:r>
          </a:p>
          <a:p>
            <a:pPr lvl="1"/>
            <a:r>
              <a:rPr lang="en-US" dirty="0" smtClean="0"/>
              <a:t>Measles</a:t>
            </a:r>
          </a:p>
          <a:p>
            <a:pPr lvl="1"/>
            <a:r>
              <a:rPr lang="en-US" dirty="0" smtClean="0"/>
              <a:t>Adenoviruses</a:t>
            </a:r>
          </a:p>
          <a:p>
            <a:pPr lvl="1"/>
            <a:r>
              <a:rPr lang="en-US" dirty="0" err="1" smtClean="0"/>
              <a:t>Varicella</a:t>
            </a:r>
            <a:endParaRPr lang="en-US" dirty="0" smtClean="0"/>
          </a:p>
          <a:p>
            <a:pPr lvl="1"/>
            <a:r>
              <a:rPr lang="en-US" dirty="0" smtClean="0"/>
              <a:t>Cytomegalovirus</a:t>
            </a:r>
          </a:p>
          <a:p>
            <a:pPr lvl="1"/>
            <a:r>
              <a:rPr lang="en-US" dirty="0" smtClean="0"/>
              <a:t>RSV</a:t>
            </a:r>
          </a:p>
          <a:p>
            <a:pPr lvl="1"/>
            <a:r>
              <a:rPr lang="en-US" dirty="0" err="1" smtClean="0"/>
              <a:t>Parainfluenza</a:t>
            </a:r>
            <a:r>
              <a:rPr lang="en-US" dirty="0" smtClean="0"/>
              <a:t> virus</a:t>
            </a:r>
          </a:p>
          <a:p>
            <a:pPr lvl="1"/>
            <a:r>
              <a:rPr lang="en-US" dirty="0" smtClean="0"/>
              <a:t>Corona virus</a:t>
            </a:r>
          </a:p>
          <a:p>
            <a:pPr lvl="1"/>
            <a:r>
              <a:rPr lang="en-US" dirty="0" smtClean="0"/>
              <a:t>Coxsackie virus</a:t>
            </a:r>
          </a:p>
          <a:p>
            <a:pPr lvl="1"/>
            <a:r>
              <a:rPr lang="en-US" dirty="0" smtClean="0"/>
              <a:t>Rhinovirus</a:t>
            </a:r>
          </a:p>
          <a:p>
            <a:pPr lvl="1"/>
            <a:r>
              <a:rPr lang="en-US" dirty="0" smtClean="0"/>
              <a:t>EBV</a:t>
            </a:r>
          </a:p>
          <a:p>
            <a:pPr lvl="1"/>
            <a:r>
              <a:rPr lang="en-US" dirty="0" smtClean="0"/>
              <a:t>HSV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like and </a:t>
            </a:r>
            <a:r>
              <a:rPr lang="en-US" dirty="0" err="1" smtClean="0"/>
              <a:t>rickettsia</a:t>
            </a:r>
            <a:r>
              <a:rPr lang="en-US" dirty="0" smtClean="0"/>
              <a:t> like pneumonia</a:t>
            </a:r>
          </a:p>
          <a:p>
            <a:r>
              <a:rPr lang="en-US" dirty="0" smtClean="0"/>
              <a:t>Fungal and </a:t>
            </a:r>
            <a:r>
              <a:rPr lang="en-US" dirty="0" err="1" smtClean="0"/>
              <a:t>Actinomycotic</a:t>
            </a:r>
            <a:r>
              <a:rPr lang="en-US" dirty="0" smtClean="0"/>
              <a:t> pneumonia</a:t>
            </a:r>
          </a:p>
          <a:p>
            <a:r>
              <a:rPr lang="en-US" dirty="0" smtClean="0"/>
              <a:t>Parasitic pneumonia</a:t>
            </a:r>
          </a:p>
          <a:p>
            <a:r>
              <a:rPr lang="en-US" dirty="0" smtClean="0"/>
              <a:t>Chemical pneumonia</a:t>
            </a:r>
          </a:p>
          <a:p>
            <a:r>
              <a:rPr lang="en-US" dirty="0" smtClean="0"/>
              <a:t>Physical pneumonia(radiation)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2714644" cy="1143000"/>
          </a:xfrm>
        </p:spPr>
        <p:txBody>
          <a:bodyPr/>
          <a:lstStyle/>
          <a:p>
            <a:r>
              <a:rPr lang="en-US" altLang="zh-CN" dirty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071546"/>
            <a:ext cx="7500990" cy="142876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400" b="1" dirty="0"/>
              <a:t>   </a:t>
            </a:r>
            <a:r>
              <a:rPr lang="en-US" altLang="zh-CN" sz="2400" b="1" dirty="0" smtClean="0"/>
              <a:t> </a:t>
            </a:r>
            <a:r>
              <a:rPr lang="en-US" sz="2400" b="1" dirty="0" smtClean="0"/>
              <a:t>An acute infection of the pulmonary parenchyma that is associated with at least some symptoms of acute infection, accompanied by an acute infiltrate on CXR or </a:t>
            </a:r>
            <a:r>
              <a:rPr lang="en-US" sz="2400" b="1" dirty="0" err="1" smtClean="0"/>
              <a:t>auscultatory</a:t>
            </a:r>
            <a:r>
              <a:rPr lang="en-US" sz="2400" b="1" dirty="0" smtClean="0"/>
              <a:t> findings consistent with pneumonia</a:t>
            </a:r>
          </a:p>
          <a:p>
            <a:pPr>
              <a:lnSpc>
                <a:spcPct val="90000"/>
              </a:lnSpc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Pneumonia is an acute infection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 of the parenchyma  of  the lung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  caused  by bacteria, fungi ,virus,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parasite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etc.</a:t>
            </a:r>
            <a:endParaRPr lang="en-US" sz="24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0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   </a:t>
            </a:r>
          </a:p>
        </p:txBody>
      </p:sp>
      <p:pic>
        <p:nvPicPr>
          <p:cNvPr id="3078" name="Picture 6" descr="pneumonias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3571868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The Two Types of Presentations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810000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Classical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810000" cy="43021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Sudden onset of CAP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High fever, shaking chills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Pleuritic chest pain, SOB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Productive cough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Rusty sputum, blood tinge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Poor general condition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High mortality up to 20% in patients with bacteremia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S.pneumoniae causative 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57752" y="1714488"/>
            <a:ext cx="3886200" cy="61309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Gradual &amp; insidious onset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Low grade fever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Dry cough, No blood tinge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Good GC – Walking CAP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Low mortality 1-2%; except in cases of Legionellosis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Mycoplasma,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Chlamydiae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 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Legionella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Ricketessiae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   Viruses are causative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6314" y="1142984"/>
            <a:ext cx="3886200" cy="639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Atypical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solidFill>
                  <a:srgbClr val="66FFFF"/>
                </a:solidFill>
              </a:rPr>
              <a:t>Ⅰ.Classification by pathogen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/>
              <a:t>       </a:t>
            </a:r>
            <a:r>
              <a:rPr lang="en-US" altLang="zh-CN" sz="2800" b="1"/>
              <a:t>Pathogen classification is the most useful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 to treat the patients by choosing effective  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 antimicrobial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57166"/>
            <a:ext cx="7772400" cy="1143000"/>
          </a:xfrm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</a:rPr>
              <a:t>Bacterial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/Fungal /Viral pneumonia</a:t>
            </a:r>
            <a:endParaRPr lang="en-US" altLang="zh-CN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772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(1) </a:t>
            </a:r>
            <a:r>
              <a:rPr lang="en-US" altLang="zh-CN" dirty="0"/>
              <a:t> </a:t>
            </a:r>
            <a:r>
              <a:rPr lang="en-US" altLang="zh-CN" sz="2800" b="1" dirty="0"/>
              <a:t>Aerobic Gram-positive </a:t>
            </a:r>
            <a:r>
              <a:rPr lang="en-US" altLang="zh-CN" sz="2800" b="1" dirty="0" err="1"/>
              <a:t>bacteria,such</a:t>
            </a:r>
            <a:endParaRPr lang="en-US" altLang="zh-CN" sz="2800" b="1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as streptococcus </a:t>
            </a:r>
            <a:r>
              <a:rPr lang="en-US" altLang="zh-CN" sz="2800" b="1" dirty="0" err="1"/>
              <a:t>pneumoniae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staphy</a:t>
            </a:r>
            <a:r>
              <a:rPr lang="en-US" altLang="zh-CN" sz="2800" b="1" dirty="0"/>
              <a:t>-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</a:t>
            </a:r>
            <a:r>
              <a:rPr lang="en-US" altLang="zh-CN" sz="2800" b="1" dirty="0" err="1"/>
              <a:t>lococcus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aureus</a:t>
            </a:r>
            <a:r>
              <a:rPr lang="en-US" altLang="zh-CN" sz="2800" b="1" dirty="0"/>
              <a:t>, Group A hemolytic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streptococci</a:t>
            </a:r>
            <a:endParaRPr lang="en-US" altLang="zh-CN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(2)</a:t>
            </a:r>
            <a:r>
              <a:rPr lang="en-US" altLang="zh-CN" dirty="0"/>
              <a:t>  </a:t>
            </a:r>
            <a:r>
              <a:rPr lang="en-US" altLang="zh-CN" sz="2800" b="1" dirty="0"/>
              <a:t>Aerobic Gram-negative bacteria, such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as </a:t>
            </a:r>
            <a:r>
              <a:rPr lang="en-US" altLang="zh-CN" sz="2800" b="1" dirty="0" err="1"/>
              <a:t>klebsiella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pneumoniae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Hemophilus</a:t>
            </a:r>
            <a:r>
              <a:rPr lang="en-US" altLang="zh-CN" sz="2800" b="1" dirty="0"/>
              <a:t> 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</a:t>
            </a:r>
            <a:r>
              <a:rPr lang="en-US" altLang="zh-CN" sz="2800" b="1" dirty="0" err="1"/>
              <a:t>influenzae</a:t>
            </a:r>
            <a:r>
              <a:rPr lang="en-US" altLang="zh-CN" sz="2800" b="1" dirty="0"/>
              <a:t>, Escherichia coli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(3)</a:t>
            </a:r>
            <a:r>
              <a:rPr lang="en-US" altLang="zh-CN" dirty="0"/>
              <a:t>  </a:t>
            </a:r>
            <a:r>
              <a:rPr lang="en-US" altLang="zh-CN" sz="2800" b="1" dirty="0"/>
              <a:t>Anaerobic bacteria</a:t>
            </a:r>
            <a:r>
              <a:rPr lang="en-US" altLang="zh-CN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772400" cy="1143000"/>
          </a:xfrm>
        </p:spPr>
        <p:txBody>
          <a:bodyPr/>
          <a:lstStyle/>
          <a:p>
            <a:r>
              <a:rPr lang="en-US" altLang="zh-CN" sz="4000" b="1">
                <a:solidFill>
                  <a:srgbClr val="FF0000"/>
                </a:solidFill>
              </a:rPr>
              <a:t>       Atypical pneumonia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/>
              <a:t>       </a:t>
            </a:r>
            <a:r>
              <a:rPr lang="en-US" altLang="zh-CN" b="1"/>
              <a:t>Including Legionnaies pneumonia ,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Mycoplasmal pneumonia ,chlamydia pneumonia.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0"/>
            <a:ext cx="4919663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Fungal pneumonia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743200"/>
            <a:ext cx="6977063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800" b="1" dirty="0"/>
              <a:t>Fungal pneumonia is commonly caused by </a:t>
            </a:r>
            <a:r>
              <a:rPr lang="en-US" altLang="zh-CN" sz="2800" b="1" dirty="0" err="1" smtClean="0"/>
              <a:t>candida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and </a:t>
            </a:r>
            <a:r>
              <a:rPr lang="en-US" altLang="zh-CN" sz="2800" b="1" dirty="0" err="1" smtClean="0"/>
              <a:t>aspergilosis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</a:t>
            </a:r>
            <a:r>
              <a:rPr lang="en-US" altLang="zh-CN" sz="2800" b="1" dirty="0" err="1"/>
              <a:t>pneumocystis</a:t>
            </a:r>
            <a:r>
              <a:rPr lang="en-US" altLang="zh-CN" sz="2800" b="1" dirty="0"/>
              <a:t> </a:t>
            </a:r>
            <a:r>
              <a:rPr lang="en-US" altLang="zh-CN" sz="2800" b="1" dirty="0" err="1" smtClean="0"/>
              <a:t>jiroveci</a:t>
            </a:r>
            <a:endParaRPr lang="zh-CN" altLang="en-US" sz="2800" dirty="0"/>
          </a:p>
          <a:p>
            <a:pPr>
              <a:buFont typeface="Monotype Sorts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7772400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Viral  pneumonia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800" b="1" dirty="0"/>
              <a:t>Viral pneumonia may be caused by adenoviruses, respiratory </a:t>
            </a:r>
            <a:r>
              <a:rPr lang="en-US" altLang="zh-CN" sz="2800" b="1" dirty="0" err="1"/>
              <a:t>syncytial</a:t>
            </a:r>
            <a:r>
              <a:rPr lang="en-US" altLang="zh-CN" sz="2800" b="1" dirty="0"/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/>
              <a:t>    virus, influenza, cytomegalovirus,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/>
              <a:t>    herpes simplex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Ⅱ</a:t>
            </a:r>
            <a:r>
              <a:rPr lang="en-US" altLang="zh-CN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Classification </a:t>
            </a:r>
            <a:r>
              <a: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by anatomy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en-US" altLang="zh-CN" dirty="0"/>
              <a:t>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Lobar</a:t>
            </a:r>
            <a:r>
              <a:rPr lang="en-US" altLang="zh-CN" sz="2800" b="1" dirty="0" smtClean="0"/>
              <a:t>: </a:t>
            </a:r>
            <a:r>
              <a:rPr lang="en-US" altLang="zh-CN" sz="2800" b="1" dirty="0"/>
              <a:t>Involvement of an entire lobe</a:t>
            </a:r>
            <a:endParaRPr lang="en-US" altLang="zh-CN" dirty="0"/>
          </a:p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2.</a:t>
            </a:r>
            <a:r>
              <a:rPr lang="en-US" altLang="zh-CN" dirty="0"/>
              <a:t> 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Lobular</a:t>
            </a:r>
            <a:r>
              <a:rPr lang="en-US" altLang="zh-CN" sz="2800" b="1" dirty="0" smtClean="0"/>
              <a:t>: </a:t>
            </a:r>
            <a:r>
              <a:rPr lang="en-US" altLang="zh-CN" sz="2800" b="1" dirty="0"/>
              <a:t>Involvement of parts of the lobe only, segmental or of alveoli contiguous to bronchi (</a:t>
            </a:r>
            <a:r>
              <a:rPr lang="en-US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bronchopneumonia</a:t>
            </a:r>
            <a:r>
              <a:rPr lang="en-US" altLang="zh-CN" sz="2800" b="1" dirty="0"/>
              <a:t>).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en-US" altLang="zh-CN" dirty="0"/>
              <a:t> 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Interstitial</a:t>
            </a:r>
            <a:endParaRPr lang="zh-CN" alt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Lobar pneumonia</a:t>
            </a:r>
          </a:p>
        </p:txBody>
      </p:sp>
      <p:pic>
        <p:nvPicPr>
          <p:cNvPr id="113671" name="Picture 7" descr="pp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600079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Lobular pneumonia</a:t>
            </a:r>
          </a:p>
        </p:txBody>
      </p:sp>
      <p:pic>
        <p:nvPicPr>
          <p:cNvPr id="116742" name="Picture 6" descr="pneumonias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4975"/>
            <a:ext cx="6553200" cy="498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Interstitial pneumonia</a:t>
            </a:r>
          </a:p>
        </p:txBody>
      </p:sp>
      <p:pic>
        <p:nvPicPr>
          <p:cNvPr id="123909" name="Picture 5" descr="ipf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557338"/>
            <a:ext cx="6264275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Epidemiology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morbidity and mortality of pneumonia are high especially in old people.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Classification by acquired environment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5992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/>
              <a:t>Community acquired pneumonia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CAP</a:t>
            </a:r>
          </a:p>
          <a:p>
            <a:pPr>
              <a:buFont typeface="Wingdings" pitchFamily="2" charset="2"/>
              <a:buChar char="u"/>
            </a:pPr>
            <a:endParaRPr lang="en-US" altLang="zh-CN" sz="2800" dirty="0"/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Hospital </a:t>
            </a:r>
            <a:r>
              <a:rPr lang="en-US" altLang="zh-CN" sz="2800" dirty="0"/>
              <a:t>acquired pneumonia</a:t>
            </a:r>
            <a:r>
              <a:rPr lang="zh-CN" altLang="en-US" sz="2800" dirty="0"/>
              <a:t>，</a:t>
            </a:r>
            <a:r>
              <a:rPr lang="en-US" altLang="zh-CN" sz="2800" dirty="0"/>
              <a:t>HAP 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NP</a:t>
            </a:r>
          </a:p>
          <a:p>
            <a:pPr>
              <a:buFont typeface="Wingdings" pitchFamily="2" charset="2"/>
              <a:buChar char="u"/>
            </a:pPr>
            <a:endParaRPr lang="en-US" altLang="zh-CN" sz="2800" dirty="0"/>
          </a:p>
          <a:p>
            <a:pPr>
              <a:buFont typeface="Wingdings" pitchFamily="2" charset="2"/>
              <a:buChar char="u"/>
            </a:pPr>
            <a:r>
              <a:rPr lang="en-US" altLang="zh-CN" sz="2800" dirty="0" err="1" smtClean="0"/>
              <a:t>Immuno</a:t>
            </a:r>
            <a:r>
              <a:rPr lang="en-US" altLang="zh-CN" sz="2800" dirty="0" smtClean="0"/>
              <a:t> compromised </a:t>
            </a:r>
            <a:r>
              <a:rPr lang="en-US" altLang="zh-CN" sz="2800" dirty="0"/>
              <a:t>host pneumonia,(ICAP)</a:t>
            </a:r>
          </a:p>
          <a:p>
            <a:pPr>
              <a:buFont typeface="Wingdings" pitchFamily="2" charset="2"/>
              <a:buChar char="u"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Community Acquired Pneumonia </a:t>
            </a:r>
            <a:endParaRPr lang="zh-CN" alt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357430"/>
            <a:ext cx="7391428" cy="2071702"/>
          </a:xfrm>
        </p:spPr>
        <p:txBody>
          <a:bodyPr/>
          <a:lstStyle/>
          <a:p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CAP</a:t>
            </a:r>
            <a:r>
              <a:rPr lang="en-US" altLang="zh-CN" dirty="0" smtClean="0"/>
              <a:t> </a:t>
            </a:r>
            <a:r>
              <a:rPr lang="en-US" altLang="zh-CN" dirty="0"/>
              <a:t>refers to pneumonia acquired outside of hospitals or extended-care facilities .</a:t>
            </a:r>
          </a:p>
          <a:p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fastbleep.com/assets/notes/image/488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7715304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Hospital Acquired Pneumonia</a:t>
            </a:r>
            <a:endParaRPr lang="zh-CN" alt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1981200"/>
            <a:ext cx="7772400" cy="1733552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HAP</a:t>
            </a:r>
            <a:r>
              <a:rPr lang="en-US" altLang="zh-CN" dirty="0"/>
              <a:t> refers to pneumonia acquired in the hospital setting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Enteric Gram-negative organisms, </a:t>
            </a:r>
          </a:p>
          <a:p>
            <a:pPr>
              <a:buFont typeface="Monotype Sorts" pitchFamily="2" charset="2"/>
              <a:buNone/>
            </a:pP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1643042" y="4143381"/>
            <a:ext cx="678661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Pseudomonas </a:t>
            </a:r>
            <a:r>
              <a:rPr lang="en-US" sz="3200" dirty="0" err="1" smtClean="0"/>
              <a:t>aeruginosa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Staphylococcus </a:t>
            </a:r>
            <a:r>
              <a:rPr lang="en-US" sz="3200" dirty="0" err="1" smtClean="0"/>
              <a:t>aureus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      (Including MRSA)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Klebsiella</a:t>
            </a:r>
            <a:r>
              <a:rPr lang="en-US" sz="3200" dirty="0" smtClean="0"/>
              <a:t> </a:t>
            </a:r>
            <a:r>
              <a:rPr lang="en-US" sz="3200" dirty="0" err="1" smtClean="0"/>
              <a:t>pneumoniae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Serratia</a:t>
            </a:r>
            <a:r>
              <a:rPr lang="en-US" sz="3200" dirty="0" smtClean="0"/>
              <a:t> </a:t>
            </a:r>
            <a:r>
              <a:rPr lang="en-US" sz="3200" dirty="0" err="1" smtClean="0"/>
              <a:t>marcescens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Acinetobacter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Diagnosis</a:t>
            </a:r>
            <a:endParaRPr lang="en-US" altLang="zh-CN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Pulmonary tuberculosis</a:t>
            </a:r>
          </a:p>
          <a:p>
            <a:r>
              <a:rPr lang="en-US" altLang="zh-CN" dirty="0"/>
              <a:t>Lung cancer</a:t>
            </a:r>
          </a:p>
          <a:p>
            <a:r>
              <a:rPr lang="en-US" altLang="zh-CN" dirty="0"/>
              <a:t>Acute lung </a:t>
            </a:r>
            <a:r>
              <a:rPr lang="en-US" altLang="zh-CN" dirty="0" smtClean="0"/>
              <a:t>abscess</a:t>
            </a:r>
            <a:endParaRPr lang="en-US" altLang="zh-CN" dirty="0"/>
          </a:p>
          <a:p>
            <a:r>
              <a:rPr lang="en-US" altLang="zh-CN" dirty="0"/>
              <a:t>Pulmonary embolism</a:t>
            </a:r>
          </a:p>
          <a:p>
            <a:r>
              <a:rPr lang="en-US" altLang="zh-CN" dirty="0"/>
              <a:t>Noninfectious pulmonary </a:t>
            </a:r>
            <a:r>
              <a:rPr lang="en-US" altLang="zh-CN" dirty="0" smtClean="0"/>
              <a:t>infiltration</a:t>
            </a:r>
          </a:p>
          <a:p>
            <a:r>
              <a:rPr lang="en-US" altLang="zh-CN" dirty="0" smtClean="0"/>
              <a:t>Bronchogenic carcinoma</a:t>
            </a:r>
          </a:p>
          <a:p>
            <a:r>
              <a:rPr lang="en-US" altLang="zh-CN" dirty="0" smtClean="0"/>
              <a:t>Pulmonary infarction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                Diagnosis</a:t>
            </a:r>
            <a:endParaRPr lang="zh-CN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14422"/>
            <a:ext cx="7772400" cy="2090742"/>
          </a:xfrm>
        </p:spPr>
        <p:txBody>
          <a:bodyPr/>
          <a:lstStyle/>
          <a:p>
            <a:r>
              <a:rPr lang="en-US" altLang="zh-CN" dirty="0"/>
              <a:t>Give a definite diagnosis of pneumonia</a:t>
            </a:r>
          </a:p>
          <a:p>
            <a:r>
              <a:rPr lang="en-US" altLang="zh-CN" dirty="0"/>
              <a:t>To evaluate the degree of the pneumonia</a:t>
            </a:r>
          </a:p>
          <a:p>
            <a:r>
              <a:rPr lang="en-US" altLang="zh-CN" dirty="0"/>
              <a:t>To definite the pathogen of the pneumonia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85852" y="3571876"/>
            <a:ext cx="4929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 and physical examination(5W)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 examination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Pathogen identification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Cj04041630000[1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3500430" cy="323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signs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1981200"/>
            <a:ext cx="6056312" cy="2671763"/>
          </a:xfrm>
        </p:spPr>
        <p:txBody>
          <a:bodyPr/>
          <a:lstStyle/>
          <a:p>
            <a:r>
              <a:rPr lang="en-US" altLang="zh-CN"/>
              <a:t>Consolidation signs</a:t>
            </a:r>
          </a:p>
          <a:p>
            <a:r>
              <a:rPr lang="en-US" altLang="zh-CN"/>
              <a:t>Moist rales</a:t>
            </a:r>
          </a:p>
          <a:p>
            <a:r>
              <a:rPr lang="en-US" altLang="zh-CN"/>
              <a:t>Respiratory rate or heart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276475"/>
            <a:ext cx="7772400" cy="1143000"/>
          </a:xfrm>
        </p:spPr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Laboratory examinations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5410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/>
              <a:t>      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Laboratory examinations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   • </a:t>
            </a:r>
            <a:r>
              <a:rPr lang="en-US" altLang="zh-CN" sz="2000" dirty="0"/>
              <a:t> </a:t>
            </a: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peripheral white blood cell (WBC</a:t>
            </a:r>
            <a:r>
              <a:rPr lang="en-US" altLang="zh-CN" sz="2400" b="1" dirty="0"/>
              <a:t>) count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</a:t>
            </a:r>
            <a:r>
              <a:rPr lang="en-US" altLang="zh-CN" sz="2400" b="1" dirty="0">
                <a:solidFill>
                  <a:srgbClr val="FF0000"/>
                </a:solidFill>
              </a:rPr>
              <a:t>•</a:t>
            </a:r>
            <a:r>
              <a:rPr lang="en-US" altLang="zh-CN" sz="2400" b="1" dirty="0"/>
              <a:t>  Before using antibiotic, 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culture of blood </a:t>
            </a:r>
            <a:r>
              <a:rPr lang="en-US" altLang="zh-CN" sz="2400" b="1" dirty="0"/>
              <a:t>and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of expectorated purulent sputum between 24-48 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hours can be used to identify </a:t>
            </a:r>
            <a:r>
              <a:rPr lang="en-US" altLang="zh-CN" sz="2400" b="1" dirty="0" err="1"/>
              <a:t>pneumococci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</a:t>
            </a: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Colony counts </a:t>
            </a:r>
            <a:r>
              <a:rPr lang="en-US" altLang="zh-CN" sz="2400" b="1" dirty="0"/>
              <a:t>of bacteria from </a:t>
            </a:r>
            <a:r>
              <a:rPr lang="en-US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bronchoalveolar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lavage</a:t>
            </a:r>
            <a:r>
              <a:rPr lang="en-US" altLang="zh-CN" sz="2400" b="1" dirty="0"/>
              <a:t> washings obtained during endoscopy are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seldom available early in the course of illness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   •</a:t>
            </a:r>
            <a:r>
              <a:rPr lang="en-US" altLang="zh-CN" sz="2400" b="1" dirty="0"/>
              <a:t>   Use of 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PCR </a:t>
            </a:r>
            <a:r>
              <a:rPr lang="en-US" altLang="zh-CN" sz="2400" b="1" dirty="0"/>
              <a:t>may amplify pneumococcal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DNA  and improve potential for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X-ray examination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•</a:t>
            </a:r>
            <a:r>
              <a:rPr lang="en-US" altLang="zh-CN" dirty="0"/>
              <a:t>  </a:t>
            </a:r>
            <a:r>
              <a:rPr lang="en-US" altLang="zh-CN" sz="2800" b="1" dirty="0"/>
              <a:t>Chest radiographs </a:t>
            </a:r>
            <a:endParaRPr lang="en-US" altLang="zh-CN" sz="2800" b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8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•</a:t>
            </a:r>
            <a:r>
              <a:rPr lang="en-US" altLang="zh-CN" sz="2800" b="1" dirty="0"/>
              <a:t>   PA and lateral chest radiographs 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b="1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Etiology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800" dirty="0"/>
              <a:t>There are two factors involved in the formation of pneumonia 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----pathogens    </a:t>
            </a:r>
          </a:p>
          <a:p>
            <a:pPr>
              <a:buNone/>
            </a:pPr>
            <a:r>
              <a:rPr lang="en-US" altLang="zh-CN" sz="2800" dirty="0" smtClean="0"/>
              <a:t>   ----host </a:t>
            </a:r>
            <a:r>
              <a:rPr lang="en-US" altLang="zh-CN" sz="2800" dirty="0"/>
              <a:t>defenses. 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108551" name="Picture 7" descr="pneumonia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38676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X-ray examination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•</a:t>
            </a:r>
            <a:r>
              <a:rPr lang="en-US" altLang="zh-CN" sz="2800" b="1"/>
              <a:t>   Usually lobar or segmental consolidation  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suggests a bacterial cause for pneumonia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•</a:t>
            </a:r>
            <a:r>
              <a:rPr lang="en-US" altLang="zh-CN" sz="2800" b="1"/>
              <a:t>  If blunting of the costophrenic angle is noted, pleural effusion may be exist. </a:t>
            </a:r>
          </a:p>
          <a:p>
            <a:endParaRPr lang="en-US" altLang="zh-CN" sz="2800"/>
          </a:p>
        </p:txBody>
      </p:sp>
      <p:pic>
        <p:nvPicPr>
          <p:cNvPr id="176134" name="Picture 6" descr="pp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628775"/>
            <a:ext cx="3240088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692275" y="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CN" sz="4000" b="1">
                <a:solidFill>
                  <a:schemeClr val="tx2"/>
                </a:solidFill>
              </a:rPr>
              <a:t>The features of CT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81000" y="1447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lum bright="-12000" contrast="-12000"/>
          </a:blip>
          <a:srcRect/>
          <a:stretch>
            <a:fillRect/>
          </a:stretch>
        </p:blipFill>
        <p:spPr bwMode="auto">
          <a:xfrm>
            <a:off x="4572000" y="765175"/>
            <a:ext cx="4572000" cy="3006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572000" y="3848100"/>
            <a:ext cx="4572000" cy="3009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403350" y="5805488"/>
            <a:ext cx="3168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Air-bronchogram sign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4267200" y="5943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CT</a:t>
            </a:r>
            <a:endParaRPr lang="en-US" altLang="zh-CN" dirty="0"/>
          </a:p>
        </p:txBody>
      </p:sp>
      <p:pic>
        <p:nvPicPr>
          <p:cNvPr id="188420" name="Picture 4" descr="pneumon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57338"/>
            <a:ext cx="4968875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Clues on Chest X-ray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Lobar pneumonia – </a:t>
            </a:r>
            <a:r>
              <a:rPr lang="en-US" b="1" i="1" smtClean="0"/>
              <a:t>Strep. Pneumonia</a:t>
            </a:r>
          </a:p>
          <a:p>
            <a:pPr eaLnBrk="1" hangingPunct="1"/>
            <a:r>
              <a:rPr lang="en-US" smtClean="0"/>
              <a:t>Diffuse interstitial infiltrates – </a:t>
            </a:r>
            <a:r>
              <a:rPr lang="en-US" b="1" smtClean="0"/>
              <a:t>Pneumocystis</a:t>
            </a:r>
          </a:p>
          <a:p>
            <a:pPr eaLnBrk="1" hangingPunct="1"/>
            <a:r>
              <a:rPr lang="en-US" smtClean="0"/>
              <a:t>RUL infiltrate – </a:t>
            </a:r>
            <a:r>
              <a:rPr lang="en-US" b="1" smtClean="0"/>
              <a:t>Tuberculosis</a:t>
            </a:r>
          </a:p>
          <a:p>
            <a:pPr eaLnBrk="1" hangingPunct="1"/>
            <a:r>
              <a:rPr lang="en-US" smtClean="0"/>
              <a:t>Diffuse interstitial infiltrates – </a:t>
            </a:r>
            <a:r>
              <a:rPr lang="en-US" b="1" smtClean="0"/>
              <a:t>Tuberculosis in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48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Complications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85926"/>
            <a:ext cx="4071966" cy="5072074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endParaRPr lang="zh-CN" alt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Lung abscess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         </a:t>
            </a: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Empyema</a:t>
            </a:r>
            <a:endParaRPr lang="en-US" altLang="zh-CN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Pleural effusion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Pleuritis</a:t>
            </a:r>
            <a:endParaRPr lang="en-US" altLang="zh-CN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Pneumothorax</a:t>
            </a:r>
            <a:endParaRPr lang="zh-CN" alt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Extrapulmonary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infections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Sepsis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ARDS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ARF</a:t>
            </a:r>
            <a:endParaRPr lang="en-US" altLang="zh-CN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7782" y="1857364"/>
            <a:ext cx="398621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Bacteremia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Meningitis,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Arthritis,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Pericarditis,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Endocarditis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Peritonitis,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Otitis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Char char="w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Evaluation of a Patient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143000"/>
          <a:ext cx="7947362" cy="509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5791200" y="41910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E459B-D153-4C55-AB8E-20FD2D395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BE459B-D153-4C55-AB8E-20FD2D395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5BE7E-23E2-4EE2-8454-5945A5E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175BE7E-23E2-4EE2-8454-5945A5E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4EA3A-CE0D-4606-A033-8EB05AFC1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DC4EA3A-CE0D-4606-A033-8EB05AFC1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237A9-905B-4BE2-90DF-9F5D4AFD9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B4237A9-905B-4BE2-90DF-9F5D4AFD9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9D2A3-1745-4835-9664-4475312E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0E9D2A3-1745-4835-9664-4475312E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0C719-FFCB-4E66-9D89-78A80CB0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1E0C719-FFCB-4E66-9D89-78A80CB0A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DE89D-EFB9-4267-9E80-137A8A74D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F1DE89D-EFB9-4267-9E80-137A8A74D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8408A-8F6F-406F-BAC6-D3A512CBA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BC8408A-8F6F-406F-BAC6-D3A512CBA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65EA6-D10D-422A-A8D7-C7C87C2F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2665EA6-D10D-422A-A8D7-C7C87C2F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35CD1-C7F9-4CB9-8230-59853931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4B35CD1-C7F9-4CB9-8230-59853931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6C372-8864-48CC-A919-88C0D7631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AC46C372-8864-48CC-A919-88C0D7631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E81-E9F4-4C88-A6CA-DCC7F631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0A032E81-E9F4-4C88-A6CA-DCC7F6311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13733-8B6F-4FCA-A67D-DC65A9540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8B13733-8B6F-4FCA-A67D-DC65A9540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14424-0136-42F1-8E76-713EA8647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C2214424-0136-42F1-8E76-713EA8647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2EFC97-D1B0-443A-9FFB-550B326E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72EFC97-D1B0-443A-9FFB-550B326E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BAFD5-90E3-4DF0-B095-DBA359BA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A43BAFD5-90E3-4DF0-B095-DBA359BA9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4DB67-6BB8-4708-9FD6-D32DFDD3F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F34DB67-6BB8-4708-9FD6-D32DFDD3F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6DB8F-5E12-4116-B115-AE9BD8F24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7056DB8F-5E12-4116-B115-AE9BD8F24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F6243-C3D9-4792-AD9D-CBBB78E9C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AD9F6243-C3D9-4792-AD9D-CBBB78E9C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BEDD3-77EF-412F-9074-08936FB9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374BEDD3-77EF-412F-9074-08936FB9F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2914E-2843-434B-9A5A-EE19044F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A502914E-2843-434B-9A5A-EE19044F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3872-3821-46D3-8B80-325048388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7ECC3872-3821-46D3-8B80-325048388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F8162-9993-4B28-AEDB-8AC0679DA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5F6F8162-9993-4B28-AEDB-8AC0679DA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F57E7-B82A-452D-BC8B-91F97C3A4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2CBF57E7-B82A-452D-BC8B-91F97C3A4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8F7C1-11BF-4DC2-80BB-164155539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1238F7C1-11BF-4DC2-80BB-164155539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CCAB9-76D6-4A2C-854C-ACF7FBB9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253CCAB9-76D6-4A2C-854C-ACF7FBB9A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Treatments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Antibiotics</a:t>
            </a:r>
          </a:p>
          <a:p>
            <a:r>
              <a:rPr lang="en-US" altLang="zh-CN"/>
              <a:t>Support therapy</a:t>
            </a:r>
          </a:p>
          <a:p>
            <a:r>
              <a:rPr lang="en-US" altLang="zh-CN"/>
              <a:t>Therapy of complications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Traditional </a:t>
            </a:r>
            <a:r>
              <a:rPr lang="en-GB" dirty="0" smtClean="0"/>
              <a:t>Treatment Paradigm</a:t>
            </a:r>
            <a:endParaRPr lang="en-GB" dirty="0"/>
          </a:p>
        </p:txBody>
      </p:sp>
      <p:sp>
        <p:nvSpPr>
          <p:cNvPr id="1726467" name="Rectangle 3"/>
          <p:cNvSpPr>
            <a:spLocks noChangeArrowheads="1"/>
          </p:cNvSpPr>
          <p:nvPr/>
        </p:nvSpPr>
        <p:spPr bwMode="auto">
          <a:xfrm>
            <a:off x="1908174" y="2060575"/>
            <a:ext cx="6235725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Conservative start with ‘workhorse’ antibiotics</a:t>
            </a:r>
          </a:p>
        </p:txBody>
      </p:sp>
      <p:sp>
        <p:nvSpPr>
          <p:cNvPr id="1726468" name="Rectangle 4"/>
          <p:cNvSpPr>
            <a:spLocks noChangeArrowheads="1"/>
          </p:cNvSpPr>
          <p:nvPr/>
        </p:nvSpPr>
        <p:spPr bwMode="auto">
          <a:xfrm>
            <a:off x="1908174" y="4581525"/>
            <a:ext cx="6235725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Reserve more potent drugs for non-responders</a:t>
            </a:r>
          </a:p>
        </p:txBody>
      </p:sp>
      <p:sp>
        <p:nvSpPr>
          <p:cNvPr id="1726469" name="AutoShape 5"/>
          <p:cNvSpPr>
            <a:spLocks noChangeArrowheads="1"/>
          </p:cNvSpPr>
          <p:nvPr/>
        </p:nvSpPr>
        <p:spPr bwMode="auto">
          <a:xfrm>
            <a:off x="4356100" y="3429000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4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New </a:t>
            </a:r>
            <a:r>
              <a:rPr lang="en-GB" dirty="0" smtClean="0"/>
              <a:t>Treatment Paradigm</a:t>
            </a:r>
            <a:endParaRPr lang="en-GB" dirty="0"/>
          </a:p>
        </p:txBody>
      </p:sp>
      <p:sp>
        <p:nvSpPr>
          <p:cNvPr id="1728515" name="Rectangle 3"/>
          <p:cNvSpPr>
            <a:spLocks noChangeArrowheads="1"/>
          </p:cNvSpPr>
          <p:nvPr/>
        </p:nvSpPr>
        <p:spPr bwMode="auto">
          <a:xfrm>
            <a:off x="1500166" y="2060575"/>
            <a:ext cx="6858048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Hit hard and early with appropriate antibiotic(s)</a:t>
            </a:r>
          </a:p>
        </p:txBody>
      </p:sp>
      <p:sp>
        <p:nvSpPr>
          <p:cNvPr id="1728516" name="Rectangle 4"/>
          <p:cNvSpPr>
            <a:spLocks noChangeArrowheads="1"/>
          </p:cNvSpPr>
          <p:nvPr/>
        </p:nvSpPr>
        <p:spPr bwMode="auto">
          <a:xfrm>
            <a:off x="1643042" y="4643446"/>
            <a:ext cx="6450040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 Short Rx. Duration; De-escalate where possible</a:t>
            </a:r>
          </a:p>
        </p:txBody>
      </p:sp>
      <p:sp>
        <p:nvSpPr>
          <p:cNvPr id="1728517" name="AutoShape 5"/>
          <p:cNvSpPr>
            <a:spLocks noChangeArrowheads="1"/>
          </p:cNvSpPr>
          <p:nvPr/>
        </p:nvSpPr>
        <p:spPr bwMode="auto">
          <a:xfrm>
            <a:off x="4356100" y="3429000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Antibiotics of choice for CAP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2984"/>
          <a:ext cx="85344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4810A-4AA8-4E8C-AE04-FE7BC705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54810A-4AA8-4E8C-AE04-FE7BC7051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DF182-F5A9-4CEC-A48C-EBFC488A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8DF182-F5A9-4CEC-A48C-EBFC488A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580BAD-2004-48F5-8FAA-DFF9FA0B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F580BAD-2004-48F5-8FAA-DFF9FA0B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Pathogenesis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676400" y="1676400"/>
          <a:ext cx="659641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stbleep.com/assets/notes/image/4891_1.jpg"/>
          <p:cNvPicPr>
            <a:picLocks noChangeAspect="1" noChangeArrowheads="1"/>
          </p:cNvPicPr>
          <p:nvPr/>
        </p:nvPicPr>
        <p:blipFill>
          <a:blip r:embed="rId3"/>
          <a:srcRect b="7955"/>
          <a:stretch>
            <a:fillRect/>
          </a:stretch>
        </p:blipFill>
        <p:spPr bwMode="auto">
          <a:xfrm>
            <a:off x="1357290" y="357166"/>
            <a:ext cx="735811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of HCAP, HAP, VAP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Antipseudomonal cephalosporin (</a:t>
            </a:r>
            <a:r>
              <a:rPr lang="en-US" sz="2400" smtClean="0">
                <a:solidFill>
                  <a:srgbClr val="990099"/>
                </a:solidFill>
              </a:rPr>
              <a:t>Cefepime, Ceftazidime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Anti-pseudomonal Carbapenem (</a:t>
            </a:r>
            <a:r>
              <a:rPr lang="en-US" sz="2400" smtClean="0">
                <a:solidFill>
                  <a:srgbClr val="990099"/>
                </a:solidFill>
              </a:rPr>
              <a:t>Imipenem, Meropenem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Beta-Lactamase/Beta-Lactamase Inhibitor (Pip-Tazo – </a:t>
            </a:r>
            <a:r>
              <a:rPr lang="en-US" sz="2400" smtClean="0">
                <a:solidFill>
                  <a:srgbClr val="990099"/>
                </a:solidFill>
              </a:rPr>
              <a:t>Zosyn</a:t>
            </a:r>
            <a:r>
              <a:rPr lang="en-US" sz="2400" smtClean="0"/>
              <a:t>) + Pseudomonal Fluoroquinolone (</a:t>
            </a:r>
            <a:r>
              <a:rPr lang="en-US" sz="2400" smtClean="0">
                <a:solidFill>
                  <a:srgbClr val="990099"/>
                </a:solidFill>
              </a:rPr>
              <a:t>Cipro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Aminoglycoside (</a:t>
            </a:r>
            <a:r>
              <a:rPr lang="en-US" sz="2400" smtClean="0">
                <a:solidFill>
                  <a:srgbClr val="FF0000"/>
                </a:solidFill>
              </a:rPr>
              <a:t>Gentamycin, Amikacin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fastbleep.com/assets/notes/image/4898_1.jpg"/>
          <p:cNvPicPr>
            <a:picLocks noChangeAspect="1" noChangeArrowheads="1"/>
          </p:cNvPicPr>
          <p:nvPr/>
        </p:nvPicPr>
        <p:blipFill>
          <a:blip r:embed="rId3"/>
          <a:srcRect t="46700" r="6364"/>
          <a:stretch>
            <a:fillRect/>
          </a:stretch>
        </p:blipFill>
        <p:spPr bwMode="auto">
          <a:xfrm>
            <a:off x="1285852" y="500042"/>
            <a:ext cx="73581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3600" b="1" i="1">
                <a:solidFill>
                  <a:srgbClr val="66FFFF"/>
                </a:solidFill>
              </a:rPr>
              <a:t>   Supportive measure</a:t>
            </a:r>
            <a:endParaRPr lang="en-US" altLang="zh-CN" sz="2800"/>
          </a:p>
          <a:p>
            <a:r>
              <a:rPr lang="en-US" altLang="zh-CN" sz="2800" b="1"/>
              <a:t>Supportive measure are generally used in</a:t>
            </a:r>
          </a:p>
          <a:p>
            <a:r>
              <a:rPr lang="en-US" altLang="zh-CN" sz="2800" b="1"/>
              <a:t>the initial management of acute pneumo-</a:t>
            </a:r>
          </a:p>
          <a:p>
            <a:r>
              <a:rPr lang="en-US" altLang="zh-CN" sz="2800" b="1"/>
              <a:t>coccal pneumonia, such measures include </a:t>
            </a:r>
          </a:p>
          <a:p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Bed rest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Monitoring vital signs and urine output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Administering an occasional analgesic to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relieve pleuritic pain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Replacing fluids, if the patient is dehydrated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Correcting electrolytes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Oxygen therapy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kumimoji="0" lang="en-US" altLang="zh-CN" sz="3600" b="1" i="1">
                <a:solidFill>
                  <a:srgbClr val="66FFFF"/>
                </a:solidFill>
              </a:rPr>
              <a:t>Prognosis</a:t>
            </a:r>
            <a:endParaRPr kumimoji="0" lang="en-US" altLang="zh-CN" sz="4400" i="1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52538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Prognosis is much better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Any of the following factors makes the prognosis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less favorable and convalescence more prolonged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elderly: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 </a:t>
            </a:r>
            <a:r>
              <a:rPr kumimoji="0" lang="en-US" altLang="zh-CN" sz="2800" b="1"/>
              <a:t> involvement of 2 or more lobes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</a:t>
            </a:r>
            <a:r>
              <a:rPr kumimoji="0" lang="en-US" altLang="zh-CN" sz="2800" b="1"/>
              <a:t>  underlying chronic diseases (heart lung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    kidney) normal temperature and WBC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    count &lt;5000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</a:t>
            </a:r>
            <a:r>
              <a:rPr kumimoji="0" lang="en-US" altLang="zh-CN" sz="2800" b="1"/>
              <a:t>  immunodeficiency with severe complication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Prevention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/>
              <a:t>  </a:t>
            </a:r>
            <a:r>
              <a:rPr lang="en-US" altLang="zh-CN" sz="2400" b="1"/>
              <a:t>The most important preventive tool  available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is  using a poly  valent pneumococcal  vaccine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in those with  chronic  lung  diseases,  chronic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liver diseases,  splenectomy,  diabetes mellitus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and aged</a:t>
            </a:r>
          </a:p>
        </p:txBody>
      </p:sp>
      <p:pic>
        <p:nvPicPr>
          <p:cNvPr id="28677" name="Picture 1029" descr="pp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773238"/>
            <a:ext cx="3692525" cy="4321175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Questions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1.What is the differences between CAP and HAP?</a:t>
            </a:r>
          </a:p>
          <a:p>
            <a:r>
              <a:rPr lang="en-US" altLang="zh-CN"/>
              <a:t>2.What is the standard of sever pneumonia?</a:t>
            </a:r>
          </a:p>
          <a:p>
            <a:r>
              <a:rPr lang="en-US" altLang="zh-CN"/>
              <a:t>3.what are the principals of antibiotic     therapy of various of pneumonias?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 flipH="1">
            <a:off x="9143999" y="428604"/>
            <a:ext cx="45719" cy="142876"/>
          </a:xfrm>
        </p:spPr>
      </p:sp>
      <p:sp>
        <p:nvSpPr>
          <p:cNvPr id="6" name="Rectangle 5"/>
          <p:cNvSpPr/>
          <p:nvPr/>
        </p:nvSpPr>
        <p:spPr bwMode="auto">
          <a:xfrm>
            <a:off x="1214414" y="357166"/>
            <a:ext cx="1857388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Colonisation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86116" y="357166"/>
            <a:ext cx="1428760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Air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00628" y="357166"/>
            <a:ext cx="1785950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Non pulmonary infection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929454" y="357166"/>
            <a:ext cx="1928826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Contagious infection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357290" y="2357430"/>
            <a:ext cx="1571636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Aspiration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57554" y="2357430"/>
            <a:ext cx="1500198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Inhalation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072066" y="2357430"/>
            <a:ext cx="1571636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Blood stream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29454" y="2357430"/>
            <a:ext cx="1785950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Direct/ Extension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28860" y="4786322"/>
            <a:ext cx="4857784" cy="207167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</a:t>
            </a: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Lung </a:t>
            </a: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Defences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P</a:t>
            </a:r>
            <a:r>
              <a:rPr kumimoji="1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neumonia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28794" y="1500174"/>
            <a:ext cx="357190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714744" y="1500174"/>
            <a:ext cx="428628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5429256" y="1571612"/>
            <a:ext cx="428628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7500958" y="1571612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3929058" y="3857628"/>
            <a:ext cx="428628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5643570" y="3786190"/>
            <a:ext cx="357190" cy="8572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428860" y="3714752"/>
            <a:ext cx="428628" cy="9286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000892" y="3714752"/>
            <a:ext cx="285752" cy="8572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57686" y="5286388"/>
            <a:ext cx="484632" cy="8355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8" name="Picture 1030" descr="pneumonia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8172450" cy="555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 descr="p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349500"/>
            <a:ext cx="3313113" cy="3133725"/>
          </a:xfrm>
          <a:prstGeom prst="rect">
            <a:avLst/>
          </a:prstGeom>
          <a:noFill/>
        </p:spPr>
      </p:pic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pathogenesis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800"/>
              <a:t>Pneumococci usually reach the lungs by inhalation or aspiration. They lodge in the bronchioles, proliferation and initiate an inflammatory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500042"/>
            <a:ext cx="321471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66FFFF"/>
                </a:solidFill>
              </a:rPr>
              <a:t>Pathology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214554"/>
            <a:ext cx="4143404" cy="428628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Congestion</a:t>
            </a:r>
            <a:r>
              <a:rPr lang="en-US" sz="2800" dirty="0" smtClean="0"/>
              <a:t>(from 12 h to 3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 </a:t>
            </a:r>
            <a:r>
              <a:rPr lang="en-US" altLang="zh-CN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(1­3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Grey </a:t>
            </a:r>
            <a:r>
              <a:rPr lang="en-US" altLang="zh-CN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(2­6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Resolution</a:t>
            </a:r>
            <a:r>
              <a:rPr lang="en-US" altLang="zh-CN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stage of completion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</a:t>
            </a:r>
          </a:p>
        </p:txBody>
      </p:sp>
      <p:pic>
        <p:nvPicPr>
          <p:cNvPr id="275458" name="Picture 2" descr="https://s3.amazonaws.com/healthtap-public/ht-staging/user_answer/reference_image/2208/large/Pneumonia.jpeg?1344911530"/>
          <p:cNvPicPr>
            <a:picLocks noChangeAspect="1" noChangeArrowheads="1"/>
          </p:cNvPicPr>
          <p:nvPr/>
        </p:nvPicPr>
        <p:blipFill>
          <a:blip r:embed="rId3"/>
          <a:srcRect r="31250"/>
          <a:stretch>
            <a:fillRect/>
          </a:stretch>
        </p:blipFill>
        <p:spPr bwMode="auto">
          <a:xfrm>
            <a:off x="5000628" y="2000240"/>
            <a:ext cx="3929090" cy="443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狂热型模板">
  <a:themeElements>
    <a:clrScheme name="">
      <a:dk1>
        <a:srgbClr val="5F5F5F"/>
      </a:dk1>
      <a:lt1>
        <a:srgbClr val="FFFF00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00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狂热型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狂热型模板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Office\Templates\演示文稿设计\狂热型模板.pot</Template>
  <TotalTime>3071</TotalTime>
  <Words>1380</Words>
  <Application>Microsoft Office PowerPoint</Application>
  <PresentationFormat>On-screen Show (4:3)</PresentationFormat>
  <Paragraphs>408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宋体</vt:lpstr>
      <vt:lpstr>Albertus Medium</vt:lpstr>
      <vt:lpstr>Arial Narrow</vt:lpstr>
      <vt:lpstr>Calibri</vt:lpstr>
      <vt:lpstr>楷体_GB2312</vt:lpstr>
      <vt:lpstr>Monotype Sorts</vt:lpstr>
      <vt:lpstr>Times New Roman</vt:lpstr>
      <vt:lpstr>Wingdings</vt:lpstr>
      <vt:lpstr>狂热型模板</vt:lpstr>
      <vt:lpstr>PowerPoint Presentation</vt:lpstr>
      <vt:lpstr>Definition</vt:lpstr>
      <vt:lpstr>Epidemiology</vt:lpstr>
      <vt:lpstr>Etiology</vt:lpstr>
      <vt:lpstr>CAP – Pathogenesis</vt:lpstr>
      <vt:lpstr>PowerPoint Presentation</vt:lpstr>
      <vt:lpstr>PowerPoint Presentation</vt:lpstr>
      <vt:lpstr>pathogenesis</vt:lpstr>
      <vt:lpstr>Pathology</vt:lpstr>
      <vt:lpstr>Congestion</vt:lpstr>
      <vt:lpstr>Red hepatization </vt:lpstr>
      <vt:lpstr>Grey hepatization</vt:lpstr>
      <vt:lpstr>PowerPoint Presentation</vt:lpstr>
      <vt:lpstr>classification</vt:lpstr>
      <vt:lpstr>Anatomist</vt:lpstr>
      <vt:lpstr>Microbiologist</vt:lpstr>
      <vt:lpstr>Bacterial More common</vt:lpstr>
      <vt:lpstr>Non bacterial pneumonia</vt:lpstr>
      <vt:lpstr>PowerPoint Presentation</vt:lpstr>
      <vt:lpstr>CAP – The Two Types of Presentations</vt:lpstr>
      <vt:lpstr>Ⅰ.Classification by pathogen</vt:lpstr>
      <vt:lpstr>Bacterial /Fungal /Viral pneumonia</vt:lpstr>
      <vt:lpstr>       Atypical pneumonia</vt:lpstr>
      <vt:lpstr>Fungal pneumonia</vt:lpstr>
      <vt:lpstr>Viral  pneumonia</vt:lpstr>
      <vt:lpstr>Ⅱ. Classification by anatomy</vt:lpstr>
      <vt:lpstr>Lobar pneumonia</vt:lpstr>
      <vt:lpstr>Lobular pneumonia</vt:lpstr>
      <vt:lpstr>Interstitial pneumonia</vt:lpstr>
      <vt:lpstr>Classification by acquired environment</vt:lpstr>
      <vt:lpstr>Community Acquired Pneumonia </vt:lpstr>
      <vt:lpstr>PowerPoint Presentation</vt:lpstr>
      <vt:lpstr>  Hospital Acquired Pneumonia</vt:lpstr>
      <vt:lpstr>Differential Diagnosis</vt:lpstr>
      <vt:lpstr>                Diagnosis</vt:lpstr>
      <vt:lpstr>signs</vt:lpstr>
      <vt:lpstr>Laboratory examinations</vt:lpstr>
      <vt:lpstr>Laboratory examinations </vt:lpstr>
      <vt:lpstr>X-ray examination</vt:lpstr>
      <vt:lpstr>X-ray examination</vt:lpstr>
      <vt:lpstr>PowerPoint Presentation</vt:lpstr>
      <vt:lpstr>CT</vt:lpstr>
      <vt:lpstr>Special Clues on Chest X-ray</vt:lpstr>
      <vt:lpstr>           Complications</vt:lpstr>
      <vt:lpstr>CAP – Evaluation of a Patient</vt:lpstr>
      <vt:lpstr>Treatments</vt:lpstr>
      <vt:lpstr>Traditional Treatment Paradigm</vt:lpstr>
      <vt:lpstr>New Treatment Paradigm</vt:lpstr>
      <vt:lpstr>Antibiotics of choice for CAP</vt:lpstr>
      <vt:lpstr>PowerPoint Presentation</vt:lpstr>
      <vt:lpstr>Treatment of HCAP, HAP, VAP</vt:lpstr>
      <vt:lpstr>PowerPoint Presentation</vt:lpstr>
      <vt:lpstr>PowerPoint Presentation</vt:lpstr>
      <vt:lpstr>PowerPoint Presentation</vt:lpstr>
      <vt:lpstr>Prevention</vt:lpstr>
      <vt:lpstr>Questions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钟鸣</dc:creator>
  <cp:lastModifiedBy>star</cp:lastModifiedBy>
  <cp:revision>322</cp:revision>
  <dcterms:created xsi:type="dcterms:W3CDTF">2001-08-19T13:02:16Z</dcterms:created>
  <dcterms:modified xsi:type="dcterms:W3CDTF">2020-08-13T10:33:34Z</dcterms:modified>
</cp:coreProperties>
</file>