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DEA8A-F6BE-4595-9BDD-74302BCB38C6}" type="datetimeFigureOut">
              <a:rPr lang="en-US" smtClean="0"/>
              <a:pPr/>
              <a:t>14-Aug-20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1D27-2CD9-415D-A2AA-921749A8FB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ANAM\Documents\new\IMG_226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12268200" cy="71437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86400" y="4648200"/>
            <a:ext cx="3657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Dr.Jayshri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Mehta,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Professor,</a:t>
            </a:r>
          </a:p>
          <a:p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Dept.of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Anaesthesia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SBKS MI &amp; </a:t>
            </a:r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RC,Piparia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ANAM\Documents\new\IMG_227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ANAM\Documents\new\IMG_227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ANAM\Documents\new\IMG_227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ANAM\Documents\new\IMG_227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ANAM\Documents\new\IMG_227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ANAM\Documents\new\IMG_227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ANAM\Documents\new\IMG_228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SANAM\Documents\new\IMG_228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ANAM\Documents\new\IMG_228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192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ANAM\Documents\new\IMG_22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-28575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ANAM\Documents\new\IMG_226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-28575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ANAM\Documents\new\IMG_228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-28575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ANAM\Documents\new\IMG_228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ANAM\Documents\new\IMG_228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-28575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ANAM\Documents\new\IMG_228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78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ANAM\Documents\new\IMG_228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0"/>
            <a:ext cx="1107088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Users\SANAM\Documents\new\IMG_229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ANAM\Documents\new\IMG_229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SANAM\Documents\new\IMG_229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ANAM\Documents\new\IMG_229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26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ANAM\Documents\new\IMG_229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26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NAM\Documents\new\IMG_226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2600" y="-285751"/>
            <a:ext cx="12706351" cy="7143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ANAM\Documents\new\IMG_229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SANAM\Documents\new\IMG_229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SANAM\Documents\new\IMG_229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574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ANAM\Documents\new\IMG_23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SANAM\Documents\new\IMG_23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SANAM\Documents\new\IMG_23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SANAM\Documents\new\IMG_23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52600" y="-28575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ANAM\Documents\new\IMG_23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-609600"/>
            <a:ext cx="12706350" cy="746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ANAM\Documents\new\IMG_23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-28575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SANAM\Documents\new\IMG_23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ANAM\Documents\new\IMG_226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12706351" cy="7143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C:\Users\SANAM\Documents\new\IMG_23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ANAM\Documents\new\IMG_226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0"/>
            <a:ext cx="12706351" cy="7143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ANAM\Documents\new\IMG_22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0" y="-285751"/>
            <a:ext cx="12706350" cy="7143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ANAM\Documents\new\IMG_22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00" y="0"/>
            <a:ext cx="12706351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ANAM\Documents\new\IMG_227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1200" y="-285751"/>
            <a:ext cx="12706350" cy="7143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ANAM\Documents\new\IMG_227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0"/>
            <a:ext cx="12706350" cy="7143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11</Words>
  <Application>Microsoft Office PowerPoint</Application>
  <PresentationFormat>On-screen Show (4:3)</PresentationFormat>
  <Paragraphs>4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SANAM</dc:creator>
  <cp:lastModifiedBy>user</cp:lastModifiedBy>
  <cp:revision>4</cp:revision>
  <dcterms:created xsi:type="dcterms:W3CDTF">2019-09-10T14:24:27Z</dcterms:created>
  <dcterms:modified xsi:type="dcterms:W3CDTF">2020-08-14T09:40:02Z</dcterms:modified>
</cp:coreProperties>
</file>