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Spontaneous intracranial </a:t>
            </a:r>
            <a:r>
              <a:rPr lang="en-US" b="1" dirty="0" err="1" smtClean="0"/>
              <a:t>haemorrhage</a:t>
            </a:r>
            <a:r>
              <a:rPr lang="en-US" b="1" dirty="0" smtClean="0"/>
              <a:t> : A rare presentation of </a:t>
            </a:r>
            <a:r>
              <a:rPr lang="en-US" b="1" dirty="0" err="1" smtClean="0"/>
              <a:t>Arachnoid</a:t>
            </a:r>
            <a:r>
              <a:rPr lang="en-US" b="1" dirty="0" smtClean="0"/>
              <a:t> cyst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>                    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2971800"/>
            <a:ext cx="2781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Dr</a:t>
            </a:r>
            <a:r>
              <a:rPr lang="en-US" dirty="0" smtClean="0"/>
              <a:t>. Chandra </a:t>
            </a:r>
            <a:r>
              <a:rPr lang="en-US" dirty="0" err="1" smtClean="0"/>
              <a:t>Raychaudhari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14-year-old boy presented with acute onset headache and three episodes of vomiting followed by brief loss of consciousness. </a:t>
            </a:r>
          </a:p>
          <a:p>
            <a:r>
              <a:rPr lang="en-US" dirty="0" smtClean="0"/>
              <a:t>There was no history of trauma or head injury. No other co-morbid conditions. </a:t>
            </a:r>
          </a:p>
          <a:p>
            <a:r>
              <a:rPr lang="en-US" dirty="0" smtClean="0"/>
              <a:t>Patient was advised plain and contrast CT scan and MRI.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304800"/>
            <a:ext cx="42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CT</a:t>
            </a:r>
            <a:endParaRPr lang="en-US" dirty="0"/>
          </a:p>
        </p:txBody>
      </p:sp>
      <p:pic>
        <p:nvPicPr>
          <p:cNvPr id="1026" name="Picture 2" descr="http://www.eurorad.org/mediafiles/eurorad/0000011511/000001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71" y="1066800"/>
            <a:ext cx="9106829" cy="32670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00200" y="4876800"/>
            <a:ext cx="571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Plain and contrast CT axial images show a non-enhancing mildly </a:t>
            </a:r>
            <a:r>
              <a:rPr lang="en-US" dirty="0" err="1" smtClean="0"/>
              <a:t>hyperdense</a:t>
            </a:r>
            <a:r>
              <a:rPr lang="en-US" dirty="0" smtClean="0"/>
              <a:t> lesion in the left sylvian fissure with a </a:t>
            </a:r>
            <a:r>
              <a:rPr lang="en-US" dirty="0" err="1" smtClean="0"/>
              <a:t>hyperdense</a:t>
            </a:r>
            <a:r>
              <a:rPr lang="en-US" dirty="0" smtClean="0"/>
              <a:t> </a:t>
            </a:r>
            <a:r>
              <a:rPr lang="en-US" dirty="0" err="1" smtClean="0"/>
              <a:t>crescentic</a:t>
            </a:r>
            <a:r>
              <a:rPr lang="en-US" dirty="0" smtClean="0"/>
              <a:t> subdural </a:t>
            </a:r>
            <a:r>
              <a:rPr lang="en-US" dirty="0" err="1" smtClean="0"/>
              <a:t>haematoma</a:t>
            </a:r>
            <a:r>
              <a:rPr lang="en-US" dirty="0" smtClean="0"/>
              <a:t> in the left frontal region.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MRI</a:t>
            </a:r>
            <a:endParaRPr lang="en-US" dirty="0"/>
          </a:p>
        </p:txBody>
      </p:sp>
      <p:pic>
        <p:nvPicPr>
          <p:cNvPr id="16386" name="Picture 2" descr="http://www.eurorad.org/mediafiles/eurorad/0000011511/000002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002594" cy="47815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914400" y="5715000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Axial and coronal T2W MR images show a thin-walled cystic lesion with hypointense contents in the left sylvian fissure, with hyperintense left convexity subdural collection.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eurorad.org/mediafiles/eurorad/0000011511/000003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525346" cy="430530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38200" y="5715000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Axial and Coronal FLAIR images show the hyperintense cystic lesion in the left sylvian fissure with fluid-fluid level and left convexity subdural collection.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334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eurorad.org/mediafiles/eurorad/0000011511/000004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1" y="990600"/>
            <a:ext cx="8953499" cy="35814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09800" y="1524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53340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Plain and contrast </a:t>
            </a:r>
            <a:r>
              <a:rPr lang="en-US" dirty="0" err="1" smtClean="0"/>
              <a:t>sagittal</a:t>
            </a:r>
            <a:r>
              <a:rPr lang="en-US" dirty="0" smtClean="0"/>
              <a:t> T1W MR images show the sylvian fissure arachnoid cyst with left convexity fluid collection.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Diffrential</a:t>
            </a:r>
            <a:r>
              <a:rPr lang="en-US" dirty="0" smtClean="0"/>
              <a:t>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Epidermoid cyst</a:t>
            </a:r>
          </a:p>
          <a:p>
            <a:r>
              <a:rPr lang="en-US" dirty="0" err="1" smtClean="0"/>
              <a:t>Porencephalic</a:t>
            </a:r>
            <a:r>
              <a:rPr lang="en-US" dirty="0" smtClean="0"/>
              <a:t> cyst</a:t>
            </a:r>
          </a:p>
          <a:p>
            <a:r>
              <a:rPr lang="en-US" dirty="0" smtClean="0"/>
              <a:t>Chronic subdural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r>
              <a:rPr lang="en-US" dirty="0" smtClean="0"/>
              <a:t>Subdural hygroma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Arachnoid cysts demonstrate non-enhancing, well circumscribed, non-calcified, and extra-axial cystic mass lesions on CT or MR.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Arachnoid cysts constitute 1 % of intracranial space occupying lesions, and their detection has increased with the use of CT and MRI.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4800" dirty="0" smtClean="0"/>
          </a:p>
          <a:p>
            <a:pPr>
              <a:buNone/>
            </a:pPr>
            <a:endParaRPr lang="en-IN" sz="4800" dirty="0" smtClean="0"/>
          </a:p>
          <a:p>
            <a:pPr>
              <a:buNone/>
            </a:pPr>
            <a:r>
              <a:rPr lang="en-IN" sz="4800" dirty="0" smtClean="0"/>
              <a:t>                   THANK YOU</a:t>
            </a:r>
            <a:endParaRPr lang="en-IN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225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Spontaneous intracranial haemorrhage : A rare presentation of Arachnoid cyst                          </vt:lpstr>
      <vt:lpstr>Clinical Presentation</vt:lpstr>
      <vt:lpstr>Slide 3</vt:lpstr>
      <vt:lpstr>Slide 4</vt:lpstr>
      <vt:lpstr>Slide 5</vt:lpstr>
      <vt:lpstr>Slide 6</vt:lpstr>
      <vt:lpstr>Diffrential Diagnosis</vt:lpstr>
      <vt:lpstr>Conclusion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Spontaneous intracranial haemorrhage : A rare presentation of Arachnoid cyst </dc:title>
  <dc:creator/>
  <cp:lastModifiedBy>user</cp:lastModifiedBy>
  <cp:revision>5</cp:revision>
  <dcterms:created xsi:type="dcterms:W3CDTF">2006-08-16T00:00:00Z</dcterms:created>
  <dcterms:modified xsi:type="dcterms:W3CDTF">2020-08-17T06:36:59Z</dcterms:modified>
</cp:coreProperties>
</file>