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1547-CA36-46C7-8468-4008D4E782E6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9047E-A6F1-46AF-B0F7-9C8504F3B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1547-CA36-46C7-8468-4008D4E782E6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9047E-A6F1-46AF-B0F7-9C8504F3B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1547-CA36-46C7-8468-4008D4E782E6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9047E-A6F1-46AF-B0F7-9C8504F3B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1547-CA36-46C7-8468-4008D4E782E6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9047E-A6F1-46AF-B0F7-9C8504F3B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1547-CA36-46C7-8468-4008D4E782E6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9047E-A6F1-46AF-B0F7-9C8504F3B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1547-CA36-46C7-8468-4008D4E782E6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9047E-A6F1-46AF-B0F7-9C8504F3B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1547-CA36-46C7-8468-4008D4E782E6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9047E-A6F1-46AF-B0F7-9C8504F3B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1547-CA36-46C7-8468-4008D4E782E6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9047E-A6F1-46AF-B0F7-9C8504F3B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1547-CA36-46C7-8468-4008D4E782E6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9047E-A6F1-46AF-B0F7-9C8504F3B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1547-CA36-46C7-8468-4008D4E782E6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9047E-A6F1-46AF-B0F7-9C8504F3B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1547-CA36-46C7-8468-4008D4E782E6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9047E-A6F1-46AF-B0F7-9C8504F3B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01547-CA36-46C7-8468-4008D4E782E6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9047E-A6F1-46AF-B0F7-9C8504F3B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Testicular </a:t>
            </a:r>
            <a:r>
              <a:rPr lang="en-US" dirty="0" err="1"/>
              <a:t>Microlithiasis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- </a:t>
            </a:r>
            <a:r>
              <a:rPr lang="en-US" dirty="0" smtClean="0"/>
              <a:t>Dr. </a:t>
            </a:r>
            <a:r>
              <a:rPr lang="en-US" dirty="0" err="1" smtClean="0"/>
              <a:t>Tushar</a:t>
            </a:r>
            <a:r>
              <a:rPr lang="en-US" dirty="0" smtClean="0"/>
              <a:t> </a:t>
            </a:r>
            <a:r>
              <a:rPr lang="en-US" dirty="0" err="1" smtClean="0"/>
              <a:t>Vaishnav</a:t>
            </a:r>
            <a:r>
              <a:rPr lang="en-US" smtClean="0"/>
              <a:t> 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Clinical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Patient consulted </a:t>
            </a:r>
            <a:r>
              <a:rPr lang="en-US" dirty="0"/>
              <a:t>the out-patient department of urology with increasing pain in his right testis. His </a:t>
            </a:r>
            <a:r>
              <a:rPr lang="en-US" dirty="0" smtClean="0"/>
              <a:t>clinical history </a:t>
            </a:r>
            <a:r>
              <a:rPr lang="en-US" dirty="0"/>
              <a:t>was non relevant. There was also no history of abnormal testicular descent. On </a:t>
            </a:r>
            <a:r>
              <a:rPr lang="en-US" dirty="0" smtClean="0"/>
              <a:t>physical examination </a:t>
            </a:r>
            <a:r>
              <a:rPr lang="en-US" dirty="0"/>
              <a:t>the right testis was slightly larger than the left. Ultrasound examination of </a:t>
            </a:r>
            <a:r>
              <a:rPr lang="en-US" dirty="0" smtClean="0"/>
              <a:t>both testicles </a:t>
            </a:r>
            <a:r>
              <a:rPr lang="en-US" dirty="0"/>
              <a:t>was performed.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/>
              <a:t>Imaging </a:t>
            </a:r>
            <a:r>
              <a:rPr lang="en-US" b="1" dirty="0" smtClean="0"/>
              <a:t>Findings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3100" dirty="0"/>
              <a:t>Ultrasonography of the left testis shows multiple small, bright echogenic foci </a:t>
            </a:r>
            <a:r>
              <a:rPr lang="en-US" sz="3100" dirty="0" smtClean="0"/>
              <a:t>scattered through-out </a:t>
            </a:r>
            <a:r>
              <a:rPr lang="en-US" sz="3100" dirty="0"/>
              <a:t>the whole testicular parenchyma, «snow storm» sign, characteristic of </a:t>
            </a:r>
            <a:r>
              <a:rPr lang="en-US" sz="3100" dirty="0" smtClean="0"/>
              <a:t>testicular </a:t>
            </a:r>
            <a:r>
              <a:rPr lang="en-US" sz="3100" dirty="0" err="1" smtClean="0"/>
              <a:t>microlithiasis</a:t>
            </a:r>
            <a:r>
              <a:rPr lang="en-US" sz="2200" dirty="0"/>
              <a:t>.</a:t>
            </a:r>
            <a:endParaRPr lang="en-US" sz="20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2590800"/>
            <a:ext cx="4133850" cy="3934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2800" dirty="0"/>
              <a:t>Ultrasonography of the right testis demonstrates an oval, </a:t>
            </a:r>
            <a:r>
              <a:rPr lang="en-US" sz="2800" dirty="0" err="1"/>
              <a:t>isoechogenic</a:t>
            </a:r>
            <a:r>
              <a:rPr lang="en-US" sz="2800" dirty="0"/>
              <a:t> and </a:t>
            </a:r>
            <a:r>
              <a:rPr lang="en-US" sz="2800" dirty="0" smtClean="0"/>
              <a:t>slightly inhomogeneous </a:t>
            </a:r>
            <a:r>
              <a:rPr lang="en-US" sz="2800" dirty="0" err="1"/>
              <a:t>intratesticular</a:t>
            </a:r>
            <a:r>
              <a:rPr lang="en-US" sz="2800" dirty="0"/>
              <a:t> space-occupying lesion. The lesion is surrounded by </a:t>
            </a:r>
            <a:r>
              <a:rPr lang="en-US" sz="2800" dirty="0" smtClean="0"/>
              <a:t>an incomplete </a:t>
            </a:r>
            <a:r>
              <a:rPr lang="en-US" sz="2800" dirty="0" err="1"/>
              <a:t>hypoechoic</a:t>
            </a:r>
            <a:r>
              <a:rPr lang="en-US" sz="2800" dirty="0"/>
              <a:t> </a:t>
            </a:r>
            <a:r>
              <a:rPr lang="en-US" sz="2800" dirty="0" smtClean="0"/>
              <a:t>rim.</a:t>
            </a:r>
            <a:endParaRPr lang="en-US" sz="28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2590800"/>
            <a:ext cx="5334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Multiple calcifications or testicular </a:t>
            </a:r>
            <a:r>
              <a:rPr lang="en-US" sz="2800" dirty="0" err="1"/>
              <a:t>microlithiasis</a:t>
            </a:r>
            <a:r>
              <a:rPr lang="en-US" sz="2800" dirty="0"/>
              <a:t> (TM) is an uncommon, </a:t>
            </a:r>
            <a:r>
              <a:rPr lang="en-US" sz="2800" dirty="0" smtClean="0"/>
              <a:t>asymptomatic, non-progressive </a:t>
            </a:r>
            <a:r>
              <a:rPr lang="en-US" sz="2800" dirty="0"/>
              <a:t>abnormality which is usually discovered incidentally during an </a:t>
            </a:r>
            <a:r>
              <a:rPr lang="en-US" sz="2800" dirty="0" smtClean="0"/>
              <a:t>ultrasound examination </a:t>
            </a:r>
            <a:r>
              <a:rPr lang="en-US" sz="2800" dirty="0"/>
              <a:t>of the testis. The </a:t>
            </a:r>
            <a:r>
              <a:rPr lang="en-US" sz="2800" dirty="0" err="1"/>
              <a:t>sonographic</a:t>
            </a:r>
            <a:r>
              <a:rPr lang="en-US" sz="2800" dirty="0"/>
              <a:t> image of TM is characteristic. It appears as a </a:t>
            </a:r>
            <a:r>
              <a:rPr lang="en-US" sz="2800" dirty="0" smtClean="0"/>
              <a:t>diffuse speckled </a:t>
            </a:r>
            <a:r>
              <a:rPr lang="en-US" sz="2800" dirty="0"/>
              <a:t>pattern with multiple small, echogenic foci scattered throughout the testis, measuring </a:t>
            </a:r>
            <a:r>
              <a:rPr lang="en-US" sz="2800" dirty="0" smtClean="0"/>
              <a:t>2mm </a:t>
            </a:r>
            <a:r>
              <a:rPr lang="en-US" sz="2800" dirty="0" err="1" smtClean="0"/>
              <a:t>orless</a:t>
            </a:r>
            <a:r>
              <a:rPr lang="en-US" sz="2800" dirty="0" smtClean="0"/>
              <a:t> </a:t>
            </a:r>
            <a:r>
              <a:rPr lang="en-US" sz="2800" dirty="0"/>
              <a:t>in diameter. A space-occupying lesion in such testis can be easily detected. </a:t>
            </a:r>
            <a:r>
              <a:rPr lang="en-US" sz="2800" dirty="0" smtClean="0"/>
              <a:t>Testicular </a:t>
            </a:r>
            <a:r>
              <a:rPr lang="en-US" sz="2800" dirty="0" err="1" smtClean="0"/>
              <a:t>microlithiasis</a:t>
            </a:r>
            <a:r>
              <a:rPr lang="en-US" sz="2800" dirty="0" smtClean="0"/>
              <a:t> </a:t>
            </a:r>
            <a:r>
              <a:rPr lang="en-US" sz="2800" dirty="0"/>
              <a:t>is usually bilateral, but it may be asymmetric.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895600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b="1" dirty="0" smtClean="0"/>
              <a:t>THANK YOU</a:t>
            </a:r>
            <a:endParaRPr lang="en-US" sz="4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178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Testicular Microlithiasis</vt:lpstr>
      <vt:lpstr>Clinical History</vt:lpstr>
      <vt:lpstr>Imaging Findings Ultrasonography of the left testis shows multiple small, bright echogenic foci scattered through-out the whole testicular parenchyma, «snow storm» sign, characteristic of testicular microlithiasis.</vt:lpstr>
      <vt:lpstr>Ultrasonography of the right testis demonstrates an oval, isoechogenic and slightly inhomogeneous intratesticular space-occupying lesion. The lesion is surrounded by an incomplete hypoechoic rim.</vt:lpstr>
      <vt:lpstr>Discussion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Testicular Microlithiasis</dc:title>
  <dc:creator>ASAD</dc:creator>
  <cp:lastModifiedBy>user</cp:lastModifiedBy>
  <cp:revision>3</cp:revision>
  <dcterms:created xsi:type="dcterms:W3CDTF">2014-04-22T17:02:17Z</dcterms:created>
  <dcterms:modified xsi:type="dcterms:W3CDTF">2020-08-17T06:39:49Z</dcterms:modified>
</cp:coreProperties>
</file>