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Thoracic aortic aneurysm: case report 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chemeClr val="tx1"/>
                </a:solidFill>
              </a:rPr>
              <a:t>- </a:t>
            </a:r>
            <a:r>
              <a:rPr lang="en-US" dirty="0" smtClean="0"/>
              <a:t>Dr. </a:t>
            </a:r>
            <a:r>
              <a:rPr lang="en-US" dirty="0" err="1" smtClean="0"/>
              <a:t>ParthivBrahmbhatt</a:t>
            </a:r>
            <a:r>
              <a:rPr lang="en-US" smtClean="0"/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 64-year-old British white lady presented with sudden onset sharp central chest pain of one hour duration with non-specific electrocardiographic findings and negative </a:t>
            </a:r>
            <a:r>
              <a:rPr lang="en-US" dirty="0" err="1" smtClean="0">
                <a:solidFill>
                  <a:schemeClr val="tx1"/>
                </a:solidFill>
              </a:rPr>
              <a:t>Troponin</a:t>
            </a:r>
            <a:r>
              <a:rPr lang="en-US" dirty="0" smtClean="0">
                <a:solidFill>
                  <a:schemeClr val="tx1"/>
                </a:solidFill>
              </a:rPr>
              <a:t> I test. She underwent Computed Tomography </a:t>
            </a:r>
            <a:r>
              <a:rPr lang="en-US" dirty="0" err="1" smtClean="0">
                <a:solidFill>
                  <a:schemeClr val="tx1"/>
                </a:solidFill>
              </a:rPr>
              <a:t>Aortography</a:t>
            </a:r>
            <a:r>
              <a:rPr lang="en-US" dirty="0" smtClean="0">
                <a:solidFill>
                  <a:schemeClr val="tx1"/>
                </a:solidFill>
              </a:rPr>
              <a:t> (CTA) and was sent for surgical management.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P.A VIEW AND LATERAL VIEW</a:t>
            </a:r>
            <a:endParaRPr lang="en-US" dirty="0"/>
          </a:p>
        </p:txBody>
      </p:sp>
      <p:pic>
        <p:nvPicPr>
          <p:cNvPr id="1026" name="Picture 2" descr="C:\Documents and Settings\xray\Desktop\000001_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52600"/>
            <a:ext cx="4477766" cy="4648200"/>
          </a:xfrm>
          <a:prstGeom prst="rect">
            <a:avLst/>
          </a:prstGeom>
          <a:noFill/>
        </p:spPr>
      </p:pic>
      <p:pic>
        <p:nvPicPr>
          <p:cNvPr id="1030" name="Picture 6" descr="C:\Documents and Settings\xray\Desktop\000003_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600200"/>
            <a:ext cx="3690112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5638800" cy="6858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CT </a:t>
            </a:r>
            <a:r>
              <a:rPr lang="en-US" dirty="0" err="1" smtClean="0"/>
              <a:t>Aortography</a:t>
            </a:r>
            <a:r>
              <a:rPr lang="en-US" dirty="0" smtClean="0"/>
              <a:t> scout film showed widening of the </a:t>
            </a:r>
            <a:r>
              <a:rPr lang="en-US" dirty="0" err="1" smtClean="0"/>
              <a:t>mediastinum</a:t>
            </a:r>
            <a:r>
              <a:rPr lang="en-US" dirty="0" smtClean="0"/>
              <a:t> with curvilinear peripheral calcification, marginally increased in comparison with 3 years old X-ray chest. Non-contrast enhanced CT (NECT) images confirmed atherosclerotic dilatation of ascending aorta. Calcification was circumferential with no evidence of </a:t>
            </a:r>
            <a:r>
              <a:rPr lang="en-US" dirty="0" err="1" smtClean="0"/>
              <a:t>haematoma</a:t>
            </a:r>
            <a:r>
              <a:rPr lang="en-US" dirty="0" smtClean="0"/>
              <a:t> or thrombus formation. Axial contrast enhanced CT (CECT) images revealed dilated ascending aorta filling almost all of the </a:t>
            </a:r>
            <a:r>
              <a:rPr lang="en-US" dirty="0" err="1" smtClean="0"/>
              <a:t>mediastinum</a:t>
            </a:r>
            <a:r>
              <a:rPr lang="en-US" dirty="0" smtClean="0"/>
              <a:t> with some evidence of compression over the surrounding structures. Computer assisted </a:t>
            </a:r>
            <a:r>
              <a:rPr lang="en-US" dirty="0" err="1" smtClean="0"/>
              <a:t>sagittal</a:t>
            </a:r>
            <a:r>
              <a:rPr lang="en-US" dirty="0" smtClean="0"/>
              <a:t> and coronal reformatted images depicted dilatation of ascending aorta. The whole of the ascending aorta was </a:t>
            </a:r>
            <a:r>
              <a:rPr lang="en-US" dirty="0" err="1" smtClean="0"/>
              <a:t>aneurysmal</a:t>
            </a:r>
            <a:r>
              <a:rPr lang="en-US" dirty="0" smtClean="0"/>
              <a:t> in </a:t>
            </a:r>
            <a:r>
              <a:rPr lang="en-US" dirty="0" err="1" smtClean="0"/>
              <a:t>fusiform</a:t>
            </a:r>
            <a:r>
              <a:rPr lang="en-US" dirty="0" smtClean="0"/>
              <a:t> shape, widest in the middle of its length. It was well contained with no evidence of ulceration, leakage, rupture or dissection.</a:t>
            </a:r>
            <a:endParaRPr lang="en-US" dirty="0"/>
          </a:p>
        </p:txBody>
      </p:sp>
      <p:pic>
        <p:nvPicPr>
          <p:cNvPr id="4" name="Picture 5" descr="C:\Documents and Settings\xray\Desktop\000016_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381000"/>
            <a:ext cx="38862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AXIAL SECTION</a:t>
            </a:r>
            <a:endParaRPr lang="en-US" dirty="0"/>
          </a:p>
        </p:txBody>
      </p:sp>
      <p:pic>
        <p:nvPicPr>
          <p:cNvPr id="4" name="Picture 4" descr="C:\Documents and Settings\xray\Desktop\000012_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057400"/>
            <a:ext cx="3667125" cy="3057525"/>
          </a:xfrm>
          <a:prstGeom prst="rect">
            <a:avLst/>
          </a:prstGeom>
          <a:noFill/>
        </p:spPr>
      </p:pic>
      <p:pic>
        <p:nvPicPr>
          <p:cNvPr id="5" name="Picture 3" descr="C:\Documents and Settings\xray\Desktop\000009_web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4800" y="1828800"/>
            <a:ext cx="4305300" cy="3505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62000" y="1371600"/>
            <a:ext cx="2434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PLAIN CT SCAN THORAX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1524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CECT THORAX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Thoracic aortic aneurysm (TAA) is less prevalent (25%) as compared to its abdominal counter-part, however, it can be much more devastating because of enhanced chances of rupture and dissection . An aneurysm is the irreversible blood filled dilatation of a vessel  50% of its normal size. The shape of the aneurysm can either be </a:t>
            </a:r>
            <a:r>
              <a:rPr lang="en-US" dirty="0" err="1" smtClean="0"/>
              <a:t>saccular</a:t>
            </a:r>
            <a:r>
              <a:rPr lang="en-US" dirty="0" smtClean="0"/>
              <a:t> - </a:t>
            </a:r>
            <a:r>
              <a:rPr lang="en-US" dirty="0" err="1" smtClean="0"/>
              <a:t>localised</a:t>
            </a:r>
            <a:r>
              <a:rPr lang="en-US" dirty="0" smtClean="0"/>
              <a:t> </a:t>
            </a:r>
            <a:r>
              <a:rPr lang="en-US" dirty="0" err="1" smtClean="0"/>
              <a:t>outpouching</a:t>
            </a:r>
            <a:r>
              <a:rPr lang="en-US" dirty="0" smtClean="0"/>
              <a:t> of aortic wall or </a:t>
            </a:r>
            <a:r>
              <a:rPr lang="en-US" dirty="0" err="1" smtClean="0"/>
              <a:t>fusiform</a:t>
            </a:r>
            <a:r>
              <a:rPr lang="en-US" dirty="0" smtClean="0"/>
              <a:t> - symmetrical, uniform dilatation affecting the entire circumference. Degenerative changes in elastic media of aortic wall are the most common </a:t>
            </a:r>
            <a:r>
              <a:rPr lang="en-US" dirty="0" err="1" smtClean="0"/>
              <a:t>aetiological</a:t>
            </a:r>
            <a:r>
              <a:rPr lang="en-US" dirty="0" smtClean="0"/>
              <a:t> factor. It includes cystic medial degeneration causing fragmentation of elastic </a:t>
            </a:r>
            <a:r>
              <a:rPr lang="en-US" dirty="0" err="1" smtClean="0"/>
              <a:t>fibres</a:t>
            </a:r>
            <a:r>
              <a:rPr lang="en-US" dirty="0" smtClean="0"/>
              <a:t> and smooth muscle loss. 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Diffrential</a:t>
            </a:r>
            <a:r>
              <a:rPr lang="en-US" dirty="0" smtClean="0"/>
              <a:t>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Mediastinal</a:t>
            </a:r>
            <a:r>
              <a:rPr lang="en-US" dirty="0" smtClean="0"/>
              <a:t> mass</a:t>
            </a:r>
          </a:p>
          <a:p>
            <a:r>
              <a:rPr lang="en-US" dirty="0" smtClean="0"/>
              <a:t>Aortic dissection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4800" dirty="0" smtClean="0"/>
              <a:t>              </a:t>
            </a:r>
          </a:p>
          <a:p>
            <a:pPr>
              <a:buNone/>
            </a:pPr>
            <a:endParaRPr lang="en-IN" sz="4800" dirty="0" smtClean="0"/>
          </a:p>
          <a:p>
            <a:pPr>
              <a:buNone/>
            </a:pPr>
            <a:r>
              <a:rPr lang="en-IN" sz="4800" smtClean="0"/>
              <a:t>                    THANK </a:t>
            </a:r>
            <a:r>
              <a:rPr lang="en-IN" sz="4800" dirty="0" smtClean="0"/>
              <a:t>YOU</a:t>
            </a:r>
            <a:endParaRPr lang="en-IN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315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Thoracic aortic aneurysm: case report  </vt:lpstr>
      <vt:lpstr>Slide 2</vt:lpstr>
      <vt:lpstr>P.A VIEW AND LATERAL VIEW</vt:lpstr>
      <vt:lpstr>Slide 4</vt:lpstr>
      <vt:lpstr>AXIAL SECTION</vt:lpstr>
      <vt:lpstr>DISSCUSSION</vt:lpstr>
      <vt:lpstr>Diffrential diagnosis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Thoracic aortic aneurysm: case report  </dc:title>
  <dc:creator/>
  <cp:lastModifiedBy>user</cp:lastModifiedBy>
  <cp:revision>7</cp:revision>
  <dcterms:created xsi:type="dcterms:W3CDTF">2006-08-16T00:00:00Z</dcterms:created>
  <dcterms:modified xsi:type="dcterms:W3CDTF">2020-08-17T06:40:01Z</dcterms:modified>
</cp:coreProperties>
</file>