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18"/>
  </p:notesMasterIdLst>
  <p:sldIdLst>
    <p:sldId id="291" r:id="rId6"/>
    <p:sldId id="294" r:id="rId7"/>
    <p:sldId id="295" r:id="rId8"/>
    <p:sldId id="302" r:id="rId9"/>
    <p:sldId id="296" r:id="rId10"/>
    <p:sldId id="303" r:id="rId11"/>
    <p:sldId id="297" r:id="rId12"/>
    <p:sldId id="298" r:id="rId13"/>
    <p:sldId id="305" r:id="rId14"/>
    <p:sldId id="299" r:id="rId15"/>
    <p:sldId id="301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3ACF3-6862-4913-B7B4-97ED8654F516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357F-AFB4-441B-9651-1F009587B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1357F-AFB4-441B-9651-1F009587BC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B7A7B1-770F-4FBD-BEB3-BC7402602D9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1818D7-15AA-4038-8202-3862B3821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3535362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5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RARE PRESENTATION OF </a:t>
            </a:r>
            <a:br>
              <a:rPr lang="en-US" sz="35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6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THYMIC CYST </a:t>
            </a:r>
            <a:endParaRPr lang="en-US" sz="6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C:\Documents and Settings\Administrator\Desktop\Logo (SV)Colour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530156"/>
            <a:ext cx="2362200" cy="232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5410200"/>
            <a:ext cx="33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 Dr. </a:t>
            </a:r>
            <a:r>
              <a:rPr lang="en-US" sz="2800" dirty="0" err="1" smtClean="0"/>
              <a:t>Jayesh</a:t>
            </a:r>
            <a:r>
              <a:rPr lang="en-US" sz="2800" smtClean="0"/>
              <a:t> Shah 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gradFill flip="none" rotWithShape="1">
                    <a:gsLst>
                      <a:gs pos="6000">
                        <a:srgbClr val="000000">
                          <a:alpha val="82000"/>
                        </a:srgbClr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</a:ln>
                <a:solidFill>
                  <a:srgbClr val="FF535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		</a:t>
            </a:r>
            <a:endParaRPr lang="en-US" dirty="0">
              <a:ln>
                <a:gradFill flip="none" rotWithShape="1">
                  <a:gsLst>
                    <a:gs pos="6000">
                      <a:srgbClr val="000000">
                        <a:alpha val="82000"/>
                      </a:srgbClr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  <a:solidFill>
                <a:srgbClr val="FF535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Thymic cysts are uncommon mediastinal lesions that account for only 1% to 2% of all tumors in the anterior mediastinum. It can be either congenital or acquired.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IN" dirty="0" smtClean="0">
                <a:latin typeface="Arial" pitchFamily="34" charset="0"/>
                <a:cs typeface="Arial" pitchFamily="34" charset="0"/>
              </a:rPr>
              <a:t>Thymic cysts are usually diagnosed accidentally during radiological evaluation of the chest for unrelated conditions. Symptoms appear late when the mass compresses on adjoining tissues.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40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8305800" cy="5105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A detailed study of this patient,with chest X-ray PA View and lateral view, and USG examination suggest possibility of Thymic cyst.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CT SCAN confirmed the diagnosis of thymic cyst.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6858000"/>
          </a:xfrm>
        </p:spPr>
        <p:txBody>
          <a:bodyPr/>
          <a:lstStyle/>
          <a:p>
            <a:r>
              <a:rPr lang="en-US" dirty="0" smtClean="0"/>
              <a:t>		</a:t>
            </a:r>
            <a:r>
              <a:rPr lang="en-US" sz="7200" b="1" dirty="0" smtClean="0">
                <a:latin typeface="Arial" pitchFamily="34" charset="0"/>
                <a:cs typeface="Arial" pitchFamily="34" charset="0"/>
              </a:rPr>
              <a:t>THANK  YOU 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867400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8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Case Report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 smtClean="0">
              <a:ln w="38100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	A  60 year old female patient came to Dhiraj General Hospital with complaints of  left sided chest pain since 1 month and dry cough since 1 month.No past h/o Hypertension,Diabetes Mellitus or Tuberculosis.Her Cardiac investigations were within normal limits.The patient came to our department for a chest X ray PA view. </a:t>
            </a:r>
            <a:endParaRPr lang="en-US" sz="31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X-RAY(PA VIEW)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57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990600"/>
            <a:ext cx="44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 is well defined soft tissue opacity with sharp margins ,extending above the aortic arch to the above of the diaphragm.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 evidence of calcification seen within the soft tissue opacity.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Aortic shadow appears to be normal.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 evidence of erosion of the rib is seen.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X-RAY(LATERAL VIEW)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914400"/>
            <a:ext cx="4572000" cy="59436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There is well defined soft tissue opacity seen in the anterior mediastinum behind the manubrium and sternum.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 erosion of stenum is noted.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Above findings are suggestive of anterior mediastinal mass in the region of thymus and appears to be thymic mass.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20645" b="2416"/>
          <a:stretch>
            <a:fillRect/>
          </a:stretch>
        </p:blipFill>
        <p:spPr bwMode="auto">
          <a:xfrm>
            <a:off x="0" y="914400"/>
            <a:ext cx="419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962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USG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876800" cy="509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53000" y="1066800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USG showed well defined anoechoic lesion in the anterior mediastinum anterior to aorta, this appears to be cystic in nature.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 calcificatiomn is seen in the margins.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 evidence of soft tissue component within the cystic lesion noted.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USG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USG showed well defined anoechoic lesion in the anterior mediastinum anterior to aorta, this appears to be cystic in nature.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No calcificatiomn is seen in the margins.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No evidence of soft tissue component within the cystic lesion noted.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64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CT SCAN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9600"/>
            <a:ext cx="45720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5026729"/>
            <a:ext cx="876300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6" fontAlgn="base">
              <a:spcBef>
                <a:spcPct val="0"/>
              </a:spcBef>
              <a:spcAft>
                <a:spcPct val="0"/>
              </a:spcAft>
            </a:pPr>
            <a:r>
              <a:rPr lang="en-GB" sz="1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BOTH OF THE ABOVE FIGURE SHOWS: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very well defined cystic lobulated  lesion having size 13x6.8 cm in axial plane , is seen in the anterior mediastinum anterior</a:t>
            </a:r>
            <a:r>
              <a:rPr kumimoji="0" lang="en-GB" sz="1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the arch of aorta without calcification</a:t>
            </a:r>
            <a:r>
              <a:rPr kumimoji="0" lang="en-GB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having density of fluid.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sz="1900" b="1" dirty="0" smtClean="0">
                <a:latin typeface="Arial" pitchFamily="34" charset="0"/>
                <a:cs typeface="Arial" pitchFamily="34" charset="0"/>
              </a:rPr>
              <a:t>No enhancement of  contrast seen.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This</a:t>
            </a:r>
            <a:r>
              <a:rPr kumimoji="0" lang="en-GB" sz="1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is suggestive of </a:t>
            </a:r>
            <a:r>
              <a:rPr kumimoji="0" lang="en-GB" sz="19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thymic</a:t>
            </a:r>
            <a:r>
              <a:rPr kumimoji="0" lang="en-GB" sz="1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cyst.</a:t>
            </a: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7621" t="1148" r="2178"/>
          <a:stretch>
            <a:fillRect/>
          </a:stretch>
        </p:blipFill>
        <p:spPr bwMode="auto">
          <a:xfrm>
            <a:off x="0" y="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4992" r="3744"/>
          <a:stretch>
            <a:fillRect/>
          </a:stretch>
        </p:blipFill>
        <p:spPr bwMode="auto">
          <a:xfrm>
            <a:off x="4800600" y="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" y="4648200"/>
            <a:ext cx="8991600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1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		BOTH OF THE ABOVE FIGURE SHOWS:</a:t>
            </a:r>
            <a:endParaRPr kumimoji="0" lang="en-GB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 is widening of anterior mediastinum noted.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GB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very well defined cystic lobulated lesion having size 13.6x8 cm in sagittal plane, is seen in the anterior mediastinum </a:t>
            </a:r>
            <a:r>
              <a:rPr lang="en-GB" sz="1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anterior to the arch of aorta without calcification, having density of fluid.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900" b="1" dirty="0" smtClean="0">
                <a:latin typeface="Arial" pitchFamily="34" charset="0"/>
                <a:cs typeface="Arial" pitchFamily="34" charset="0"/>
              </a:rPr>
              <a:t>No enhancement of  contrast seen.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900" b="1" dirty="0" smtClean="0">
                <a:latin typeface="Arial" pitchFamily="34" charset="0"/>
                <a:cs typeface="Arial" pitchFamily="34" charset="0"/>
              </a:rPr>
              <a:t>This is suggestive of thymic cyst</a:t>
            </a:r>
            <a:endParaRPr lang="en-GB" sz="19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8915400" cy="3200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SURGICAL NOTE</a:t>
            </a:r>
            <a:b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b="1" u="sng" dirty="0" smtClean="0">
                <a:latin typeface="Arial" pitchFamily="34" charset="0"/>
                <a:cs typeface="Arial" pitchFamily="34" charset="0"/>
              </a:rPr>
            </a:b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Thoracotomy with cyst excision was done on 	this patient and post operative period was 	uneventful.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	HISTOPATHOLOGY</a:t>
            </a:r>
            <a:br>
              <a:rPr lang="en-US" sz="40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histopathology report was suggestive of 	simple thymic cyst.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en-US" dirty="0" smtClean="0">
                <a:latin typeface="Constantia" pitchFamily="18" charset="0"/>
              </a:rPr>
              <a:t>			</a:t>
            </a:r>
            <a: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400" b="1" dirty="0" smtClean="0">
                <a:ln w="381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332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Equity</vt:lpstr>
      <vt:lpstr>Concourse</vt:lpstr>
      <vt:lpstr>Solstice</vt:lpstr>
      <vt:lpstr>2_Solstice</vt:lpstr>
      <vt:lpstr>1_Solstice</vt:lpstr>
      <vt:lpstr>  RARE PRESENTATION OF    THYMIC CYST </vt:lpstr>
      <vt:lpstr>Slide 2</vt:lpstr>
      <vt:lpstr>    X-RAY(PA VIEW)</vt:lpstr>
      <vt:lpstr>  X-RAY(LATERAL VIEW)</vt:lpstr>
      <vt:lpstr>   USG</vt:lpstr>
      <vt:lpstr>    USG</vt:lpstr>
      <vt:lpstr>    CT SCAN</vt:lpstr>
      <vt:lpstr>Slide 8</vt:lpstr>
      <vt:lpstr>  SURGICAL NOTE         Thoracotomy with cyst excision was done on  this patient and post operative period was  uneventful.      HISTOPATHOLOGY  The histopathology report was suggestive of  simple thymic cyst.           </vt:lpstr>
      <vt:lpstr>  </vt:lpstr>
      <vt:lpstr>  CONCLUSION</vt:lpstr>
      <vt:lpstr>  THANK 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124</cp:revision>
  <dcterms:created xsi:type="dcterms:W3CDTF">2010-05-18T11:44:34Z</dcterms:created>
  <dcterms:modified xsi:type="dcterms:W3CDTF">2020-08-17T06:40:41Z</dcterms:modified>
</cp:coreProperties>
</file>