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796AE-68EA-492F-BCD1-0A164209DDA4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40066-42AF-4DD7-9C65-8EF4E99D8B8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Traumatic </a:t>
            </a:r>
            <a:r>
              <a:rPr lang="en-IN" dirty="0" err="1"/>
              <a:t>subcapsular</a:t>
            </a:r>
            <a:r>
              <a:rPr lang="en-IN" dirty="0"/>
              <a:t> hematoma of the spleen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6" y="4929198"/>
            <a:ext cx="6400800" cy="1752600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Dr. </a:t>
            </a:r>
            <a:r>
              <a:rPr lang="en-US" dirty="0" err="1" smtClean="0"/>
              <a:t>Mayur</a:t>
            </a:r>
            <a:r>
              <a:rPr lang="en-US" dirty="0" smtClean="0"/>
              <a:t> </a:t>
            </a:r>
            <a:r>
              <a:rPr lang="en-US" dirty="0" err="1" smtClean="0"/>
              <a:t>Khandhedia</a:t>
            </a:r>
            <a:r>
              <a:rPr lang="en-US" smtClean="0"/>
              <a:t>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Abdominal pain and </a:t>
            </a:r>
            <a:r>
              <a:rPr lang="en-IN" dirty="0" err="1"/>
              <a:t>anemia</a:t>
            </a:r>
            <a:r>
              <a:rPr lang="en-IN" dirty="0"/>
              <a:t> after trauma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Imaging </a:t>
            </a:r>
            <a:r>
              <a:rPr lang="en-IN" b="1" dirty="0" smtClean="0"/>
              <a:t>Findings</a:t>
            </a:r>
            <a:br>
              <a:rPr lang="en-IN" b="1" dirty="0" smtClean="0"/>
            </a:br>
            <a:r>
              <a:rPr lang="en-IN" sz="2000" dirty="0"/>
              <a:t>Non contrast CT image: low density hematoma with high density areas. The spleen is</a:t>
            </a:r>
            <a:br>
              <a:rPr lang="en-IN" sz="2000" dirty="0"/>
            </a:br>
            <a:r>
              <a:rPr lang="en-IN" sz="2000" dirty="0"/>
              <a:t>displaced medially.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000240"/>
            <a:ext cx="671517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Post contrast CT image: a large defect in the inferior spleen portion is shown secondary to a</a:t>
            </a:r>
            <a:br>
              <a:rPr lang="en-IN" sz="1800" dirty="0"/>
            </a:br>
            <a:r>
              <a:rPr lang="en-IN" sz="1800" dirty="0"/>
              <a:t>blunt trauma.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71678"/>
            <a:ext cx="578647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/>
              <a:t>The spleen is the </a:t>
            </a:r>
            <a:r>
              <a:rPr lang="en-IN" dirty="0" err="1"/>
              <a:t>intraabdominal</a:t>
            </a:r>
            <a:r>
              <a:rPr lang="en-IN" dirty="0"/>
              <a:t> organ mostly </a:t>
            </a:r>
            <a:r>
              <a:rPr lang="en-IN" dirty="0" err="1"/>
              <a:t>injuried</a:t>
            </a:r>
            <a:r>
              <a:rPr lang="en-IN" dirty="0"/>
              <a:t> in case of blunt abdominal trauma and the</a:t>
            </a:r>
          </a:p>
          <a:p>
            <a:r>
              <a:rPr lang="en-IN" dirty="0"/>
              <a:t>recognition of the fundamental role of the spleen in the immune response has led to greater efforts</a:t>
            </a:r>
          </a:p>
          <a:p>
            <a:r>
              <a:rPr lang="en-IN" dirty="0"/>
              <a:t>to preserve the spleen after injury. Currently two criteria guide the decision to abstain from surgery:</a:t>
            </a:r>
          </a:p>
          <a:p>
            <a:r>
              <a:rPr lang="en-IN" dirty="0"/>
              <a:t>hemodynamic stability and absence of another </a:t>
            </a:r>
            <a:r>
              <a:rPr lang="en-IN" dirty="0" err="1"/>
              <a:t>intraabdominal</a:t>
            </a:r>
            <a:r>
              <a:rPr lang="en-IN" dirty="0"/>
              <a:t> lesions requiring </a:t>
            </a:r>
            <a:r>
              <a:rPr lang="en-IN" dirty="0" err="1"/>
              <a:t>laparotomy</a:t>
            </a:r>
            <a:r>
              <a:rPr lang="en-IN" dirty="0"/>
              <a:t>. The</a:t>
            </a:r>
          </a:p>
          <a:p>
            <a:r>
              <a:rPr lang="en-IN" dirty="0"/>
              <a:t>decision of a conservative management implies a very rigorous clinical monitoring and diagnostic</a:t>
            </a:r>
          </a:p>
          <a:p>
            <a:r>
              <a:rPr lang="en-IN" dirty="0"/>
              <a:t>imaging represents a very </a:t>
            </a:r>
            <a:r>
              <a:rPr lang="en-IN" dirty="0" err="1"/>
              <a:t>helpfull</a:t>
            </a:r>
            <a:r>
              <a:rPr lang="en-IN" dirty="0"/>
              <a:t> tool to establish diagnosis and prognosis. Although ultrasound</a:t>
            </a:r>
          </a:p>
          <a:p>
            <a:r>
              <a:rPr lang="en-IN" dirty="0"/>
              <a:t>can be used as an initial effective screening method for blunt abdominal trauma, CT is actually</a:t>
            </a:r>
          </a:p>
          <a:p>
            <a:r>
              <a:rPr lang="en-IN" dirty="0"/>
              <a:t>considered the modality of choice for detecting intra-abdominal lesions for stable patients.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4800" b="1" dirty="0" smtClean="0"/>
              <a:t> </a:t>
            </a:r>
          </a:p>
          <a:p>
            <a:pPr algn="ctr">
              <a:buNone/>
            </a:pPr>
            <a:endParaRPr lang="en-IN" sz="4800" b="1" dirty="0" smtClean="0"/>
          </a:p>
          <a:p>
            <a:pPr algn="ctr">
              <a:buNone/>
            </a:pPr>
            <a:r>
              <a:rPr lang="en-IN" sz="4800" b="1" dirty="0" smtClean="0"/>
              <a:t>THANK YOU</a:t>
            </a:r>
            <a:endParaRPr lang="en-IN" sz="4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163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Traumatic subcapsular hematoma of the spleen</vt:lpstr>
      <vt:lpstr>Clinical History</vt:lpstr>
      <vt:lpstr>Imaging Findings Non contrast CT image: low density hematoma with high density areas. The spleen is displaced medially.</vt:lpstr>
      <vt:lpstr>Post contrast CT image: a large defect in the inferior spleen portion is shown secondary to a blunt trauma.</vt:lpstr>
      <vt:lpstr>Discussion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Traumatic subcapsular hematoma of the spleen</dc:title>
  <dc:creator>ANSHUL</dc:creator>
  <cp:lastModifiedBy>user</cp:lastModifiedBy>
  <cp:revision>5</cp:revision>
  <dcterms:created xsi:type="dcterms:W3CDTF">2014-04-17T16:51:20Z</dcterms:created>
  <dcterms:modified xsi:type="dcterms:W3CDTF">2020-08-17T06:40:57Z</dcterms:modified>
</cp:coreProperties>
</file>