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728341" y="804418"/>
            <a:ext cx="5687316" cy="696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264155" y="804418"/>
            <a:ext cx="4615689" cy="696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739140" y="1993213"/>
            <a:ext cx="7665719" cy="41236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g object 17"/>
          <p:cNvSpPr/>
          <p:nvPr/>
        </p:nvSpPr>
        <p:spPr>
          <a:xfrm>
            <a:off x="2773678" y="824483"/>
            <a:ext cx="3646934" cy="765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bg object 18"/>
          <p:cNvSpPr/>
          <p:nvPr/>
        </p:nvSpPr>
        <p:spPr>
          <a:xfrm>
            <a:off x="2529838" y="702562"/>
            <a:ext cx="4136137" cy="84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bg object 19"/>
          <p:cNvSpPr/>
          <p:nvPr/>
        </p:nvSpPr>
        <p:spPr>
          <a:xfrm>
            <a:off x="2749549" y="800098"/>
            <a:ext cx="3644901" cy="762001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2264155" y="804418"/>
            <a:ext cx="4615689" cy="696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2264155" y="804418"/>
            <a:ext cx="4615689" cy="696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00"/>
          </a:solidFill>
          <a:uFillTx/>
          <a:latin typeface="Comic Sans MS"/>
          <a:ea typeface="Comic Sans MS"/>
          <a:cs typeface="Comic Sans MS"/>
          <a:sym typeface="Comic Sans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00"/>
          </a:solidFill>
          <a:uFillTx/>
          <a:latin typeface="Comic Sans MS"/>
          <a:ea typeface="Comic Sans MS"/>
          <a:cs typeface="Comic Sans MS"/>
          <a:sym typeface="Comic Sans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00"/>
          </a:solidFill>
          <a:uFillTx/>
          <a:latin typeface="Comic Sans MS"/>
          <a:ea typeface="Comic Sans MS"/>
          <a:cs typeface="Comic Sans MS"/>
          <a:sym typeface="Comic Sans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00"/>
          </a:solidFill>
          <a:uFillTx/>
          <a:latin typeface="Comic Sans MS"/>
          <a:ea typeface="Comic Sans MS"/>
          <a:cs typeface="Comic Sans MS"/>
          <a:sym typeface="Comic Sans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00"/>
          </a:solidFill>
          <a:uFillTx/>
          <a:latin typeface="Comic Sans MS"/>
          <a:ea typeface="Comic Sans MS"/>
          <a:cs typeface="Comic Sans MS"/>
          <a:sym typeface="Comic Sans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00"/>
          </a:solidFill>
          <a:uFillTx/>
          <a:latin typeface="Comic Sans MS"/>
          <a:ea typeface="Comic Sans MS"/>
          <a:cs typeface="Comic Sans MS"/>
          <a:sym typeface="Comic Sans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00"/>
          </a:solidFill>
          <a:uFillTx/>
          <a:latin typeface="Comic Sans MS"/>
          <a:ea typeface="Comic Sans MS"/>
          <a:cs typeface="Comic Sans MS"/>
          <a:sym typeface="Comic Sans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00"/>
          </a:solidFill>
          <a:uFillTx/>
          <a:latin typeface="Comic Sans MS"/>
          <a:ea typeface="Comic Sans MS"/>
          <a:cs typeface="Comic Sans MS"/>
          <a:sym typeface="Comic Sans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00"/>
          </a:solidFill>
          <a:uFillTx/>
          <a:latin typeface="Comic Sans MS"/>
          <a:ea typeface="Comic Sans MS"/>
          <a:cs typeface="Comic Sans MS"/>
          <a:sym typeface="Comic Sans MS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0000"/>
          </a:solidFill>
          <a:uFillTx/>
          <a:latin typeface="Comic Sans MS"/>
          <a:ea typeface="Comic Sans MS"/>
          <a:cs typeface="Comic Sans MS"/>
          <a:sym typeface="Comic Sans M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0000"/>
          </a:solidFill>
          <a:uFillTx/>
          <a:latin typeface="Comic Sans MS"/>
          <a:ea typeface="Comic Sans MS"/>
          <a:cs typeface="Comic Sans MS"/>
          <a:sym typeface="Comic Sans M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0000"/>
          </a:solidFill>
          <a:uFillTx/>
          <a:latin typeface="Comic Sans MS"/>
          <a:ea typeface="Comic Sans MS"/>
          <a:cs typeface="Comic Sans MS"/>
          <a:sym typeface="Comic Sans M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0000"/>
          </a:solidFill>
          <a:uFillTx/>
          <a:latin typeface="Comic Sans MS"/>
          <a:ea typeface="Comic Sans MS"/>
          <a:cs typeface="Comic Sans MS"/>
          <a:sym typeface="Comic Sans M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0000"/>
          </a:solidFill>
          <a:uFillTx/>
          <a:latin typeface="Comic Sans MS"/>
          <a:ea typeface="Comic Sans MS"/>
          <a:cs typeface="Comic Sans MS"/>
          <a:sym typeface="Comic Sans MS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0000"/>
          </a:solidFill>
          <a:uFillTx/>
          <a:latin typeface="Comic Sans MS"/>
          <a:ea typeface="Comic Sans MS"/>
          <a:cs typeface="Comic Sans MS"/>
          <a:sym typeface="Comic Sans MS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0000"/>
          </a:solidFill>
          <a:uFillTx/>
          <a:latin typeface="Comic Sans MS"/>
          <a:ea typeface="Comic Sans MS"/>
          <a:cs typeface="Comic Sans MS"/>
          <a:sym typeface="Comic Sans MS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0000"/>
          </a:solidFill>
          <a:uFillTx/>
          <a:latin typeface="Comic Sans MS"/>
          <a:ea typeface="Comic Sans MS"/>
          <a:cs typeface="Comic Sans MS"/>
          <a:sym typeface="Comic Sans MS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0000"/>
          </a:solidFill>
          <a:uFillTx/>
          <a:latin typeface="Comic Sans MS"/>
          <a:ea typeface="Comic Sans MS"/>
          <a:cs typeface="Comic Sans MS"/>
          <a:sym typeface="Comic Sans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3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4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9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1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8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8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9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/>
          <p:cNvGrpSpPr/>
          <p:nvPr/>
        </p:nvGrpSpPr>
        <p:grpSpPr>
          <a:xfrm>
            <a:off x="422148" y="1475232"/>
            <a:ext cx="8446008" cy="2010157"/>
            <a:chOff x="0" y="0"/>
            <a:chExt cx="8446007" cy="2010155"/>
          </a:xfrm>
        </p:grpSpPr>
        <p:sp>
          <p:nvSpPr>
            <p:cNvPr id="66" name="object 3"/>
            <p:cNvSpPr/>
            <p:nvPr/>
          </p:nvSpPr>
          <p:spPr>
            <a:xfrm>
              <a:off x="275843" y="118872"/>
              <a:ext cx="7872984" cy="1891284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object 4"/>
            <p:cNvSpPr/>
            <p:nvPr/>
          </p:nvSpPr>
          <p:spPr>
            <a:xfrm>
              <a:off x="25907" y="25907"/>
              <a:ext cx="8420101" cy="1918717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object 5"/>
            <p:cNvSpPr/>
            <p:nvPr/>
          </p:nvSpPr>
          <p:spPr>
            <a:xfrm>
              <a:off x="290638" y="132968"/>
              <a:ext cx="7792975" cy="1812926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object 6"/>
            <p:cNvSpPr/>
            <p:nvPr/>
          </p:nvSpPr>
          <p:spPr>
            <a:xfrm>
              <a:off x="0" y="0"/>
              <a:ext cx="8420100" cy="1095756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object 7"/>
            <p:cNvSpPr/>
            <p:nvPr/>
          </p:nvSpPr>
          <p:spPr>
            <a:xfrm>
              <a:off x="1929383" y="822959"/>
              <a:ext cx="4561333" cy="1095756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2" name="object 8"/>
          <p:cNvSpPr txBox="1">
            <a:spLocks noGrp="1"/>
          </p:cNvSpPr>
          <p:nvPr>
            <p:ph type="title"/>
          </p:nvPr>
        </p:nvSpPr>
        <p:spPr>
          <a:xfrm>
            <a:off x="712786" y="1608199"/>
            <a:ext cx="7793357" cy="1812926"/>
          </a:xfrm>
          <a:prstGeom prst="rect">
            <a:avLst/>
          </a:prstGeom>
          <a:ln w="76200">
            <a:solidFill>
              <a:srgbClr val="3333CC"/>
            </a:solidFill>
            <a:round/>
          </a:ln>
        </p:spPr>
        <p:txBody>
          <a:bodyPr/>
          <a:lstStyle/>
          <a:p>
            <a:pPr marL="1756085" marR="108635" indent="-1636469" defTabSz="832104">
              <a:spcBef>
                <a:spcPts val="200"/>
              </a:spcBef>
              <a:defRPr sz="4914" b="1" spc="-91">
                <a:solidFill>
                  <a:srgbClr val="FF0000"/>
                </a:solidFill>
              </a:defRPr>
            </a:pPr>
            <a:r>
              <a:t>COMMON </a:t>
            </a:r>
            <a:r>
              <a:rPr spc="0"/>
              <a:t>NEONATAL  PROBLEMS</a:t>
            </a:r>
          </a:p>
        </p:txBody>
      </p:sp>
      <p:sp>
        <p:nvSpPr>
          <p:cNvPr id="73" name="Dr. Hemal Dave…"/>
          <p:cNvSpPr txBox="1"/>
          <p:nvPr/>
        </p:nvSpPr>
        <p:spPr>
          <a:xfrm>
            <a:off x="4712122" y="4572000"/>
            <a:ext cx="290787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Dr. </a:t>
            </a:r>
            <a:r>
              <a:rPr dirty="0" err="1"/>
              <a:t>Hemal</a:t>
            </a:r>
            <a:r>
              <a:rPr dirty="0"/>
              <a:t> Dave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Assistant 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Department of </a:t>
            </a:r>
            <a:r>
              <a:rPr dirty="0" err="1"/>
              <a:t>Paediatrics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object 2"/>
          <p:cNvGrpSpPr/>
          <p:nvPr/>
        </p:nvGrpSpPr>
        <p:grpSpPr>
          <a:xfrm>
            <a:off x="967739" y="702562"/>
            <a:ext cx="7284719" cy="886971"/>
            <a:chOff x="0" y="0"/>
            <a:chExt cx="7284718" cy="886968"/>
          </a:xfrm>
        </p:grpSpPr>
        <p:sp>
          <p:nvSpPr>
            <p:cNvPr id="163" name="object 3"/>
            <p:cNvSpPr/>
            <p:nvPr/>
          </p:nvSpPr>
          <p:spPr>
            <a:xfrm>
              <a:off x="245364" y="121920"/>
              <a:ext cx="679399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object 4"/>
            <p:cNvSpPr/>
            <p:nvPr/>
          </p:nvSpPr>
          <p:spPr>
            <a:xfrm>
              <a:off x="0" y="0"/>
              <a:ext cx="728471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object 5"/>
            <p:cNvSpPr/>
            <p:nvPr/>
          </p:nvSpPr>
          <p:spPr>
            <a:xfrm>
              <a:off x="221298" y="97536"/>
              <a:ext cx="6791325" cy="762001"/>
            </a:xfrm>
            <a:prstGeom prst="rect">
              <a:avLst/>
            </a:prstGeom>
            <a:solidFill>
              <a:srgbClr val="99C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7" name="object 6"/>
          <p:cNvSpPr txBox="1">
            <a:spLocks noGrp="1"/>
          </p:cNvSpPr>
          <p:nvPr>
            <p:ph type="title"/>
          </p:nvPr>
        </p:nvSpPr>
        <p:spPr>
          <a:xfrm>
            <a:off x="1267204" y="804418"/>
            <a:ext cx="663511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>
                <a:solidFill>
                  <a:srgbClr val="0000CC"/>
                </a:solidFill>
              </a:defRPr>
            </a:pPr>
            <a:r>
              <a:t>Staphylococcal</a:t>
            </a:r>
            <a:r>
              <a:rPr spc="-178"/>
              <a:t> </a:t>
            </a:r>
            <a:r>
              <a:rPr spc="0"/>
              <a:t>Pustulosis</a:t>
            </a:r>
          </a:p>
        </p:txBody>
      </p:sp>
      <p:sp>
        <p:nvSpPr>
          <p:cNvPr id="168" name="object 7"/>
          <p:cNvSpPr txBox="1"/>
          <p:nvPr/>
        </p:nvSpPr>
        <p:spPr>
          <a:xfrm>
            <a:off x="764540" y="2006549"/>
            <a:ext cx="6409055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Diaper area,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periumbilical, neck,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lateral aspect of</a:t>
            </a:r>
            <a:r>
              <a:rPr sz="3200" spc="-4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chest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85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Systemic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756284">
              <a:spcBef>
                <a:spcPts val="600"/>
              </a:spcBef>
              <a:def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Cloxacillin</a:t>
            </a:r>
          </a:p>
        </p:txBody>
      </p:sp>
      <p:grpSp>
        <p:nvGrpSpPr>
          <p:cNvPr id="176" name="object 8"/>
          <p:cNvGrpSpPr/>
          <p:nvPr/>
        </p:nvGrpSpPr>
        <p:grpSpPr>
          <a:xfrm>
            <a:off x="4781550" y="3128961"/>
            <a:ext cx="4152900" cy="3495676"/>
            <a:chOff x="0" y="0"/>
            <a:chExt cx="4152900" cy="3495675"/>
          </a:xfrm>
        </p:grpSpPr>
        <p:sp>
          <p:nvSpPr>
            <p:cNvPr id="169" name="object 9"/>
            <p:cNvSpPr/>
            <p:nvPr/>
          </p:nvSpPr>
          <p:spPr>
            <a:xfrm>
              <a:off x="19050" y="19050"/>
              <a:ext cx="4114800" cy="345757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object 10"/>
            <p:cNvSpPr/>
            <p:nvPr/>
          </p:nvSpPr>
          <p:spPr>
            <a:xfrm>
              <a:off x="0" y="0"/>
              <a:ext cx="4152900" cy="349567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75" name="object 11"/>
            <p:cNvGrpSpPr/>
            <p:nvPr/>
          </p:nvGrpSpPr>
          <p:grpSpPr>
            <a:xfrm>
              <a:off x="394968" y="220027"/>
              <a:ext cx="233680" cy="308611"/>
              <a:chOff x="0" y="0"/>
              <a:chExt cx="233679" cy="308609"/>
            </a:xfrm>
          </p:grpSpPr>
          <p:sp>
            <p:nvSpPr>
              <p:cNvPr id="171" name="Shape"/>
              <p:cNvSpPr/>
              <p:nvPr/>
            </p:nvSpPr>
            <p:spPr>
              <a:xfrm>
                <a:off x="157479" y="251459"/>
                <a:ext cx="76201" cy="57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0"/>
                    </a:moveTo>
                    <a:lnTo>
                      <a:pt x="0" y="7200"/>
                    </a:lnTo>
                    <a:lnTo>
                      <a:pt x="21600" y="21600"/>
                    </a:lnTo>
                    <a:lnTo>
                      <a:pt x="19178" y="3840"/>
                    </a:lnTo>
                    <a:lnTo>
                      <a:pt x="9360" y="3840"/>
                    </a:lnTo>
                    <a:lnTo>
                      <a:pt x="7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Shape"/>
              <p:cNvSpPr/>
              <p:nvPr/>
            </p:nvSpPr>
            <p:spPr>
              <a:xfrm>
                <a:off x="182879" y="243838"/>
                <a:ext cx="17781" cy="17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3" y="0"/>
                    </a:moveTo>
                    <a:lnTo>
                      <a:pt x="0" y="9258"/>
                    </a:lnTo>
                    <a:lnTo>
                      <a:pt x="9258" y="21600"/>
                    </a:lnTo>
                    <a:lnTo>
                      <a:pt x="21600" y="12343"/>
                    </a:lnTo>
                    <a:lnTo>
                      <a:pt x="123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Shape"/>
              <p:cNvSpPr/>
              <p:nvPr/>
            </p:nvSpPr>
            <p:spPr>
              <a:xfrm>
                <a:off x="190500" y="224788"/>
                <a:ext cx="34637" cy="36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24" y="0"/>
                    </a:moveTo>
                    <a:lnTo>
                      <a:pt x="1583" y="11172"/>
                    </a:lnTo>
                    <a:lnTo>
                      <a:pt x="6335" y="1713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4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Shape"/>
              <p:cNvSpPr/>
              <p:nvPr/>
            </p:nvSpPr>
            <p:spPr>
              <a:xfrm>
                <a:off x="-1" y="-1"/>
                <a:ext cx="193041" cy="251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" y="0"/>
                    </a:moveTo>
                    <a:lnTo>
                      <a:pt x="0" y="655"/>
                    </a:lnTo>
                    <a:lnTo>
                      <a:pt x="20463" y="21600"/>
                    </a:lnTo>
                    <a:lnTo>
                      <a:pt x="21600" y="20945"/>
                    </a:lnTo>
                    <a:lnTo>
                      <a:pt x="11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object 2"/>
          <p:cNvGrpSpPr/>
          <p:nvPr/>
        </p:nvGrpSpPr>
        <p:grpSpPr>
          <a:xfrm>
            <a:off x="2659379" y="702563"/>
            <a:ext cx="3887725" cy="886969"/>
            <a:chOff x="0" y="0"/>
            <a:chExt cx="3887723" cy="886968"/>
          </a:xfrm>
        </p:grpSpPr>
        <p:sp>
          <p:nvSpPr>
            <p:cNvPr id="1042" name="object 3"/>
            <p:cNvSpPr/>
            <p:nvPr/>
          </p:nvSpPr>
          <p:spPr>
            <a:xfrm>
              <a:off x="243839" y="121920"/>
              <a:ext cx="339699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3" name="object 4"/>
            <p:cNvSpPr/>
            <p:nvPr/>
          </p:nvSpPr>
          <p:spPr>
            <a:xfrm>
              <a:off x="0" y="0"/>
              <a:ext cx="3887724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4" name="object 5"/>
            <p:cNvSpPr/>
            <p:nvPr/>
          </p:nvSpPr>
          <p:spPr>
            <a:xfrm>
              <a:off x="220344" y="97535"/>
              <a:ext cx="33940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46" name="object 6"/>
          <p:cNvSpPr txBox="1">
            <a:spLocks noGrp="1"/>
          </p:cNvSpPr>
          <p:nvPr>
            <p:ph type="title"/>
          </p:nvPr>
        </p:nvSpPr>
        <p:spPr>
          <a:xfrm>
            <a:off x="2957828" y="804418"/>
            <a:ext cx="324231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Hypospadias</a:t>
            </a:r>
          </a:p>
        </p:txBody>
      </p:sp>
      <p:sp>
        <p:nvSpPr>
          <p:cNvPr id="1047" name="object 7"/>
          <p:cNvSpPr txBox="1"/>
          <p:nvPr/>
        </p:nvSpPr>
        <p:spPr>
          <a:xfrm>
            <a:off x="764539" y="2006549"/>
            <a:ext cx="7092317" cy="3489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associated with chordee  (ventral shortening)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causing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ventral  bend in</a:t>
            </a:r>
            <a:r>
              <a:rPr sz="3200" spc="-2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shaft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343534" marR="1857375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-5">
                <a:latin typeface="Comic Sans MS"/>
                <a:ea typeface="Comic Sans MS"/>
                <a:cs typeface="Comic Sans MS"/>
                <a:sym typeface="Comic Sans MS"/>
              </a:rPr>
              <a:t>Absolute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contraindication  </a:t>
            </a:r>
            <a:r>
              <a:rPr sz="3200" spc="-5"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circumcision</a:t>
            </a:r>
          </a:p>
        </p:txBody>
      </p:sp>
      <p:grpSp>
        <p:nvGrpSpPr>
          <p:cNvPr id="1050" name="object 8"/>
          <p:cNvGrpSpPr/>
          <p:nvPr/>
        </p:nvGrpSpPr>
        <p:grpSpPr>
          <a:xfrm>
            <a:off x="6229350" y="3257550"/>
            <a:ext cx="2628900" cy="3390900"/>
            <a:chOff x="0" y="0"/>
            <a:chExt cx="2628900" cy="3390900"/>
          </a:xfrm>
        </p:grpSpPr>
        <p:sp>
          <p:nvSpPr>
            <p:cNvPr id="1048" name="object 9"/>
            <p:cNvSpPr/>
            <p:nvPr/>
          </p:nvSpPr>
          <p:spPr>
            <a:xfrm>
              <a:off x="19050" y="19050"/>
              <a:ext cx="2590800" cy="33528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9" name="object 10"/>
            <p:cNvSpPr/>
            <p:nvPr/>
          </p:nvSpPr>
          <p:spPr>
            <a:xfrm>
              <a:off x="0" y="0"/>
              <a:ext cx="2628900" cy="33909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object 2"/>
          <p:cNvGrpSpPr/>
          <p:nvPr/>
        </p:nvGrpSpPr>
        <p:grpSpPr>
          <a:xfrm>
            <a:off x="3139438" y="1991866"/>
            <a:ext cx="2945892" cy="1359409"/>
            <a:chOff x="0" y="0"/>
            <a:chExt cx="2945890" cy="1359407"/>
          </a:xfrm>
        </p:grpSpPr>
        <p:sp>
          <p:nvSpPr>
            <p:cNvPr id="1052" name="object 3"/>
            <p:cNvSpPr/>
            <p:nvPr/>
          </p:nvSpPr>
          <p:spPr>
            <a:xfrm>
              <a:off x="446532" y="242315"/>
              <a:ext cx="2026921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3" name="object 4"/>
            <p:cNvSpPr/>
            <p:nvPr/>
          </p:nvSpPr>
          <p:spPr>
            <a:xfrm>
              <a:off x="24384" y="25907"/>
              <a:ext cx="2921507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4" name="object 5"/>
            <p:cNvSpPr/>
            <p:nvPr/>
          </p:nvSpPr>
          <p:spPr>
            <a:xfrm>
              <a:off x="422910" y="217931"/>
              <a:ext cx="2024128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5" name="object 6"/>
            <p:cNvSpPr/>
            <p:nvPr/>
          </p:nvSpPr>
          <p:spPr>
            <a:xfrm>
              <a:off x="0" y="0"/>
              <a:ext cx="2921509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57" name="object 7"/>
          <p:cNvSpPr txBox="1">
            <a:spLocks noGrp="1"/>
          </p:cNvSpPr>
          <p:nvPr>
            <p:ph type="title"/>
          </p:nvPr>
        </p:nvSpPr>
        <p:spPr>
          <a:xfrm>
            <a:off x="3642104" y="2200478"/>
            <a:ext cx="1867536" cy="1031876"/>
          </a:xfrm>
          <a:prstGeom prst="rect">
            <a:avLst/>
          </a:prstGeom>
        </p:spPr>
        <p:txBody>
          <a:bodyPr/>
          <a:lstStyle>
            <a:lvl1pPr indent="11175" defTabSz="804672">
              <a:defRPr sz="5808" b="1">
                <a:solidFill>
                  <a:srgbClr val="3333CC"/>
                </a:solidFill>
              </a:defRPr>
            </a:lvl1pPr>
          </a:lstStyle>
          <a:p>
            <a:r>
              <a:t>Feet</a:t>
            </a:r>
          </a:p>
        </p:txBody>
      </p:sp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object 2"/>
          <p:cNvGrpSpPr/>
          <p:nvPr/>
        </p:nvGrpSpPr>
        <p:grpSpPr>
          <a:xfrm>
            <a:off x="1918715" y="367283"/>
            <a:ext cx="5370577" cy="1556006"/>
            <a:chOff x="0" y="0"/>
            <a:chExt cx="5370576" cy="1556004"/>
          </a:xfrm>
        </p:grpSpPr>
        <p:sp>
          <p:nvSpPr>
            <p:cNvPr id="1059" name="object 3"/>
            <p:cNvSpPr/>
            <p:nvPr/>
          </p:nvSpPr>
          <p:spPr>
            <a:xfrm>
              <a:off x="245363" y="121920"/>
              <a:ext cx="4881374" cy="1434085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0" name="object 4"/>
            <p:cNvSpPr/>
            <p:nvPr/>
          </p:nvSpPr>
          <p:spPr>
            <a:xfrm>
              <a:off x="0" y="0"/>
              <a:ext cx="5370577" cy="151180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1" name="object 5"/>
            <p:cNvSpPr/>
            <p:nvPr/>
          </p:nvSpPr>
          <p:spPr>
            <a:xfrm>
              <a:off x="221234" y="97917"/>
              <a:ext cx="4878452" cy="1431926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63" name="object 6"/>
          <p:cNvSpPr txBox="1">
            <a:spLocks noGrp="1"/>
          </p:cNvSpPr>
          <p:nvPr>
            <p:ph type="title"/>
          </p:nvPr>
        </p:nvSpPr>
        <p:spPr>
          <a:xfrm>
            <a:off x="2218182" y="468832"/>
            <a:ext cx="4729480" cy="1367792"/>
          </a:xfrm>
          <a:prstGeom prst="rect">
            <a:avLst/>
          </a:prstGeom>
        </p:spPr>
        <p:txBody>
          <a:bodyPr/>
          <a:lstStyle/>
          <a:p>
            <a:pPr marL="725652" marR="4521" indent="-714349" defTabSz="813816">
              <a:defRPr sz="3916"/>
            </a:pPr>
            <a:r>
              <a:t>Congenital</a:t>
            </a:r>
            <a:r>
              <a:rPr spc="-89"/>
              <a:t> </a:t>
            </a:r>
            <a:r>
              <a:t>Talipes  Equinovarus</a:t>
            </a:r>
          </a:p>
        </p:txBody>
      </p:sp>
      <p:sp>
        <p:nvSpPr>
          <p:cNvPr id="1064" name="object 7"/>
          <p:cNvSpPr txBox="1"/>
          <p:nvPr/>
        </p:nvSpPr>
        <p:spPr>
          <a:xfrm>
            <a:off x="764540" y="2006281"/>
            <a:ext cx="7191376" cy="407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Postural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6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Inutero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positioning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Passive</a:t>
            </a:r>
            <a:r>
              <a:rPr sz="2800" spc="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stretching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Structural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4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easily</a:t>
            </a:r>
            <a:r>
              <a:rPr sz="2800" spc="-4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correctable</a:t>
            </a:r>
            <a:endParaRPr sz="2800" spc="66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689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Orthopaedic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surgeon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serial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casting</a:t>
            </a:r>
          </a:p>
        </p:txBody>
      </p:sp>
    </p:spTree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" name="object 2"/>
          <p:cNvGrpSpPr/>
          <p:nvPr/>
        </p:nvGrpSpPr>
        <p:grpSpPr>
          <a:xfrm>
            <a:off x="285750" y="514350"/>
            <a:ext cx="8496300" cy="5318125"/>
            <a:chOff x="0" y="0"/>
            <a:chExt cx="8496300" cy="5318125"/>
          </a:xfrm>
        </p:grpSpPr>
        <p:sp>
          <p:nvSpPr>
            <p:cNvPr id="1066" name="object 3"/>
            <p:cNvSpPr/>
            <p:nvPr/>
          </p:nvSpPr>
          <p:spPr>
            <a:xfrm>
              <a:off x="19050" y="19050"/>
              <a:ext cx="8458200" cy="5280025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7" name="object 4"/>
            <p:cNvSpPr/>
            <p:nvPr/>
          </p:nvSpPr>
          <p:spPr>
            <a:xfrm>
              <a:off x="0" y="0"/>
              <a:ext cx="8496300" cy="531812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72" name="object 5"/>
          <p:cNvGrpSpPr/>
          <p:nvPr/>
        </p:nvGrpSpPr>
        <p:grpSpPr>
          <a:xfrm>
            <a:off x="4232146" y="6150864"/>
            <a:ext cx="4690873" cy="505967"/>
            <a:chOff x="0" y="0"/>
            <a:chExt cx="4690872" cy="505966"/>
          </a:xfrm>
        </p:grpSpPr>
        <p:sp>
          <p:nvSpPr>
            <p:cNvPr id="1069" name="object 6"/>
            <p:cNvSpPr/>
            <p:nvPr/>
          </p:nvSpPr>
          <p:spPr>
            <a:xfrm>
              <a:off x="59436" y="45720"/>
              <a:ext cx="4575049" cy="460247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0" name="object 7"/>
            <p:cNvSpPr/>
            <p:nvPr/>
          </p:nvSpPr>
          <p:spPr>
            <a:xfrm>
              <a:off x="0" y="0"/>
              <a:ext cx="4690873" cy="460248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1" name="object 8"/>
            <p:cNvSpPr/>
            <p:nvPr/>
          </p:nvSpPr>
          <p:spPr>
            <a:xfrm>
              <a:off x="35052" y="21336"/>
              <a:ext cx="4572001" cy="457200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73" name="object 9"/>
          <p:cNvSpPr txBox="1"/>
          <p:nvPr/>
        </p:nvSpPr>
        <p:spPr>
          <a:xfrm>
            <a:off x="4379214" y="6203898"/>
            <a:ext cx="435165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spc="-5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Congenital Talipes</a:t>
            </a:r>
            <a:r>
              <a:rPr spc="-30"/>
              <a:t> </a:t>
            </a:r>
            <a:r>
              <a:rPr spc="0"/>
              <a:t>Equinovarus</a:t>
            </a:r>
          </a:p>
        </p:txBody>
      </p:sp>
    </p:spTree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object 2"/>
          <p:cNvGrpSpPr/>
          <p:nvPr/>
        </p:nvGrpSpPr>
        <p:grpSpPr>
          <a:xfrm>
            <a:off x="285750" y="362013"/>
            <a:ext cx="8572500" cy="5456174"/>
            <a:chOff x="0" y="0"/>
            <a:chExt cx="8572500" cy="5456173"/>
          </a:xfrm>
        </p:grpSpPr>
        <p:sp>
          <p:nvSpPr>
            <p:cNvPr id="1075" name="object 3"/>
            <p:cNvSpPr/>
            <p:nvPr/>
          </p:nvSpPr>
          <p:spPr>
            <a:xfrm>
              <a:off x="19050" y="18922"/>
              <a:ext cx="8534400" cy="5418202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6" name="object 4"/>
            <p:cNvSpPr/>
            <p:nvPr/>
          </p:nvSpPr>
          <p:spPr>
            <a:xfrm>
              <a:off x="0" y="0"/>
              <a:ext cx="8572500" cy="5456174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81" name="object 5"/>
          <p:cNvGrpSpPr/>
          <p:nvPr/>
        </p:nvGrpSpPr>
        <p:grpSpPr>
          <a:xfrm>
            <a:off x="3895343" y="6150864"/>
            <a:ext cx="5100829" cy="505967"/>
            <a:chOff x="0" y="0"/>
            <a:chExt cx="5100828" cy="505966"/>
          </a:xfrm>
        </p:grpSpPr>
        <p:sp>
          <p:nvSpPr>
            <p:cNvPr id="1078" name="object 6"/>
            <p:cNvSpPr/>
            <p:nvPr/>
          </p:nvSpPr>
          <p:spPr>
            <a:xfrm>
              <a:off x="91440" y="45720"/>
              <a:ext cx="4920997" cy="460247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9" name="object 7"/>
            <p:cNvSpPr/>
            <p:nvPr/>
          </p:nvSpPr>
          <p:spPr>
            <a:xfrm>
              <a:off x="0" y="0"/>
              <a:ext cx="5100829" cy="460248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0" name="object 8"/>
            <p:cNvSpPr/>
            <p:nvPr/>
          </p:nvSpPr>
          <p:spPr>
            <a:xfrm>
              <a:off x="67056" y="21336"/>
              <a:ext cx="4918076" cy="457200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82" name="object 9"/>
          <p:cNvSpPr txBox="1"/>
          <p:nvPr/>
        </p:nvSpPr>
        <p:spPr>
          <a:xfrm>
            <a:off x="4042409" y="6203898"/>
            <a:ext cx="475932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spc="-5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Congenital Talipes</a:t>
            </a:r>
            <a:r>
              <a:rPr spc="30"/>
              <a:t> </a:t>
            </a:r>
            <a:r>
              <a:t>Calcaneovalgus</a:t>
            </a:r>
          </a:p>
        </p:txBody>
      </p:sp>
    </p:spTree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object 2"/>
          <p:cNvGrpSpPr/>
          <p:nvPr/>
        </p:nvGrpSpPr>
        <p:grpSpPr>
          <a:xfrm>
            <a:off x="2299715" y="1991866"/>
            <a:ext cx="4631438" cy="1359409"/>
            <a:chOff x="0" y="0"/>
            <a:chExt cx="4631436" cy="1359407"/>
          </a:xfrm>
        </p:grpSpPr>
        <p:sp>
          <p:nvSpPr>
            <p:cNvPr id="1084" name="object 3"/>
            <p:cNvSpPr/>
            <p:nvPr/>
          </p:nvSpPr>
          <p:spPr>
            <a:xfrm>
              <a:off x="446531" y="242315"/>
              <a:ext cx="3709418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5" name="object 4"/>
            <p:cNvSpPr/>
            <p:nvPr/>
          </p:nvSpPr>
          <p:spPr>
            <a:xfrm>
              <a:off x="24384" y="25907"/>
              <a:ext cx="4607053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6" name="object 5"/>
            <p:cNvSpPr/>
            <p:nvPr/>
          </p:nvSpPr>
          <p:spPr>
            <a:xfrm>
              <a:off x="422910" y="217931"/>
              <a:ext cx="3706750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7" name="object 6"/>
            <p:cNvSpPr/>
            <p:nvPr/>
          </p:nvSpPr>
          <p:spPr>
            <a:xfrm>
              <a:off x="0" y="0"/>
              <a:ext cx="4607053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89" name="object 7"/>
          <p:cNvSpPr txBox="1">
            <a:spLocks noGrp="1"/>
          </p:cNvSpPr>
          <p:nvPr>
            <p:ph type="title"/>
          </p:nvPr>
        </p:nvSpPr>
        <p:spPr>
          <a:xfrm>
            <a:off x="2802127" y="2200478"/>
            <a:ext cx="3552826" cy="1031876"/>
          </a:xfrm>
          <a:prstGeom prst="rect">
            <a:avLst/>
          </a:prstGeom>
        </p:spPr>
        <p:txBody>
          <a:bodyPr/>
          <a:lstStyle>
            <a:lvl1pPr indent="11175" defTabSz="804672">
              <a:defRPr sz="5808" b="1" spc="-88">
                <a:solidFill>
                  <a:srgbClr val="3333CC"/>
                </a:solidFill>
              </a:defRPr>
            </a:lvl1pPr>
          </a:lstStyle>
          <a:p>
            <a:r>
              <a:t>Jaundice</a:t>
            </a:r>
          </a:p>
        </p:txBody>
      </p:sp>
    </p:spTree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object 2"/>
          <p:cNvGrpSpPr/>
          <p:nvPr/>
        </p:nvGrpSpPr>
        <p:grpSpPr>
          <a:xfrm>
            <a:off x="1854706" y="702562"/>
            <a:ext cx="5486401" cy="886971"/>
            <a:chOff x="0" y="0"/>
            <a:chExt cx="5486400" cy="886968"/>
          </a:xfrm>
        </p:grpSpPr>
        <p:sp>
          <p:nvSpPr>
            <p:cNvPr id="1091" name="object 3"/>
            <p:cNvSpPr/>
            <p:nvPr/>
          </p:nvSpPr>
          <p:spPr>
            <a:xfrm>
              <a:off x="243839" y="121920"/>
              <a:ext cx="499872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2" name="object 4"/>
            <p:cNvSpPr/>
            <p:nvPr/>
          </p:nvSpPr>
          <p:spPr>
            <a:xfrm>
              <a:off x="0" y="0"/>
              <a:ext cx="5486400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3" name="object 5"/>
            <p:cNvSpPr/>
            <p:nvPr/>
          </p:nvSpPr>
          <p:spPr>
            <a:xfrm>
              <a:off x="220218" y="97536"/>
              <a:ext cx="499580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95" name="object 6"/>
          <p:cNvSpPr txBox="1">
            <a:spLocks noGrp="1"/>
          </p:cNvSpPr>
          <p:nvPr>
            <p:ph type="title"/>
          </p:nvPr>
        </p:nvSpPr>
        <p:spPr>
          <a:xfrm>
            <a:off x="2154427" y="804418"/>
            <a:ext cx="483870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Neonatal</a:t>
            </a:r>
            <a:r>
              <a:rPr spc="-89"/>
              <a:t> Jaundice</a:t>
            </a:r>
          </a:p>
        </p:txBody>
      </p:sp>
      <p:sp>
        <p:nvSpPr>
          <p:cNvPr id="1096" name="object 7"/>
          <p:cNvSpPr txBox="1"/>
          <p:nvPr/>
        </p:nvSpPr>
        <p:spPr>
          <a:xfrm>
            <a:off x="764540" y="2006765"/>
            <a:ext cx="4778376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Common Causes</a:t>
            </a: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Physiologic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Haemolytic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54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ABO/Rh incompatibility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29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G6PD</a:t>
            </a:r>
            <a:r>
              <a:rPr sz="2800" spc="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deficiency</a:t>
            </a:r>
            <a:endParaRPr sz="2800" spc="4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Breastmilk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jaundice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3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Breastfeeding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jaundice</a:t>
            </a:r>
          </a:p>
        </p:txBody>
      </p:sp>
    </p:spTree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object 2"/>
          <p:cNvGrpSpPr/>
          <p:nvPr/>
        </p:nvGrpSpPr>
        <p:grpSpPr>
          <a:xfrm>
            <a:off x="1623059" y="702562"/>
            <a:ext cx="5974080" cy="886971"/>
            <a:chOff x="0" y="0"/>
            <a:chExt cx="5974079" cy="886968"/>
          </a:xfrm>
        </p:grpSpPr>
        <p:sp>
          <p:nvSpPr>
            <p:cNvPr id="1098" name="object 3"/>
            <p:cNvSpPr/>
            <p:nvPr/>
          </p:nvSpPr>
          <p:spPr>
            <a:xfrm>
              <a:off x="243839" y="121920"/>
              <a:ext cx="548640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9" name="object 4"/>
            <p:cNvSpPr/>
            <p:nvPr/>
          </p:nvSpPr>
          <p:spPr>
            <a:xfrm>
              <a:off x="-1" y="0"/>
              <a:ext cx="5974080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0" name="object 5"/>
            <p:cNvSpPr/>
            <p:nvPr/>
          </p:nvSpPr>
          <p:spPr>
            <a:xfrm>
              <a:off x="220090" y="97536"/>
              <a:ext cx="54832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02" name="object 6"/>
          <p:cNvSpPr txBox="1">
            <a:spLocks noGrp="1"/>
          </p:cNvSpPr>
          <p:nvPr>
            <p:ph type="title"/>
          </p:nvPr>
        </p:nvSpPr>
        <p:spPr>
          <a:xfrm>
            <a:off x="1922778" y="804418"/>
            <a:ext cx="533082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Physiologic</a:t>
            </a:r>
            <a:r>
              <a:rPr spc="-89"/>
              <a:t> Jaundice</a:t>
            </a:r>
          </a:p>
        </p:txBody>
      </p:sp>
      <p:sp>
        <p:nvSpPr>
          <p:cNvPr id="1103" name="object 7"/>
          <p:cNvSpPr txBox="1"/>
          <p:nvPr/>
        </p:nvSpPr>
        <p:spPr>
          <a:xfrm>
            <a:off x="764539" y="2006549"/>
            <a:ext cx="4408172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Appears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D2-3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Peaks around </a:t>
            </a:r>
            <a:r>
              <a:rPr sz="32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D4-5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Falls after D5-7</a:t>
            </a:r>
          </a:p>
        </p:txBody>
      </p:sp>
    </p:spTree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object 2"/>
          <p:cNvGrpSpPr/>
          <p:nvPr/>
        </p:nvGrpSpPr>
        <p:grpSpPr>
          <a:xfrm>
            <a:off x="1854706" y="702562"/>
            <a:ext cx="5486401" cy="886971"/>
            <a:chOff x="0" y="0"/>
            <a:chExt cx="5486400" cy="886968"/>
          </a:xfrm>
        </p:grpSpPr>
        <p:sp>
          <p:nvSpPr>
            <p:cNvPr id="1105" name="object 3"/>
            <p:cNvSpPr/>
            <p:nvPr/>
          </p:nvSpPr>
          <p:spPr>
            <a:xfrm>
              <a:off x="243839" y="121920"/>
              <a:ext cx="499872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6" name="object 4"/>
            <p:cNvSpPr/>
            <p:nvPr/>
          </p:nvSpPr>
          <p:spPr>
            <a:xfrm>
              <a:off x="0" y="0"/>
              <a:ext cx="5486400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7" name="object 5"/>
            <p:cNvSpPr/>
            <p:nvPr/>
          </p:nvSpPr>
          <p:spPr>
            <a:xfrm>
              <a:off x="220218" y="97536"/>
              <a:ext cx="499580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09" name="object 6"/>
          <p:cNvSpPr txBox="1">
            <a:spLocks noGrp="1"/>
          </p:cNvSpPr>
          <p:nvPr>
            <p:ph type="title"/>
          </p:nvPr>
        </p:nvSpPr>
        <p:spPr>
          <a:xfrm>
            <a:off x="2154427" y="804418"/>
            <a:ext cx="483870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Neonatal</a:t>
            </a:r>
            <a:r>
              <a:rPr spc="-89"/>
              <a:t> Jaundice</a:t>
            </a:r>
          </a:p>
        </p:txBody>
      </p:sp>
      <p:sp>
        <p:nvSpPr>
          <p:cNvPr id="1110" name="object 7"/>
          <p:cNvSpPr txBox="1"/>
          <p:nvPr/>
        </p:nvSpPr>
        <p:spPr>
          <a:xfrm>
            <a:off x="764540" y="2006548"/>
            <a:ext cx="7267576" cy="408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Management</a:t>
            </a: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Adequate fluid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intake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Phototherapy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5080" indent="182244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Criteria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dependent on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birthweight, 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postnatal age &amp; presence of</a:t>
            </a:r>
            <a:r>
              <a:rPr sz="2800" spc="8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haemolysis</a:t>
            </a:r>
          </a:p>
        </p:txBody>
      </p:sp>
    </p:spTree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object 2"/>
          <p:cNvGrpSpPr/>
          <p:nvPr/>
        </p:nvGrpSpPr>
        <p:grpSpPr>
          <a:xfrm>
            <a:off x="1854706" y="702562"/>
            <a:ext cx="5486401" cy="886971"/>
            <a:chOff x="0" y="0"/>
            <a:chExt cx="5486400" cy="886968"/>
          </a:xfrm>
        </p:grpSpPr>
        <p:sp>
          <p:nvSpPr>
            <p:cNvPr id="1112" name="object 3"/>
            <p:cNvSpPr/>
            <p:nvPr/>
          </p:nvSpPr>
          <p:spPr>
            <a:xfrm>
              <a:off x="243839" y="121920"/>
              <a:ext cx="499872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3" name="object 4"/>
            <p:cNvSpPr/>
            <p:nvPr/>
          </p:nvSpPr>
          <p:spPr>
            <a:xfrm>
              <a:off x="0" y="0"/>
              <a:ext cx="5486400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4" name="object 5"/>
            <p:cNvSpPr/>
            <p:nvPr/>
          </p:nvSpPr>
          <p:spPr>
            <a:xfrm>
              <a:off x="220218" y="97536"/>
              <a:ext cx="499580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16" name="object 6"/>
          <p:cNvSpPr txBox="1">
            <a:spLocks noGrp="1"/>
          </p:cNvSpPr>
          <p:nvPr>
            <p:ph type="title"/>
          </p:nvPr>
        </p:nvSpPr>
        <p:spPr>
          <a:xfrm>
            <a:off x="2154427" y="804418"/>
            <a:ext cx="483870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Neonatal</a:t>
            </a:r>
            <a:r>
              <a:rPr spc="-89"/>
              <a:t> Jaundice</a:t>
            </a:r>
          </a:p>
        </p:txBody>
      </p:sp>
      <p:sp>
        <p:nvSpPr>
          <p:cNvPr id="1117" name="object 7"/>
          <p:cNvSpPr txBox="1"/>
          <p:nvPr/>
        </p:nvSpPr>
        <p:spPr>
          <a:xfrm>
            <a:off x="764540" y="2006549"/>
            <a:ext cx="6094730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Sunning</a:t>
            </a: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recommended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effective</a:t>
            </a:r>
            <a:endParaRPr sz="3200" spc="-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Risk of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dehydration &amp;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sunburn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object 2"/>
          <p:cNvGrpSpPr/>
          <p:nvPr/>
        </p:nvGrpSpPr>
        <p:grpSpPr>
          <a:xfrm>
            <a:off x="2118360" y="702563"/>
            <a:ext cx="5000245" cy="886969"/>
            <a:chOff x="0" y="0"/>
            <a:chExt cx="5000244" cy="886968"/>
          </a:xfrm>
        </p:grpSpPr>
        <p:sp>
          <p:nvSpPr>
            <p:cNvPr id="178" name="object 3"/>
            <p:cNvSpPr/>
            <p:nvPr/>
          </p:nvSpPr>
          <p:spPr>
            <a:xfrm>
              <a:off x="243839" y="121920"/>
              <a:ext cx="4511042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object 4"/>
            <p:cNvSpPr/>
            <p:nvPr/>
          </p:nvSpPr>
          <p:spPr>
            <a:xfrm>
              <a:off x="0" y="0"/>
              <a:ext cx="50002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object 5"/>
            <p:cNvSpPr/>
            <p:nvPr/>
          </p:nvSpPr>
          <p:spPr>
            <a:xfrm>
              <a:off x="220091" y="97535"/>
              <a:ext cx="4508501" cy="762001"/>
            </a:xfrm>
            <a:prstGeom prst="rect">
              <a:avLst/>
            </a:prstGeom>
            <a:solidFill>
              <a:srgbClr val="99C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2" name="object 6"/>
          <p:cNvSpPr txBox="1">
            <a:spLocks noGrp="1"/>
          </p:cNvSpPr>
          <p:nvPr>
            <p:ph type="title"/>
          </p:nvPr>
        </p:nvSpPr>
        <p:spPr>
          <a:xfrm>
            <a:off x="2418078" y="804418"/>
            <a:ext cx="434657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>
                <a:solidFill>
                  <a:srgbClr val="0000CC"/>
                </a:solidFill>
              </a:defRPr>
            </a:pPr>
            <a:r>
              <a:t>Bullous</a:t>
            </a:r>
            <a:r>
              <a:rPr spc="-178"/>
              <a:t> </a:t>
            </a:r>
            <a:r>
              <a:t>Impetigo</a:t>
            </a:r>
          </a:p>
        </p:txBody>
      </p:sp>
      <p:sp>
        <p:nvSpPr>
          <p:cNvPr id="183" name="object 7"/>
          <p:cNvSpPr txBox="1"/>
          <p:nvPr/>
        </p:nvSpPr>
        <p:spPr>
          <a:xfrm>
            <a:off x="764540" y="2006549"/>
            <a:ext cx="6499226" cy="399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Flaccid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blisters, rupture quickly,  become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superficial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round/oval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erosions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marL="287020" marR="2353310" indent="182244">
              <a:lnSpc>
                <a:spcPct val="120100"/>
              </a:lnSpc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79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Systemic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Cloxacillin,  Cephalosporin</a:t>
            </a:r>
          </a:p>
        </p:txBody>
      </p:sp>
      <p:grpSp>
        <p:nvGrpSpPr>
          <p:cNvPr id="186" name="object 8"/>
          <p:cNvGrpSpPr/>
          <p:nvPr/>
        </p:nvGrpSpPr>
        <p:grpSpPr>
          <a:xfrm>
            <a:off x="5010150" y="3257486"/>
            <a:ext cx="3924300" cy="3290952"/>
            <a:chOff x="0" y="0"/>
            <a:chExt cx="3924300" cy="3290951"/>
          </a:xfrm>
        </p:grpSpPr>
        <p:sp>
          <p:nvSpPr>
            <p:cNvPr id="184" name="object 9"/>
            <p:cNvSpPr/>
            <p:nvPr/>
          </p:nvSpPr>
          <p:spPr>
            <a:xfrm>
              <a:off x="19050" y="19050"/>
              <a:ext cx="3886200" cy="3252852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object 10"/>
            <p:cNvSpPr/>
            <p:nvPr/>
          </p:nvSpPr>
          <p:spPr>
            <a:xfrm>
              <a:off x="0" y="0"/>
              <a:ext cx="3924300" cy="3290952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object 2"/>
          <p:cNvGrpSpPr/>
          <p:nvPr/>
        </p:nvGrpSpPr>
        <p:grpSpPr>
          <a:xfrm>
            <a:off x="510539" y="702562"/>
            <a:ext cx="8176261" cy="886971"/>
            <a:chOff x="0" y="0"/>
            <a:chExt cx="8176259" cy="886968"/>
          </a:xfrm>
        </p:grpSpPr>
        <p:sp>
          <p:nvSpPr>
            <p:cNvPr id="1119" name="object 3"/>
            <p:cNvSpPr/>
            <p:nvPr/>
          </p:nvSpPr>
          <p:spPr>
            <a:xfrm>
              <a:off x="243839" y="121920"/>
              <a:ext cx="7688582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0" name="object 4"/>
            <p:cNvSpPr/>
            <p:nvPr/>
          </p:nvSpPr>
          <p:spPr>
            <a:xfrm>
              <a:off x="-1" y="0"/>
              <a:ext cx="8176261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1" name="object 5"/>
            <p:cNvSpPr/>
            <p:nvPr/>
          </p:nvSpPr>
          <p:spPr>
            <a:xfrm>
              <a:off x="219709" y="97536"/>
              <a:ext cx="768515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23" name="object 6"/>
          <p:cNvSpPr txBox="1">
            <a:spLocks noGrp="1"/>
          </p:cNvSpPr>
          <p:nvPr>
            <p:ph type="title"/>
          </p:nvPr>
        </p:nvSpPr>
        <p:spPr>
          <a:xfrm>
            <a:off x="809649" y="804418"/>
            <a:ext cx="753427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Prolonged Neonatal</a:t>
            </a:r>
            <a:r>
              <a:rPr spc="-89"/>
              <a:t> Jaundice</a:t>
            </a:r>
          </a:p>
        </p:txBody>
      </p:sp>
      <p:sp>
        <p:nvSpPr>
          <p:cNvPr id="1124" name="object 7"/>
          <p:cNvSpPr txBox="1"/>
          <p:nvPr/>
        </p:nvSpPr>
        <p:spPr>
          <a:xfrm>
            <a:off x="764540" y="2006549"/>
            <a:ext cx="4598035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Jaundice</a:t>
            </a:r>
            <a:r>
              <a:rPr spc="-55"/>
              <a:t> </a:t>
            </a:r>
            <a:r>
              <a:rPr spc="0"/>
              <a:t>beyond</a:t>
            </a: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14dys 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term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baby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21dys in preterm baby</a:t>
            </a:r>
          </a:p>
        </p:txBody>
      </p:sp>
    </p:spTree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object 2"/>
          <p:cNvGrpSpPr/>
          <p:nvPr/>
        </p:nvGrpSpPr>
        <p:grpSpPr>
          <a:xfrm>
            <a:off x="510539" y="702562"/>
            <a:ext cx="8176261" cy="886971"/>
            <a:chOff x="0" y="0"/>
            <a:chExt cx="8176259" cy="886968"/>
          </a:xfrm>
        </p:grpSpPr>
        <p:sp>
          <p:nvSpPr>
            <p:cNvPr id="1126" name="object 3"/>
            <p:cNvSpPr/>
            <p:nvPr/>
          </p:nvSpPr>
          <p:spPr>
            <a:xfrm>
              <a:off x="243839" y="121920"/>
              <a:ext cx="7688582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7" name="object 4"/>
            <p:cNvSpPr/>
            <p:nvPr/>
          </p:nvSpPr>
          <p:spPr>
            <a:xfrm>
              <a:off x="-1" y="0"/>
              <a:ext cx="8176261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8" name="object 5"/>
            <p:cNvSpPr/>
            <p:nvPr/>
          </p:nvSpPr>
          <p:spPr>
            <a:xfrm>
              <a:off x="219709" y="97536"/>
              <a:ext cx="768515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30" name="object 6"/>
          <p:cNvSpPr txBox="1">
            <a:spLocks noGrp="1"/>
          </p:cNvSpPr>
          <p:nvPr>
            <p:ph type="title"/>
          </p:nvPr>
        </p:nvSpPr>
        <p:spPr>
          <a:xfrm>
            <a:off x="809649" y="804418"/>
            <a:ext cx="753427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Prolonged Neonatal</a:t>
            </a:r>
            <a:r>
              <a:rPr spc="-89"/>
              <a:t> Jaundice</a:t>
            </a:r>
          </a:p>
        </p:txBody>
      </p:sp>
      <p:sp>
        <p:nvSpPr>
          <p:cNvPr id="1131" name="object 7"/>
          <p:cNvSpPr txBox="1"/>
          <p:nvPr/>
        </p:nvSpPr>
        <p:spPr>
          <a:xfrm>
            <a:off x="764540" y="2006549"/>
            <a:ext cx="4743451" cy="438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Some</a:t>
            </a:r>
            <a:r>
              <a:rPr spc="-10"/>
              <a:t> </a:t>
            </a:r>
            <a:r>
              <a:t>Causes</a:t>
            </a: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Breastmilk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jaundice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Hypothyroidism</a:t>
            </a:r>
            <a:endParaRPr sz="3200" spc="-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Urinary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tract infection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Biliary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atresia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Neonatal hepatitis</a:t>
            </a:r>
          </a:p>
        </p:txBody>
      </p:sp>
    </p:spTree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object 2"/>
          <p:cNvGrpSpPr/>
          <p:nvPr/>
        </p:nvGrpSpPr>
        <p:grpSpPr>
          <a:xfrm>
            <a:off x="510539" y="702562"/>
            <a:ext cx="8176261" cy="886971"/>
            <a:chOff x="0" y="0"/>
            <a:chExt cx="8176259" cy="886968"/>
          </a:xfrm>
        </p:grpSpPr>
        <p:sp>
          <p:nvSpPr>
            <p:cNvPr id="1133" name="object 3"/>
            <p:cNvSpPr/>
            <p:nvPr/>
          </p:nvSpPr>
          <p:spPr>
            <a:xfrm>
              <a:off x="243839" y="121920"/>
              <a:ext cx="7688582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4" name="object 4"/>
            <p:cNvSpPr/>
            <p:nvPr/>
          </p:nvSpPr>
          <p:spPr>
            <a:xfrm>
              <a:off x="-1" y="0"/>
              <a:ext cx="8176261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5" name="object 5"/>
            <p:cNvSpPr/>
            <p:nvPr/>
          </p:nvSpPr>
          <p:spPr>
            <a:xfrm>
              <a:off x="219709" y="97536"/>
              <a:ext cx="768515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37" name="object 6"/>
          <p:cNvSpPr txBox="1">
            <a:spLocks noGrp="1"/>
          </p:cNvSpPr>
          <p:nvPr>
            <p:ph type="title"/>
          </p:nvPr>
        </p:nvSpPr>
        <p:spPr>
          <a:xfrm>
            <a:off x="809649" y="804418"/>
            <a:ext cx="753427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Prolonged Neonatal</a:t>
            </a:r>
            <a:r>
              <a:rPr spc="-89"/>
              <a:t> Jaundice</a:t>
            </a:r>
          </a:p>
        </p:txBody>
      </p:sp>
      <p:sp>
        <p:nvSpPr>
          <p:cNvPr id="1138" name="object 7"/>
          <p:cNvSpPr txBox="1"/>
          <p:nvPr/>
        </p:nvSpPr>
        <p:spPr>
          <a:xfrm>
            <a:off x="764540" y="2006548"/>
            <a:ext cx="4578985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Investigations</a:t>
            </a: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Liver function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5080" algn="r">
              <a:spcBef>
                <a:spcPts val="600"/>
              </a:spcBef>
              <a:defRPr sz="1900" spc="29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direct</a:t>
            </a:r>
            <a:r>
              <a:rPr sz="2800" spc="-7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bilirubin</a:t>
            </a:r>
            <a:endParaRPr sz="2800" spc="44"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71119" algn="r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4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Urine FEME &amp; culture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111125" algn="r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Thyroid function test</a:t>
            </a:r>
          </a:p>
        </p:txBody>
      </p:sp>
    </p:spTree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object 2"/>
          <p:cNvGrpSpPr/>
          <p:nvPr/>
        </p:nvGrpSpPr>
        <p:grpSpPr>
          <a:xfrm>
            <a:off x="1158238" y="702562"/>
            <a:ext cx="6880861" cy="886971"/>
            <a:chOff x="0" y="0"/>
            <a:chExt cx="6880859" cy="886968"/>
          </a:xfrm>
        </p:grpSpPr>
        <p:sp>
          <p:nvSpPr>
            <p:cNvPr id="1140" name="object 3"/>
            <p:cNvSpPr/>
            <p:nvPr/>
          </p:nvSpPr>
          <p:spPr>
            <a:xfrm>
              <a:off x="243840" y="121920"/>
              <a:ext cx="639318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1" name="object 4"/>
            <p:cNvSpPr/>
            <p:nvPr/>
          </p:nvSpPr>
          <p:spPr>
            <a:xfrm>
              <a:off x="-1" y="0"/>
              <a:ext cx="6880861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2" name="object 5"/>
            <p:cNvSpPr/>
            <p:nvPr/>
          </p:nvSpPr>
          <p:spPr>
            <a:xfrm>
              <a:off x="219710" y="97536"/>
              <a:ext cx="638975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44" name="object 6"/>
          <p:cNvSpPr txBox="1">
            <a:spLocks noGrp="1"/>
          </p:cNvSpPr>
          <p:nvPr>
            <p:ph type="title"/>
          </p:nvPr>
        </p:nvSpPr>
        <p:spPr>
          <a:xfrm>
            <a:off x="1457325" y="804418"/>
            <a:ext cx="6229350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Breastfeeding Jaundice</a:t>
            </a:r>
          </a:p>
        </p:txBody>
      </p:sp>
      <p:sp>
        <p:nvSpPr>
          <p:cNvPr id="1145" name="object 7"/>
          <p:cNvSpPr txBox="1">
            <a:spLocks noGrp="1"/>
          </p:cNvSpPr>
          <p:nvPr>
            <p:ph type="body" idx="1"/>
          </p:nvPr>
        </p:nvSpPr>
        <p:spPr>
          <a:xfrm>
            <a:off x="739140" y="1993213"/>
            <a:ext cx="7665719" cy="4123692"/>
          </a:xfrm>
          <a:prstGeom prst="rect">
            <a:avLst/>
          </a:prstGeom>
        </p:spPr>
        <p:txBody>
          <a:bodyPr/>
          <a:lstStyle/>
          <a:p>
            <a:pPr marL="322922" marR="482892" indent="-287705" defTabSz="859536">
              <a:defRPr sz="2068" spc="-94"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04"/>
              <a:t> </a:t>
            </a:r>
            <a:r>
              <a:rPr sz="3008" spc="-94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‘Breast-nonfeeding’ </a:t>
            </a:r>
            <a:r>
              <a:rPr sz="3008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</a:t>
            </a:r>
            <a:r>
              <a:rPr sz="3008" spc="-94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‘starvation  </a:t>
            </a:r>
            <a:r>
              <a:rPr sz="3008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jaundice’</a:t>
            </a:r>
          </a:p>
          <a:p>
            <a:pPr marL="322922" marR="258457" indent="-287705" defTabSz="859536">
              <a:spcBef>
                <a:spcPts val="600"/>
              </a:spcBef>
              <a:defRPr sz="2068" spc="-94"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8"/>
              <a:t> </a:t>
            </a:r>
            <a:r>
              <a:rPr sz="3008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 onset, exaggeration of early  jaundice </a:t>
            </a:r>
            <a:r>
              <a:rPr sz="3008" spc="-94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higher </a:t>
            </a:r>
            <a:r>
              <a:rPr sz="3008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SB in 1</a:t>
            </a:r>
            <a:r>
              <a:rPr sz="2914" spc="0" baseline="24693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sz="2914" spc="282" baseline="24693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008" spc="-94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5dys</a:t>
            </a:r>
          </a:p>
          <a:p>
            <a:pPr marL="322922" marR="28651" indent="-287705" defTabSz="859536">
              <a:spcBef>
                <a:spcPts val="600"/>
              </a:spcBef>
              <a:defRPr sz="2068" spc="-94"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008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Due </a:t>
            </a:r>
            <a:r>
              <a:rPr sz="3008" spc="-94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inadequate frequency </a:t>
            </a:r>
            <a:r>
              <a:rPr sz="3008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 breastfeeding &amp; </a:t>
            </a:r>
            <a:r>
              <a:rPr sz="3008" spc="-94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insufficient </a:t>
            </a:r>
            <a:r>
              <a:rPr sz="3008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caloric  </a:t>
            </a:r>
            <a:r>
              <a:rPr sz="3008" spc="-94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intake which enhances bilirubin  </a:t>
            </a:r>
            <a:r>
              <a:rPr sz="3008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absorption</a:t>
            </a:r>
          </a:p>
        </p:txBody>
      </p:sp>
    </p:spTree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object 2"/>
          <p:cNvGrpSpPr/>
          <p:nvPr/>
        </p:nvGrpSpPr>
        <p:grpSpPr>
          <a:xfrm>
            <a:off x="1621536" y="702563"/>
            <a:ext cx="5954269" cy="886969"/>
            <a:chOff x="0" y="0"/>
            <a:chExt cx="5954267" cy="886968"/>
          </a:xfrm>
        </p:grpSpPr>
        <p:sp>
          <p:nvSpPr>
            <p:cNvPr id="1147" name="object 3"/>
            <p:cNvSpPr/>
            <p:nvPr/>
          </p:nvSpPr>
          <p:spPr>
            <a:xfrm>
              <a:off x="243839" y="121920"/>
              <a:ext cx="546506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8" name="object 4"/>
            <p:cNvSpPr/>
            <p:nvPr/>
          </p:nvSpPr>
          <p:spPr>
            <a:xfrm>
              <a:off x="0" y="0"/>
              <a:ext cx="595426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9" name="object 5"/>
            <p:cNvSpPr/>
            <p:nvPr/>
          </p:nvSpPr>
          <p:spPr>
            <a:xfrm>
              <a:off x="219963" y="97535"/>
              <a:ext cx="5462653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51" name="object 6"/>
          <p:cNvSpPr txBox="1">
            <a:spLocks noGrp="1"/>
          </p:cNvSpPr>
          <p:nvPr>
            <p:ph type="title"/>
          </p:nvPr>
        </p:nvSpPr>
        <p:spPr>
          <a:xfrm>
            <a:off x="1921000" y="804418"/>
            <a:ext cx="530225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Breastmilk Jaundice</a:t>
            </a:r>
          </a:p>
        </p:txBody>
      </p:sp>
      <p:sp>
        <p:nvSpPr>
          <p:cNvPr id="1152" name="object 7"/>
          <p:cNvSpPr txBox="1"/>
          <p:nvPr/>
        </p:nvSpPr>
        <p:spPr>
          <a:xfrm>
            <a:off x="739139" y="2006765"/>
            <a:ext cx="7475857" cy="47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 onset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231140" indent="-3060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Prolongation of physiologic jaundice,  SB continues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rise from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D5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30480" indent="-3060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Levels stay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elevated, then fall slowly,  returning to normal by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4-12wks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150495" indent="-3060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88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3rd wk,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~ </a:t>
            </a:r>
            <a:r>
              <a:rPr sz="3100" spc="15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3200" spc="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/</a:t>
            </a:r>
            <a:r>
              <a:rPr sz="3100" spc="15" baseline="-21164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term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exclusively  breastfed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babies will be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clinically  jaundiced</a:t>
            </a:r>
          </a:p>
        </p:txBody>
      </p:sp>
    </p:spTree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object 2"/>
          <p:cNvGrpSpPr/>
          <p:nvPr/>
        </p:nvGrpSpPr>
        <p:grpSpPr>
          <a:xfrm>
            <a:off x="1621536" y="702563"/>
            <a:ext cx="5954269" cy="886969"/>
            <a:chOff x="0" y="0"/>
            <a:chExt cx="5954267" cy="886968"/>
          </a:xfrm>
        </p:grpSpPr>
        <p:sp>
          <p:nvSpPr>
            <p:cNvPr id="1154" name="object 3"/>
            <p:cNvSpPr/>
            <p:nvPr/>
          </p:nvSpPr>
          <p:spPr>
            <a:xfrm>
              <a:off x="243839" y="121920"/>
              <a:ext cx="546506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5" name="object 4"/>
            <p:cNvSpPr/>
            <p:nvPr/>
          </p:nvSpPr>
          <p:spPr>
            <a:xfrm>
              <a:off x="0" y="0"/>
              <a:ext cx="595426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6" name="object 5"/>
            <p:cNvSpPr/>
            <p:nvPr/>
          </p:nvSpPr>
          <p:spPr>
            <a:xfrm>
              <a:off x="219963" y="97535"/>
              <a:ext cx="5462653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58" name="object 6"/>
          <p:cNvSpPr txBox="1">
            <a:spLocks noGrp="1"/>
          </p:cNvSpPr>
          <p:nvPr>
            <p:ph type="title"/>
          </p:nvPr>
        </p:nvSpPr>
        <p:spPr>
          <a:xfrm>
            <a:off x="1921000" y="804418"/>
            <a:ext cx="530225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Breastmilk Jaundice</a:t>
            </a:r>
          </a:p>
        </p:txBody>
      </p:sp>
      <p:sp>
        <p:nvSpPr>
          <p:cNvPr id="1159" name="object 7"/>
          <p:cNvSpPr txBox="1"/>
          <p:nvPr/>
        </p:nvSpPr>
        <p:spPr>
          <a:xfrm>
            <a:off x="764539" y="2006765"/>
            <a:ext cx="7474586" cy="417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well with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weight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gain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LFT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normal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302895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breastfeeding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stopped, SB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 fall rapidly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sz="3200" spc="-4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48hrs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08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resumed,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SB may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little,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 all,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reach previous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  level</a:t>
            </a:r>
          </a:p>
        </p:txBody>
      </p:sp>
    </p:spTree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object 2"/>
          <p:cNvGrpSpPr/>
          <p:nvPr/>
        </p:nvGrpSpPr>
        <p:grpSpPr>
          <a:xfrm>
            <a:off x="2570988" y="1991866"/>
            <a:ext cx="4084319" cy="1359409"/>
            <a:chOff x="0" y="0"/>
            <a:chExt cx="4084318" cy="1359407"/>
          </a:xfrm>
        </p:grpSpPr>
        <p:sp>
          <p:nvSpPr>
            <p:cNvPr id="1161" name="object 3"/>
            <p:cNvSpPr/>
            <p:nvPr/>
          </p:nvSpPr>
          <p:spPr>
            <a:xfrm>
              <a:off x="446532" y="242315"/>
              <a:ext cx="3163824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2" name="object 4"/>
            <p:cNvSpPr/>
            <p:nvPr/>
          </p:nvSpPr>
          <p:spPr>
            <a:xfrm>
              <a:off x="25907" y="25907"/>
              <a:ext cx="4058412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3" name="object 5"/>
            <p:cNvSpPr/>
            <p:nvPr/>
          </p:nvSpPr>
          <p:spPr>
            <a:xfrm>
              <a:off x="423036" y="217931"/>
              <a:ext cx="3160779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4" name="object 6"/>
            <p:cNvSpPr/>
            <p:nvPr/>
          </p:nvSpPr>
          <p:spPr>
            <a:xfrm>
              <a:off x="0" y="0"/>
              <a:ext cx="4058412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66" name="object 7"/>
          <p:cNvSpPr txBox="1">
            <a:spLocks noGrp="1"/>
          </p:cNvSpPr>
          <p:nvPr>
            <p:ph type="title"/>
          </p:nvPr>
        </p:nvSpPr>
        <p:spPr>
          <a:xfrm>
            <a:off x="3073654" y="2200478"/>
            <a:ext cx="3005456" cy="1031876"/>
          </a:xfrm>
          <a:prstGeom prst="rect">
            <a:avLst/>
          </a:prstGeom>
        </p:spPr>
        <p:txBody>
          <a:bodyPr/>
          <a:lstStyle>
            <a:lvl1pPr indent="11175" defTabSz="804672">
              <a:defRPr sz="5808" b="1">
                <a:solidFill>
                  <a:srgbClr val="3333CC"/>
                </a:solidFill>
              </a:defRPr>
            </a:lvl1pPr>
          </a:lstStyle>
          <a:p>
            <a:r>
              <a:t>Pyrexia</a:t>
            </a:r>
          </a:p>
        </p:txBody>
      </p:sp>
    </p:spTree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object 2"/>
          <p:cNvGrpSpPr/>
          <p:nvPr/>
        </p:nvGrpSpPr>
        <p:grpSpPr>
          <a:xfrm>
            <a:off x="2051304" y="702563"/>
            <a:ext cx="5094733" cy="886969"/>
            <a:chOff x="0" y="0"/>
            <a:chExt cx="5094732" cy="886968"/>
          </a:xfrm>
        </p:grpSpPr>
        <p:sp>
          <p:nvSpPr>
            <p:cNvPr id="1168" name="object 3"/>
            <p:cNvSpPr/>
            <p:nvPr/>
          </p:nvSpPr>
          <p:spPr>
            <a:xfrm>
              <a:off x="242315" y="121920"/>
              <a:ext cx="460857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9" name="object 4"/>
            <p:cNvSpPr/>
            <p:nvPr/>
          </p:nvSpPr>
          <p:spPr>
            <a:xfrm>
              <a:off x="0" y="0"/>
              <a:ext cx="509473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0" name="object 5"/>
            <p:cNvSpPr/>
            <p:nvPr/>
          </p:nvSpPr>
          <p:spPr>
            <a:xfrm>
              <a:off x="218821" y="97535"/>
              <a:ext cx="4605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72" name="object 6"/>
          <p:cNvSpPr txBox="1">
            <a:spLocks noGrp="1"/>
          </p:cNvSpPr>
          <p:nvPr>
            <p:ph type="title"/>
          </p:nvPr>
        </p:nvSpPr>
        <p:spPr>
          <a:xfrm>
            <a:off x="2349754" y="804418"/>
            <a:ext cx="4448810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Neonatal</a:t>
            </a:r>
            <a:r>
              <a:rPr spc="-178"/>
              <a:t> </a:t>
            </a:r>
            <a:r>
              <a:t>Pyrexia</a:t>
            </a:r>
          </a:p>
        </p:txBody>
      </p:sp>
      <p:sp>
        <p:nvSpPr>
          <p:cNvPr id="1173" name="object 7"/>
          <p:cNvSpPr/>
          <p:nvPr/>
        </p:nvSpPr>
        <p:spPr>
          <a:xfrm>
            <a:off x="3719195" y="2592958"/>
            <a:ext cx="448056" cy="498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4" name="object 8"/>
          <p:cNvSpPr txBox="1"/>
          <p:nvPr/>
        </p:nvSpPr>
        <p:spPr>
          <a:xfrm>
            <a:off x="4027042" y="2595116"/>
            <a:ext cx="13106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37.5</a:t>
            </a:r>
            <a:r>
              <a:rPr sz="3100" baseline="25132"/>
              <a:t>o</a:t>
            </a:r>
            <a:r>
              <a:t>C</a:t>
            </a:r>
          </a:p>
        </p:txBody>
      </p:sp>
      <p:sp>
        <p:nvSpPr>
          <p:cNvPr id="1175" name="object 9"/>
          <p:cNvSpPr txBox="1"/>
          <p:nvPr/>
        </p:nvSpPr>
        <p:spPr>
          <a:xfrm>
            <a:off x="764540" y="2006255"/>
            <a:ext cx="2851151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3200" b="1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Definition</a:t>
            </a: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Temperature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3200" b="1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Management</a:t>
            </a:r>
          </a:p>
        </p:txBody>
      </p:sp>
      <p:sp>
        <p:nvSpPr>
          <p:cNvPr id="1176" name="object 10"/>
          <p:cNvSpPr txBox="1"/>
          <p:nvPr/>
        </p:nvSpPr>
        <p:spPr>
          <a:xfrm>
            <a:off x="764539" y="3762668"/>
            <a:ext cx="7451092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Admit for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monitoring of temperature</a:t>
            </a:r>
            <a:endParaRPr sz="3200" spc="-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Investigations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29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FBC,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Blood, Urine, CSF cultures,</a:t>
            </a:r>
            <a:r>
              <a:rPr sz="2800" spc="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CXR</a:t>
            </a:r>
            <a:endParaRPr sz="2800" spc="4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IV antibiotics after cultures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taken</a:t>
            </a:r>
          </a:p>
        </p:txBody>
      </p:sp>
    </p:spTree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object 2"/>
          <p:cNvGrpSpPr/>
          <p:nvPr/>
        </p:nvGrpSpPr>
        <p:grpSpPr>
          <a:xfrm>
            <a:off x="655318" y="1991866"/>
            <a:ext cx="7923278" cy="2566418"/>
            <a:chOff x="0" y="0"/>
            <a:chExt cx="7923276" cy="2566416"/>
          </a:xfrm>
        </p:grpSpPr>
        <p:sp>
          <p:nvSpPr>
            <p:cNvPr id="1178" name="object 3"/>
            <p:cNvSpPr/>
            <p:nvPr/>
          </p:nvSpPr>
          <p:spPr>
            <a:xfrm>
              <a:off x="446532" y="242315"/>
              <a:ext cx="7004305" cy="2308862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9" name="object 4"/>
            <p:cNvSpPr/>
            <p:nvPr/>
          </p:nvSpPr>
          <p:spPr>
            <a:xfrm>
              <a:off x="24384" y="25907"/>
              <a:ext cx="7898893" cy="254051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0" name="object 5"/>
            <p:cNvSpPr/>
            <p:nvPr/>
          </p:nvSpPr>
          <p:spPr>
            <a:xfrm>
              <a:off x="422593" y="217931"/>
              <a:ext cx="7000876" cy="2306704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1" name="object 6"/>
            <p:cNvSpPr/>
            <p:nvPr/>
          </p:nvSpPr>
          <p:spPr>
            <a:xfrm>
              <a:off x="0" y="0"/>
              <a:ext cx="7898893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2" name="object 7"/>
            <p:cNvSpPr/>
            <p:nvPr/>
          </p:nvSpPr>
          <p:spPr>
            <a:xfrm>
              <a:off x="1635252" y="1207008"/>
              <a:ext cx="4628387" cy="1333501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84" name="object 8"/>
          <p:cNvSpPr txBox="1">
            <a:spLocks noGrp="1"/>
          </p:cNvSpPr>
          <p:nvPr>
            <p:ph type="title"/>
          </p:nvPr>
        </p:nvSpPr>
        <p:spPr>
          <a:xfrm>
            <a:off x="1157427" y="1999422"/>
            <a:ext cx="6845935" cy="2440305"/>
          </a:xfrm>
          <a:prstGeom prst="rect">
            <a:avLst/>
          </a:prstGeom>
        </p:spPr>
        <p:txBody>
          <a:bodyPr/>
          <a:lstStyle/>
          <a:p>
            <a:pPr marL="1553972" marR="4825" indent="-1542510" defTabSz="868680">
              <a:lnSpc>
                <a:spcPct val="120000"/>
              </a:lnSpc>
              <a:defRPr sz="6270" b="1" spc="-95">
                <a:solidFill>
                  <a:srgbClr val="3333CC"/>
                </a:solidFill>
              </a:defRPr>
            </a:pPr>
            <a:r>
              <a:t>Common </a:t>
            </a:r>
            <a:r>
              <a:rPr spc="0"/>
              <a:t>Parental  Concerns</a:t>
            </a:r>
          </a:p>
        </p:txBody>
      </p:sp>
    </p:spTree>
  </p:cSld>
  <p:clrMapOvr>
    <a:masterClrMapping/>
  </p:clrMapOvr>
  <p:transition spd="med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object 2"/>
          <p:cNvGrpSpPr/>
          <p:nvPr/>
        </p:nvGrpSpPr>
        <p:grpSpPr>
          <a:xfrm>
            <a:off x="3250691" y="702563"/>
            <a:ext cx="2702054" cy="886969"/>
            <a:chOff x="0" y="0"/>
            <a:chExt cx="2702052" cy="886968"/>
          </a:xfrm>
        </p:grpSpPr>
        <p:sp>
          <p:nvSpPr>
            <p:cNvPr id="1186" name="object 3"/>
            <p:cNvSpPr/>
            <p:nvPr/>
          </p:nvSpPr>
          <p:spPr>
            <a:xfrm>
              <a:off x="243840" y="121920"/>
              <a:ext cx="221437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7" name="object 4"/>
            <p:cNvSpPr/>
            <p:nvPr/>
          </p:nvSpPr>
          <p:spPr>
            <a:xfrm>
              <a:off x="0" y="0"/>
              <a:ext cx="270205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8" name="object 5"/>
            <p:cNvSpPr/>
            <p:nvPr/>
          </p:nvSpPr>
          <p:spPr>
            <a:xfrm>
              <a:off x="219583" y="97535"/>
              <a:ext cx="2211453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90" name="object 6"/>
          <p:cNvSpPr txBox="1">
            <a:spLocks noGrp="1"/>
          </p:cNvSpPr>
          <p:nvPr>
            <p:ph type="title"/>
          </p:nvPr>
        </p:nvSpPr>
        <p:spPr>
          <a:xfrm>
            <a:off x="3550158" y="804418"/>
            <a:ext cx="2052955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Feeding</a:t>
            </a:r>
          </a:p>
        </p:txBody>
      </p:sp>
      <p:sp>
        <p:nvSpPr>
          <p:cNvPr id="1191" name="object 7"/>
          <p:cNvSpPr txBox="1"/>
          <p:nvPr/>
        </p:nvSpPr>
        <p:spPr>
          <a:xfrm>
            <a:off x="764540" y="2006549"/>
            <a:ext cx="6648451" cy="438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 spc="-5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Q.Can </a:t>
            </a:r>
            <a:r>
              <a:rPr spc="0"/>
              <a:t>I </a:t>
            </a:r>
            <a:r>
              <a:t>feed water </a:t>
            </a:r>
            <a:r>
              <a:rPr spc="0"/>
              <a:t>to my</a:t>
            </a:r>
            <a:r>
              <a:rPr spc="-95"/>
              <a:t> </a:t>
            </a:r>
            <a:r>
              <a:t>baby?</a:t>
            </a: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Breastfeeding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preferred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Infant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formula</a:t>
            </a:r>
            <a:endParaRPr sz="3200" spc="-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milk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till 4-6mths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old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water or other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food/drinks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4-6mths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object 2"/>
          <p:cNvGrpSpPr/>
          <p:nvPr/>
        </p:nvGrpSpPr>
        <p:grpSpPr>
          <a:xfrm>
            <a:off x="1161288" y="702563"/>
            <a:ext cx="6874762" cy="886969"/>
            <a:chOff x="0" y="0"/>
            <a:chExt cx="6874761" cy="886968"/>
          </a:xfrm>
        </p:grpSpPr>
        <p:sp>
          <p:nvSpPr>
            <p:cNvPr id="188" name="object 3"/>
            <p:cNvSpPr/>
            <p:nvPr/>
          </p:nvSpPr>
          <p:spPr>
            <a:xfrm>
              <a:off x="243839" y="121920"/>
              <a:ext cx="638556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object 4"/>
            <p:cNvSpPr/>
            <p:nvPr/>
          </p:nvSpPr>
          <p:spPr>
            <a:xfrm>
              <a:off x="0" y="0"/>
              <a:ext cx="687476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object 5"/>
            <p:cNvSpPr/>
            <p:nvPr/>
          </p:nvSpPr>
          <p:spPr>
            <a:xfrm>
              <a:off x="219836" y="97535"/>
              <a:ext cx="6383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2" name="object 6"/>
          <p:cNvSpPr txBox="1">
            <a:spLocks noGrp="1"/>
          </p:cNvSpPr>
          <p:nvPr>
            <p:ph type="title"/>
          </p:nvPr>
        </p:nvSpPr>
        <p:spPr>
          <a:xfrm>
            <a:off x="1460752" y="804418"/>
            <a:ext cx="622363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Seborrhoeic </a:t>
            </a:r>
            <a:r>
              <a:rPr spc="0"/>
              <a:t>Dermatitis</a:t>
            </a:r>
          </a:p>
        </p:txBody>
      </p:sp>
      <p:sp>
        <p:nvSpPr>
          <p:cNvPr id="193" name="object 7"/>
          <p:cNvSpPr txBox="1"/>
          <p:nvPr/>
        </p:nvSpPr>
        <p:spPr>
          <a:xfrm>
            <a:off x="726439" y="2006548"/>
            <a:ext cx="4736467" cy="3713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92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Onset within </a:t>
            </a:r>
            <a:r>
              <a:rPr sz="3200" spc="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3100" spc="15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2mths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343534" marR="481965" indent="-2933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Greasy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scales  on an erythematous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base,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minimal  pruritus</a:t>
            </a:r>
          </a:p>
        </p:txBody>
      </p:sp>
      <p:grpSp>
        <p:nvGrpSpPr>
          <p:cNvPr id="196" name="object 8"/>
          <p:cNvGrpSpPr/>
          <p:nvPr/>
        </p:nvGrpSpPr>
        <p:grpSpPr>
          <a:xfrm>
            <a:off x="5010150" y="3397250"/>
            <a:ext cx="3897377" cy="3254375"/>
            <a:chOff x="0" y="0"/>
            <a:chExt cx="3897376" cy="3254375"/>
          </a:xfrm>
        </p:grpSpPr>
        <p:sp>
          <p:nvSpPr>
            <p:cNvPr id="194" name="object 9"/>
            <p:cNvSpPr/>
            <p:nvPr/>
          </p:nvSpPr>
          <p:spPr>
            <a:xfrm>
              <a:off x="19050" y="19050"/>
              <a:ext cx="3859150" cy="321627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object 10"/>
            <p:cNvSpPr/>
            <p:nvPr/>
          </p:nvSpPr>
          <p:spPr>
            <a:xfrm>
              <a:off x="0" y="0"/>
              <a:ext cx="3897377" cy="325437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object 2"/>
          <p:cNvGrpSpPr/>
          <p:nvPr/>
        </p:nvGrpSpPr>
        <p:grpSpPr>
          <a:xfrm>
            <a:off x="3247643" y="702563"/>
            <a:ext cx="2702053" cy="886969"/>
            <a:chOff x="0" y="0"/>
            <a:chExt cx="2702052" cy="886968"/>
          </a:xfrm>
        </p:grpSpPr>
        <p:sp>
          <p:nvSpPr>
            <p:cNvPr id="1193" name="object 3"/>
            <p:cNvSpPr/>
            <p:nvPr/>
          </p:nvSpPr>
          <p:spPr>
            <a:xfrm>
              <a:off x="243840" y="121920"/>
              <a:ext cx="221437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4" name="object 4"/>
            <p:cNvSpPr/>
            <p:nvPr/>
          </p:nvSpPr>
          <p:spPr>
            <a:xfrm>
              <a:off x="0" y="0"/>
              <a:ext cx="270205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5" name="object 5"/>
            <p:cNvSpPr/>
            <p:nvPr/>
          </p:nvSpPr>
          <p:spPr>
            <a:xfrm>
              <a:off x="219456" y="97535"/>
              <a:ext cx="2211453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97" name="object 6"/>
          <p:cNvSpPr txBox="1">
            <a:spLocks noGrp="1"/>
          </p:cNvSpPr>
          <p:nvPr>
            <p:ph type="title"/>
          </p:nvPr>
        </p:nvSpPr>
        <p:spPr>
          <a:xfrm>
            <a:off x="3546728" y="804418"/>
            <a:ext cx="205422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Feed</a:t>
            </a:r>
            <a:r>
              <a:rPr spc="-89"/>
              <a:t>ing</a:t>
            </a:r>
          </a:p>
        </p:txBody>
      </p:sp>
      <p:sp>
        <p:nvSpPr>
          <p:cNvPr id="1198" name="object 7"/>
          <p:cNvSpPr txBox="1"/>
          <p:nvPr/>
        </p:nvSpPr>
        <p:spPr>
          <a:xfrm>
            <a:off x="726439" y="2006549"/>
            <a:ext cx="7071361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613409" indent="-293369">
              <a:spcBef>
                <a:spcPts val="100"/>
              </a:spcBef>
              <a:defRPr sz="3200" b="1" spc="-5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Q.Should </a:t>
            </a:r>
            <a:r>
              <a:rPr spc="0"/>
              <a:t>I Wake </a:t>
            </a:r>
            <a:r>
              <a:t>baby </a:t>
            </a:r>
            <a:r>
              <a:rPr spc="0"/>
              <a:t>up </a:t>
            </a:r>
            <a:r>
              <a:t>for</a:t>
            </a:r>
            <a:r>
              <a:rPr spc="-95"/>
              <a:t> </a:t>
            </a:r>
            <a:r>
              <a:rPr spc="0"/>
              <a:t>a  </a:t>
            </a:r>
            <a:r>
              <a:t>feed?</a:t>
            </a:r>
          </a:p>
          <a:p>
            <a:pPr indent="508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89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sz="3200" spc="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3100" spc="7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mth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5080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39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 be fed at least every 3-4hrs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7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287020" marR="17779" indent="220344"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baby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sleeps longer than 4-5hrs &amp;  starts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missing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feeds,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wake baby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up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 feed</a:t>
            </a:r>
          </a:p>
        </p:txBody>
      </p:sp>
    </p:spTree>
  </p:cSld>
  <p:clrMapOvr>
    <a:masterClrMapping/>
  </p:clrMapOvr>
  <p:transition spd="med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object 2"/>
          <p:cNvGrpSpPr/>
          <p:nvPr/>
        </p:nvGrpSpPr>
        <p:grpSpPr>
          <a:xfrm>
            <a:off x="3285744" y="702563"/>
            <a:ext cx="2630424" cy="886969"/>
            <a:chOff x="0" y="0"/>
            <a:chExt cx="2630423" cy="886968"/>
          </a:xfrm>
        </p:grpSpPr>
        <p:sp>
          <p:nvSpPr>
            <p:cNvPr id="1200" name="object 3"/>
            <p:cNvSpPr/>
            <p:nvPr/>
          </p:nvSpPr>
          <p:spPr>
            <a:xfrm>
              <a:off x="243839" y="121920"/>
              <a:ext cx="2142744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1" name="object 4"/>
            <p:cNvSpPr/>
            <p:nvPr/>
          </p:nvSpPr>
          <p:spPr>
            <a:xfrm>
              <a:off x="0" y="0"/>
              <a:ext cx="2630424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2" name="object 5"/>
            <p:cNvSpPr/>
            <p:nvPr/>
          </p:nvSpPr>
          <p:spPr>
            <a:xfrm>
              <a:off x="219455" y="97535"/>
              <a:ext cx="21399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04" name="object 6"/>
          <p:cNvSpPr txBox="1">
            <a:spLocks noGrp="1"/>
          </p:cNvSpPr>
          <p:nvPr>
            <p:ph type="title"/>
          </p:nvPr>
        </p:nvSpPr>
        <p:spPr>
          <a:xfrm>
            <a:off x="3585209" y="804418"/>
            <a:ext cx="1981836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Burping</a:t>
            </a:r>
          </a:p>
        </p:txBody>
      </p:sp>
      <p:sp>
        <p:nvSpPr>
          <p:cNvPr id="1205" name="object 7"/>
          <p:cNvSpPr txBox="1"/>
          <p:nvPr/>
        </p:nvSpPr>
        <p:spPr>
          <a:xfrm>
            <a:off x="764539" y="2006549"/>
            <a:ext cx="7451092" cy="47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Q.My </a:t>
            </a:r>
            <a:r>
              <a:rPr sz="3200" spc="-5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baby takes very </a:t>
            </a:r>
            <a:r>
              <a:rPr sz="3200" spc="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long to </a:t>
            </a:r>
            <a:r>
              <a:rPr sz="3200" spc="-5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burp </a:t>
            </a:r>
            <a:r>
              <a:rPr sz="3200" spc="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 </a:t>
            </a:r>
            <a:r>
              <a:rPr sz="3200" spc="-5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doesn't burp</a:t>
            </a:r>
            <a:r>
              <a:rPr sz="3200" spc="-2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easily?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343534" marR="664844" indent="-331469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Babies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need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burp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</a:t>
            </a:r>
            <a:r>
              <a:rPr sz="3200" spc="-3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106426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Unnecessary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persist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baby  doesn’t burp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a 20</a:t>
            </a:r>
            <a:r>
              <a:rPr sz="3200" spc="-2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minutes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Breastfed babies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swallow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air</a:t>
            </a:r>
          </a:p>
        </p:txBody>
      </p:sp>
    </p:spTree>
  </p:cSld>
  <p:clrMapOvr>
    <a:masterClrMapping/>
  </p:clrMapOvr>
  <p:transition spd="med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object 2"/>
          <p:cNvGrpSpPr/>
          <p:nvPr/>
        </p:nvGrpSpPr>
        <p:grpSpPr>
          <a:xfrm>
            <a:off x="2665475" y="702562"/>
            <a:ext cx="3881630" cy="886971"/>
            <a:chOff x="0" y="0"/>
            <a:chExt cx="3881628" cy="886968"/>
          </a:xfrm>
        </p:grpSpPr>
        <p:sp>
          <p:nvSpPr>
            <p:cNvPr id="1207" name="object 3"/>
            <p:cNvSpPr/>
            <p:nvPr/>
          </p:nvSpPr>
          <p:spPr>
            <a:xfrm>
              <a:off x="242315" y="121920"/>
              <a:ext cx="3395474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8" name="object 4"/>
            <p:cNvSpPr/>
            <p:nvPr/>
          </p:nvSpPr>
          <p:spPr>
            <a:xfrm>
              <a:off x="-1" y="0"/>
              <a:ext cx="3881630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9" name="object 5"/>
            <p:cNvSpPr/>
            <p:nvPr/>
          </p:nvSpPr>
          <p:spPr>
            <a:xfrm>
              <a:off x="219075" y="97536"/>
              <a:ext cx="3392424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11" name="object 6"/>
          <p:cNvSpPr txBox="1">
            <a:spLocks noGrp="1"/>
          </p:cNvSpPr>
          <p:nvPr>
            <p:ph type="title"/>
          </p:nvPr>
        </p:nvSpPr>
        <p:spPr>
          <a:xfrm>
            <a:off x="2964307" y="804418"/>
            <a:ext cx="323723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Weight</a:t>
            </a:r>
            <a:r>
              <a:rPr spc="-89"/>
              <a:t> </a:t>
            </a:r>
            <a:r>
              <a:t>Gain</a:t>
            </a:r>
          </a:p>
        </p:txBody>
      </p:sp>
      <p:sp>
        <p:nvSpPr>
          <p:cNvPr id="1212" name="object 7"/>
          <p:cNvSpPr txBox="1"/>
          <p:nvPr/>
        </p:nvSpPr>
        <p:spPr>
          <a:xfrm>
            <a:off x="764540" y="1587753"/>
            <a:ext cx="6989444" cy="478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3500"/>
              </a:lnSpc>
              <a:defRPr sz="32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</a:t>
            </a:r>
            <a:r>
              <a:rPr sz="2800"/>
              <a:t>. </a:t>
            </a:r>
            <a:r>
              <a:rPr sz="2800" spc="-5"/>
              <a:t>Is my </a:t>
            </a:r>
            <a:r>
              <a:rPr sz="2800" spc="-10"/>
              <a:t>baby’s weight </a:t>
            </a:r>
            <a:r>
              <a:rPr sz="2800" spc="-5"/>
              <a:t>gain is</a:t>
            </a:r>
            <a:r>
              <a:rPr sz="2800" spc="50"/>
              <a:t> </a:t>
            </a:r>
            <a:r>
              <a:rPr sz="2800" spc="-5"/>
              <a:t>adequate?</a:t>
            </a:r>
            <a:endParaRPr sz="2800"/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1900" spc="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935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term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baby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lose 6-10%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BW (water)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600"/>
              </a:spcBef>
              <a:defRPr sz="1900" spc="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959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Regain BW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7-10dys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600"/>
              </a:spcBef>
              <a:defRPr sz="1900" spc="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980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1mth, gain ~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1kg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600"/>
              </a:spcBef>
              <a:defRPr sz="1900" spc="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00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Subsequently,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600" spc="3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205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20g/dy till 5mth</a:t>
            </a:r>
            <a:endParaRPr sz="2400" spc="45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500"/>
              </a:spcBef>
              <a:defRPr sz="1600" spc="3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205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15g/dy from 5-12mth</a:t>
            </a:r>
            <a:endParaRPr sz="2400" spc="45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600"/>
              </a:spcBef>
              <a:defRPr sz="1900" spc="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900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Double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BW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4-5mth, triple BW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1yr</a:t>
            </a:r>
          </a:p>
        </p:txBody>
      </p:sp>
    </p:spTree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object 2"/>
          <p:cNvGrpSpPr/>
          <p:nvPr/>
        </p:nvGrpSpPr>
        <p:grpSpPr>
          <a:xfrm>
            <a:off x="1976627" y="702563"/>
            <a:ext cx="5260848" cy="886969"/>
            <a:chOff x="0" y="0"/>
            <a:chExt cx="5260847" cy="886968"/>
          </a:xfrm>
        </p:grpSpPr>
        <p:sp>
          <p:nvSpPr>
            <p:cNvPr id="1214" name="object 3"/>
            <p:cNvSpPr/>
            <p:nvPr/>
          </p:nvSpPr>
          <p:spPr>
            <a:xfrm>
              <a:off x="242315" y="121920"/>
              <a:ext cx="477316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5" name="object 4"/>
            <p:cNvSpPr/>
            <p:nvPr/>
          </p:nvSpPr>
          <p:spPr>
            <a:xfrm>
              <a:off x="0" y="0"/>
              <a:ext cx="52608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6" name="object 5"/>
            <p:cNvSpPr/>
            <p:nvPr/>
          </p:nvSpPr>
          <p:spPr>
            <a:xfrm>
              <a:off x="218947" y="97535"/>
              <a:ext cx="4770375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18" name="object 6"/>
          <p:cNvSpPr txBox="1">
            <a:spLocks noGrp="1"/>
          </p:cNvSpPr>
          <p:nvPr>
            <p:ph type="title"/>
          </p:nvPr>
        </p:nvSpPr>
        <p:spPr>
          <a:xfrm>
            <a:off x="2275077" y="804418"/>
            <a:ext cx="461264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Bowel </a:t>
            </a:r>
            <a:r>
              <a:rPr spc="0"/>
              <a:t>Movements</a:t>
            </a:r>
          </a:p>
        </p:txBody>
      </p:sp>
      <p:sp>
        <p:nvSpPr>
          <p:cNvPr id="1219" name="object 7"/>
          <p:cNvSpPr txBox="1"/>
          <p:nvPr/>
        </p:nvSpPr>
        <p:spPr>
          <a:xfrm>
            <a:off x="281940" y="1777873"/>
            <a:ext cx="4889501" cy="506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marR="527050" indent="-304800">
              <a:spcBef>
                <a:spcPts val="100"/>
              </a:spcBef>
              <a:defRPr sz="3200" b="1" spc="-5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Q.Why </a:t>
            </a:r>
            <a:r>
              <a:rPr spc="0"/>
              <a:t>my </a:t>
            </a:r>
            <a:r>
              <a:t>baby is  </a:t>
            </a:r>
            <a:r>
              <a:rPr spc="0"/>
              <a:t>passing green</a:t>
            </a:r>
            <a:r>
              <a:rPr spc="-100"/>
              <a:t> </a:t>
            </a:r>
            <a:r>
              <a:rPr spc="0"/>
              <a:t>stool?</a:t>
            </a:r>
          </a:p>
          <a:p>
            <a:pPr indent="381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9"/>
              <a:t> </a:t>
            </a:r>
            <a:r>
              <a:rPr sz="3200" b="1" spc="0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Meconium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953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595"/>
              <a:t> 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2700" spc="7" baseline="2552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48hrs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30480" indent="2076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75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Sticky,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thick dark-green  or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black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953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75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Odourless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1328419" indent="207644">
              <a:lnSpc>
                <a:spcPct val="120000"/>
              </a:lnSpc>
              <a:defRPr sz="1900" spc="2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Mucus,</a:t>
            </a:r>
            <a:r>
              <a:rPr sz="2800" spc="-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debris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bile</a:t>
            </a:r>
          </a:p>
        </p:txBody>
      </p:sp>
      <p:grpSp>
        <p:nvGrpSpPr>
          <p:cNvPr id="1222" name="object 8"/>
          <p:cNvGrpSpPr/>
          <p:nvPr/>
        </p:nvGrpSpPr>
        <p:grpSpPr>
          <a:xfrm>
            <a:off x="5314950" y="3638550"/>
            <a:ext cx="3711575" cy="3067050"/>
            <a:chOff x="0" y="0"/>
            <a:chExt cx="3711575" cy="3067050"/>
          </a:xfrm>
        </p:grpSpPr>
        <p:sp>
          <p:nvSpPr>
            <p:cNvPr id="1220" name="object 9"/>
            <p:cNvSpPr/>
            <p:nvPr/>
          </p:nvSpPr>
          <p:spPr>
            <a:xfrm>
              <a:off x="19050" y="19050"/>
              <a:ext cx="3673475" cy="302895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1" name="object 10"/>
            <p:cNvSpPr/>
            <p:nvPr/>
          </p:nvSpPr>
          <p:spPr>
            <a:xfrm>
              <a:off x="0" y="0"/>
              <a:ext cx="3711575" cy="306705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object 2"/>
          <p:cNvGrpSpPr/>
          <p:nvPr/>
        </p:nvGrpSpPr>
        <p:grpSpPr>
          <a:xfrm>
            <a:off x="1967483" y="702563"/>
            <a:ext cx="5260848" cy="886969"/>
            <a:chOff x="0" y="0"/>
            <a:chExt cx="5260847" cy="886968"/>
          </a:xfrm>
        </p:grpSpPr>
        <p:sp>
          <p:nvSpPr>
            <p:cNvPr id="1224" name="object 3"/>
            <p:cNvSpPr/>
            <p:nvPr/>
          </p:nvSpPr>
          <p:spPr>
            <a:xfrm>
              <a:off x="243839" y="121920"/>
              <a:ext cx="4773169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5" name="object 4"/>
            <p:cNvSpPr/>
            <p:nvPr/>
          </p:nvSpPr>
          <p:spPr>
            <a:xfrm>
              <a:off x="0" y="0"/>
              <a:ext cx="52608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6" name="object 5"/>
            <p:cNvSpPr/>
            <p:nvPr/>
          </p:nvSpPr>
          <p:spPr>
            <a:xfrm>
              <a:off x="220090" y="97535"/>
              <a:ext cx="47705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28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3563" defTabSz="813816">
              <a:defRPr sz="3916" spc="-89"/>
            </a:pPr>
            <a:r>
              <a:t>Bowel </a:t>
            </a:r>
            <a:r>
              <a:rPr spc="0"/>
              <a:t>Movements</a:t>
            </a:r>
          </a:p>
        </p:txBody>
      </p:sp>
      <p:sp>
        <p:nvSpPr>
          <p:cNvPr id="1229" name="object 7"/>
          <p:cNvSpPr txBox="1"/>
          <p:nvPr/>
        </p:nvSpPr>
        <p:spPr>
          <a:xfrm>
            <a:off x="764539" y="2006281"/>
            <a:ext cx="7255511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b="1" spc="0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Transitional </a:t>
            </a:r>
            <a:r>
              <a: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Stools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5080" indent="182244">
              <a:spcBef>
                <a:spcPts val="600"/>
              </a:spcBef>
              <a:defRPr sz="1900" spc="3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onset of feeding, stools gradually  change colour &amp;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consistency</a:t>
            </a:r>
            <a:endParaRPr sz="2800" spc="5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64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Softer, greenish</a:t>
            </a:r>
          </a:p>
        </p:txBody>
      </p:sp>
      <p:grpSp>
        <p:nvGrpSpPr>
          <p:cNvPr id="1232" name="object 8"/>
          <p:cNvGrpSpPr/>
          <p:nvPr/>
        </p:nvGrpSpPr>
        <p:grpSpPr>
          <a:xfrm>
            <a:off x="4552950" y="3938651"/>
            <a:ext cx="4305300" cy="2659001"/>
            <a:chOff x="0" y="0"/>
            <a:chExt cx="4305300" cy="2659000"/>
          </a:xfrm>
        </p:grpSpPr>
        <p:sp>
          <p:nvSpPr>
            <p:cNvPr id="1230" name="object 9"/>
            <p:cNvSpPr/>
            <p:nvPr/>
          </p:nvSpPr>
          <p:spPr>
            <a:xfrm>
              <a:off x="19050" y="19050"/>
              <a:ext cx="4267200" cy="2620899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1" name="object 10"/>
            <p:cNvSpPr/>
            <p:nvPr/>
          </p:nvSpPr>
          <p:spPr>
            <a:xfrm>
              <a:off x="0" y="0"/>
              <a:ext cx="4305300" cy="2659001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7" name="object 2"/>
          <p:cNvGrpSpPr/>
          <p:nvPr/>
        </p:nvGrpSpPr>
        <p:grpSpPr>
          <a:xfrm>
            <a:off x="1976627" y="702563"/>
            <a:ext cx="5260848" cy="886969"/>
            <a:chOff x="0" y="0"/>
            <a:chExt cx="5260847" cy="886968"/>
          </a:xfrm>
        </p:grpSpPr>
        <p:sp>
          <p:nvSpPr>
            <p:cNvPr id="1234" name="object 3"/>
            <p:cNvSpPr/>
            <p:nvPr/>
          </p:nvSpPr>
          <p:spPr>
            <a:xfrm>
              <a:off x="242315" y="121920"/>
              <a:ext cx="477316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5" name="object 4"/>
            <p:cNvSpPr/>
            <p:nvPr/>
          </p:nvSpPr>
          <p:spPr>
            <a:xfrm>
              <a:off x="0" y="0"/>
              <a:ext cx="52608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6" name="object 5"/>
            <p:cNvSpPr/>
            <p:nvPr/>
          </p:nvSpPr>
          <p:spPr>
            <a:xfrm>
              <a:off x="218947" y="97535"/>
              <a:ext cx="4770375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38" name="object 6"/>
          <p:cNvSpPr txBox="1">
            <a:spLocks noGrp="1"/>
          </p:cNvSpPr>
          <p:nvPr>
            <p:ph type="title"/>
          </p:nvPr>
        </p:nvSpPr>
        <p:spPr>
          <a:xfrm>
            <a:off x="2275077" y="804418"/>
            <a:ext cx="461264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Bowel </a:t>
            </a:r>
            <a:r>
              <a:rPr spc="0"/>
              <a:t>Movements</a:t>
            </a:r>
          </a:p>
        </p:txBody>
      </p:sp>
      <p:sp>
        <p:nvSpPr>
          <p:cNvPr id="1239" name="object 7"/>
          <p:cNvSpPr txBox="1"/>
          <p:nvPr/>
        </p:nvSpPr>
        <p:spPr>
          <a:xfrm>
            <a:off x="764539" y="2006281"/>
            <a:ext cx="725551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b="1" spc="0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Breastfed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679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Bright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yellow, loose, seed-like particles</a:t>
            </a:r>
          </a:p>
        </p:txBody>
      </p:sp>
      <p:grpSp>
        <p:nvGrpSpPr>
          <p:cNvPr id="1242" name="object 8"/>
          <p:cNvGrpSpPr/>
          <p:nvPr/>
        </p:nvGrpSpPr>
        <p:grpSpPr>
          <a:xfrm>
            <a:off x="3867150" y="3197161"/>
            <a:ext cx="4937125" cy="3322702"/>
            <a:chOff x="0" y="0"/>
            <a:chExt cx="4937125" cy="3322701"/>
          </a:xfrm>
        </p:grpSpPr>
        <p:sp>
          <p:nvSpPr>
            <p:cNvPr id="1240" name="object 9"/>
            <p:cNvSpPr/>
            <p:nvPr/>
          </p:nvSpPr>
          <p:spPr>
            <a:xfrm>
              <a:off x="19050" y="19050"/>
              <a:ext cx="4899025" cy="3284602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1" name="object 10"/>
            <p:cNvSpPr/>
            <p:nvPr/>
          </p:nvSpPr>
          <p:spPr>
            <a:xfrm>
              <a:off x="0" y="0"/>
              <a:ext cx="4937125" cy="3322702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object 2"/>
          <p:cNvGrpSpPr/>
          <p:nvPr/>
        </p:nvGrpSpPr>
        <p:grpSpPr>
          <a:xfrm>
            <a:off x="1976627" y="702563"/>
            <a:ext cx="5260848" cy="886969"/>
            <a:chOff x="0" y="0"/>
            <a:chExt cx="5260847" cy="886968"/>
          </a:xfrm>
        </p:grpSpPr>
        <p:sp>
          <p:nvSpPr>
            <p:cNvPr id="1244" name="object 3"/>
            <p:cNvSpPr/>
            <p:nvPr/>
          </p:nvSpPr>
          <p:spPr>
            <a:xfrm>
              <a:off x="242315" y="121920"/>
              <a:ext cx="477316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5" name="object 4"/>
            <p:cNvSpPr/>
            <p:nvPr/>
          </p:nvSpPr>
          <p:spPr>
            <a:xfrm>
              <a:off x="0" y="0"/>
              <a:ext cx="52608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6" name="object 5"/>
            <p:cNvSpPr/>
            <p:nvPr/>
          </p:nvSpPr>
          <p:spPr>
            <a:xfrm>
              <a:off x="218947" y="97535"/>
              <a:ext cx="4770375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48" name="object 6"/>
          <p:cNvSpPr txBox="1">
            <a:spLocks noGrp="1"/>
          </p:cNvSpPr>
          <p:nvPr>
            <p:ph type="title"/>
          </p:nvPr>
        </p:nvSpPr>
        <p:spPr>
          <a:xfrm>
            <a:off x="2275077" y="804418"/>
            <a:ext cx="461264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Bowel </a:t>
            </a:r>
            <a:r>
              <a:rPr spc="0"/>
              <a:t>Movements</a:t>
            </a:r>
          </a:p>
        </p:txBody>
      </p:sp>
      <p:sp>
        <p:nvSpPr>
          <p:cNvPr id="1249" name="object 7"/>
          <p:cNvSpPr txBox="1"/>
          <p:nvPr/>
        </p:nvSpPr>
        <p:spPr>
          <a:xfrm>
            <a:off x="764539" y="2006281"/>
            <a:ext cx="562991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b="1" spc="0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Formula </a:t>
            </a:r>
            <a:r>
              <a: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4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Tan </a:t>
            </a:r>
            <a:r>
              <a:rPr sz="28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</a:t>
            </a:r>
            <a:r>
              <a:rPr sz="2800" spc="-5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</a:t>
            </a:r>
            <a:endParaRPr sz="2800" spc="58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2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Firmer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 breastfed</a:t>
            </a:r>
            <a:r>
              <a:rPr sz="2800" spc="6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stools</a:t>
            </a:r>
          </a:p>
        </p:txBody>
      </p:sp>
    </p:spTree>
  </p:cSld>
  <p:clrMapOvr>
    <a:masterClrMapping/>
  </p:clrMapOvr>
  <p:transition spd="med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object 2"/>
          <p:cNvGrpSpPr/>
          <p:nvPr/>
        </p:nvGrpSpPr>
        <p:grpSpPr>
          <a:xfrm>
            <a:off x="1967483" y="702563"/>
            <a:ext cx="5260848" cy="886969"/>
            <a:chOff x="0" y="0"/>
            <a:chExt cx="5260847" cy="886968"/>
          </a:xfrm>
        </p:grpSpPr>
        <p:sp>
          <p:nvSpPr>
            <p:cNvPr id="1251" name="object 3"/>
            <p:cNvSpPr/>
            <p:nvPr/>
          </p:nvSpPr>
          <p:spPr>
            <a:xfrm>
              <a:off x="243839" y="121920"/>
              <a:ext cx="4773169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2" name="object 4"/>
            <p:cNvSpPr/>
            <p:nvPr/>
          </p:nvSpPr>
          <p:spPr>
            <a:xfrm>
              <a:off x="0" y="0"/>
              <a:ext cx="52608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3" name="object 5"/>
            <p:cNvSpPr/>
            <p:nvPr/>
          </p:nvSpPr>
          <p:spPr>
            <a:xfrm>
              <a:off x="220090" y="97535"/>
              <a:ext cx="47705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55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3563" defTabSz="813816">
              <a:defRPr sz="3916" spc="-89"/>
            </a:pPr>
            <a:r>
              <a:t>Bowel </a:t>
            </a:r>
            <a:r>
              <a:rPr spc="0"/>
              <a:t>Movements</a:t>
            </a:r>
          </a:p>
        </p:txBody>
      </p:sp>
      <p:sp>
        <p:nvSpPr>
          <p:cNvPr id="1256" name="object 7"/>
          <p:cNvSpPr txBox="1"/>
          <p:nvPr/>
        </p:nvSpPr>
        <p:spPr>
          <a:xfrm>
            <a:off x="764539" y="2006549"/>
            <a:ext cx="7466967" cy="524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16891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few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weeks, stool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2-6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times/dy;  breastfed more frequently than  formula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Change in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bowel movements with time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3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Stools become more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solid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267970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679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Intestines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hold more &amp; absorb greater  amount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nutrients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</a:t>
            </a:r>
            <a:r>
              <a:rPr sz="2800" spc="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milk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62103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Gastrocolic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 diminishes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no  longer BO after each</a:t>
            </a:r>
            <a:r>
              <a:rPr sz="3200" spc="-6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</a:t>
            </a:r>
          </a:p>
        </p:txBody>
      </p:sp>
    </p:spTree>
  </p:cSld>
  <p:clrMapOvr>
    <a:masterClrMapping/>
  </p:clrMapOvr>
  <p:transition spd="med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object 2"/>
          <p:cNvGrpSpPr/>
          <p:nvPr/>
        </p:nvGrpSpPr>
        <p:grpSpPr>
          <a:xfrm>
            <a:off x="1967483" y="702563"/>
            <a:ext cx="5260848" cy="886969"/>
            <a:chOff x="0" y="0"/>
            <a:chExt cx="5260847" cy="886968"/>
          </a:xfrm>
        </p:grpSpPr>
        <p:sp>
          <p:nvSpPr>
            <p:cNvPr id="1258" name="object 3"/>
            <p:cNvSpPr/>
            <p:nvPr/>
          </p:nvSpPr>
          <p:spPr>
            <a:xfrm>
              <a:off x="243839" y="121920"/>
              <a:ext cx="4773169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9" name="object 4"/>
            <p:cNvSpPr/>
            <p:nvPr/>
          </p:nvSpPr>
          <p:spPr>
            <a:xfrm>
              <a:off x="0" y="0"/>
              <a:ext cx="52608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0" name="object 5"/>
            <p:cNvSpPr/>
            <p:nvPr/>
          </p:nvSpPr>
          <p:spPr>
            <a:xfrm>
              <a:off x="220090" y="97535"/>
              <a:ext cx="47705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62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3563" defTabSz="813816">
              <a:defRPr sz="3916" spc="-89"/>
            </a:pPr>
            <a:r>
              <a:t>Bowel </a:t>
            </a:r>
            <a:r>
              <a:rPr spc="0"/>
              <a:t>Movements</a:t>
            </a:r>
          </a:p>
        </p:txBody>
      </p:sp>
      <p:sp>
        <p:nvSpPr>
          <p:cNvPr id="1263" name="object 7"/>
          <p:cNvSpPr txBox="1"/>
          <p:nvPr/>
        </p:nvSpPr>
        <p:spPr>
          <a:xfrm>
            <a:off x="764540" y="2006549"/>
            <a:ext cx="71977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Frequency varies from baby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baby</a:t>
            </a:r>
          </a:p>
        </p:txBody>
      </p:sp>
      <p:sp>
        <p:nvSpPr>
          <p:cNvPr id="1264" name="object 8"/>
          <p:cNvSpPr txBox="1">
            <a:spLocks noGrp="1"/>
          </p:cNvSpPr>
          <p:nvPr>
            <p:ph type="body" idx="1"/>
          </p:nvPr>
        </p:nvSpPr>
        <p:spPr>
          <a:xfrm>
            <a:off x="739140" y="1993213"/>
            <a:ext cx="7665719" cy="4123692"/>
          </a:xfrm>
          <a:prstGeom prst="rect">
            <a:avLst/>
          </a:prstGeom>
        </p:spPr>
        <p:txBody>
          <a:bodyPr/>
          <a:lstStyle/>
          <a:p>
            <a:pPr marL="343534" marR="5080" indent="-306069">
              <a:spcBef>
                <a:spcPts val="100"/>
              </a:spcBef>
              <a:defRPr sz="2200" spc="-100"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Infrequent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stools </a:t>
            </a: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not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a sign </a:t>
            </a: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of  constipation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as long as stools soft </a:t>
            </a:r>
            <a:r>
              <a: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(no  firmer than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peanut </a:t>
            </a:r>
            <a:r>
              <a: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butter), </a:t>
            </a: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baby  otherwise well,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gaining </a:t>
            </a: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weight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&amp;  </a:t>
            </a: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feeding normally</a:t>
            </a:r>
          </a:p>
        </p:txBody>
      </p:sp>
    </p:spTree>
  </p:cSld>
  <p:clrMapOvr>
    <a:masterClrMapping/>
  </p:clrMapOvr>
  <p:transition spd="med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object 2"/>
          <p:cNvGrpSpPr/>
          <p:nvPr/>
        </p:nvGrpSpPr>
        <p:grpSpPr>
          <a:xfrm>
            <a:off x="1967483" y="702563"/>
            <a:ext cx="5260848" cy="886969"/>
            <a:chOff x="0" y="0"/>
            <a:chExt cx="5260847" cy="886968"/>
          </a:xfrm>
        </p:grpSpPr>
        <p:sp>
          <p:nvSpPr>
            <p:cNvPr id="1266" name="object 3"/>
            <p:cNvSpPr/>
            <p:nvPr/>
          </p:nvSpPr>
          <p:spPr>
            <a:xfrm>
              <a:off x="243839" y="121920"/>
              <a:ext cx="4773169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7" name="object 4"/>
            <p:cNvSpPr/>
            <p:nvPr/>
          </p:nvSpPr>
          <p:spPr>
            <a:xfrm>
              <a:off x="0" y="0"/>
              <a:ext cx="52608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8" name="object 5"/>
            <p:cNvSpPr/>
            <p:nvPr/>
          </p:nvSpPr>
          <p:spPr>
            <a:xfrm>
              <a:off x="220090" y="97535"/>
              <a:ext cx="47705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0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3563" defTabSz="813816">
              <a:defRPr sz="3916" spc="-89"/>
            </a:pPr>
            <a:r>
              <a:t>Bowel </a:t>
            </a:r>
            <a:r>
              <a:rPr spc="0"/>
              <a:t>Movements</a:t>
            </a:r>
          </a:p>
        </p:txBody>
      </p:sp>
      <p:sp>
        <p:nvSpPr>
          <p:cNvPr id="1271" name="object 7"/>
          <p:cNvSpPr txBox="1"/>
          <p:nvPr/>
        </p:nvSpPr>
        <p:spPr>
          <a:xfrm>
            <a:off x="764539" y="2006765"/>
            <a:ext cx="7301232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3200" b="1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Breastfed</a:t>
            </a: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6wks, some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only 1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BO/wk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Formula</a:t>
            </a:r>
            <a:r>
              <a:rPr spc="-30"/>
              <a:t> </a:t>
            </a:r>
            <a:r>
              <a:rPr spc="-5"/>
              <a:t>fed</a:t>
            </a: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3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stool once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2-3dys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object 2"/>
          <p:cNvGrpSpPr/>
          <p:nvPr/>
        </p:nvGrpSpPr>
        <p:grpSpPr>
          <a:xfrm>
            <a:off x="1161288" y="702563"/>
            <a:ext cx="6874762" cy="886969"/>
            <a:chOff x="0" y="0"/>
            <a:chExt cx="6874761" cy="886968"/>
          </a:xfrm>
        </p:grpSpPr>
        <p:sp>
          <p:nvSpPr>
            <p:cNvPr id="198" name="object 3"/>
            <p:cNvSpPr/>
            <p:nvPr/>
          </p:nvSpPr>
          <p:spPr>
            <a:xfrm>
              <a:off x="243839" y="121920"/>
              <a:ext cx="638556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object 4"/>
            <p:cNvSpPr/>
            <p:nvPr/>
          </p:nvSpPr>
          <p:spPr>
            <a:xfrm>
              <a:off x="0" y="0"/>
              <a:ext cx="687476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object 5"/>
            <p:cNvSpPr/>
            <p:nvPr/>
          </p:nvSpPr>
          <p:spPr>
            <a:xfrm>
              <a:off x="219836" y="97535"/>
              <a:ext cx="6383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2" name="object 6"/>
          <p:cNvSpPr txBox="1"/>
          <p:nvPr/>
        </p:nvSpPr>
        <p:spPr>
          <a:xfrm>
            <a:off x="1460752" y="817752"/>
            <a:ext cx="622363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400" spc="-4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Seborrhoeic</a:t>
            </a:r>
            <a:r>
              <a:rPr spc="-90"/>
              <a:t> </a:t>
            </a:r>
            <a:r>
              <a:rPr spc="0"/>
              <a:t>Dermatitis</a:t>
            </a:r>
          </a:p>
        </p:txBody>
      </p:sp>
      <p:sp>
        <p:nvSpPr>
          <p:cNvPr id="203" name="object 7"/>
          <p:cNvSpPr txBox="1"/>
          <p:nvPr/>
        </p:nvSpPr>
        <p:spPr>
          <a:xfrm>
            <a:off x="764539" y="2006549"/>
            <a:ext cx="68122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eyebrows,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scalp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(cradle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cap)</a:t>
            </a:r>
          </a:p>
        </p:txBody>
      </p:sp>
      <p:grpSp>
        <p:nvGrpSpPr>
          <p:cNvPr id="210" name="object 8"/>
          <p:cNvGrpSpPr/>
          <p:nvPr/>
        </p:nvGrpSpPr>
        <p:grpSpPr>
          <a:xfrm>
            <a:off x="1504950" y="2647950"/>
            <a:ext cx="5753100" cy="3848100"/>
            <a:chOff x="0" y="0"/>
            <a:chExt cx="5753100" cy="3848100"/>
          </a:xfrm>
        </p:grpSpPr>
        <p:sp>
          <p:nvSpPr>
            <p:cNvPr id="204" name="object 9"/>
            <p:cNvSpPr/>
            <p:nvPr/>
          </p:nvSpPr>
          <p:spPr>
            <a:xfrm>
              <a:off x="19050" y="19050"/>
              <a:ext cx="5715000" cy="38100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object 10"/>
            <p:cNvSpPr/>
            <p:nvPr/>
          </p:nvSpPr>
          <p:spPr>
            <a:xfrm>
              <a:off x="0" y="0"/>
              <a:ext cx="5753100" cy="38481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09" name="object 11"/>
            <p:cNvGrpSpPr/>
            <p:nvPr/>
          </p:nvGrpSpPr>
          <p:grpSpPr>
            <a:xfrm>
              <a:off x="2602738" y="1616835"/>
              <a:ext cx="317754" cy="764416"/>
              <a:chOff x="0" y="0"/>
              <a:chExt cx="317753" cy="764414"/>
            </a:xfrm>
          </p:grpSpPr>
          <p:sp>
            <p:nvSpPr>
              <p:cNvPr id="206" name="Shape"/>
              <p:cNvSpPr/>
              <p:nvPr/>
            </p:nvSpPr>
            <p:spPr>
              <a:xfrm>
                <a:off x="0" y="679450"/>
                <a:ext cx="70739" cy="84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72" y="21600"/>
                    </a:lnTo>
                    <a:lnTo>
                      <a:pt x="21600" y="7200"/>
                    </a:lnTo>
                    <a:lnTo>
                      <a:pt x="11168" y="7200"/>
                    </a:lnTo>
                    <a:lnTo>
                      <a:pt x="7562" y="6005"/>
                    </a:lnTo>
                    <a:lnTo>
                      <a:pt x="9005" y="30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Shape"/>
              <p:cNvSpPr/>
              <p:nvPr/>
            </p:nvSpPr>
            <p:spPr>
              <a:xfrm>
                <a:off x="29491" y="0"/>
                <a:ext cx="288263" cy="695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25" y="0"/>
                    </a:moveTo>
                    <a:lnTo>
                      <a:pt x="0" y="21453"/>
                    </a:lnTo>
                    <a:lnTo>
                      <a:pt x="884" y="21600"/>
                    </a:lnTo>
                    <a:lnTo>
                      <a:pt x="21600" y="150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Shape"/>
              <p:cNvSpPr/>
              <p:nvPr/>
            </p:nvSpPr>
            <p:spPr>
              <a:xfrm>
                <a:off x="24764" y="691257"/>
                <a:ext cx="45975" cy="16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5" y="6179"/>
                    </a:moveTo>
                    <a:lnTo>
                      <a:pt x="5549" y="21600"/>
                    </a:lnTo>
                    <a:lnTo>
                      <a:pt x="21600" y="21600"/>
                    </a:lnTo>
                    <a:lnTo>
                      <a:pt x="7765" y="6179"/>
                    </a:lnTo>
                    <a:close/>
                    <a:moveTo>
                      <a:pt x="2221" y="0"/>
                    </a:moveTo>
                    <a:lnTo>
                      <a:pt x="0" y="15453"/>
                    </a:lnTo>
                    <a:lnTo>
                      <a:pt x="5549" y="21600"/>
                    </a:lnTo>
                    <a:lnTo>
                      <a:pt x="7765" y="6179"/>
                    </a:lnTo>
                    <a:lnTo>
                      <a:pt x="2221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object 2"/>
          <p:cNvGrpSpPr/>
          <p:nvPr/>
        </p:nvGrpSpPr>
        <p:grpSpPr>
          <a:xfrm>
            <a:off x="1967483" y="702563"/>
            <a:ext cx="5260848" cy="886969"/>
            <a:chOff x="0" y="0"/>
            <a:chExt cx="5260847" cy="886968"/>
          </a:xfrm>
        </p:grpSpPr>
        <p:sp>
          <p:nvSpPr>
            <p:cNvPr id="1273" name="object 3"/>
            <p:cNvSpPr/>
            <p:nvPr/>
          </p:nvSpPr>
          <p:spPr>
            <a:xfrm>
              <a:off x="243839" y="121920"/>
              <a:ext cx="4773169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4" name="object 4"/>
            <p:cNvSpPr/>
            <p:nvPr/>
          </p:nvSpPr>
          <p:spPr>
            <a:xfrm>
              <a:off x="0" y="0"/>
              <a:ext cx="52608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5" name="object 5"/>
            <p:cNvSpPr/>
            <p:nvPr/>
          </p:nvSpPr>
          <p:spPr>
            <a:xfrm>
              <a:off x="220090" y="97535"/>
              <a:ext cx="47705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7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3563" defTabSz="813816">
              <a:defRPr sz="3916" spc="-89"/>
            </a:pPr>
            <a:r>
              <a:t>Bowel </a:t>
            </a:r>
            <a:r>
              <a:rPr spc="0"/>
              <a:t>Movements</a:t>
            </a:r>
          </a:p>
        </p:txBody>
      </p:sp>
      <p:sp>
        <p:nvSpPr>
          <p:cNvPr id="1278" name="object 7"/>
          <p:cNvSpPr txBox="1"/>
          <p:nvPr/>
        </p:nvSpPr>
        <p:spPr>
          <a:xfrm>
            <a:off x="764539" y="2006549"/>
            <a:ext cx="7322186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Babies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 6mths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commonly  grunt, groan, push,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strain, draw up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legs &amp;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become flushed 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 bowel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movements</a:t>
            </a:r>
          </a:p>
        </p:txBody>
      </p:sp>
      <p:sp>
        <p:nvSpPr>
          <p:cNvPr id="1279" name="object 8"/>
          <p:cNvSpPr txBox="1"/>
          <p:nvPr/>
        </p:nvSpPr>
        <p:spPr>
          <a:xfrm>
            <a:off x="764540" y="4639945"/>
            <a:ext cx="478980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This </a:t>
            </a:r>
            <a:r>
              <a:rPr sz="3200" spc="-5">
                <a:latin typeface="Comic Sans MS"/>
                <a:ea typeface="Comic Sans MS"/>
                <a:cs typeface="Comic Sans MS"/>
                <a:sym typeface="Comic Sans MS"/>
              </a:rPr>
              <a:t>is not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constipation</a:t>
            </a:r>
          </a:p>
        </p:txBody>
      </p:sp>
    </p:spTree>
  </p:cSld>
  <p:clrMapOvr>
    <a:masterClrMapping/>
  </p:clrMapOvr>
  <p:transition spd="med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object 2"/>
          <p:cNvGrpSpPr/>
          <p:nvPr/>
        </p:nvGrpSpPr>
        <p:grpSpPr>
          <a:xfrm>
            <a:off x="2657855" y="702563"/>
            <a:ext cx="3883151" cy="886969"/>
            <a:chOff x="0" y="0"/>
            <a:chExt cx="3883150" cy="886968"/>
          </a:xfrm>
        </p:grpSpPr>
        <p:sp>
          <p:nvSpPr>
            <p:cNvPr id="1281" name="object 3"/>
            <p:cNvSpPr/>
            <p:nvPr/>
          </p:nvSpPr>
          <p:spPr>
            <a:xfrm>
              <a:off x="243839" y="121920"/>
              <a:ext cx="339242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2" name="object 4"/>
            <p:cNvSpPr/>
            <p:nvPr/>
          </p:nvSpPr>
          <p:spPr>
            <a:xfrm>
              <a:off x="0" y="0"/>
              <a:ext cx="3883151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3" name="object 5"/>
            <p:cNvSpPr/>
            <p:nvPr/>
          </p:nvSpPr>
          <p:spPr>
            <a:xfrm>
              <a:off x="220344" y="97535"/>
              <a:ext cx="338925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85" name="object 6"/>
          <p:cNvSpPr txBox="1">
            <a:spLocks noGrp="1"/>
          </p:cNvSpPr>
          <p:nvPr>
            <p:ph type="title"/>
          </p:nvPr>
        </p:nvSpPr>
        <p:spPr>
          <a:xfrm>
            <a:off x="2956305" y="804418"/>
            <a:ext cx="3237865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Constipation</a:t>
            </a:r>
          </a:p>
        </p:txBody>
      </p:sp>
      <p:sp>
        <p:nvSpPr>
          <p:cNvPr id="1286" name="object 7"/>
          <p:cNvSpPr txBox="1"/>
          <p:nvPr/>
        </p:nvSpPr>
        <p:spPr>
          <a:xfrm>
            <a:off x="764540" y="2006765"/>
            <a:ext cx="4199255" cy="373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Constipated</a:t>
            </a:r>
            <a:r>
              <a:rPr spc="-40"/>
              <a:t> </a:t>
            </a:r>
            <a:r>
              <a:rPr spc="0"/>
              <a:t>stools</a:t>
            </a: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Hard, dry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Consider</a:t>
            </a: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Hypothyroidism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Hirshsprung disease</a:t>
            </a:r>
          </a:p>
        </p:txBody>
      </p:sp>
    </p:spTree>
  </p:cSld>
  <p:clrMapOvr>
    <a:masterClrMapping/>
  </p:clrMapOvr>
  <p:transition spd="med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1" name="object 2"/>
          <p:cNvGrpSpPr/>
          <p:nvPr/>
        </p:nvGrpSpPr>
        <p:grpSpPr>
          <a:xfrm>
            <a:off x="3439667" y="702562"/>
            <a:ext cx="2316480" cy="886971"/>
            <a:chOff x="0" y="0"/>
            <a:chExt cx="2316478" cy="886968"/>
          </a:xfrm>
        </p:grpSpPr>
        <p:sp>
          <p:nvSpPr>
            <p:cNvPr id="1288" name="object 3"/>
            <p:cNvSpPr/>
            <p:nvPr/>
          </p:nvSpPr>
          <p:spPr>
            <a:xfrm>
              <a:off x="243840" y="121920"/>
              <a:ext cx="1828800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9" name="object 4"/>
            <p:cNvSpPr/>
            <p:nvPr/>
          </p:nvSpPr>
          <p:spPr>
            <a:xfrm>
              <a:off x="0" y="0"/>
              <a:ext cx="2316480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0" name="object 5"/>
            <p:cNvSpPr/>
            <p:nvPr/>
          </p:nvSpPr>
          <p:spPr>
            <a:xfrm>
              <a:off x="219583" y="97536"/>
              <a:ext cx="1825625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92" name="object 6"/>
          <p:cNvSpPr txBox="1">
            <a:spLocks noGrp="1"/>
          </p:cNvSpPr>
          <p:nvPr>
            <p:ph type="title"/>
          </p:nvPr>
        </p:nvSpPr>
        <p:spPr>
          <a:xfrm>
            <a:off x="3739134" y="804418"/>
            <a:ext cx="1670686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Crying</a:t>
            </a:r>
          </a:p>
        </p:txBody>
      </p:sp>
      <p:sp>
        <p:nvSpPr>
          <p:cNvPr id="1293" name="object 7"/>
          <p:cNvSpPr txBox="1"/>
          <p:nvPr/>
        </p:nvSpPr>
        <p:spPr>
          <a:xfrm>
            <a:off x="764540" y="2006549"/>
            <a:ext cx="6637019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Normal to be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tense,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angry &amp; red-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faced when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crying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8128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Normal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drawing up legs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flex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arms,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tense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55600">
              <a:spcBef>
                <a:spcPts val="7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abdomen</a:t>
            </a:r>
          </a:p>
        </p:txBody>
      </p:sp>
      <p:grpSp>
        <p:nvGrpSpPr>
          <p:cNvPr id="1296" name="object 8"/>
          <p:cNvGrpSpPr/>
          <p:nvPr/>
        </p:nvGrpSpPr>
        <p:grpSpPr>
          <a:xfrm>
            <a:off x="4705350" y="3790950"/>
            <a:ext cx="4229100" cy="2863850"/>
            <a:chOff x="0" y="0"/>
            <a:chExt cx="4229100" cy="2863850"/>
          </a:xfrm>
        </p:grpSpPr>
        <p:sp>
          <p:nvSpPr>
            <p:cNvPr id="1294" name="object 9"/>
            <p:cNvSpPr/>
            <p:nvPr/>
          </p:nvSpPr>
          <p:spPr>
            <a:xfrm>
              <a:off x="19050" y="19050"/>
              <a:ext cx="4191000" cy="282575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5" name="object 10"/>
            <p:cNvSpPr/>
            <p:nvPr/>
          </p:nvSpPr>
          <p:spPr>
            <a:xfrm>
              <a:off x="0" y="0"/>
              <a:ext cx="4229100" cy="286385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object 2"/>
          <p:cNvGrpSpPr/>
          <p:nvPr/>
        </p:nvGrpSpPr>
        <p:grpSpPr>
          <a:xfrm>
            <a:off x="3285744" y="664462"/>
            <a:ext cx="2316479" cy="886971"/>
            <a:chOff x="0" y="0"/>
            <a:chExt cx="2316477" cy="886968"/>
          </a:xfrm>
        </p:grpSpPr>
        <p:sp>
          <p:nvSpPr>
            <p:cNvPr id="1298" name="object 3"/>
            <p:cNvSpPr/>
            <p:nvPr/>
          </p:nvSpPr>
          <p:spPr>
            <a:xfrm>
              <a:off x="243840" y="121920"/>
              <a:ext cx="1828800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9" name="object 4"/>
            <p:cNvSpPr/>
            <p:nvPr/>
          </p:nvSpPr>
          <p:spPr>
            <a:xfrm>
              <a:off x="0" y="0"/>
              <a:ext cx="231647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0" name="object 5"/>
            <p:cNvSpPr/>
            <p:nvPr/>
          </p:nvSpPr>
          <p:spPr>
            <a:xfrm>
              <a:off x="219456" y="97536"/>
              <a:ext cx="1825625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02" name="object 6"/>
          <p:cNvSpPr txBox="1">
            <a:spLocks noGrp="1"/>
          </p:cNvSpPr>
          <p:nvPr>
            <p:ph type="title"/>
          </p:nvPr>
        </p:nvSpPr>
        <p:spPr>
          <a:xfrm>
            <a:off x="3585209" y="766318"/>
            <a:ext cx="1670686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Crying</a:t>
            </a:r>
          </a:p>
        </p:txBody>
      </p:sp>
      <p:sp>
        <p:nvSpPr>
          <p:cNvPr id="1303" name="object 7"/>
          <p:cNvSpPr txBox="1"/>
          <p:nvPr/>
        </p:nvSpPr>
        <p:spPr>
          <a:xfrm>
            <a:off x="307339" y="1929802"/>
            <a:ext cx="4904742" cy="444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Causes</a:t>
            </a: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Hunger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Soiled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diaper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hot or cold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Tired or overstimulated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Reaction to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mum’s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mood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Unwell</a:t>
            </a:r>
          </a:p>
        </p:txBody>
      </p:sp>
      <p:grpSp>
        <p:nvGrpSpPr>
          <p:cNvPr id="1306" name="object 8"/>
          <p:cNvGrpSpPr/>
          <p:nvPr/>
        </p:nvGrpSpPr>
        <p:grpSpPr>
          <a:xfrm>
            <a:off x="5438775" y="1428747"/>
            <a:ext cx="3705225" cy="5429251"/>
            <a:chOff x="0" y="0"/>
            <a:chExt cx="3705225" cy="5429249"/>
          </a:xfrm>
        </p:grpSpPr>
        <p:sp>
          <p:nvSpPr>
            <p:cNvPr id="1304" name="object 9"/>
            <p:cNvSpPr/>
            <p:nvPr/>
          </p:nvSpPr>
          <p:spPr>
            <a:xfrm>
              <a:off x="19049" y="19050"/>
              <a:ext cx="3686176" cy="5410198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5" name="object 10"/>
            <p:cNvSpPr/>
            <p:nvPr/>
          </p:nvSpPr>
          <p:spPr>
            <a:xfrm>
              <a:off x="0" y="0"/>
              <a:ext cx="3705225" cy="542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object 2"/>
          <p:cNvGrpSpPr/>
          <p:nvPr/>
        </p:nvGrpSpPr>
        <p:grpSpPr>
          <a:xfrm>
            <a:off x="3645408" y="702563"/>
            <a:ext cx="1903476" cy="886969"/>
            <a:chOff x="0" y="0"/>
            <a:chExt cx="1903475" cy="886968"/>
          </a:xfrm>
        </p:grpSpPr>
        <p:sp>
          <p:nvSpPr>
            <p:cNvPr id="1308" name="object 3"/>
            <p:cNvSpPr/>
            <p:nvPr/>
          </p:nvSpPr>
          <p:spPr>
            <a:xfrm>
              <a:off x="245363" y="121920"/>
              <a:ext cx="141427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9" name="object 4"/>
            <p:cNvSpPr/>
            <p:nvPr/>
          </p:nvSpPr>
          <p:spPr>
            <a:xfrm>
              <a:off x="0" y="0"/>
              <a:ext cx="190347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0" name="object 5"/>
            <p:cNvSpPr/>
            <p:nvPr/>
          </p:nvSpPr>
          <p:spPr>
            <a:xfrm>
              <a:off x="221741" y="97535"/>
              <a:ext cx="1411353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12" name="object 6"/>
          <p:cNvSpPr txBox="1">
            <a:spLocks noGrp="1"/>
          </p:cNvSpPr>
          <p:nvPr>
            <p:ph type="title"/>
          </p:nvPr>
        </p:nvSpPr>
        <p:spPr>
          <a:xfrm>
            <a:off x="3945382" y="804418"/>
            <a:ext cx="1255396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Colic</a:t>
            </a:r>
          </a:p>
        </p:txBody>
      </p:sp>
      <p:sp>
        <p:nvSpPr>
          <p:cNvPr id="1313" name="object 7"/>
          <p:cNvSpPr txBox="1"/>
          <p:nvPr/>
        </p:nvSpPr>
        <p:spPr>
          <a:xfrm>
            <a:off x="764539" y="2006765"/>
            <a:ext cx="7402832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Unexplained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bouts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crying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432434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Suddenly cry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inconsolably,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often  screaming,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 flushed,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abdomen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distended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tense,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legs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drawn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up &amp;  momentarily extended, hands  clenched, pass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flatus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08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last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1-2hrs,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 afternoon or  evening</a:t>
            </a:r>
          </a:p>
        </p:txBody>
      </p:sp>
    </p:spTree>
  </p:cSld>
  <p:clrMapOvr>
    <a:masterClrMapping/>
  </p:clrMapOvr>
  <p:transition spd="med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object 2"/>
          <p:cNvGrpSpPr/>
          <p:nvPr/>
        </p:nvGrpSpPr>
        <p:grpSpPr>
          <a:xfrm>
            <a:off x="3645408" y="702563"/>
            <a:ext cx="1903476" cy="886969"/>
            <a:chOff x="0" y="0"/>
            <a:chExt cx="1903475" cy="886968"/>
          </a:xfrm>
        </p:grpSpPr>
        <p:sp>
          <p:nvSpPr>
            <p:cNvPr id="1315" name="object 3"/>
            <p:cNvSpPr/>
            <p:nvPr/>
          </p:nvSpPr>
          <p:spPr>
            <a:xfrm>
              <a:off x="245363" y="121920"/>
              <a:ext cx="141427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6" name="object 4"/>
            <p:cNvSpPr/>
            <p:nvPr/>
          </p:nvSpPr>
          <p:spPr>
            <a:xfrm>
              <a:off x="0" y="0"/>
              <a:ext cx="190347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7" name="object 5"/>
            <p:cNvSpPr/>
            <p:nvPr/>
          </p:nvSpPr>
          <p:spPr>
            <a:xfrm>
              <a:off x="221741" y="97535"/>
              <a:ext cx="1411353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19" name="object 6"/>
          <p:cNvSpPr txBox="1">
            <a:spLocks noGrp="1"/>
          </p:cNvSpPr>
          <p:nvPr>
            <p:ph type="title"/>
          </p:nvPr>
        </p:nvSpPr>
        <p:spPr>
          <a:xfrm>
            <a:off x="3945382" y="804418"/>
            <a:ext cx="1255396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Colic</a:t>
            </a:r>
          </a:p>
        </p:txBody>
      </p:sp>
      <p:sp>
        <p:nvSpPr>
          <p:cNvPr id="1320" name="object 7"/>
          <p:cNvSpPr txBox="1"/>
          <p:nvPr/>
        </p:nvSpPr>
        <p:spPr>
          <a:xfrm>
            <a:off x="764540" y="2006548"/>
            <a:ext cx="7113269" cy="414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begins from 2-4wks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stops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</a:t>
            </a:r>
            <a:r>
              <a:rPr sz="3200" spc="-2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3mths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Cause: Uncertain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343534" marR="10795" indent="-331469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Reassure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baby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otherwise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fine in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between</a:t>
            </a:r>
            <a:r>
              <a:rPr sz="3200" spc="-6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crying</a:t>
            </a:r>
          </a:p>
        </p:txBody>
      </p:sp>
    </p:spTree>
  </p:cSld>
  <p:clrMapOvr>
    <a:masterClrMapping/>
  </p:clrMapOvr>
  <p:transition spd="med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object 2"/>
          <p:cNvGrpSpPr/>
          <p:nvPr/>
        </p:nvGrpSpPr>
        <p:grpSpPr>
          <a:xfrm>
            <a:off x="3645408" y="702563"/>
            <a:ext cx="1903476" cy="886969"/>
            <a:chOff x="0" y="0"/>
            <a:chExt cx="1903475" cy="886968"/>
          </a:xfrm>
        </p:grpSpPr>
        <p:sp>
          <p:nvSpPr>
            <p:cNvPr id="1322" name="object 3"/>
            <p:cNvSpPr/>
            <p:nvPr/>
          </p:nvSpPr>
          <p:spPr>
            <a:xfrm>
              <a:off x="245363" y="121920"/>
              <a:ext cx="141427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3" name="object 4"/>
            <p:cNvSpPr/>
            <p:nvPr/>
          </p:nvSpPr>
          <p:spPr>
            <a:xfrm>
              <a:off x="0" y="0"/>
              <a:ext cx="190347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4" name="object 5"/>
            <p:cNvSpPr/>
            <p:nvPr/>
          </p:nvSpPr>
          <p:spPr>
            <a:xfrm>
              <a:off x="221741" y="97535"/>
              <a:ext cx="1411353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26" name="object 6"/>
          <p:cNvSpPr txBox="1">
            <a:spLocks noGrp="1"/>
          </p:cNvSpPr>
          <p:nvPr>
            <p:ph type="title"/>
          </p:nvPr>
        </p:nvSpPr>
        <p:spPr>
          <a:xfrm>
            <a:off x="3945382" y="804418"/>
            <a:ext cx="1255396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Colic</a:t>
            </a:r>
          </a:p>
        </p:txBody>
      </p:sp>
      <p:sp>
        <p:nvSpPr>
          <p:cNvPr id="1327" name="object 7"/>
          <p:cNvSpPr txBox="1"/>
          <p:nvPr/>
        </p:nvSpPr>
        <p:spPr>
          <a:xfrm>
            <a:off x="764539" y="1777808"/>
            <a:ext cx="7219317" cy="529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900"/>
              </a:spcBef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2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Exclude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medical</a:t>
            </a:r>
            <a:r>
              <a:rPr sz="2800" spc="-3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cause</a:t>
            </a:r>
            <a:endParaRPr sz="2800" spc="29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641984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695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possible allergenic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 in  infant’s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nursing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mum’s</a:t>
            </a:r>
            <a:r>
              <a:rPr sz="2800" spc="5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diet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5080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685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Hold &amp; soothe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baby,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prone across lap &amp; 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rub back,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swaddle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39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Improve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techniques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927100">
              <a:spcBef>
                <a:spcPts val="600"/>
              </a:spcBef>
              <a:defRPr sz="1600">
                <a:solidFill>
                  <a:srgbClr val="00FFCC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⌧</a:t>
            </a:r>
            <a:r>
              <a:rPr sz="24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Burping,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avoid under </a:t>
            </a:r>
            <a:r>
              <a:rPr sz="24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</a:t>
            </a:r>
            <a:r>
              <a:rPr sz="2400" spc="-3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4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overfeeding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927100">
              <a:spcBef>
                <a:spcPts val="500"/>
              </a:spcBef>
              <a:defRPr sz="1600" spc="5">
                <a:solidFill>
                  <a:srgbClr val="00FFCC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⌧</a:t>
            </a:r>
            <a:r>
              <a:rPr sz="2400" spc="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Colic</a:t>
            </a:r>
            <a:r>
              <a:rPr sz="24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drops</a:t>
            </a:r>
            <a:endParaRPr sz="24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927100">
              <a:spcBef>
                <a:spcPts val="500"/>
              </a:spcBef>
              <a:defRPr sz="1600" spc="15">
                <a:solidFill>
                  <a:srgbClr val="00FFCC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⌧</a:t>
            </a:r>
            <a:r>
              <a:rPr sz="24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“I </a:t>
            </a:r>
            <a:r>
              <a:rPr sz="24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u’</a:t>
            </a:r>
            <a:r>
              <a:rPr sz="2400" spc="-5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Massage</a:t>
            </a:r>
          </a:p>
        </p:txBody>
      </p:sp>
    </p:spTree>
  </p:cSld>
  <p:clrMapOvr>
    <a:masterClrMapping/>
  </p:clrMapOvr>
  <p:transition spd="med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object 2"/>
          <p:cNvGrpSpPr/>
          <p:nvPr/>
        </p:nvGrpSpPr>
        <p:grpSpPr>
          <a:xfrm>
            <a:off x="2051303" y="702562"/>
            <a:ext cx="5093209" cy="886971"/>
            <a:chOff x="0" y="0"/>
            <a:chExt cx="5093208" cy="886968"/>
          </a:xfrm>
        </p:grpSpPr>
        <p:sp>
          <p:nvSpPr>
            <p:cNvPr id="1329" name="object 3"/>
            <p:cNvSpPr/>
            <p:nvPr/>
          </p:nvSpPr>
          <p:spPr>
            <a:xfrm>
              <a:off x="243839" y="121920"/>
              <a:ext cx="4604005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0" name="object 4"/>
            <p:cNvSpPr/>
            <p:nvPr/>
          </p:nvSpPr>
          <p:spPr>
            <a:xfrm>
              <a:off x="-1" y="0"/>
              <a:ext cx="509320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1" name="object 5"/>
            <p:cNvSpPr/>
            <p:nvPr/>
          </p:nvSpPr>
          <p:spPr>
            <a:xfrm>
              <a:off x="220471" y="97536"/>
              <a:ext cx="46005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33" name="object 6"/>
          <p:cNvSpPr txBox="1">
            <a:spLocks noGrp="1"/>
          </p:cNvSpPr>
          <p:nvPr>
            <p:ph type="title"/>
          </p:nvPr>
        </p:nvSpPr>
        <p:spPr>
          <a:xfrm>
            <a:off x="2349754" y="804418"/>
            <a:ext cx="4445635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Nasal</a:t>
            </a:r>
            <a:r>
              <a:rPr spc="-178"/>
              <a:t> </a:t>
            </a:r>
            <a:r>
              <a:t>Stuffiness</a:t>
            </a:r>
          </a:p>
        </p:txBody>
      </p:sp>
      <p:sp>
        <p:nvSpPr>
          <p:cNvPr id="1334" name="object 7"/>
          <p:cNvSpPr txBox="1"/>
          <p:nvPr/>
        </p:nvSpPr>
        <p:spPr>
          <a:xfrm>
            <a:off x="764539" y="2006765"/>
            <a:ext cx="7517767" cy="476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Relatively narrow nasal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passages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746759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need to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clean out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nostrils with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cotton</a:t>
            </a:r>
            <a:r>
              <a:rPr sz="3200" spc="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08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Especially noticeable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night,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 is quiet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Reassure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45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not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affecting feeding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29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Baby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otherwise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well</a:t>
            </a:r>
          </a:p>
        </p:txBody>
      </p:sp>
    </p:spTree>
  </p:cSld>
  <p:clrMapOvr>
    <a:masterClrMapping/>
  </p:clrMapOvr>
  <p:transition spd="med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object 2"/>
          <p:cNvGrpSpPr/>
          <p:nvPr/>
        </p:nvGrpSpPr>
        <p:grpSpPr>
          <a:xfrm>
            <a:off x="3366514" y="702562"/>
            <a:ext cx="2479550" cy="886971"/>
            <a:chOff x="0" y="0"/>
            <a:chExt cx="2479548" cy="886968"/>
          </a:xfrm>
        </p:grpSpPr>
        <p:sp>
          <p:nvSpPr>
            <p:cNvPr id="1336" name="object 3"/>
            <p:cNvSpPr/>
            <p:nvPr/>
          </p:nvSpPr>
          <p:spPr>
            <a:xfrm>
              <a:off x="245363" y="121920"/>
              <a:ext cx="1988822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7" name="object 4"/>
            <p:cNvSpPr/>
            <p:nvPr/>
          </p:nvSpPr>
          <p:spPr>
            <a:xfrm>
              <a:off x="-1" y="0"/>
              <a:ext cx="247954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8" name="object 5"/>
            <p:cNvSpPr/>
            <p:nvPr/>
          </p:nvSpPr>
          <p:spPr>
            <a:xfrm>
              <a:off x="221233" y="97536"/>
              <a:ext cx="1986029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40" name="object 6"/>
          <p:cNvSpPr txBox="1">
            <a:spLocks noGrp="1"/>
          </p:cNvSpPr>
          <p:nvPr>
            <p:ph type="title"/>
          </p:nvPr>
        </p:nvSpPr>
        <p:spPr>
          <a:xfrm>
            <a:off x="3665982" y="804418"/>
            <a:ext cx="183261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Phlegm</a:t>
            </a:r>
          </a:p>
        </p:txBody>
      </p:sp>
      <p:sp>
        <p:nvSpPr>
          <p:cNvPr id="1341" name="object 7"/>
          <p:cNvSpPr txBox="1"/>
          <p:nvPr/>
        </p:nvSpPr>
        <p:spPr>
          <a:xfrm>
            <a:off x="764539" y="2006549"/>
            <a:ext cx="6560186" cy="290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9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Exclude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upper/lower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respiratory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tract infection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343534" marR="260984" indent="-331469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4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Pooling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saliva &amp;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secretions in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oropharynx</a:t>
            </a:r>
          </a:p>
        </p:txBody>
      </p:sp>
    </p:spTree>
  </p:cSld>
  <p:clrMapOvr>
    <a:masterClrMapping/>
  </p:clrMapOvr>
  <p:transition spd="med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6" name="object 2"/>
          <p:cNvGrpSpPr/>
          <p:nvPr/>
        </p:nvGrpSpPr>
        <p:grpSpPr>
          <a:xfrm>
            <a:off x="3497579" y="702563"/>
            <a:ext cx="2215897" cy="886969"/>
            <a:chOff x="0" y="0"/>
            <a:chExt cx="2215895" cy="886968"/>
          </a:xfrm>
        </p:grpSpPr>
        <p:sp>
          <p:nvSpPr>
            <p:cNvPr id="1343" name="object 3"/>
            <p:cNvSpPr/>
            <p:nvPr/>
          </p:nvSpPr>
          <p:spPr>
            <a:xfrm>
              <a:off x="243839" y="121920"/>
              <a:ext cx="172669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4" name="object 4"/>
            <p:cNvSpPr/>
            <p:nvPr/>
          </p:nvSpPr>
          <p:spPr>
            <a:xfrm>
              <a:off x="0" y="0"/>
              <a:ext cx="221589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5" name="object 5"/>
            <p:cNvSpPr/>
            <p:nvPr/>
          </p:nvSpPr>
          <p:spPr>
            <a:xfrm>
              <a:off x="220344" y="97535"/>
              <a:ext cx="17240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47" name="object 6"/>
          <p:cNvSpPr txBox="1">
            <a:spLocks noGrp="1"/>
          </p:cNvSpPr>
          <p:nvPr>
            <p:ph type="title"/>
          </p:nvPr>
        </p:nvSpPr>
        <p:spPr>
          <a:xfrm>
            <a:off x="3796410" y="804418"/>
            <a:ext cx="1569086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Cough</a:t>
            </a:r>
          </a:p>
        </p:txBody>
      </p:sp>
      <p:sp>
        <p:nvSpPr>
          <p:cNvPr id="1348" name="object 7"/>
          <p:cNvSpPr txBox="1"/>
          <p:nvPr/>
        </p:nvSpPr>
        <p:spPr>
          <a:xfrm>
            <a:off x="764539" y="2006549"/>
            <a:ext cx="7150736" cy="234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Occasional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cough may be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associated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</a:t>
            </a:r>
            <a:r>
              <a:rPr sz="3200" spc="-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choking/feeding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Exclude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bronchiolitis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object 2"/>
          <p:cNvGrpSpPr/>
          <p:nvPr/>
        </p:nvGrpSpPr>
        <p:grpSpPr>
          <a:xfrm>
            <a:off x="1161288" y="702563"/>
            <a:ext cx="6874762" cy="886969"/>
            <a:chOff x="0" y="0"/>
            <a:chExt cx="6874761" cy="886968"/>
          </a:xfrm>
        </p:grpSpPr>
        <p:sp>
          <p:nvSpPr>
            <p:cNvPr id="212" name="object 3"/>
            <p:cNvSpPr/>
            <p:nvPr/>
          </p:nvSpPr>
          <p:spPr>
            <a:xfrm>
              <a:off x="243839" y="121920"/>
              <a:ext cx="638556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object 4"/>
            <p:cNvSpPr/>
            <p:nvPr/>
          </p:nvSpPr>
          <p:spPr>
            <a:xfrm>
              <a:off x="0" y="0"/>
              <a:ext cx="687476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object 5"/>
            <p:cNvSpPr/>
            <p:nvPr/>
          </p:nvSpPr>
          <p:spPr>
            <a:xfrm>
              <a:off x="219836" y="97535"/>
              <a:ext cx="6383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6" name="object 6"/>
          <p:cNvSpPr txBox="1">
            <a:spLocks noGrp="1"/>
          </p:cNvSpPr>
          <p:nvPr>
            <p:ph type="title"/>
          </p:nvPr>
        </p:nvSpPr>
        <p:spPr>
          <a:xfrm>
            <a:off x="1460752" y="804418"/>
            <a:ext cx="622363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Seborrhoeic </a:t>
            </a:r>
            <a:r>
              <a:rPr spc="0"/>
              <a:t>Dermatitis</a:t>
            </a:r>
          </a:p>
        </p:txBody>
      </p:sp>
      <p:sp>
        <p:nvSpPr>
          <p:cNvPr id="217" name="object 7"/>
          <p:cNvSpPr txBox="1"/>
          <p:nvPr/>
        </p:nvSpPr>
        <p:spPr>
          <a:xfrm>
            <a:off x="764539" y="2006549"/>
            <a:ext cx="7503161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 algn="just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Diaper area,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flexural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areas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(posterior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auricular sulcus,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neck,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axillae,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inguinal  folds)</a:t>
            </a:r>
          </a:p>
        </p:txBody>
      </p:sp>
      <p:grpSp>
        <p:nvGrpSpPr>
          <p:cNvPr id="220" name="object 8"/>
          <p:cNvGrpSpPr/>
          <p:nvPr/>
        </p:nvGrpSpPr>
        <p:grpSpPr>
          <a:xfrm>
            <a:off x="4781550" y="3181286"/>
            <a:ext cx="4076700" cy="3421127"/>
            <a:chOff x="0" y="0"/>
            <a:chExt cx="4076700" cy="3421126"/>
          </a:xfrm>
        </p:grpSpPr>
        <p:sp>
          <p:nvSpPr>
            <p:cNvPr id="218" name="object 9"/>
            <p:cNvSpPr/>
            <p:nvPr/>
          </p:nvSpPr>
          <p:spPr>
            <a:xfrm>
              <a:off x="19050" y="19177"/>
              <a:ext cx="4038600" cy="33829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object 10"/>
            <p:cNvSpPr/>
            <p:nvPr/>
          </p:nvSpPr>
          <p:spPr>
            <a:xfrm>
              <a:off x="0" y="0"/>
              <a:ext cx="4076700" cy="3421127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3" name="object 11"/>
          <p:cNvGrpSpPr/>
          <p:nvPr/>
        </p:nvGrpSpPr>
        <p:grpSpPr>
          <a:xfrm>
            <a:off x="819150" y="3562286"/>
            <a:ext cx="3543300" cy="3005203"/>
            <a:chOff x="0" y="0"/>
            <a:chExt cx="3543300" cy="3005202"/>
          </a:xfrm>
        </p:grpSpPr>
        <p:sp>
          <p:nvSpPr>
            <p:cNvPr id="221" name="object 12"/>
            <p:cNvSpPr/>
            <p:nvPr/>
          </p:nvSpPr>
          <p:spPr>
            <a:xfrm>
              <a:off x="19050" y="19177"/>
              <a:ext cx="3505200" cy="2966974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object 13"/>
            <p:cNvSpPr/>
            <p:nvPr/>
          </p:nvSpPr>
          <p:spPr>
            <a:xfrm>
              <a:off x="0" y="0"/>
              <a:ext cx="3543300" cy="3005203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object 2"/>
          <p:cNvGrpSpPr/>
          <p:nvPr/>
        </p:nvGrpSpPr>
        <p:grpSpPr>
          <a:xfrm>
            <a:off x="996695" y="367283"/>
            <a:ext cx="7214617" cy="1556006"/>
            <a:chOff x="0" y="0"/>
            <a:chExt cx="7214615" cy="1556004"/>
          </a:xfrm>
        </p:grpSpPr>
        <p:sp>
          <p:nvSpPr>
            <p:cNvPr id="1350" name="object 3"/>
            <p:cNvSpPr/>
            <p:nvPr/>
          </p:nvSpPr>
          <p:spPr>
            <a:xfrm>
              <a:off x="243840" y="121920"/>
              <a:ext cx="6725411" cy="1434085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1" name="object 4"/>
            <p:cNvSpPr/>
            <p:nvPr/>
          </p:nvSpPr>
          <p:spPr>
            <a:xfrm>
              <a:off x="0" y="0"/>
              <a:ext cx="7214616" cy="151180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2" name="object 5"/>
            <p:cNvSpPr/>
            <p:nvPr/>
          </p:nvSpPr>
          <p:spPr>
            <a:xfrm>
              <a:off x="219329" y="97917"/>
              <a:ext cx="6723126" cy="1431926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54" name="object 6"/>
          <p:cNvSpPr txBox="1">
            <a:spLocks noGrp="1"/>
          </p:cNvSpPr>
          <p:nvPr>
            <p:ph type="title"/>
          </p:nvPr>
        </p:nvSpPr>
        <p:spPr>
          <a:xfrm>
            <a:off x="1295527" y="468832"/>
            <a:ext cx="6566535" cy="1367792"/>
          </a:xfrm>
          <a:prstGeom prst="rect">
            <a:avLst/>
          </a:prstGeom>
        </p:spPr>
        <p:txBody>
          <a:bodyPr/>
          <a:lstStyle/>
          <a:p>
            <a:pPr marL="1987632" marR="4521" indent="-1976894" defTabSz="813816">
              <a:defRPr sz="3916"/>
            </a:pPr>
            <a:r>
              <a:t>Nasal </a:t>
            </a:r>
            <a:r>
              <a:rPr spc="-89"/>
              <a:t>Stuffiness,</a:t>
            </a:r>
            <a:r>
              <a:rPr spc="-178"/>
              <a:t> </a:t>
            </a:r>
            <a:r>
              <a:t>Phlegm  &amp;</a:t>
            </a:r>
            <a:r>
              <a:rPr spc="-89"/>
              <a:t> </a:t>
            </a:r>
            <a:r>
              <a:t>Cough</a:t>
            </a:r>
          </a:p>
        </p:txBody>
      </p:sp>
      <p:sp>
        <p:nvSpPr>
          <p:cNvPr id="1355" name="object 7"/>
          <p:cNvSpPr txBox="1"/>
          <p:nvPr/>
        </p:nvSpPr>
        <p:spPr>
          <a:xfrm>
            <a:off x="726439" y="2006549"/>
            <a:ext cx="7265036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1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If otherwise</a:t>
            </a:r>
            <a:r>
              <a:rPr spc="-25"/>
              <a:t> </a:t>
            </a:r>
            <a:r>
              <a:t>well,</a:t>
            </a: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508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Reassure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508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Medication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unnecessary</a:t>
            </a:r>
            <a:endParaRPr sz="3200" spc="-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43180" indent="-2933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Avoid sedating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cough mixtures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</a:t>
            </a:r>
            <a:r>
              <a:rPr sz="32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3100" spc="22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6mths,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especially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exprem</a:t>
            </a:r>
          </a:p>
        </p:txBody>
      </p:sp>
    </p:spTree>
  </p:cSld>
  <p:clrMapOvr>
    <a:masterClrMapping/>
  </p:clrMapOvr>
  <p:transition spd="med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object 2"/>
          <p:cNvGrpSpPr/>
          <p:nvPr/>
        </p:nvGrpSpPr>
        <p:grpSpPr>
          <a:xfrm>
            <a:off x="-1" y="-1"/>
            <a:ext cx="9144001" cy="6858001"/>
            <a:chOff x="0" y="0"/>
            <a:chExt cx="9143999" cy="6857999"/>
          </a:xfrm>
        </p:grpSpPr>
        <p:sp>
          <p:nvSpPr>
            <p:cNvPr id="1357" name="object 3"/>
            <p:cNvSpPr/>
            <p:nvPr/>
          </p:nvSpPr>
          <p:spPr>
            <a:xfrm>
              <a:off x="-1" y="-1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45"/>
                  </a:moveTo>
                  <a:lnTo>
                    <a:pt x="10926" y="0"/>
                  </a:lnTo>
                  <a:lnTo>
                    <a:pt x="248" y="0"/>
                  </a:lnTo>
                  <a:lnTo>
                    <a:pt x="0" y="10575"/>
                  </a:lnTo>
                  <a:lnTo>
                    <a:pt x="0" y="21155"/>
                  </a:lnTo>
                  <a:lnTo>
                    <a:pt x="10674" y="21600"/>
                  </a:lnTo>
                  <a:lnTo>
                    <a:pt x="21352" y="21600"/>
                  </a:lnTo>
                  <a:lnTo>
                    <a:pt x="21600" y="11025"/>
                  </a:lnTo>
                  <a:lnTo>
                    <a:pt x="21600" y="4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8" name="object 4"/>
            <p:cNvSpPr/>
            <p:nvPr/>
          </p:nvSpPr>
          <p:spPr>
            <a:xfrm>
              <a:off x="1604029" y="2348206"/>
              <a:ext cx="5881420" cy="2263163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object 2"/>
          <p:cNvGrpSpPr/>
          <p:nvPr/>
        </p:nvGrpSpPr>
        <p:grpSpPr>
          <a:xfrm>
            <a:off x="1161288" y="702563"/>
            <a:ext cx="6874762" cy="886969"/>
            <a:chOff x="0" y="0"/>
            <a:chExt cx="6874761" cy="886968"/>
          </a:xfrm>
        </p:grpSpPr>
        <p:sp>
          <p:nvSpPr>
            <p:cNvPr id="225" name="object 3"/>
            <p:cNvSpPr/>
            <p:nvPr/>
          </p:nvSpPr>
          <p:spPr>
            <a:xfrm>
              <a:off x="243839" y="121920"/>
              <a:ext cx="638556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object 4"/>
            <p:cNvSpPr/>
            <p:nvPr/>
          </p:nvSpPr>
          <p:spPr>
            <a:xfrm>
              <a:off x="0" y="0"/>
              <a:ext cx="687476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object 5"/>
            <p:cNvSpPr/>
            <p:nvPr/>
          </p:nvSpPr>
          <p:spPr>
            <a:xfrm>
              <a:off x="219836" y="97535"/>
              <a:ext cx="6383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29" name="object 6"/>
          <p:cNvSpPr txBox="1">
            <a:spLocks noGrp="1"/>
          </p:cNvSpPr>
          <p:nvPr>
            <p:ph type="title"/>
          </p:nvPr>
        </p:nvSpPr>
        <p:spPr>
          <a:xfrm>
            <a:off x="1460752" y="804418"/>
            <a:ext cx="622363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Seborrhoeic </a:t>
            </a:r>
            <a:r>
              <a:rPr spc="0"/>
              <a:t>Dermatitis</a:t>
            </a:r>
          </a:p>
        </p:txBody>
      </p:sp>
      <p:sp>
        <p:nvSpPr>
          <p:cNvPr id="230" name="object 7"/>
          <p:cNvSpPr txBox="1"/>
          <p:nvPr/>
        </p:nvSpPr>
        <p:spPr>
          <a:xfrm>
            <a:off x="764539" y="2006765"/>
            <a:ext cx="6746242" cy="4808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Localised or generalised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08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severe,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fissures may develop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become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4243704" indent="355600">
              <a:lnSpc>
                <a:spcPct val="120000"/>
              </a:lnSpc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se</a:t>
            </a:r>
            <a:r>
              <a:rPr spc="-10"/>
              <a:t>c</a:t>
            </a:r>
            <a:r>
              <a:t>ondarily  infected</a:t>
            </a: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5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04"/>
              <a:t> </a:t>
            </a:r>
            <a:r>
              <a:rPr sz="2900" i="1" spc="-25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Pityrosporum </a:t>
            </a:r>
            <a:r>
              <a:rPr sz="2900" i="1" spc="-100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ovale</a:t>
            </a:r>
            <a:endParaRPr sz="2900" spc="7">
              <a:latin typeface="Arial"/>
              <a:ea typeface="Arial"/>
              <a:cs typeface="Arial"/>
              <a:sym typeface="Arial"/>
            </a:endParaRPr>
          </a:p>
          <a:p>
            <a:pPr indent="756284">
              <a:spcBef>
                <a:spcPts val="600"/>
              </a:spcBef>
              <a:def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(yeast)</a:t>
            </a:r>
          </a:p>
        </p:txBody>
      </p:sp>
      <p:grpSp>
        <p:nvGrpSpPr>
          <p:cNvPr id="233" name="object 8"/>
          <p:cNvGrpSpPr/>
          <p:nvPr/>
        </p:nvGrpSpPr>
        <p:grpSpPr>
          <a:xfrm>
            <a:off x="4781550" y="3241611"/>
            <a:ext cx="4152900" cy="3446527"/>
            <a:chOff x="0" y="0"/>
            <a:chExt cx="4152900" cy="3446526"/>
          </a:xfrm>
        </p:grpSpPr>
        <p:sp>
          <p:nvSpPr>
            <p:cNvPr id="231" name="object 9"/>
            <p:cNvSpPr/>
            <p:nvPr/>
          </p:nvSpPr>
          <p:spPr>
            <a:xfrm>
              <a:off x="19050" y="19177"/>
              <a:ext cx="4114800" cy="34083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object 10"/>
            <p:cNvSpPr/>
            <p:nvPr/>
          </p:nvSpPr>
          <p:spPr>
            <a:xfrm>
              <a:off x="0" y="0"/>
              <a:ext cx="4152900" cy="3446527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object 2"/>
          <p:cNvGrpSpPr/>
          <p:nvPr/>
        </p:nvGrpSpPr>
        <p:grpSpPr>
          <a:xfrm>
            <a:off x="1161288" y="702563"/>
            <a:ext cx="6874762" cy="886969"/>
            <a:chOff x="0" y="0"/>
            <a:chExt cx="6874761" cy="886968"/>
          </a:xfrm>
        </p:grpSpPr>
        <p:sp>
          <p:nvSpPr>
            <p:cNvPr id="235" name="object 3"/>
            <p:cNvSpPr/>
            <p:nvPr/>
          </p:nvSpPr>
          <p:spPr>
            <a:xfrm>
              <a:off x="243839" y="121920"/>
              <a:ext cx="638556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object 4"/>
            <p:cNvSpPr/>
            <p:nvPr/>
          </p:nvSpPr>
          <p:spPr>
            <a:xfrm>
              <a:off x="0" y="0"/>
              <a:ext cx="687476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object 5"/>
            <p:cNvSpPr/>
            <p:nvPr/>
          </p:nvSpPr>
          <p:spPr>
            <a:xfrm>
              <a:off x="219836" y="97535"/>
              <a:ext cx="6383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9" name="object 6"/>
          <p:cNvSpPr txBox="1">
            <a:spLocks noGrp="1"/>
          </p:cNvSpPr>
          <p:nvPr>
            <p:ph type="title"/>
          </p:nvPr>
        </p:nvSpPr>
        <p:spPr>
          <a:xfrm>
            <a:off x="1460752" y="804418"/>
            <a:ext cx="622363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Seborrhoeic </a:t>
            </a:r>
            <a:r>
              <a:rPr spc="0"/>
              <a:t>Dermatitis</a:t>
            </a:r>
          </a:p>
        </p:txBody>
      </p:sp>
      <p:sp>
        <p:nvSpPr>
          <p:cNvPr id="240" name="object 7"/>
          <p:cNvSpPr txBox="1"/>
          <p:nvPr/>
        </p:nvSpPr>
        <p:spPr>
          <a:xfrm>
            <a:off x="726440" y="1908975"/>
            <a:ext cx="7160894" cy="478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344804" indent="-293369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Spontaneously improves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 </a:t>
            </a:r>
            <a:r>
              <a:rPr sz="3200" spc="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3100" spc="15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sz="3100" spc="457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yr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50800"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508000">
              <a:spcBef>
                <a:spcPts val="600"/>
              </a:spcBef>
              <a:defRPr sz="1900" spc="2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Cradle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shampoo</a:t>
            </a:r>
            <a:endParaRPr sz="2800" spc="29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17779" indent="2203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04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Olive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oil on scalp </a:t>
            </a:r>
            <a:r>
              <a:rPr sz="28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soften crusts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(for 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1hr before washing</a:t>
            </a:r>
            <a:r>
              <a:rPr sz="2800" spc="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off)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5080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20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1% Hydrocortisone cream sparingly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object 2"/>
          <p:cNvGrpSpPr/>
          <p:nvPr/>
        </p:nvGrpSpPr>
        <p:grpSpPr>
          <a:xfrm>
            <a:off x="1926334" y="702562"/>
            <a:ext cx="5359909" cy="886971"/>
            <a:chOff x="0" y="0"/>
            <a:chExt cx="5359908" cy="886968"/>
          </a:xfrm>
        </p:grpSpPr>
        <p:sp>
          <p:nvSpPr>
            <p:cNvPr id="242" name="object 3"/>
            <p:cNvSpPr/>
            <p:nvPr/>
          </p:nvSpPr>
          <p:spPr>
            <a:xfrm>
              <a:off x="243839" y="121920"/>
              <a:ext cx="4872229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object 4"/>
            <p:cNvSpPr/>
            <p:nvPr/>
          </p:nvSpPr>
          <p:spPr>
            <a:xfrm>
              <a:off x="-1" y="0"/>
              <a:ext cx="535990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object 5"/>
            <p:cNvSpPr/>
            <p:nvPr/>
          </p:nvSpPr>
          <p:spPr>
            <a:xfrm>
              <a:off x="219963" y="97536"/>
              <a:ext cx="4868927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46" name="object 6"/>
          <p:cNvSpPr txBox="1">
            <a:spLocks noGrp="1"/>
          </p:cNvSpPr>
          <p:nvPr>
            <p:ph type="title"/>
          </p:nvPr>
        </p:nvSpPr>
        <p:spPr>
          <a:xfrm>
            <a:off x="2225800" y="804418"/>
            <a:ext cx="471360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Atopic </a:t>
            </a:r>
            <a:r>
              <a:rPr spc="0"/>
              <a:t>Dermatitis</a:t>
            </a:r>
          </a:p>
        </p:txBody>
      </p:sp>
      <p:sp>
        <p:nvSpPr>
          <p:cNvPr id="247" name="object 7"/>
          <p:cNvSpPr txBox="1"/>
          <p:nvPr/>
        </p:nvSpPr>
        <p:spPr>
          <a:xfrm>
            <a:off x="764539" y="1908976"/>
            <a:ext cx="3724911" cy="257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ct val="120000"/>
              </a:lnSpc>
              <a:spcBef>
                <a:spcPts val="100"/>
              </a:spcBef>
              <a:tabLst>
                <a:tab pos="1841500" algn="l"/>
              </a:tabLst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Atopic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dermatitis  &amp;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seborrhoeic  dermatitis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  clinical	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features</a:t>
            </a:r>
          </a:p>
        </p:txBody>
      </p:sp>
      <p:grpSp>
        <p:nvGrpSpPr>
          <p:cNvPr id="250" name="object 8"/>
          <p:cNvGrpSpPr/>
          <p:nvPr/>
        </p:nvGrpSpPr>
        <p:grpSpPr>
          <a:xfrm>
            <a:off x="5335651" y="1885950"/>
            <a:ext cx="3543301" cy="4686300"/>
            <a:chOff x="0" y="0"/>
            <a:chExt cx="3543300" cy="4686300"/>
          </a:xfrm>
        </p:grpSpPr>
        <p:sp>
          <p:nvSpPr>
            <p:cNvPr id="248" name="object 9"/>
            <p:cNvSpPr/>
            <p:nvPr/>
          </p:nvSpPr>
          <p:spPr>
            <a:xfrm>
              <a:off x="19050" y="19050"/>
              <a:ext cx="3505200" cy="46482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object 10"/>
            <p:cNvSpPr/>
            <p:nvPr/>
          </p:nvSpPr>
          <p:spPr>
            <a:xfrm>
              <a:off x="0" y="0"/>
              <a:ext cx="3543300" cy="46863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object 2"/>
          <p:cNvGrpSpPr/>
          <p:nvPr/>
        </p:nvGrpSpPr>
        <p:grpSpPr>
          <a:xfrm>
            <a:off x="1926334" y="702562"/>
            <a:ext cx="5359909" cy="886971"/>
            <a:chOff x="0" y="0"/>
            <a:chExt cx="5359908" cy="886968"/>
          </a:xfrm>
        </p:grpSpPr>
        <p:sp>
          <p:nvSpPr>
            <p:cNvPr id="252" name="object 3"/>
            <p:cNvSpPr/>
            <p:nvPr/>
          </p:nvSpPr>
          <p:spPr>
            <a:xfrm>
              <a:off x="243839" y="121920"/>
              <a:ext cx="4872229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object 4"/>
            <p:cNvSpPr/>
            <p:nvPr/>
          </p:nvSpPr>
          <p:spPr>
            <a:xfrm>
              <a:off x="-1" y="0"/>
              <a:ext cx="535990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object 5"/>
            <p:cNvSpPr/>
            <p:nvPr/>
          </p:nvSpPr>
          <p:spPr>
            <a:xfrm>
              <a:off x="219963" y="97536"/>
              <a:ext cx="4868927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6" name="object 6"/>
          <p:cNvSpPr txBox="1">
            <a:spLocks noGrp="1"/>
          </p:cNvSpPr>
          <p:nvPr>
            <p:ph type="title"/>
          </p:nvPr>
        </p:nvSpPr>
        <p:spPr>
          <a:xfrm>
            <a:off x="2225800" y="804418"/>
            <a:ext cx="471360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Atopic </a:t>
            </a:r>
            <a:r>
              <a:rPr spc="0"/>
              <a:t>Dermatitis</a:t>
            </a:r>
          </a:p>
        </p:txBody>
      </p:sp>
      <p:sp>
        <p:nvSpPr>
          <p:cNvPr id="257" name="object 7"/>
          <p:cNvSpPr txBox="1"/>
          <p:nvPr/>
        </p:nvSpPr>
        <p:spPr>
          <a:xfrm>
            <a:off x="764539" y="1908975"/>
            <a:ext cx="4722497" cy="198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Difficult to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distinguish  during</a:t>
            </a:r>
            <a:r>
              <a:rPr sz="3200" spc="-3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neonatal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55600">
              <a:spcBef>
                <a:spcPts val="7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period</a:t>
            </a:r>
          </a:p>
        </p:txBody>
      </p:sp>
      <p:grpSp>
        <p:nvGrpSpPr>
          <p:cNvPr id="260" name="object 8"/>
          <p:cNvGrpSpPr/>
          <p:nvPr/>
        </p:nvGrpSpPr>
        <p:grpSpPr>
          <a:xfrm>
            <a:off x="4324350" y="2749486"/>
            <a:ext cx="4583177" cy="3846577"/>
            <a:chOff x="0" y="0"/>
            <a:chExt cx="4583176" cy="3846576"/>
          </a:xfrm>
        </p:grpSpPr>
        <p:sp>
          <p:nvSpPr>
            <p:cNvPr id="258" name="object 9"/>
            <p:cNvSpPr/>
            <p:nvPr/>
          </p:nvSpPr>
          <p:spPr>
            <a:xfrm>
              <a:off x="19050" y="19050"/>
              <a:ext cx="4544949" cy="3808477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object 10"/>
            <p:cNvSpPr/>
            <p:nvPr/>
          </p:nvSpPr>
          <p:spPr>
            <a:xfrm>
              <a:off x="0" y="0"/>
              <a:ext cx="4583177" cy="3846577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object 2"/>
          <p:cNvGrpSpPr/>
          <p:nvPr/>
        </p:nvGrpSpPr>
        <p:grpSpPr>
          <a:xfrm>
            <a:off x="1926334" y="702562"/>
            <a:ext cx="5359909" cy="886971"/>
            <a:chOff x="0" y="0"/>
            <a:chExt cx="5359908" cy="886968"/>
          </a:xfrm>
        </p:grpSpPr>
        <p:sp>
          <p:nvSpPr>
            <p:cNvPr id="262" name="object 3"/>
            <p:cNvSpPr/>
            <p:nvPr/>
          </p:nvSpPr>
          <p:spPr>
            <a:xfrm>
              <a:off x="243839" y="121920"/>
              <a:ext cx="4872229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object 4"/>
            <p:cNvSpPr/>
            <p:nvPr/>
          </p:nvSpPr>
          <p:spPr>
            <a:xfrm>
              <a:off x="-1" y="0"/>
              <a:ext cx="535990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object 5"/>
            <p:cNvSpPr/>
            <p:nvPr/>
          </p:nvSpPr>
          <p:spPr>
            <a:xfrm>
              <a:off x="219963" y="97536"/>
              <a:ext cx="4868927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6" name="object 6"/>
          <p:cNvSpPr txBox="1">
            <a:spLocks noGrp="1"/>
          </p:cNvSpPr>
          <p:nvPr>
            <p:ph type="title"/>
          </p:nvPr>
        </p:nvSpPr>
        <p:spPr>
          <a:xfrm>
            <a:off x="2225800" y="804418"/>
            <a:ext cx="471360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Atopic </a:t>
            </a:r>
            <a:r>
              <a:rPr spc="0"/>
              <a:t>Dermatitis</a:t>
            </a:r>
          </a:p>
        </p:txBody>
      </p:sp>
      <p:sp>
        <p:nvSpPr>
          <p:cNvPr id="267" name="object 7"/>
          <p:cNvSpPr txBox="1"/>
          <p:nvPr/>
        </p:nvSpPr>
        <p:spPr>
          <a:xfrm>
            <a:off x="764539" y="2006765"/>
            <a:ext cx="7181217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3200" b="1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Differentiating</a:t>
            </a:r>
            <a:r>
              <a:rPr spc="-45"/>
              <a:t> </a:t>
            </a:r>
            <a:r>
              <a:t>features</a:t>
            </a:r>
          </a:p>
          <a:p>
            <a:pPr indent="12700">
              <a:spcBef>
                <a:spcPts val="700"/>
              </a:spcBef>
              <a:tabLst>
                <a:tab pos="2032000" algn="l"/>
              </a:tabLst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45"/>
              <a:t> </a:t>
            </a:r>
            <a:r>
              <a:rPr sz="3200" spc="0">
                <a:latin typeface="Comic Sans MS"/>
                <a:ea typeface="Comic Sans MS"/>
                <a:cs typeface="Comic Sans MS"/>
                <a:sym typeface="Comic Sans MS"/>
              </a:rPr>
              <a:t>Pruritic	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(cardinal feature)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5080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675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Irritable,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scratching &amp;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rubbing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against  nearby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objects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Diaper area spared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Recurrence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clearing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Dry,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scaling</a:t>
            </a:r>
            <a:endParaRPr sz="3200" spc="-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family history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atopy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object 2"/>
          <p:cNvGrpSpPr/>
          <p:nvPr/>
        </p:nvGrpSpPr>
        <p:grpSpPr>
          <a:xfrm>
            <a:off x="3204972" y="1991866"/>
            <a:ext cx="2813305" cy="1359409"/>
            <a:chOff x="0" y="0"/>
            <a:chExt cx="2813304" cy="1359407"/>
          </a:xfrm>
        </p:grpSpPr>
        <p:sp>
          <p:nvSpPr>
            <p:cNvPr id="75" name="object 3"/>
            <p:cNvSpPr/>
            <p:nvPr/>
          </p:nvSpPr>
          <p:spPr>
            <a:xfrm>
              <a:off x="446532" y="242315"/>
              <a:ext cx="1892808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object 4"/>
            <p:cNvSpPr/>
            <p:nvPr/>
          </p:nvSpPr>
          <p:spPr>
            <a:xfrm>
              <a:off x="24384" y="25907"/>
              <a:ext cx="2788921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object 5"/>
            <p:cNvSpPr/>
            <p:nvPr/>
          </p:nvSpPr>
          <p:spPr>
            <a:xfrm>
              <a:off x="422529" y="217931"/>
              <a:ext cx="1890651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object 6"/>
            <p:cNvSpPr/>
            <p:nvPr/>
          </p:nvSpPr>
          <p:spPr>
            <a:xfrm>
              <a:off x="0" y="0"/>
              <a:ext cx="2788921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0" name="object 7"/>
          <p:cNvSpPr txBox="1">
            <a:spLocks noGrp="1"/>
          </p:cNvSpPr>
          <p:nvPr>
            <p:ph type="title"/>
          </p:nvPr>
        </p:nvSpPr>
        <p:spPr>
          <a:xfrm>
            <a:off x="3707384" y="2200478"/>
            <a:ext cx="1732915" cy="1031876"/>
          </a:xfrm>
          <a:prstGeom prst="rect">
            <a:avLst/>
          </a:prstGeom>
        </p:spPr>
        <p:txBody>
          <a:bodyPr/>
          <a:lstStyle>
            <a:lvl1pPr indent="11175" defTabSz="804672">
              <a:defRPr sz="5808" b="1" spc="-88">
                <a:solidFill>
                  <a:srgbClr val="3333CC"/>
                </a:solidFill>
              </a:defRPr>
            </a:lvl1pPr>
          </a:lstStyle>
          <a:p>
            <a:r>
              <a:t>Skin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object 2"/>
          <p:cNvGrpSpPr/>
          <p:nvPr/>
        </p:nvGrpSpPr>
        <p:grpSpPr>
          <a:xfrm>
            <a:off x="1918715" y="702562"/>
            <a:ext cx="5359909" cy="886971"/>
            <a:chOff x="0" y="0"/>
            <a:chExt cx="5359908" cy="886968"/>
          </a:xfrm>
        </p:grpSpPr>
        <p:sp>
          <p:nvSpPr>
            <p:cNvPr id="269" name="object 3"/>
            <p:cNvSpPr/>
            <p:nvPr/>
          </p:nvSpPr>
          <p:spPr>
            <a:xfrm>
              <a:off x="243839" y="121920"/>
              <a:ext cx="4872229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object 4"/>
            <p:cNvSpPr/>
            <p:nvPr/>
          </p:nvSpPr>
          <p:spPr>
            <a:xfrm>
              <a:off x="-1" y="0"/>
              <a:ext cx="535990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object 5"/>
            <p:cNvSpPr/>
            <p:nvPr/>
          </p:nvSpPr>
          <p:spPr>
            <a:xfrm>
              <a:off x="219709" y="97536"/>
              <a:ext cx="486880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3" name="object 6"/>
          <p:cNvSpPr txBox="1">
            <a:spLocks noGrp="1"/>
          </p:cNvSpPr>
          <p:nvPr>
            <p:ph type="title"/>
          </p:nvPr>
        </p:nvSpPr>
        <p:spPr>
          <a:xfrm>
            <a:off x="2217801" y="804418"/>
            <a:ext cx="471170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Atopic </a:t>
            </a:r>
            <a:r>
              <a:rPr spc="0"/>
              <a:t>Dermatitis</a:t>
            </a:r>
          </a:p>
        </p:txBody>
      </p:sp>
      <p:sp>
        <p:nvSpPr>
          <p:cNvPr id="274" name="object 7"/>
          <p:cNvSpPr txBox="1"/>
          <p:nvPr/>
        </p:nvSpPr>
        <p:spPr>
          <a:xfrm>
            <a:off x="764539" y="2006281"/>
            <a:ext cx="6404612" cy="326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marL="287020" marR="480059" indent="182244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Emollients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liberally particularly 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immediately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</a:t>
            </a:r>
            <a:r>
              <a:rPr sz="2800" spc="6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bath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5080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14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0.5%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1% Hydrocortisone cream  sparingly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2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Treat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superimposed</a:t>
            </a:r>
            <a:r>
              <a:rPr sz="2800" spc="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infections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object 2"/>
          <p:cNvGrpSpPr/>
          <p:nvPr/>
        </p:nvGrpSpPr>
        <p:grpSpPr>
          <a:xfrm>
            <a:off x="1840992" y="702563"/>
            <a:ext cx="5533645" cy="886969"/>
            <a:chOff x="0" y="0"/>
            <a:chExt cx="5533644" cy="886968"/>
          </a:xfrm>
        </p:grpSpPr>
        <p:sp>
          <p:nvSpPr>
            <p:cNvPr id="276" name="object 3"/>
            <p:cNvSpPr/>
            <p:nvPr/>
          </p:nvSpPr>
          <p:spPr>
            <a:xfrm>
              <a:off x="243839" y="121920"/>
              <a:ext cx="5044442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object 4"/>
            <p:cNvSpPr/>
            <p:nvPr/>
          </p:nvSpPr>
          <p:spPr>
            <a:xfrm>
              <a:off x="0" y="0"/>
              <a:ext cx="55336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object 5"/>
            <p:cNvSpPr/>
            <p:nvPr/>
          </p:nvSpPr>
          <p:spPr>
            <a:xfrm>
              <a:off x="219583" y="97535"/>
              <a:ext cx="50419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0" name="object 6"/>
          <p:cNvSpPr txBox="1">
            <a:spLocks noGrp="1"/>
          </p:cNvSpPr>
          <p:nvPr>
            <p:ph type="title"/>
          </p:nvPr>
        </p:nvSpPr>
        <p:spPr>
          <a:xfrm>
            <a:off x="2140456" y="804418"/>
            <a:ext cx="488950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Erythema</a:t>
            </a:r>
            <a:r>
              <a:rPr spc="-89"/>
              <a:t> </a:t>
            </a:r>
            <a:r>
              <a:t>Toxicum</a:t>
            </a:r>
          </a:p>
        </p:txBody>
      </p:sp>
      <p:sp>
        <p:nvSpPr>
          <p:cNvPr id="281" name="object 7"/>
          <p:cNvSpPr txBox="1"/>
          <p:nvPr/>
        </p:nvSpPr>
        <p:spPr>
          <a:xfrm>
            <a:off x="764540" y="2006549"/>
            <a:ext cx="6313805" cy="494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50-70%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term babies; rare in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preterm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343534" marR="1938020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Basic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lesion is a small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(1-3mm)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papule,  evolves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pustule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prominent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halo of</a:t>
            </a:r>
            <a:r>
              <a:rPr sz="3200" spc="-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erythema</a:t>
            </a:r>
          </a:p>
        </p:txBody>
      </p:sp>
      <p:grpSp>
        <p:nvGrpSpPr>
          <p:cNvPr id="287" name="object 8"/>
          <p:cNvGrpSpPr/>
          <p:nvPr/>
        </p:nvGrpSpPr>
        <p:grpSpPr>
          <a:xfrm>
            <a:off x="5619750" y="2571750"/>
            <a:ext cx="3260725" cy="4076700"/>
            <a:chOff x="0" y="0"/>
            <a:chExt cx="3260725" cy="4076700"/>
          </a:xfrm>
        </p:grpSpPr>
        <p:sp>
          <p:nvSpPr>
            <p:cNvPr id="282" name="object 9"/>
            <p:cNvSpPr/>
            <p:nvPr/>
          </p:nvSpPr>
          <p:spPr>
            <a:xfrm>
              <a:off x="19050" y="19050"/>
              <a:ext cx="3222625" cy="40386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object 10"/>
            <p:cNvSpPr/>
            <p:nvPr/>
          </p:nvSpPr>
          <p:spPr>
            <a:xfrm>
              <a:off x="0" y="0"/>
              <a:ext cx="3260725" cy="40767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86" name="object 11"/>
            <p:cNvGrpSpPr/>
            <p:nvPr/>
          </p:nvGrpSpPr>
          <p:grpSpPr>
            <a:xfrm>
              <a:off x="1466850" y="1847849"/>
              <a:ext cx="463042" cy="1066801"/>
              <a:chOff x="0" y="0"/>
              <a:chExt cx="463041" cy="1066800"/>
            </a:xfrm>
          </p:grpSpPr>
          <p:sp>
            <p:nvSpPr>
              <p:cNvPr id="284" name="Shape"/>
              <p:cNvSpPr/>
              <p:nvPr/>
            </p:nvSpPr>
            <p:spPr>
              <a:xfrm>
                <a:off x="0" y="0"/>
                <a:ext cx="460756" cy="310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57"/>
                    </a:moveTo>
                    <a:lnTo>
                      <a:pt x="3137" y="2577"/>
                    </a:lnTo>
                    <a:lnTo>
                      <a:pt x="3357" y="2087"/>
                    </a:lnTo>
                    <a:lnTo>
                      <a:pt x="3965" y="734"/>
                    </a:lnTo>
                    <a:lnTo>
                      <a:pt x="0" y="0"/>
                    </a:lnTo>
                    <a:lnTo>
                      <a:pt x="1983" y="5148"/>
                    </a:lnTo>
                    <a:lnTo>
                      <a:pt x="2806" y="3314"/>
                    </a:lnTo>
                    <a:lnTo>
                      <a:pt x="21267" y="21600"/>
                    </a:lnTo>
                    <a:lnTo>
                      <a:pt x="21600" y="20857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Shape"/>
              <p:cNvSpPr/>
              <p:nvPr/>
            </p:nvSpPr>
            <p:spPr>
              <a:xfrm>
                <a:off x="297687" y="683387"/>
                <a:ext cx="165355" cy="383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2"/>
                    </a:moveTo>
                    <a:lnTo>
                      <a:pt x="20074" y="0"/>
                    </a:lnTo>
                    <a:lnTo>
                      <a:pt x="3852" y="17479"/>
                    </a:lnTo>
                    <a:lnTo>
                      <a:pt x="0" y="16814"/>
                    </a:lnTo>
                    <a:lnTo>
                      <a:pt x="929" y="21600"/>
                    </a:lnTo>
                    <a:lnTo>
                      <a:pt x="9241" y="18409"/>
                    </a:lnTo>
                    <a:lnTo>
                      <a:pt x="5393" y="17745"/>
                    </a:lnTo>
                    <a:lnTo>
                      <a:pt x="21600" y="2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object 2"/>
          <p:cNvGrpSpPr/>
          <p:nvPr/>
        </p:nvGrpSpPr>
        <p:grpSpPr>
          <a:xfrm>
            <a:off x="1840992" y="702563"/>
            <a:ext cx="5533645" cy="886969"/>
            <a:chOff x="0" y="0"/>
            <a:chExt cx="5533644" cy="886968"/>
          </a:xfrm>
        </p:grpSpPr>
        <p:sp>
          <p:nvSpPr>
            <p:cNvPr id="289" name="object 3"/>
            <p:cNvSpPr/>
            <p:nvPr/>
          </p:nvSpPr>
          <p:spPr>
            <a:xfrm>
              <a:off x="243839" y="121920"/>
              <a:ext cx="5044442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object 4"/>
            <p:cNvSpPr/>
            <p:nvPr/>
          </p:nvSpPr>
          <p:spPr>
            <a:xfrm>
              <a:off x="0" y="0"/>
              <a:ext cx="55336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object 5"/>
            <p:cNvSpPr/>
            <p:nvPr/>
          </p:nvSpPr>
          <p:spPr>
            <a:xfrm>
              <a:off x="219583" y="97535"/>
              <a:ext cx="50419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3" name="object 6"/>
          <p:cNvSpPr txBox="1">
            <a:spLocks noGrp="1"/>
          </p:cNvSpPr>
          <p:nvPr>
            <p:ph type="title"/>
          </p:nvPr>
        </p:nvSpPr>
        <p:spPr>
          <a:xfrm>
            <a:off x="2140456" y="804418"/>
            <a:ext cx="488950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Erythema</a:t>
            </a:r>
            <a:r>
              <a:rPr spc="-89"/>
              <a:t> </a:t>
            </a:r>
            <a:r>
              <a:t>Toxicum</a:t>
            </a:r>
          </a:p>
        </p:txBody>
      </p:sp>
      <p:sp>
        <p:nvSpPr>
          <p:cNvPr id="294" name="object 7"/>
          <p:cNvSpPr txBox="1"/>
          <p:nvPr/>
        </p:nvSpPr>
        <p:spPr>
          <a:xfrm>
            <a:off x="764539" y="2006549"/>
            <a:ext cx="7203442" cy="487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39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Few to numerous, small areas of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yellow-white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centre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1010285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on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trunk, frequently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extremities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55600">
              <a:spcBef>
                <a:spcPts val="7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&amp;</a:t>
            </a:r>
            <a:r>
              <a:rPr spc="-10"/>
              <a:t> </a:t>
            </a:r>
            <a:r>
              <a:rPr spc="-5"/>
              <a:t>face</a:t>
            </a:r>
          </a:p>
          <a:p>
            <a:pPr marL="343534" marR="4260215" indent="-331469" algn="just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Palms &amp; soles  almost</a:t>
            </a:r>
            <a:r>
              <a:rPr sz="3200" spc="-7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 spared</a:t>
            </a:r>
          </a:p>
        </p:txBody>
      </p:sp>
      <p:grpSp>
        <p:nvGrpSpPr>
          <p:cNvPr id="297" name="object 8"/>
          <p:cNvGrpSpPr/>
          <p:nvPr/>
        </p:nvGrpSpPr>
        <p:grpSpPr>
          <a:xfrm>
            <a:off x="4552950" y="3617976"/>
            <a:ext cx="4381500" cy="2995551"/>
            <a:chOff x="0" y="0"/>
            <a:chExt cx="4381500" cy="2995550"/>
          </a:xfrm>
        </p:grpSpPr>
        <p:sp>
          <p:nvSpPr>
            <p:cNvPr id="295" name="object 9"/>
            <p:cNvSpPr/>
            <p:nvPr/>
          </p:nvSpPr>
          <p:spPr>
            <a:xfrm>
              <a:off x="19050" y="19050"/>
              <a:ext cx="4343400" cy="2957449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object 10"/>
            <p:cNvSpPr/>
            <p:nvPr/>
          </p:nvSpPr>
          <p:spPr>
            <a:xfrm>
              <a:off x="0" y="0"/>
              <a:ext cx="4381500" cy="2995551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object 2"/>
          <p:cNvGrpSpPr/>
          <p:nvPr/>
        </p:nvGrpSpPr>
        <p:grpSpPr>
          <a:xfrm>
            <a:off x="1840992" y="702563"/>
            <a:ext cx="5533645" cy="886969"/>
            <a:chOff x="0" y="0"/>
            <a:chExt cx="5533644" cy="886968"/>
          </a:xfrm>
        </p:grpSpPr>
        <p:sp>
          <p:nvSpPr>
            <p:cNvPr id="299" name="object 3"/>
            <p:cNvSpPr/>
            <p:nvPr/>
          </p:nvSpPr>
          <p:spPr>
            <a:xfrm>
              <a:off x="243839" y="121920"/>
              <a:ext cx="5044442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bject 4"/>
            <p:cNvSpPr/>
            <p:nvPr/>
          </p:nvSpPr>
          <p:spPr>
            <a:xfrm>
              <a:off x="0" y="0"/>
              <a:ext cx="55336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object 5"/>
            <p:cNvSpPr/>
            <p:nvPr/>
          </p:nvSpPr>
          <p:spPr>
            <a:xfrm>
              <a:off x="219583" y="97535"/>
              <a:ext cx="50419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3" name="object 6"/>
          <p:cNvSpPr txBox="1">
            <a:spLocks noGrp="1"/>
          </p:cNvSpPr>
          <p:nvPr>
            <p:ph type="title"/>
          </p:nvPr>
        </p:nvSpPr>
        <p:spPr>
          <a:xfrm>
            <a:off x="2140456" y="804418"/>
            <a:ext cx="488950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Erythema</a:t>
            </a:r>
            <a:r>
              <a:rPr spc="-89"/>
              <a:t> </a:t>
            </a:r>
            <a:r>
              <a:t>Toxicum</a:t>
            </a:r>
          </a:p>
        </p:txBody>
      </p:sp>
      <p:sp>
        <p:nvSpPr>
          <p:cNvPr id="304" name="object 7"/>
          <p:cNvSpPr txBox="1"/>
          <p:nvPr/>
        </p:nvSpPr>
        <p:spPr>
          <a:xfrm>
            <a:off x="764539" y="1908975"/>
            <a:ext cx="3923031" cy="388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 algn="just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noticeable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48hrs;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appear  as late as</a:t>
            </a:r>
            <a:r>
              <a:rPr sz="3200" spc="-6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7-10dys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Smear: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Eosinophils</a:t>
            </a:r>
            <a:endParaRPr sz="3200" spc="-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34034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Benign, resolves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spontaneously</a:t>
            </a:r>
          </a:p>
        </p:txBody>
      </p:sp>
      <p:grpSp>
        <p:nvGrpSpPr>
          <p:cNvPr id="307" name="object 8"/>
          <p:cNvGrpSpPr/>
          <p:nvPr/>
        </p:nvGrpSpPr>
        <p:grpSpPr>
          <a:xfrm>
            <a:off x="5772150" y="1733550"/>
            <a:ext cx="3086100" cy="4838700"/>
            <a:chOff x="0" y="0"/>
            <a:chExt cx="3086100" cy="4838700"/>
          </a:xfrm>
        </p:grpSpPr>
        <p:sp>
          <p:nvSpPr>
            <p:cNvPr id="305" name="object 9"/>
            <p:cNvSpPr/>
            <p:nvPr/>
          </p:nvSpPr>
          <p:spPr>
            <a:xfrm>
              <a:off x="19050" y="19050"/>
              <a:ext cx="3048000" cy="48006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object 10"/>
            <p:cNvSpPr/>
            <p:nvPr/>
          </p:nvSpPr>
          <p:spPr>
            <a:xfrm>
              <a:off x="0" y="0"/>
              <a:ext cx="3086100" cy="48387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object 2"/>
          <p:cNvGrpSpPr/>
          <p:nvPr/>
        </p:nvGrpSpPr>
        <p:grpSpPr>
          <a:xfrm>
            <a:off x="2534411" y="702563"/>
            <a:ext cx="4136137" cy="886969"/>
            <a:chOff x="0" y="0"/>
            <a:chExt cx="4136135" cy="886968"/>
          </a:xfrm>
        </p:grpSpPr>
        <p:sp>
          <p:nvSpPr>
            <p:cNvPr id="309" name="object 3"/>
            <p:cNvSpPr/>
            <p:nvPr/>
          </p:nvSpPr>
          <p:spPr>
            <a:xfrm>
              <a:off x="243839" y="121920"/>
              <a:ext cx="3648456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object 4"/>
            <p:cNvSpPr/>
            <p:nvPr/>
          </p:nvSpPr>
          <p:spPr>
            <a:xfrm>
              <a:off x="0" y="0"/>
              <a:ext cx="413613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object 5"/>
            <p:cNvSpPr/>
            <p:nvPr/>
          </p:nvSpPr>
          <p:spPr>
            <a:xfrm>
              <a:off x="219963" y="97535"/>
              <a:ext cx="36449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3" name="object 6"/>
          <p:cNvSpPr txBox="1">
            <a:spLocks noGrp="1"/>
          </p:cNvSpPr>
          <p:nvPr>
            <p:ph type="title"/>
          </p:nvPr>
        </p:nvSpPr>
        <p:spPr>
          <a:xfrm>
            <a:off x="2834132" y="804418"/>
            <a:ext cx="348615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Salmon</a:t>
            </a:r>
            <a:r>
              <a:rPr spc="-178"/>
              <a:t> </a:t>
            </a:r>
            <a:r>
              <a:rPr spc="0"/>
              <a:t>Patch</a:t>
            </a:r>
          </a:p>
        </p:txBody>
      </p:sp>
      <p:sp>
        <p:nvSpPr>
          <p:cNvPr id="314" name="object 7"/>
          <p:cNvSpPr txBox="1"/>
          <p:nvPr/>
        </p:nvSpPr>
        <p:spPr>
          <a:xfrm>
            <a:off x="764540" y="2006549"/>
            <a:ext cx="5386705" cy="3754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Naevus simplex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macular  haemangioma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30-40% infants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1674495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Distended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dermal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capillaries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Flat, pink macular lesion</a:t>
            </a:r>
          </a:p>
        </p:txBody>
      </p:sp>
      <p:grpSp>
        <p:nvGrpSpPr>
          <p:cNvPr id="317" name="object 8"/>
          <p:cNvGrpSpPr/>
          <p:nvPr/>
        </p:nvGrpSpPr>
        <p:grpSpPr>
          <a:xfrm>
            <a:off x="6250051" y="2419350"/>
            <a:ext cx="2654301" cy="4149725"/>
            <a:chOff x="0" y="0"/>
            <a:chExt cx="2654300" cy="4149725"/>
          </a:xfrm>
        </p:grpSpPr>
        <p:sp>
          <p:nvSpPr>
            <p:cNvPr id="315" name="object 9"/>
            <p:cNvSpPr/>
            <p:nvPr/>
          </p:nvSpPr>
          <p:spPr>
            <a:xfrm>
              <a:off x="19050" y="19050"/>
              <a:ext cx="2616200" cy="411162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object 10"/>
            <p:cNvSpPr/>
            <p:nvPr/>
          </p:nvSpPr>
          <p:spPr>
            <a:xfrm>
              <a:off x="0" y="0"/>
              <a:ext cx="2654300" cy="414972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object 2"/>
          <p:cNvGrpSpPr/>
          <p:nvPr/>
        </p:nvGrpSpPr>
        <p:grpSpPr>
          <a:xfrm>
            <a:off x="2529839" y="702563"/>
            <a:ext cx="4136137" cy="886969"/>
            <a:chOff x="0" y="0"/>
            <a:chExt cx="4136135" cy="886968"/>
          </a:xfrm>
        </p:grpSpPr>
        <p:sp>
          <p:nvSpPr>
            <p:cNvPr id="319" name="object 3"/>
            <p:cNvSpPr/>
            <p:nvPr/>
          </p:nvSpPr>
          <p:spPr>
            <a:xfrm>
              <a:off x="243839" y="121920"/>
              <a:ext cx="364693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object 4"/>
            <p:cNvSpPr/>
            <p:nvPr/>
          </p:nvSpPr>
          <p:spPr>
            <a:xfrm>
              <a:off x="0" y="0"/>
              <a:ext cx="413613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object 5"/>
            <p:cNvSpPr/>
            <p:nvPr/>
          </p:nvSpPr>
          <p:spPr>
            <a:xfrm>
              <a:off x="219709" y="97535"/>
              <a:ext cx="36449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3" name="object 6"/>
          <p:cNvSpPr txBox="1">
            <a:spLocks noGrp="1"/>
          </p:cNvSpPr>
          <p:nvPr>
            <p:ph type="title"/>
          </p:nvPr>
        </p:nvSpPr>
        <p:spPr>
          <a:xfrm>
            <a:off x="2829305" y="804418"/>
            <a:ext cx="3486785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Salmon</a:t>
            </a:r>
            <a:r>
              <a:rPr spc="-178"/>
              <a:t> </a:t>
            </a:r>
            <a:r>
              <a:rPr spc="0"/>
              <a:t>Patch</a:t>
            </a:r>
          </a:p>
        </p:txBody>
      </p:sp>
      <p:sp>
        <p:nvSpPr>
          <p:cNvPr id="324" name="object 7"/>
          <p:cNvSpPr txBox="1"/>
          <p:nvPr/>
        </p:nvSpPr>
        <p:spPr>
          <a:xfrm>
            <a:off x="1222044" y="2008720"/>
            <a:ext cx="2842896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Forehead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600"/>
              </a:spcBef>
              <a:defRPr sz="1900" spc="29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Upper</a:t>
            </a:r>
            <a:r>
              <a:rPr sz="2800" spc="-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eyelid</a:t>
            </a:r>
            <a:endParaRPr sz="2800" spc="4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Nasolabial</a:t>
            </a:r>
            <a:r>
              <a:rPr sz="2800" spc="-6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area</a:t>
            </a:r>
          </a:p>
        </p:txBody>
      </p:sp>
      <p:sp>
        <p:nvSpPr>
          <p:cNvPr id="325" name="object 8"/>
          <p:cNvSpPr txBox="1"/>
          <p:nvPr/>
        </p:nvSpPr>
        <p:spPr>
          <a:xfrm>
            <a:off x="4803775" y="2469514"/>
            <a:ext cx="290576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Most </a:t>
            </a:r>
            <a:r>
              <a:rPr spc="-5"/>
              <a:t>resolve by </a:t>
            </a:r>
            <a:r>
              <a:t>1</a:t>
            </a:r>
            <a:r>
              <a:rPr spc="-145"/>
              <a:t> </a:t>
            </a:r>
            <a:r>
              <a:rPr spc="-5"/>
              <a:t>yr</a:t>
            </a:r>
          </a:p>
        </p:txBody>
      </p:sp>
      <p:sp>
        <p:nvSpPr>
          <p:cNvPr id="326" name="object 9"/>
          <p:cNvSpPr/>
          <p:nvPr/>
        </p:nvSpPr>
        <p:spPr>
          <a:xfrm>
            <a:off x="4419600" y="1981200"/>
            <a:ext cx="762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209" y="141"/>
                </a:lnTo>
                <a:lnTo>
                  <a:pt x="7641" y="527"/>
                </a:lnTo>
                <a:lnTo>
                  <a:pt x="9953" y="1099"/>
                </a:lnTo>
                <a:lnTo>
                  <a:pt x="10800" y="1800"/>
                </a:lnTo>
                <a:lnTo>
                  <a:pt x="10800" y="9000"/>
                </a:lnTo>
                <a:lnTo>
                  <a:pt x="11647" y="9701"/>
                </a:lnTo>
                <a:lnTo>
                  <a:pt x="13959" y="10273"/>
                </a:lnTo>
                <a:lnTo>
                  <a:pt x="17391" y="10659"/>
                </a:lnTo>
                <a:lnTo>
                  <a:pt x="21600" y="10800"/>
                </a:lnTo>
                <a:lnTo>
                  <a:pt x="17391" y="10941"/>
                </a:lnTo>
                <a:lnTo>
                  <a:pt x="13959" y="11327"/>
                </a:lnTo>
                <a:lnTo>
                  <a:pt x="11647" y="11899"/>
                </a:lnTo>
                <a:lnTo>
                  <a:pt x="10800" y="12600"/>
                </a:lnTo>
                <a:lnTo>
                  <a:pt x="10800" y="19800"/>
                </a:lnTo>
                <a:lnTo>
                  <a:pt x="9953" y="20501"/>
                </a:lnTo>
                <a:lnTo>
                  <a:pt x="7641" y="21073"/>
                </a:lnTo>
                <a:lnTo>
                  <a:pt x="4209" y="21459"/>
                </a:lnTo>
                <a:lnTo>
                  <a:pt x="0" y="21600"/>
                </a:lnTo>
              </a:path>
            </a:pathLst>
          </a:custGeom>
          <a:ln w="28575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29" name="object 10"/>
          <p:cNvGrpSpPr/>
          <p:nvPr/>
        </p:nvGrpSpPr>
        <p:grpSpPr>
          <a:xfrm>
            <a:off x="5375275" y="2952750"/>
            <a:ext cx="3475102" cy="3695700"/>
            <a:chOff x="0" y="0"/>
            <a:chExt cx="3475101" cy="3695700"/>
          </a:xfrm>
        </p:grpSpPr>
        <p:sp>
          <p:nvSpPr>
            <p:cNvPr id="327" name="object 11"/>
            <p:cNvSpPr/>
            <p:nvPr/>
          </p:nvSpPr>
          <p:spPr>
            <a:xfrm>
              <a:off x="19050" y="19050"/>
              <a:ext cx="3436875" cy="36576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object 12"/>
            <p:cNvSpPr/>
            <p:nvPr/>
          </p:nvSpPr>
          <p:spPr>
            <a:xfrm>
              <a:off x="0" y="0"/>
              <a:ext cx="3475102" cy="36957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0" name="object 13"/>
          <p:cNvSpPr txBox="1"/>
          <p:nvPr/>
        </p:nvSpPr>
        <p:spPr>
          <a:xfrm>
            <a:off x="840738" y="4826148"/>
            <a:ext cx="4171317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Crying makes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fading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1664335" indent="355600">
              <a:spcBef>
                <a:spcPts val="7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lesion</a:t>
            </a:r>
            <a:r>
              <a:rPr spc="-90"/>
              <a:t> </a:t>
            </a:r>
            <a:r>
              <a:t>more  prominent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object 2"/>
          <p:cNvSpPr txBox="1">
            <a:spLocks noGrp="1"/>
          </p:cNvSpPr>
          <p:nvPr>
            <p:ph type="title"/>
          </p:nvPr>
        </p:nvSpPr>
        <p:spPr>
          <a:xfrm>
            <a:off x="2829305" y="804418"/>
            <a:ext cx="3486785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Salmon</a:t>
            </a:r>
            <a:r>
              <a:rPr spc="-178"/>
              <a:t> </a:t>
            </a:r>
            <a:r>
              <a:rPr spc="0"/>
              <a:t>Patch</a:t>
            </a:r>
          </a:p>
        </p:txBody>
      </p:sp>
      <p:sp>
        <p:nvSpPr>
          <p:cNvPr id="333" name="object 3"/>
          <p:cNvSpPr txBox="1"/>
          <p:nvPr/>
        </p:nvSpPr>
        <p:spPr>
          <a:xfrm>
            <a:off x="1222044" y="2008720"/>
            <a:ext cx="466153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Glabella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(‘angel’s</a:t>
            </a:r>
            <a:r>
              <a:rPr sz="2800" spc="-3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kiss’)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600"/>
              </a:spcBef>
              <a:defRPr sz="1900" spc="3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Nape </a:t>
            </a:r>
            <a:r>
              <a:rPr sz="28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neck (‘stork</a:t>
            </a:r>
            <a:r>
              <a:rPr sz="2800" spc="-2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bite’)</a:t>
            </a:r>
          </a:p>
        </p:txBody>
      </p:sp>
      <p:sp>
        <p:nvSpPr>
          <p:cNvPr id="334" name="object 4"/>
          <p:cNvSpPr/>
          <p:nvPr/>
        </p:nvSpPr>
        <p:spPr>
          <a:xfrm>
            <a:off x="5715000" y="1981200"/>
            <a:ext cx="76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209" y="141"/>
                </a:lnTo>
                <a:lnTo>
                  <a:pt x="7641" y="526"/>
                </a:lnTo>
                <a:lnTo>
                  <a:pt x="9953" y="1099"/>
                </a:lnTo>
                <a:lnTo>
                  <a:pt x="10800" y="1800"/>
                </a:lnTo>
                <a:lnTo>
                  <a:pt x="10800" y="9000"/>
                </a:lnTo>
                <a:lnTo>
                  <a:pt x="11647" y="9701"/>
                </a:lnTo>
                <a:lnTo>
                  <a:pt x="13959" y="10273"/>
                </a:lnTo>
                <a:lnTo>
                  <a:pt x="17391" y="10659"/>
                </a:lnTo>
                <a:lnTo>
                  <a:pt x="21600" y="10800"/>
                </a:lnTo>
                <a:lnTo>
                  <a:pt x="17391" y="10941"/>
                </a:lnTo>
                <a:lnTo>
                  <a:pt x="13959" y="11326"/>
                </a:lnTo>
                <a:lnTo>
                  <a:pt x="11647" y="11899"/>
                </a:lnTo>
                <a:lnTo>
                  <a:pt x="10800" y="12600"/>
                </a:lnTo>
                <a:lnTo>
                  <a:pt x="10800" y="19800"/>
                </a:lnTo>
                <a:lnTo>
                  <a:pt x="9953" y="20501"/>
                </a:lnTo>
                <a:lnTo>
                  <a:pt x="7641" y="21073"/>
                </a:lnTo>
                <a:lnTo>
                  <a:pt x="4209" y="21459"/>
                </a:lnTo>
                <a:lnTo>
                  <a:pt x="0" y="21600"/>
                </a:lnTo>
              </a:path>
            </a:pathLst>
          </a:custGeom>
          <a:ln w="28575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object 5"/>
          <p:cNvSpPr txBox="1"/>
          <p:nvPr/>
        </p:nvSpPr>
        <p:spPr>
          <a:xfrm>
            <a:off x="5870828" y="2011520"/>
            <a:ext cx="290766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400"/>
              </a:spcBef>
              <a:defRPr sz="24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Most </a:t>
            </a:r>
            <a:r>
              <a:rPr spc="-5"/>
              <a:t>resolve by </a:t>
            </a:r>
            <a:r>
              <a:t>1</a:t>
            </a:r>
            <a:r>
              <a:rPr spc="-125"/>
              <a:t> </a:t>
            </a:r>
            <a:r>
              <a:t>yr</a:t>
            </a:r>
          </a:p>
          <a:p>
            <a:pPr marR="12064" algn="ctr">
              <a:spcBef>
                <a:spcPts val="1300"/>
              </a:spcBef>
              <a:defRPr sz="2400" spc="-5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Usually</a:t>
            </a:r>
            <a:r>
              <a:rPr spc="-40"/>
              <a:t> </a:t>
            </a:r>
            <a:r>
              <a:rPr spc="0"/>
              <a:t>persists</a:t>
            </a:r>
          </a:p>
        </p:txBody>
      </p:sp>
      <p:sp>
        <p:nvSpPr>
          <p:cNvPr id="336" name="object 6"/>
          <p:cNvSpPr/>
          <p:nvPr/>
        </p:nvSpPr>
        <p:spPr>
          <a:xfrm>
            <a:off x="6019800" y="2590800"/>
            <a:ext cx="76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209" y="141"/>
                </a:lnTo>
                <a:lnTo>
                  <a:pt x="7641" y="526"/>
                </a:lnTo>
                <a:lnTo>
                  <a:pt x="9953" y="1099"/>
                </a:lnTo>
                <a:lnTo>
                  <a:pt x="10800" y="1800"/>
                </a:lnTo>
                <a:lnTo>
                  <a:pt x="10800" y="9000"/>
                </a:lnTo>
                <a:lnTo>
                  <a:pt x="11647" y="9701"/>
                </a:lnTo>
                <a:lnTo>
                  <a:pt x="13959" y="10273"/>
                </a:lnTo>
                <a:lnTo>
                  <a:pt x="17391" y="10659"/>
                </a:lnTo>
                <a:lnTo>
                  <a:pt x="21600" y="10800"/>
                </a:lnTo>
                <a:lnTo>
                  <a:pt x="17391" y="10941"/>
                </a:lnTo>
                <a:lnTo>
                  <a:pt x="13959" y="11326"/>
                </a:lnTo>
                <a:lnTo>
                  <a:pt x="11647" y="11899"/>
                </a:lnTo>
                <a:lnTo>
                  <a:pt x="10800" y="12600"/>
                </a:lnTo>
                <a:lnTo>
                  <a:pt x="10800" y="19800"/>
                </a:lnTo>
                <a:lnTo>
                  <a:pt x="9953" y="20501"/>
                </a:lnTo>
                <a:lnTo>
                  <a:pt x="7641" y="21073"/>
                </a:lnTo>
                <a:lnTo>
                  <a:pt x="4209" y="21459"/>
                </a:lnTo>
                <a:lnTo>
                  <a:pt x="0" y="21600"/>
                </a:lnTo>
              </a:path>
            </a:pathLst>
          </a:custGeom>
          <a:ln w="28575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39" name="object 7"/>
          <p:cNvGrpSpPr/>
          <p:nvPr/>
        </p:nvGrpSpPr>
        <p:grpSpPr>
          <a:xfrm>
            <a:off x="4476750" y="3409950"/>
            <a:ext cx="4457700" cy="3117850"/>
            <a:chOff x="0" y="0"/>
            <a:chExt cx="4457700" cy="3117850"/>
          </a:xfrm>
        </p:grpSpPr>
        <p:sp>
          <p:nvSpPr>
            <p:cNvPr id="337" name="object 8"/>
            <p:cNvSpPr/>
            <p:nvPr/>
          </p:nvSpPr>
          <p:spPr>
            <a:xfrm>
              <a:off x="19050" y="19050"/>
              <a:ext cx="4419600" cy="30797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object 9"/>
            <p:cNvSpPr/>
            <p:nvPr/>
          </p:nvSpPr>
          <p:spPr>
            <a:xfrm>
              <a:off x="0" y="0"/>
              <a:ext cx="4457700" cy="311785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42" name="object 10"/>
          <p:cNvGrpSpPr/>
          <p:nvPr/>
        </p:nvGrpSpPr>
        <p:grpSpPr>
          <a:xfrm>
            <a:off x="361950" y="3638486"/>
            <a:ext cx="3924300" cy="2659128"/>
            <a:chOff x="0" y="0"/>
            <a:chExt cx="3924300" cy="2659127"/>
          </a:xfrm>
        </p:grpSpPr>
        <p:sp>
          <p:nvSpPr>
            <p:cNvPr id="340" name="object 11"/>
            <p:cNvSpPr/>
            <p:nvPr/>
          </p:nvSpPr>
          <p:spPr>
            <a:xfrm>
              <a:off x="19050" y="19049"/>
              <a:ext cx="3886200" cy="262102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object 12"/>
            <p:cNvSpPr/>
            <p:nvPr/>
          </p:nvSpPr>
          <p:spPr>
            <a:xfrm>
              <a:off x="0" y="0"/>
              <a:ext cx="3924300" cy="2659128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object 2"/>
          <p:cNvGrpSpPr/>
          <p:nvPr/>
        </p:nvGrpSpPr>
        <p:grpSpPr>
          <a:xfrm>
            <a:off x="2241804" y="702563"/>
            <a:ext cx="4713733" cy="886969"/>
            <a:chOff x="0" y="0"/>
            <a:chExt cx="4713732" cy="886968"/>
          </a:xfrm>
        </p:grpSpPr>
        <p:sp>
          <p:nvSpPr>
            <p:cNvPr id="344" name="object 3"/>
            <p:cNvSpPr/>
            <p:nvPr/>
          </p:nvSpPr>
          <p:spPr>
            <a:xfrm>
              <a:off x="242315" y="121920"/>
              <a:ext cx="422757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object 4"/>
            <p:cNvSpPr/>
            <p:nvPr/>
          </p:nvSpPr>
          <p:spPr>
            <a:xfrm>
              <a:off x="0" y="0"/>
              <a:ext cx="471373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object 5"/>
            <p:cNvSpPr/>
            <p:nvPr/>
          </p:nvSpPr>
          <p:spPr>
            <a:xfrm>
              <a:off x="218821" y="97535"/>
              <a:ext cx="4224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8" name="object 6"/>
          <p:cNvSpPr txBox="1">
            <a:spLocks noGrp="1"/>
          </p:cNvSpPr>
          <p:nvPr>
            <p:ph type="title"/>
          </p:nvPr>
        </p:nvSpPr>
        <p:spPr>
          <a:xfrm>
            <a:off x="2540254" y="804418"/>
            <a:ext cx="406527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Port-wine Stain</a:t>
            </a:r>
          </a:p>
        </p:txBody>
      </p:sp>
      <p:sp>
        <p:nvSpPr>
          <p:cNvPr id="349" name="object 7"/>
          <p:cNvSpPr txBox="1"/>
          <p:nvPr/>
        </p:nvSpPr>
        <p:spPr>
          <a:xfrm>
            <a:off x="764539" y="2006765"/>
            <a:ext cx="5814697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Nevus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flammeus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0.3% neonates,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seen at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2011045" indent="-331469">
              <a:lnSpc>
                <a:spcPts val="4600"/>
              </a:lnSpc>
              <a:spcBef>
                <a:spcPts val="2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commonly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4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64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Also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trunk,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back,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756284">
              <a:spcBef>
                <a:spcPts val="600"/>
              </a:spcBef>
              <a:def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limbs</a:t>
            </a: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Often unilateral</a:t>
            </a:r>
          </a:p>
        </p:txBody>
      </p:sp>
      <p:grpSp>
        <p:nvGrpSpPr>
          <p:cNvPr id="352" name="object 8"/>
          <p:cNvGrpSpPr/>
          <p:nvPr/>
        </p:nvGrpSpPr>
        <p:grpSpPr>
          <a:xfrm>
            <a:off x="4857750" y="3194050"/>
            <a:ext cx="4076700" cy="3422650"/>
            <a:chOff x="0" y="0"/>
            <a:chExt cx="4076700" cy="3422650"/>
          </a:xfrm>
        </p:grpSpPr>
        <p:sp>
          <p:nvSpPr>
            <p:cNvPr id="350" name="object 9"/>
            <p:cNvSpPr/>
            <p:nvPr/>
          </p:nvSpPr>
          <p:spPr>
            <a:xfrm>
              <a:off x="19050" y="19050"/>
              <a:ext cx="4038600" cy="338455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1" name="object 10"/>
            <p:cNvSpPr/>
            <p:nvPr/>
          </p:nvSpPr>
          <p:spPr>
            <a:xfrm>
              <a:off x="0" y="0"/>
              <a:ext cx="4076700" cy="342265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object 2"/>
          <p:cNvGrpSpPr/>
          <p:nvPr/>
        </p:nvGrpSpPr>
        <p:grpSpPr>
          <a:xfrm>
            <a:off x="2241804" y="702563"/>
            <a:ext cx="4713733" cy="886969"/>
            <a:chOff x="0" y="0"/>
            <a:chExt cx="4713732" cy="886968"/>
          </a:xfrm>
        </p:grpSpPr>
        <p:sp>
          <p:nvSpPr>
            <p:cNvPr id="354" name="object 3"/>
            <p:cNvSpPr/>
            <p:nvPr/>
          </p:nvSpPr>
          <p:spPr>
            <a:xfrm>
              <a:off x="242315" y="121920"/>
              <a:ext cx="422757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object 4"/>
            <p:cNvSpPr/>
            <p:nvPr/>
          </p:nvSpPr>
          <p:spPr>
            <a:xfrm>
              <a:off x="0" y="0"/>
              <a:ext cx="471373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object 5"/>
            <p:cNvSpPr/>
            <p:nvPr/>
          </p:nvSpPr>
          <p:spPr>
            <a:xfrm>
              <a:off x="218821" y="97535"/>
              <a:ext cx="4224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8" name="object 6"/>
          <p:cNvSpPr txBox="1">
            <a:spLocks noGrp="1"/>
          </p:cNvSpPr>
          <p:nvPr>
            <p:ph type="title"/>
          </p:nvPr>
        </p:nvSpPr>
        <p:spPr>
          <a:xfrm>
            <a:off x="2540254" y="804418"/>
            <a:ext cx="406527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Port-wine Stain</a:t>
            </a:r>
          </a:p>
        </p:txBody>
      </p:sp>
      <p:sp>
        <p:nvSpPr>
          <p:cNvPr id="359" name="object 7"/>
          <p:cNvSpPr txBox="1"/>
          <p:nvPr/>
        </p:nvSpPr>
        <p:spPr>
          <a:xfrm>
            <a:off x="764539" y="2006765"/>
            <a:ext cx="7565392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pink &amp; macular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08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time, darken to reddish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purple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(especially face),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papulonodular  surface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(on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limbs greater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tendency to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fade)</a:t>
            </a:r>
          </a:p>
        </p:txBody>
      </p:sp>
      <p:grpSp>
        <p:nvGrpSpPr>
          <p:cNvPr id="362" name="object 8"/>
          <p:cNvGrpSpPr/>
          <p:nvPr/>
        </p:nvGrpSpPr>
        <p:grpSpPr>
          <a:xfrm>
            <a:off x="4781550" y="4141851"/>
            <a:ext cx="4152900" cy="2493901"/>
            <a:chOff x="0" y="0"/>
            <a:chExt cx="4152900" cy="2493900"/>
          </a:xfrm>
        </p:grpSpPr>
        <p:sp>
          <p:nvSpPr>
            <p:cNvPr id="360" name="object 9"/>
            <p:cNvSpPr/>
            <p:nvPr/>
          </p:nvSpPr>
          <p:spPr>
            <a:xfrm>
              <a:off x="19050" y="19050"/>
              <a:ext cx="4114800" cy="2455799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object 10"/>
            <p:cNvSpPr/>
            <p:nvPr/>
          </p:nvSpPr>
          <p:spPr>
            <a:xfrm>
              <a:off x="0" y="0"/>
              <a:ext cx="4152900" cy="2493901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object 2"/>
          <p:cNvGrpSpPr/>
          <p:nvPr/>
        </p:nvGrpSpPr>
        <p:grpSpPr>
          <a:xfrm>
            <a:off x="2241804" y="702563"/>
            <a:ext cx="4713733" cy="886969"/>
            <a:chOff x="0" y="0"/>
            <a:chExt cx="4713732" cy="886968"/>
          </a:xfrm>
        </p:grpSpPr>
        <p:sp>
          <p:nvSpPr>
            <p:cNvPr id="364" name="object 3"/>
            <p:cNvSpPr/>
            <p:nvPr/>
          </p:nvSpPr>
          <p:spPr>
            <a:xfrm>
              <a:off x="242315" y="121920"/>
              <a:ext cx="422757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object 4"/>
            <p:cNvSpPr/>
            <p:nvPr/>
          </p:nvSpPr>
          <p:spPr>
            <a:xfrm>
              <a:off x="0" y="0"/>
              <a:ext cx="471373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object 5"/>
            <p:cNvSpPr/>
            <p:nvPr/>
          </p:nvSpPr>
          <p:spPr>
            <a:xfrm>
              <a:off x="218821" y="97535"/>
              <a:ext cx="4224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8" name="object 6"/>
          <p:cNvSpPr txBox="1">
            <a:spLocks noGrp="1"/>
          </p:cNvSpPr>
          <p:nvPr>
            <p:ph type="title"/>
          </p:nvPr>
        </p:nvSpPr>
        <p:spPr>
          <a:xfrm>
            <a:off x="2540254" y="804418"/>
            <a:ext cx="406527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Port-wine Stain</a:t>
            </a:r>
          </a:p>
        </p:txBody>
      </p:sp>
      <p:sp>
        <p:nvSpPr>
          <p:cNvPr id="369" name="object 7"/>
          <p:cNvSpPr txBox="1"/>
          <p:nvPr/>
        </p:nvSpPr>
        <p:spPr>
          <a:xfrm>
            <a:off x="764539" y="2006549"/>
            <a:ext cx="6596382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Vascular malformation of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dilated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capillary-like</a:t>
            </a:r>
            <a:r>
              <a:rPr sz="3200" spc="-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vessels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involute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Majority are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isolated</a:t>
            </a:r>
          </a:p>
        </p:txBody>
      </p:sp>
      <p:grpSp>
        <p:nvGrpSpPr>
          <p:cNvPr id="372" name="object 8"/>
          <p:cNvGrpSpPr/>
          <p:nvPr/>
        </p:nvGrpSpPr>
        <p:grpSpPr>
          <a:xfrm>
            <a:off x="4248150" y="4222686"/>
            <a:ext cx="4686300" cy="2417827"/>
            <a:chOff x="0" y="0"/>
            <a:chExt cx="4686300" cy="2417826"/>
          </a:xfrm>
        </p:grpSpPr>
        <p:sp>
          <p:nvSpPr>
            <p:cNvPr id="370" name="object 9"/>
            <p:cNvSpPr/>
            <p:nvPr/>
          </p:nvSpPr>
          <p:spPr>
            <a:xfrm>
              <a:off x="19050" y="19049"/>
              <a:ext cx="4648200" cy="2379726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1" name="object 10"/>
            <p:cNvSpPr/>
            <p:nvPr/>
          </p:nvSpPr>
          <p:spPr>
            <a:xfrm>
              <a:off x="0" y="0"/>
              <a:ext cx="4686300" cy="2417827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2"/>
          <p:cNvSpPr txBox="1"/>
          <p:nvPr/>
        </p:nvSpPr>
        <p:spPr>
          <a:xfrm>
            <a:off x="764539" y="2006766"/>
            <a:ext cx="7256782" cy="240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‘Nappy rash’, ‘ammoniacal dermatitis’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Irritant dermatitis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4299584" indent="-331469">
              <a:lnSpc>
                <a:spcPts val="4600"/>
              </a:lnSpc>
              <a:spcBef>
                <a:spcPts val="2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Exposure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 urine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</a:t>
            </a:r>
            <a:r>
              <a:rPr sz="3200" spc="-8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stools</a:t>
            </a:r>
          </a:p>
        </p:txBody>
      </p:sp>
      <p:grpSp>
        <p:nvGrpSpPr>
          <p:cNvPr id="86" name="object 3"/>
          <p:cNvGrpSpPr/>
          <p:nvPr/>
        </p:nvGrpSpPr>
        <p:grpSpPr>
          <a:xfrm>
            <a:off x="2702051" y="702563"/>
            <a:ext cx="3793237" cy="886969"/>
            <a:chOff x="0" y="0"/>
            <a:chExt cx="3793235" cy="886968"/>
          </a:xfrm>
        </p:grpSpPr>
        <p:sp>
          <p:nvSpPr>
            <p:cNvPr id="83" name="object 4"/>
            <p:cNvSpPr/>
            <p:nvPr/>
          </p:nvSpPr>
          <p:spPr>
            <a:xfrm>
              <a:off x="243840" y="121920"/>
              <a:ext cx="3304031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object 5"/>
            <p:cNvSpPr/>
            <p:nvPr/>
          </p:nvSpPr>
          <p:spPr>
            <a:xfrm>
              <a:off x="0" y="0"/>
              <a:ext cx="379323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object 6"/>
            <p:cNvSpPr/>
            <p:nvPr/>
          </p:nvSpPr>
          <p:spPr>
            <a:xfrm>
              <a:off x="220598" y="97535"/>
              <a:ext cx="330035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7" name="object 7"/>
          <p:cNvSpPr txBox="1">
            <a:spLocks noGrp="1"/>
          </p:cNvSpPr>
          <p:nvPr>
            <p:ph type="title"/>
          </p:nvPr>
        </p:nvSpPr>
        <p:spPr>
          <a:xfrm>
            <a:off x="3000881" y="804418"/>
            <a:ext cx="314515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Diaper</a:t>
            </a:r>
            <a:r>
              <a:rPr spc="-89"/>
              <a:t> Rash</a:t>
            </a:r>
          </a:p>
        </p:txBody>
      </p:sp>
      <p:grpSp>
        <p:nvGrpSpPr>
          <p:cNvPr id="90" name="object 8"/>
          <p:cNvGrpSpPr/>
          <p:nvPr/>
        </p:nvGrpSpPr>
        <p:grpSpPr>
          <a:xfrm>
            <a:off x="3867150" y="3333686"/>
            <a:ext cx="5067300" cy="3259201"/>
            <a:chOff x="0" y="0"/>
            <a:chExt cx="5067300" cy="3259200"/>
          </a:xfrm>
        </p:grpSpPr>
        <p:sp>
          <p:nvSpPr>
            <p:cNvPr id="88" name="object 9"/>
            <p:cNvSpPr/>
            <p:nvPr/>
          </p:nvSpPr>
          <p:spPr>
            <a:xfrm>
              <a:off x="19050" y="19176"/>
              <a:ext cx="5029200" cy="322097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bject 10"/>
            <p:cNvSpPr/>
            <p:nvPr/>
          </p:nvSpPr>
          <p:spPr>
            <a:xfrm>
              <a:off x="0" y="0"/>
              <a:ext cx="5067300" cy="3259201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object 2"/>
          <p:cNvGrpSpPr/>
          <p:nvPr/>
        </p:nvGrpSpPr>
        <p:grpSpPr>
          <a:xfrm>
            <a:off x="2241804" y="702563"/>
            <a:ext cx="4713733" cy="886969"/>
            <a:chOff x="0" y="0"/>
            <a:chExt cx="4713732" cy="886968"/>
          </a:xfrm>
        </p:grpSpPr>
        <p:sp>
          <p:nvSpPr>
            <p:cNvPr id="374" name="object 3"/>
            <p:cNvSpPr/>
            <p:nvPr/>
          </p:nvSpPr>
          <p:spPr>
            <a:xfrm>
              <a:off x="242315" y="121920"/>
              <a:ext cx="422757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object 4"/>
            <p:cNvSpPr/>
            <p:nvPr/>
          </p:nvSpPr>
          <p:spPr>
            <a:xfrm>
              <a:off x="0" y="0"/>
              <a:ext cx="471373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object 5"/>
            <p:cNvSpPr/>
            <p:nvPr/>
          </p:nvSpPr>
          <p:spPr>
            <a:xfrm>
              <a:off x="218821" y="97535"/>
              <a:ext cx="42244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8" name="object 6"/>
          <p:cNvSpPr txBox="1">
            <a:spLocks noGrp="1"/>
          </p:cNvSpPr>
          <p:nvPr>
            <p:ph type="title"/>
          </p:nvPr>
        </p:nvSpPr>
        <p:spPr>
          <a:xfrm>
            <a:off x="2540254" y="804418"/>
            <a:ext cx="406527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Port-wine Stain</a:t>
            </a:r>
          </a:p>
        </p:txBody>
      </p:sp>
      <p:sp>
        <p:nvSpPr>
          <p:cNvPr id="379" name="object 7"/>
          <p:cNvSpPr txBox="1"/>
          <p:nvPr/>
        </p:nvSpPr>
        <p:spPr>
          <a:xfrm>
            <a:off x="764539" y="2006549"/>
            <a:ext cx="6814186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Exclude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Sturge-Weber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syndrome,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Klipple-Trenaunay</a:t>
            </a:r>
            <a:r>
              <a:rPr sz="32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syndrome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1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Pulse-laser</a:t>
            </a:r>
            <a:r>
              <a:rPr sz="2800" spc="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therapy</a:t>
            </a:r>
          </a:p>
        </p:txBody>
      </p:sp>
      <p:grpSp>
        <p:nvGrpSpPr>
          <p:cNvPr id="382" name="object 8"/>
          <p:cNvGrpSpPr/>
          <p:nvPr/>
        </p:nvGrpSpPr>
        <p:grpSpPr>
          <a:xfrm>
            <a:off x="4933950" y="3268661"/>
            <a:ext cx="3924300" cy="3292476"/>
            <a:chOff x="0" y="0"/>
            <a:chExt cx="3924300" cy="3292475"/>
          </a:xfrm>
        </p:grpSpPr>
        <p:sp>
          <p:nvSpPr>
            <p:cNvPr id="380" name="object 9"/>
            <p:cNvSpPr/>
            <p:nvPr/>
          </p:nvSpPr>
          <p:spPr>
            <a:xfrm>
              <a:off x="19050" y="19050"/>
              <a:ext cx="3886200" cy="325437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object 10"/>
            <p:cNvSpPr/>
            <p:nvPr/>
          </p:nvSpPr>
          <p:spPr>
            <a:xfrm>
              <a:off x="0" y="0"/>
              <a:ext cx="3924300" cy="329247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object 2"/>
          <p:cNvGrpSpPr/>
          <p:nvPr/>
        </p:nvGrpSpPr>
        <p:grpSpPr>
          <a:xfrm>
            <a:off x="899160" y="702563"/>
            <a:ext cx="7395973" cy="886969"/>
            <a:chOff x="0" y="0"/>
            <a:chExt cx="7395971" cy="886968"/>
          </a:xfrm>
        </p:grpSpPr>
        <p:sp>
          <p:nvSpPr>
            <p:cNvPr id="384" name="object 3"/>
            <p:cNvSpPr/>
            <p:nvPr/>
          </p:nvSpPr>
          <p:spPr>
            <a:xfrm>
              <a:off x="245363" y="121920"/>
              <a:ext cx="690524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5" name="object 4"/>
            <p:cNvSpPr/>
            <p:nvPr/>
          </p:nvSpPr>
          <p:spPr>
            <a:xfrm>
              <a:off x="0" y="0"/>
              <a:ext cx="739597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6" name="object 5"/>
            <p:cNvSpPr/>
            <p:nvPr/>
          </p:nvSpPr>
          <p:spPr>
            <a:xfrm>
              <a:off x="221614" y="97535"/>
              <a:ext cx="69024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8" name="object 6"/>
          <p:cNvSpPr txBox="1"/>
          <p:nvPr/>
        </p:nvSpPr>
        <p:spPr>
          <a:xfrm>
            <a:off x="1198880" y="817752"/>
            <a:ext cx="674496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400" spc="-4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Strawberry</a:t>
            </a:r>
            <a:r>
              <a:rPr spc="-75"/>
              <a:t> </a:t>
            </a:r>
            <a:r>
              <a:t>Haemangioma</a:t>
            </a:r>
          </a:p>
        </p:txBody>
      </p:sp>
      <p:sp>
        <p:nvSpPr>
          <p:cNvPr id="389" name="object 7"/>
          <p:cNvSpPr txBox="1"/>
          <p:nvPr/>
        </p:nvSpPr>
        <p:spPr>
          <a:xfrm>
            <a:off x="764539" y="2006549"/>
            <a:ext cx="751268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Bright red, raised, well circumscribed</a:t>
            </a:r>
          </a:p>
        </p:txBody>
      </p:sp>
      <p:grpSp>
        <p:nvGrpSpPr>
          <p:cNvPr id="392" name="object 8"/>
          <p:cNvGrpSpPr/>
          <p:nvPr/>
        </p:nvGrpSpPr>
        <p:grpSpPr>
          <a:xfrm>
            <a:off x="2571750" y="2627376"/>
            <a:ext cx="6286500" cy="3948049"/>
            <a:chOff x="0" y="0"/>
            <a:chExt cx="6286500" cy="3948048"/>
          </a:xfrm>
        </p:grpSpPr>
        <p:sp>
          <p:nvSpPr>
            <p:cNvPr id="390" name="object 9"/>
            <p:cNvSpPr/>
            <p:nvPr/>
          </p:nvSpPr>
          <p:spPr>
            <a:xfrm>
              <a:off x="19050" y="19050"/>
              <a:ext cx="6248400" cy="390995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1" name="object 10"/>
            <p:cNvSpPr/>
            <p:nvPr/>
          </p:nvSpPr>
          <p:spPr>
            <a:xfrm>
              <a:off x="0" y="0"/>
              <a:ext cx="6286500" cy="3948049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object 2"/>
          <p:cNvGrpSpPr/>
          <p:nvPr/>
        </p:nvGrpSpPr>
        <p:grpSpPr>
          <a:xfrm>
            <a:off x="899160" y="702563"/>
            <a:ext cx="7395973" cy="886969"/>
            <a:chOff x="0" y="0"/>
            <a:chExt cx="7395971" cy="886968"/>
          </a:xfrm>
        </p:grpSpPr>
        <p:sp>
          <p:nvSpPr>
            <p:cNvPr id="394" name="object 3"/>
            <p:cNvSpPr/>
            <p:nvPr/>
          </p:nvSpPr>
          <p:spPr>
            <a:xfrm>
              <a:off x="245363" y="121920"/>
              <a:ext cx="690524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5" name="object 4"/>
            <p:cNvSpPr/>
            <p:nvPr/>
          </p:nvSpPr>
          <p:spPr>
            <a:xfrm>
              <a:off x="0" y="0"/>
              <a:ext cx="739597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6" name="object 5"/>
            <p:cNvSpPr/>
            <p:nvPr/>
          </p:nvSpPr>
          <p:spPr>
            <a:xfrm>
              <a:off x="221614" y="97535"/>
              <a:ext cx="69024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8" name="object 6"/>
          <p:cNvSpPr txBox="1"/>
          <p:nvPr/>
        </p:nvSpPr>
        <p:spPr>
          <a:xfrm>
            <a:off x="1198880" y="817752"/>
            <a:ext cx="674496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400" spc="-4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Strawberry</a:t>
            </a:r>
            <a:r>
              <a:rPr spc="-75"/>
              <a:t> </a:t>
            </a:r>
            <a:r>
              <a:t>Haemangioma</a:t>
            </a:r>
          </a:p>
        </p:txBody>
      </p:sp>
      <p:sp>
        <p:nvSpPr>
          <p:cNvPr id="399" name="object 7"/>
          <p:cNvSpPr txBox="1"/>
          <p:nvPr/>
        </p:nvSpPr>
        <p:spPr>
          <a:xfrm>
            <a:off x="764540" y="1908975"/>
            <a:ext cx="4559301" cy="1899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absent </a:t>
            </a:r>
            <a:r>
              <a:rPr sz="32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pale macule  with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irregular</a:t>
            </a:r>
            <a:r>
              <a:rPr sz="3200" spc="-8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margins</a:t>
            </a:r>
          </a:p>
        </p:txBody>
      </p:sp>
      <p:grpSp>
        <p:nvGrpSpPr>
          <p:cNvPr id="402" name="object 8"/>
          <p:cNvGrpSpPr/>
          <p:nvPr/>
        </p:nvGrpSpPr>
        <p:grpSpPr>
          <a:xfrm>
            <a:off x="5395976" y="3028950"/>
            <a:ext cx="3570224" cy="3619500"/>
            <a:chOff x="0" y="0"/>
            <a:chExt cx="3570223" cy="3619500"/>
          </a:xfrm>
        </p:grpSpPr>
        <p:sp>
          <p:nvSpPr>
            <p:cNvPr id="400" name="object 9"/>
            <p:cNvSpPr/>
            <p:nvPr/>
          </p:nvSpPr>
          <p:spPr>
            <a:xfrm>
              <a:off x="19050" y="19050"/>
              <a:ext cx="3532125" cy="35814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1" name="object 10"/>
            <p:cNvSpPr/>
            <p:nvPr/>
          </p:nvSpPr>
          <p:spPr>
            <a:xfrm>
              <a:off x="0" y="0"/>
              <a:ext cx="3570224" cy="36195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object 2"/>
          <p:cNvGrpSpPr/>
          <p:nvPr/>
        </p:nvGrpSpPr>
        <p:grpSpPr>
          <a:xfrm>
            <a:off x="899160" y="702563"/>
            <a:ext cx="7395973" cy="886969"/>
            <a:chOff x="0" y="0"/>
            <a:chExt cx="7395971" cy="886968"/>
          </a:xfrm>
        </p:grpSpPr>
        <p:sp>
          <p:nvSpPr>
            <p:cNvPr id="404" name="object 3"/>
            <p:cNvSpPr/>
            <p:nvPr/>
          </p:nvSpPr>
          <p:spPr>
            <a:xfrm>
              <a:off x="245363" y="121920"/>
              <a:ext cx="690524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5" name="object 4"/>
            <p:cNvSpPr/>
            <p:nvPr/>
          </p:nvSpPr>
          <p:spPr>
            <a:xfrm>
              <a:off x="0" y="0"/>
              <a:ext cx="739597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6" name="object 5"/>
            <p:cNvSpPr/>
            <p:nvPr/>
          </p:nvSpPr>
          <p:spPr>
            <a:xfrm>
              <a:off x="221614" y="97535"/>
              <a:ext cx="69024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8" name="object 6"/>
          <p:cNvSpPr txBox="1">
            <a:spLocks noGrp="1"/>
          </p:cNvSpPr>
          <p:nvPr>
            <p:ph type="title"/>
          </p:nvPr>
        </p:nvSpPr>
        <p:spPr>
          <a:xfrm>
            <a:off x="1198880" y="804418"/>
            <a:ext cx="6744969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Strawberry Haemangioma</a:t>
            </a:r>
          </a:p>
        </p:txBody>
      </p:sp>
      <p:sp>
        <p:nvSpPr>
          <p:cNvPr id="409" name="object 7"/>
          <p:cNvSpPr txBox="1"/>
          <p:nvPr/>
        </p:nvSpPr>
        <p:spPr>
          <a:xfrm>
            <a:off x="726440" y="2006549"/>
            <a:ext cx="7278369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1189989" indent="-2933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93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Grow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rapidly during </a:t>
            </a:r>
            <a:r>
              <a:rPr sz="32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3100" spc="22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6mths;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continue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grow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till 1yr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43180" indent="-2933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4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 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head,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neck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trunk;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premature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93700">
              <a:spcBef>
                <a:spcPts val="7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infants</a:t>
            </a:r>
          </a:p>
        </p:txBody>
      </p:sp>
      <p:grpSp>
        <p:nvGrpSpPr>
          <p:cNvPr id="412" name="object 8"/>
          <p:cNvGrpSpPr/>
          <p:nvPr/>
        </p:nvGrpSpPr>
        <p:grpSpPr>
          <a:xfrm>
            <a:off x="4171950" y="3621087"/>
            <a:ext cx="4686300" cy="3019426"/>
            <a:chOff x="0" y="0"/>
            <a:chExt cx="4686300" cy="3019425"/>
          </a:xfrm>
        </p:grpSpPr>
        <p:sp>
          <p:nvSpPr>
            <p:cNvPr id="410" name="object 9"/>
            <p:cNvSpPr/>
            <p:nvPr/>
          </p:nvSpPr>
          <p:spPr>
            <a:xfrm>
              <a:off x="19050" y="19050"/>
              <a:ext cx="4648200" cy="298132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1" name="object 10"/>
            <p:cNvSpPr/>
            <p:nvPr/>
          </p:nvSpPr>
          <p:spPr>
            <a:xfrm>
              <a:off x="0" y="0"/>
              <a:ext cx="4686300" cy="301942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object 2"/>
          <p:cNvGrpSpPr/>
          <p:nvPr/>
        </p:nvGrpSpPr>
        <p:grpSpPr>
          <a:xfrm>
            <a:off x="899160" y="702563"/>
            <a:ext cx="7395973" cy="886969"/>
            <a:chOff x="0" y="0"/>
            <a:chExt cx="7395971" cy="886968"/>
          </a:xfrm>
        </p:grpSpPr>
        <p:sp>
          <p:nvSpPr>
            <p:cNvPr id="414" name="object 3"/>
            <p:cNvSpPr/>
            <p:nvPr/>
          </p:nvSpPr>
          <p:spPr>
            <a:xfrm>
              <a:off x="245363" y="121920"/>
              <a:ext cx="690524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5" name="object 4"/>
            <p:cNvSpPr/>
            <p:nvPr/>
          </p:nvSpPr>
          <p:spPr>
            <a:xfrm>
              <a:off x="0" y="0"/>
              <a:ext cx="739597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6" name="object 5"/>
            <p:cNvSpPr/>
            <p:nvPr/>
          </p:nvSpPr>
          <p:spPr>
            <a:xfrm>
              <a:off x="221614" y="97535"/>
              <a:ext cx="69024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18" name="object 6"/>
          <p:cNvSpPr txBox="1"/>
          <p:nvPr/>
        </p:nvSpPr>
        <p:spPr>
          <a:xfrm>
            <a:off x="1198880" y="817752"/>
            <a:ext cx="674496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400" spc="-4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Strawberry</a:t>
            </a:r>
            <a:r>
              <a:rPr spc="-75"/>
              <a:t> </a:t>
            </a:r>
            <a:r>
              <a:t>Haemangioma</a:t>
            </a:r>
          </a:p>
        </p:txBody>
      </p:sp>
      <p:sp>
        <p:nvSpPr>
          <p:cNvPr id="419" name="object 7"/>
          <p:cNvSpPr txBox="1"/>
          <p:nvPr/>
        </p:nvSpPr>
        <p:spPr>
          <a:xfrm>
            <a:off x="764540" y="1908975"/>
            <a:ext cx="7302501" cy="122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Majority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involute with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age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4-5yrs  (50% by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yrs)</a:t>
            </a:r>
          </a:p>
        </p:txBody>
      </p:sp>
      <p:grpSp>
        <p:nvGrpSpPr>
          <p:cNvPr id="422" name="object 8"/>
          <p:cNvGrpSpPr/>
          <p:nvPr/>
        </p:nvGrpSpPr>
        <p:grpSpPr>
          <a:xfrm>
            <a:off x="819150" y="3409950"/>
            <a:ext cx="3771900" cy="3127375"/>
            <a:chOff x="0" y="0"/>
            <a:chExt cx="3771900" cy="3127375"/>
          </a:xfrm>
        </p:grpSpPr>
        <p:sp>
          <p:nvSpPr>
            <p:cNvPr id="420" name="object 9"/>
            <p:cNvSpPr/>
            <p:nvPr/>
          </p:nvSpPr>
          <p:spPr>
            <a:xfrm>
              <a:off x="19050" y="19050"/>
              <a:ext cx="3733800" cy="308927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1" name="object 10"/>
            <p:cNvSpPr/>
            <p:nvPr/>
          </p:nvSpPr>
          <p:spPr>
            <a:xfrm>
              <a:off x="0" y="0"/>
              <a:ext cx="3771900" cy="312737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25" name="object 11"/>
          <p:cNvGrpSpPr/>
          <p:nvPr/>
        </p:nvGrpSpPr>
        <p:grpSpPr>
          <a:xfrm>
            <a:off x="4857750" y="3409950"/>
            <a:ext cx="3771900" cy="3127375"/>
            <a:chOff x="0" y="0"/>
            <a:chExt cx="3771900" cy="3127375"/>
          </a:xfrm>
        </p:grpSpPr>
        <p:sp>
          <p:nvSpPr>
            <p:cNvPr id="423" name="object 12"/>
            <p:cNvSpPr/>
            <p:nvPr/>
          </p:nvSpPr>
          <p:spPr>
            <a:xfrm>
              <a:off x="19050" y="19050"/>
              <a:ext cx="3733800" cy="3089275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object 13"/>
            <p:cNvSpPr/>
            <p:nvPr/>
          </p:nvSpPr>
          <p:spPr>
            <a:xfrm>
              <a:off x="0" y="0"/>
              <a:ext cx="3771900" cy="312737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object 2"/>
          <p:cNvGrpSpPr/>
          <p:nvPr/>
        </p:nvGrpSpPr>
        <p:grpSpPr>
          <a:xfrm>
            <a:off x="899160" y="702563"/>
            <a:ext cx="7395973" cy="886969"/>
            <a:chOff x="0" y="0"/>
            <a:chExt cx="7395971" cy="886968"/>
          </a:xfrm>
        </p:grpSpPr>
        <p:sp>
          <p:nvSpPr>
            <p:cNvPr id="427" name="object 3"/>
            <p:cNvSpPr/>
            <p:nvPr/>
          </p:nvSpPr>
          <p:spPr>
            <a:xfrm>
              <a:off x="245363" y="121920"/>
              <a:ext cx="690524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object 4"/>
            <p:cNvSpPr/>
            <p:nvPr/>
          </p:nvSpPr>
          <p:spPr>
            <a:xfrm>
              <a:off x="0" y="0"/>
              <a:ext cx="739597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9" name="object 5"/>
            <p:cNvSpPr/>
            <p:nvPr/>
          </p:nvSpPr>
          <p:spPr>
            <a:xfrm>
              <a:off x="221614" y="97535"/>
              <a:ext cx="69024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1" name="object 6"/>
          <p:cNvSpPr txBox="1">
            <a:spLocks noGrp="1"/>
          </p:cNvSpPr>
          <p:nvPr>
            <p:ph type="title"/>
          </p:nvPr>
        </p:nvSpPr>
        <p:spPr>
          <a:xfrm>
            <a:off x="1198880" y="804418"/>
            <a:ext cx="6744969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Strawberry Haemangioma</a:t>
            </a:r>
          </a:p>
        </p:txBody>
      </p:sp>
      <p:sp>
        <p:nvSpPr>
          <p:cNvPr id="432" name="object 7"/>
          <p:cNvSpPr txBox="1"/>
          <p:nvPr/>
        </p:nvSpPr>
        <p:spPr>
          <a:xfrm>
            <a:off x="764540" y="2006281"/>
            <a:ext cx="561848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Complications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2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Obstruction: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Eye, ear, airway</a:t>
            </a:r>
          </a:p>
        </p:txBody>
      </p:sp>
      <p:grpSp>
        <p:nvGrpSpPr>
          <p:cNvPr id="435" name="object 8"/>
          <p:cNvGrpSpPr/>
          <p:nvPr/>
        </p:nvGrpSpPr>
        <p:grpSpPr>
          <a:xfrm>
            <a:off x="666750" y="3409886"/>
            <a:ext cx="3848100" cy="3230628"/>
            <a:chOff x="0" y="0"/>
            <a:chExt cx="3848100" cy="3230627"/>
          </a:xfrm>
        </p:grpSpPr>
        <p:sp>
          <p:nvSpPr>
            <p:cNvPr id="433" name="object 9"/>
            <p:cNvSpPr/>
            <p:nvPr/>
          </p:nvSpPr>
          <p:spPr>
            <a:xfrm>
              <a:off x="19050" y="19050"/>
              <a:ext cx="3810000" cy="3192527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4" name="object 10"/>
            <p:cNvSpPr/>
            <p:nvPr/>
          </p:nvSpPr>
          <p:spPr>
            <a:xfrm>
              <a:off x="0" y="0"/>
              <a:ext cx="3848100" cy="3230628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8" name="object 11"/>
          <p:cNvGrpSpPr/>
          <p:nvPr/>
        </p:nvGrpSpPr>
        <p:grpSpPr>
          <a:xfrm>
            <a:off x="4781550" y="3433826"/>
            <a:ext cx="4076700" cy="3195576"/>
            <a:chOff x="0" y="0"/>
            <a:chExt cx="4076700" cy="3195575"/>
          </a:xfrm>
        </p:grpSpPr>
        <p:sp>
          <p:nvSpPr>
            <p:cNvPr id="436" name="object 12"/>
            <p:cNvSpPr/>
            <p:nvPr/>
          </p:nvSpPr>
          <p:spPr>
            <a:xfrm>
              <a:off x="19050" y="19050"/>
              <a:ext cx="4038600" cy="3157474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7" name="object 13"/>
            <p:cNvSpPr/>
            <p:nvPr/>
          </p:nvSpPr>
          <p:spPr>
            <a:xfrm>
              <a:off x="0" y="0"/>
              <a:ext cx="4076700" cy="3195576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object 2"/>
          <p:cNvGrpSpPr/>
          <p:nvPr/>
        </p:nvGrpSpPr>
        <p:grpSpPr>
          <a:xfrm>
            <a:off x="899160" y="702563"/>
            <a:ext cx="7395973" cy="886969"/>
            <a:chOff x="0" y="0"/>
            <a:chExt cx="7395971" cy="886968"/>
          </a:xfrm>
        </p:grpSpPr>
        <p:sp>
          <p:nvSpPr>
            <p:cNvPr id="440" name="object 3"/>
            <p:cNvSpPr/>
            <p:nvPr/>
          </p:nvSpPr>
          <p:spPr>
            <a:xfrm>
              <a:off x="245363" y="121920"/>
              <a:ext cx="690524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1" name="object 4"/>
            <p:cNvSpPr/>
            <p:nvPr/>
          </p:nvSpPr>
          <p:spPr>
            <a:xfrm>
              <a:off x="0" y="0"/>
              <a:ext cx="739597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2" name="object 5"/>
            <p:cNvSpPr/>
            <p:nvPr/>
          </p:nvSpPr>
          <p:spPr>
            <a:xfrm>
              <a:off x="221614" y="97535"/>
              <a:ext cx="69024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44" name="object 6"/>
          <p:cNvSpPr txBox="1">
            <a:spLocks noGrp="1"/>
          </p:cNvSpPr>
          <p:nvPr>
            <p:ph type="title"/>
          </p:nvPr>
        </p:nvSpPr>
        <p:spPr>
          <a:xfrm>
            <a:off x="1198880" y="804418"/>
            <a:ext cx="6744969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Strawberry Haemangioma</a:t>
            </a:r>
          </a:p>
        </p:txBody>
      </p:sp>
      <p:sp>
        <p:nvSpPr>
          <p:cNvPr id="445" name="object 7"/>
          <p:cNvSpPr txBox="1"/>
          <p:nvPr/>
        </p:nvSpPr>
        <p:spPr>
          <a:xfrm>
            <a:off x="764540" y="2006281"/>
            <a:ext cx="293751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Complications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8415" algn="ctr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Ulceration</a:t>
            </a:r>
          </a:p>
        </p:txBody>
      </p:sp>
      <p:grpSp>
        <p:nvGrpSpPr>
          <p:cNvPr id="448" name="object 8"/>
          <p:cNvGrpSpPr/>
          <p:nvPr/>
        </p:nvGrpSpPr>
        <p:grpSpPr>
          <a:xfrm>
            <a:off x="3867150" y="2267012"/>
            <a:ext cx="5067300" cy="4262375"/>
            <a:chOff x="0" y="0"/>
            <a:chExt cx="5067300" cy="4262373"/>
          </a:xfrm>
        </p:grpSpPr>
        <p:sp>
          <p:nvSpPr>
            <p:cNvPr id="446" name="object 9"/>
            <p:cNvSpPr/>
            <p:nvPr/>
          </p:nvSpPr>
          <p:spPr>
            <a:xfrm>
              <a:off x="19050" y="19049"/>
              <a:ext cx="5029200" cy="422427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7" name="object 10"/>
            <p:cNvSpPr/>
            <p:nvPr/>
          </p:nvSpPr>
          <p:spPr>
            <a:xfrm>
              <a:off x="0" y="0"/>
              <a:ext cx="5067300" cy="4262374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object 2"/>
          <p:cNvGrpSpPr/>
          <p:nvPr/>
        </p:nvGrpSpPr>
        <p:grpSpPr>
          <a:xfrm>
            <a:off x="899160" y="702563"/>
            <a:ext cx="7395973" cy="886969"/>
            <a:chOff x="0" y="0"/>
            <a:chExt cx="7395971" cy="886968"/>
          </a:xfrm>
        </p:grpSpPr>
        <p:sp>
          <p:nvSpPr>
            <p:cNvPr id="450" name="object 3"/>
            <p:cNvSpPr/>
            <p:nvPr/>
          </p:nvSpPr>
          <p:spPr>
            <a:xfrm>
              <a:off x="245363" y="121920"/>
              <a:ext cx="690524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1" name="object 4"/>
            <p:cNvSpPr/>
            <p:nvPr/>
          </p:nvSpPr>
          <p:spPr>
            <a:xfrm>
              <a:off x="0" y="0"/>
              <a:ext cx="739597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2" name="object 5"/>
            <p:cNvSpPr/>
            <p:nvPr/>
          </p:nvSpPr>
          <p:spPr>
            <a:xfrm>
              <a:off x="221614" y="97535"/>
              <a:ext cx="69024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4" name="object 6"/>
          <p:cNvSpPr txBox="1">
            <a:spLocks noGrp="1"/>
          </p:cNvSpPr>
          <p:nvPr>
            <p:ph type="title"/>
          </p:nvPr>
        </p:nvSpPr>
        <p:spPr>
          <a:xfrm>
            <a:off x="1198880" y="804418"/>
            <a:ext cx="6744969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Strawberry Haemangioma</a:t>
            </a:r>
          </a:p>
        </p:txBody>
      </p:sp>
      <p:sp>
        <p:nvSpPr>
          <p:cNvPr id="455" name="object 7"/>
          <p:cNvSpPr txBox="1"/>
          <p:nvPr/>
        </p:nvSpPr>
        <p:spPr>
          <a:xfrm>
            <a:off x="764540" y="2006281"/>
            <a:ext cx="6018530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Complications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75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Bleeding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469900"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50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Associated visceral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involvement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755015" algn="ctr">
              <a:spcBef>
                <a:spcPts val="600"/>
              </a:spcBef>
              <a:defRPr sz="1600" spc="5">
                <a:solidFill>
                  <a:srgbClr val="00FFCC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⌧</a:t>
            </a:r>
            <a:r>
              <a:rPr sz="2400" spc="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Liver, </a:t>
            </a:r>
            <a:r>
              <a:rPr sz="24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GIT, lungs,</a:t>
            </a:r>
            <a:r>
              <a:rPr sz="2400" spc="-4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4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CNS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object 2"/>
          <p:cNvGrpSpPr/>
          <p:nvPr/>
        </p:nvGrpSpPr>
        <p:grpSpPr>
          <a:xfrm>
            <a:off x="1937004" y="702563"/>
            <a:ext cx="5343145" cy="886969"/>
            <a:chOff x="0" y="0"/>
            <a:chExt cx="5343144" cy="886968"/>
          </a:xfrm>
        </p:grpSpPr>
        <p:sp>
          <p:nvSpPr>
            <p:cNvPr id="457" name="object 3"/>
            <p:cNvSpPr/>
            <p:nvPr/>
          </p:nvSpPr>
          <p:spPr>
            <a:xfrm>
              <a:off x="242316" y="121920"/>
              <a:ext cx="4855464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8" name="object 4"/>
            <p:cNvSpPr/>
            <p:nvPr/>
          </p:nvSpPr>
          <p:spPr>
            <a:xfrm>
              <a:off x="0" y="0"/>
              <a:ext cx="53431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9" name="object 5"/>
            <p:cNvSpPr/>
            <p:nvPr/>
          </p:nvSpPr>
          <p:spPr>
            <a:xfrm>
              <a:off x="218821" y="97535"/>
              <a:ext cx="48514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61" name="object 6"/>
          <p:cNvSpPr txBox="1">
            <a:spLocks noGrp="1"/>
          </p:cNvSpPr>
          <p:nvPr>
            <p:ph type="title"/>
          </p:nvPr>
        </p:nvSpPr>
        <p:spPr>
          <a:xfrm>
            <a:off x="2235454" y="804418"/>
            <a:ext cx="4693285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Naevus</a:t>
            </a:r>
            <a:r>
              <a:rPr spc="-89"/>
              <a:t> Sebaceum</a:t>
            </a:r>
          </a:p>
        </p:txBody>
      </p:sp>
      <p:sp>
        <p:nvSpPr>
          <p:cNvPr id="462" name="object 7"/>
          <p:cNvSpPr txBox="1"/>
          <p:nvPr/>
        </p:nvSpPr>
        <p:spPr>
          <a:xfrm>
            <a:off x="764539" y="1908975"/>
            <a:ext cx="3345817" cy="324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Single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yellowish  slightly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raised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hairless</a:t>
            </a:r>
            <a:r>
              <a:rPr sz="3200" spc="-4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plaque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Scalp </a:t>
            </a:r>
            <a:r>
              <a:rPr sz="32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</a:t>
            </a:r>
          </a:p>
        </p:txBody>
      </p:sp>
      <p:grpSp>
        <p:nvGrpSpPr>
          <p:cNvPr id="465" name="object 8"/>
          <p:cNvGrpSpPr/>
          <p:nvPr/>
        </p:nvGrpSpPr>
        <p:grpSpPr>
          <a:xfrm>
            <a:off x="4470400" y="1809750"/>
            <a:ext cx="4430777" cy="4762500"/>
            <a:chOff x="0" y="0"/>
            <a:chExt cx="4430776" cy="4762500"/>
          </a:xfrm>
        </p:grpSpPr>
        <p:sp>
          <p:nvSpPr>
            <p:cNvPr id="463" name="object 9"/>
            <p:cNvSpPr/>
            <p:nvPr/>
          </p:nvSpPr>
          <p:spPr>
            <a:xfrm>
              <a:off x="19050" y="19050"/>
              <a:ext cx="4392549" cy="47244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4" name="object 10"/>
            <p:cNvSpPr/>
            <p:nvPr/>
          </p:nvSpPr>
          <p:spPr>
            <a:xfrm>
              <a:off x="0" y="0"/>
              <a:ext cx="4430777" cy="47625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object 2"/>
          <p:cNvGrpSpPr/>
          <p:nvPr/>
        </p:nvGrpSpPr>
        <p:grpSpPr>
          <a:xfrm>
            <a:off x="1937004" y="702563"/>
            <a:ext cx="5343145" cy="886969"/>
            <a:chOff x="0" y="0"/>
            <a:chExt cx="5343144" cy="886968"/>
          </a:xfrm>
        </p:grpSpPr>
        <p:sp>
          <p:nvSpPr>
            <p:cNvPr id="467" name="object 3"/>
            <p:cNvSpPr/>
            <p:nvPr/>
          </p:nvSpPr>
          <p:spPr>
            <a:xfrm>
              <a:off x="242316" y="121920"/>
              <a:ext cx="4855464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8" name="object 4"/>
            <p:cNvSpPr/>
            <p:nvPr/>
          </p:nvSpPr>
          <p:spPr>
            <a:xfrm>
              <a:off x="0" y="0"/>
              <a:ext cx="53431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9" name="object 5"/>
            <p:cNvSpPr/>
            <p:nvPr/>
          </p:nvSpPr>
          <p:spPr>
            <a:xfrm>
              <a:off x="218821" y="97535"/>
              <a:ext cx="48514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1" name="object 6"/>
          <p:cNvSpPr txBox="1">
            <a:spLocks noGrp="1"/>
          </p:cNvSpPr>
          <p:nvPr>
            <p:ph type="title"/>
          </p:nvPr>
        </p:nvSpPr>
        <p:spPr>
          <a:xfrm>
            <a:off x="2235454" y="804418"/>
            <a:ext cx="4693285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Naevus</a:t>
            </a:r>
            <a:r>
              <a:rPr spc="-89"/>
              <a:t> Sebaceum</a:t>
            </a:r>
          </a:p>
        </p:txBody>
      </p:sp>
      <p:sp>
        <p:nvSpPr>
          <p:cNvPr id="472" name="object 7"/>
          <p:cNvSpPr txBox="1"/>
          <p:nvPr/>
        </p:nvSpPr>
        <p:spPr>
          <a:xfrm>
            <a:off x="764540" y="2006549"/>
            <a:ext cx="5972176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Excessive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sebaceous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glands &amp;  malformed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55600">
              <a:spcBef>
                <a:spcPts val="7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hair</a:t>
            </a:r>
            <a:r>
              <a:rPr spc="-5"/>
              <a:t> follicles</a:t>
            </a:r>
          </a:p>
        </p:txBody>
      </p:sp>
      <p:grpSp>
        <p:nvGrpSpPr>
          <p:cNvPr id="475" name="object 8"/>
          <p:cNvGrpSpPr/>
          <p:nvPr/>
        </p:nvGrpSpPr>
        <p:grpSpPr>
          <a:xfrm>
            <a:off x="4552950" y="2678111"/>
            <a:ext cx="4381500" cy="3952876"/>
            <a:chOff x="0" y="0"/>
            <a:chExt cx="4381500" cy="3952875"/>
          </a:xfrm>
        </p:grpSpPr>
        <p:sp>
          <p:nvSpPr>
            <p:cNvPr id="473" name="object 9"/>
            <p:cNvSpPr/>
            <p:nvPr/>
          </p:nvSpPr>
          <p:spPr>
            <a:xfrm>
              <a:off x="19050" y="19050"/>
              <a:ext cx="4343400" cy="391477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4" name="object 10"/>
            <p:cNvSpPr/>
            <p:nvPr/>
          </p:nvSpPr>
          <p:spPr>
            <a:xfrm>
              <a:off x="0" y="0"/>
              <a:ext cx="4381500" cy="395287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2"/>
          <p:cNvSpPr txBox="1"/>
          <p:nvPr/>
        </p:nvSpPr>
        <p:spPr>
          <a:xfrm>
            <a:off x="764540" y="2006765"/>
            <a:ext cx="6247130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 creases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spared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08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9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Exclude superimposed Candidal  infection</a:t>
            </a:r>
          </a:p>
        </p:txBody>
      </p:sp>
      <p:grpSp>
        <p:nvGrpSpPr>
          <p:cNvPr id="96" name="object 3"/>
          <p:cNvGrpSpPr/>
          <p:nvPr/>
        </p:nvGrpSpPr>
        <p:grpSpPr>
          <a:xfrm>
            <a:off x="2702051" y="702563"/>
            <a:ext cx="3793237" cy="886969"/>
            <a:chOff x="0" y="0"/>
            <a:chExt cx="3793235" cy="886968"/>
          </a:xfrm>
        </p:grpSpPr>
        <p:sp>
          <p:nvSpPr>
            <p:cNvPr id="93" name="object 4"/>
            <p:cNvSpPr/>
            <p:nvPr/>
          </p:nvSpPr>
          <p:spPr>
            <a:xfrm>
              <a:off x="243840" y="121920"/>
              <a:ext cx="3304031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object 5"/>
            <p:cNvSpPr/>
            <p:nvPr/>
          </p:nvSpPr>
          <p:spPr>
            <a:xfrm>
              <a:off x="0" y="0"/>
              <a:ext cx="379323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object 6"/>
            <p:cNvSpPr/>
            <p:nvPr/>
          </p:nvSpPr>
          <p:spPr>
            <a:xfrm>
              <a:off x="220598" y="97535"/>
              <a:ext cx="330035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7" name="object 7"/>
          <p:cNvSpPr txBox="1">
            <a:spLocks noGrp="1"/>
          </p:cNvSpPr>
          <p:nvPr>
            <p:ph type="title"/>
          </p:nvPr>
        </p:nvSpPr>
        <p:spPr>
          <a:xfrm>
            <a:off x="3000881" y="804418"/>
            <a:ext cx="314515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Diaper</a:t>
            </a:r>
            <a:r>
              <a:rPr spc="-89"/>
              <a:t> Rash</a:t>
            </a:r>
          </a:p>
        </p:txBody>
      </p:sp>
      <p:grpSp>
        <p:nvGrpSpPr>
          <p:cNvPr id="104" name="object 8"/>
          <p:cNvGrpSpPr/>
          <p:nvPr/>
        </p:nvGrpSpPr>
        <p:grpSpPr>
          <a:xfrm>
            <a:off x="4705350" y="3105086"/>
            <a:ext cx="4229100" cy="3535427"/>
            <a:chOff x="0" y="0"/>
            <a:chExt cx="4229100" cy="3535426"/>
          </a:xfrm>
        </p:grpSpPr>
        <p:sp>
          <p:nvSpPr>
            <p:cNvPr id="98" name="object 9"/>
            <p:cNvSpPr/>
            <p:nvPr/>
          </p:nvSpPr>
          <p:spPr>
            <a:xfrm>
              <a:off x="19050" y="19050"/>
              <a:ext cx="4191000" cy="3497327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object 10"/>
            <p:cNvSpPr/>
            <p:nvPr/>
          </p:nvSpPr>
          <p:spPr>
            <a:xfrm>
              <a:off x="0" y="0"/>
              <a:ext cx="4229100" cy="3535427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03" name="object 11"/>
            <p:cNvGrpSpPr/>
            <p:nvPr/>
          </p:nvGrpSpPr>
          <p:grpSpPr>
            <a:xfrm>
              <a:off x="3067049" y="1463484"/>
              <a:ext cx="386335" cy="613029"/>
              <a:chOff x="0" y="0"/>
              <a:chExt cx="386333" cy="613028"/>
            </a:xfrm>
          </p:grpSpPr>
          <p:sp>
            <p:nvSpPr>
              <p:cNvPr id="100" name="Shape"/>
              <p:cNvSpPr/>
              <p:nvPr/>
            </p:nvSpPr>
            <p:spPr>
              <a:xfrm>
                <a:off x="0" y="528192"/>
                <a:ext cx="72645" cy="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16" y="0"/>
                    </a:moveTo>
                    <a:lnTo>
                      <a:pt x="0" y="21600"/>
                    </a:lnTo>
                    <a:lnTo>
                      <a:pt x="21600" y="10283"/>
                    </a:lnTo>
                    <a:lnTo>
                      <a:pt x="18704" y="8731"/>
                    </a:lnTo>
                    <a:lnTo>
                      <a:pt x="11593" y="8731"/>
                    </a:lnTo>
                    <a:lnTo>
                      <a:pt x="8421" y="7017"/>
                    </a:lnTo>
                    <a:lnTo>
                      <a:pt x="10413" y="4287"/>
                    </a:lnTo>
                    <a:lnTo>
                      <a:pt x="24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Shape"/>
              <p:cNvSpPr/>
              <p:nvPr/>
            </p:nvSpPr>
            <p:spPr>
              <a:xfrm>
                <a:off x="35022" y="0"/>
                <a:ext cx="351312" cy="55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44" y="0"/>
                    </a:moveTo>
                    <a:lnTo>
                      <a:pt x="0" y="21338"/>
                    </a:lnTo>
                    <a:lnTo>
                      <a:pt x="657" y="21600"/>
                    </a:lnTo>
                    <a:lnTo>
                      <a:pt x="21600" y="263"/>
                    </a:lnTo>
                    <a:lnTo>
                      <a:pt x="209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Shape"/>
              <p:cNvSpPr/>
              <p:nvPr/>
            </p:nvSpPr>
            <p:spPr>
              <a:xfrm>
                <a:off x="28321" y="545028"/>
                <a:ext cx="34585" cy="17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3" y="8283"/>
                    </a:moveTo>
                    <a:lnTo>
                      <a:pt x="6663" y="21600"/>
                    </a:lnTo>
                    <a:lnTo>
                      <a:pt x="21600" y="21600"/>
                    </a:lnTo>
                    <a:lnTo>
                      <a:pt x="10863" y="8283"/>
                    </a:lnTo>
                    <a:close/>
                    <a:moveTo>
                      <a:pt x="4185" y="0"/>
                    </a:moveTo>
                    <a:lnTo>
                      <a:pt x="0" y="13270"/>
                    </a:lnTo>
                    <a:lnTo>
                      <a:pt x="6663" y="21600"/>
                    </a:lnTo>
                    <a:lnTo>
                      <a:pt x="10863" y="8283"/>
                    </a:lnTo>
                    <a:lnTo>
                      <a:pt x="4185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object 2"/>
          <p:cNvGrpSpPr/>
          <p:nvPr/>
        </p:nvGrpSpPr>
        <p:grpSpPr>
          <a:xfrm>
            <a:off x="1937004" y="702563"/>
            <a:ext cx="5343145" cy="886969"/>
            <a:chOff x="0" y="0"/>
            <a:chExt cx="5343144" cy="886968"/>
          </a:xfrm>
        </p:grpSpPr>
        <p:sp>
          <p:nvSpPr>
            <p:cNvPr id="477" name="object 3"/>
            <p:cNvSpPr/>
            <p:nvPr/>
          </p:nvSpPr>
          <p:spPr>
            <a:xfrm>
              <a:off x="242316" y="121920"/>
              <a:ext cx="4855464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8" name="object 4"/>
            <p:cNvSpPr/>
            <p:nvPr/>
          </p:nvSpPr>
          <p:spPr>
            <a:xfrm>
              <a:off x="0" y="0"/>
              <a:ext cx="53431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9" name="object 5"/>
            <p:cNvSpPr/>
            <p:nvPr/>
          </p:nvSpPr>
          <p:spPr>
            <a:xfrm>
              <a:off x="218821" y="97535"/>
              <a:ext cx="48514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81" name="object 6"/>
          <p:cNvSpPr txBox="1">
            <a:spLocks noGrp="1"/>
          </p:cNvSpPr>
          <p:nvPr>
            <p:ph type="title"/>
          </p:nvPr>
        </p:nvSpPr>
        <p:spPr>
          <a:xfrm>
            <a:off x="2235454" y="804418"/>
            <a:ext cx="4693285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Naevus</a:t>
            </a:r>
            <a:r>
              <a:rPr spc="-89"/>
              <a:t> Sebaceum</a:t>
            </a:r>
          </a:p>
        </p:txBody>
      </p:sp>
      <p:sp>
        <p:nvSpPr>
          <p:cNvPr id="482" name="object 7"/>
          <p:cNvSpPr txBox="1"/>
          <p:nvPr/>
        </p:nvSpPr>
        <p:spPr>
          <a:xfrm>
            <a:off x="764539" y="2006549"/>
            <a:ext cx="7593967" cy="290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Risk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benign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malignant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tumours in  15% (rarely before</a:t>
            </a:r>
            <a:r>
              <a:rPr sz="3200" spc="-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puberty)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Excision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756284">
              <a:spcBef>
                <a:spcPts val="600"/>
              </a:spcBef>
              <a:def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before</a:t>
            </a:r>
            <a:r>
              <a:rPr spc="10"/>
              <a:t> </a:t>
            </a:r>
            <a:r>
              <a:rPr spc="-5"/>
              <a:t>puberty</a:t>
            </a:r>
          </a:p>
        </p:txBody>
      </p:sp>
      <p:grpSp>
        <p:nvGrpSpPr>
          <p:cNvPr id="488" name="object 8"/>
          <p:cNvGrpSpPr/>
          <p:nvPr/>
        </p:nvGrpSpPr>
        <p:grpSpPr>
          <a:xfrm>
            <a:off x="1304543" y="3054286"/>
            <a:ext cx="7629908" cy="3598927"/>
            <a:chOff x="0" y="0"/>
            <a:chExt cx="7629905" cy="3598926"/>
          </a:xfrm>
        </p:grpSpPr>
        <p:sp>
          <p:nvSpPr>
            <p:cNvPr id="483" name="object 9"/>
            <p:cNvSpPr/>
            <p:nvPr/>
          </p:nvSpPr>
          <p:spPr>
            <a:xfrm>
              <a:off x="3343655" y="19050"/>
              <a:ext cx="4267201" cy="3560827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4" name="object 10"/>
            <p:cNvSpPr/>
            <p:nvPr/>
          </p:nvSpPr>
          <p:spPr>
            <a:xfrm>
              <a:off x="3324605" y="0"/>
              <a:ext cx="4305301" cy="3598927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5" name="object 11"/>
            <p:cNvSpPr/>
            <p:nvPr/>
          </p:nvSpPr>
          <p:spPr>
            <a:xfrm>
              <a:off x="91439" y="2380297"/>
              <a:ext cx="3203450" cy="1190245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6" name="object 12"/>
            <p:cNvSpPr/>
            <p:nvPr/>
          </p:nvSpPr>
          <p:spPr>
            <a:xfrm>
              <a:off x="0" y="2333053"/>
              <a:ext cx="3243073" cy="1191769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7" name="object 13"/>
            <p:cNvSpPr/>
            <p:nvPr/>
          </p:nvSpPr>
          <p:spPr>
            <a:xfrm>
              <a:off x="67056" y="2355914"/>
              <a:ext cx="3200401" cy="118745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89" name="object 14"/>
          <p:cNvSpPr txBox="1"/>
          <p:nvPr/>
        </p:nvSpPr>
        <p:spPr>
          <a:xfrm>
            <a:off x="1371600" y="5441313"/>
            <a:ext cx="3200400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24790" indent="91439">
              <a:spcBef>
                <a:spcPts val="200"/>
              </a:spcBef>
              <a:defRPr sz="2400" spc="-5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Basal </a:t>
            </a:r>
            <a:r>
              <a:rPr spc="0"/>
              <a:t>Cell</a:t>
            </a:r>
            <a:r>
              <a:rPr spc="-104"/>
              <a:t> </a:t>
            </a:r>
            <a:r>
              <a:rPr spc="0"/>
              <a:t>Carcinoma  </a:t>
            </a:r>
            <a:r>
              <a:t>developed </a:t>
            </a:r>
            <a:r>
              <a:rPr spc="0"/>
              <a:t>on  </a:t>
            </a:r>
            <a:r>
              <a:t>Naevus</a:t>
            </a:r>
            <a:r>
              <a:rPr spc="-40"/>
              <a:t> </a:t>
            </a:r>
            <a:r>
              <a:t>Sebaceum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object 2"/>
          <p:cNvGrpSpPr/>
          <p:nvPr/>
        </p:nvGrpSpPr>
        <p:grpSpPr>
          <a:xfrm>
            <a:off x="1937004" y="702563"/>
            <a:ext cx="5337048" cy="886969"/>
            <a:chOff x="0" y="0"/>
            <a:chExt cx="5337047" cy="886968"/>
          </a:xfrm>
        </p:grpSpPr>
        <p:sp>
          <p:nvSpPr>
            <p:cNvPr id="491" name="object 3"/>
            <p:cNvSpPr/>
            <p:nvPr/>
          </p:nvSpPr>
          <p:spPr>
            <a:xfrm>
              <a:off x="242315" y="121920"/>
              <a:ext cx="484936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2" name="object 4"/>
            <p:cNvSpPr/>
            <p:nvPr/>
          </p:nvSpPr>
          <p:spPr>
            <a:xfrm>
              <a:off x="0" y="0"/>
              <a:ext cx="53370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3" name="object 5"/>
            <p:cNvSpPr/>
            <p:nvPr/>
          </p:nvSpPr>
          <p:spPr>
            <a:xfrm>
              <a:off x="218820" y="97535"/>
              <a:ext cx="48467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95" name="object 6"/>
          <p:cNvSpPr txBox="1">
            <a:spLocks noGrp="1"/>
          </p:cNvSpPr>
          <p:nvPr>
            <p:ph type="title"/>
          </p:nvPr>
        </p:nvSpPr>
        <p:spPr>
          <a:xfrm>
            <a:off x="2235454" y="804418"/>
            <a:ext cx="469074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Café au lait</a:t>
            </a:r>
            <a:r>
              <a:rPr spc="-178"/>
              <a:t> </a:t>
            </a:r>
            <a:r>
              <a:rPr spc="-89"/>
              <a:t>Spots</a:t>
            </a:r>
          </a:p>
        </p:txBody>
      </p:sp>
      <p:sp>
        <p:nvSpPr>
          <p:cNvPr id="496" name="object 7"/>
          <p:cNvSpPr txBox="1"/>
          <p:nvPr/>
        </p:nvSpPr>
        <p:spPr>
          <a:xfrm>
            <a:off x="764540" y="2006765"/>
            <a:ext cx="7016751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Light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brown, round or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oval, macules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4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Smooth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edges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size</a:t>
            </a:r>
          </a:p>
        </p:txBody>
      </p:sp>
      <p:grpSp>
        <p:nvGrpSpPr>
          <p:cNvPr id="499" name="object 8"/>
          <p:cNvGrpSpPr/>
          <p:nvPr/>
        </p:nvGrpSpPr>
        <p:grpSpPr>
          <a:xfrm>
            <a:off x="4248150" y="2771711"/>
            <a:ext cx="4533900" cy="3827527"/>
            <a:chOff x="0" y="0"/>
            <a:chExt cx="4533900" cy="3827526"/>
          </a:xfrm>
        </p:grpSpPr>
        <p:sp>
          <p:nvSpPr>
            <p:cNvPr id="497" name="object 9"/>
            <p:cNvSpPr/>
            <p:nvPr/>
          </p:nvSpPr>
          <p:spPr>
            <a:xfrm>
              <a:off x="19050" y="19177"/>
              <a:ext cx="4495800" cy="37893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8" name="object 10"/>
            <p:cNvSpPr/>
            <p:nvPr/>
          </p:nvSpPr>
          <p:spPr>
            <a:xfrm>
              <a:off x="0" y="0"/>
              <a:ext cx="4533900" cy="3827527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object 2"/>
          <p:cNvGrpSpPr/>
          <p:nvPr/>
        </p:nvGrpSpPr>
        <p:grpSpPr>
          <a:xfrm>
            <a:off x="1937004" y="702563"/>
            <a:ext cx="5337048" cy="886969"/>
            <a:chOff x="0" y="0"/>
            <a:chExt cx="5337047" cy="886968"/>
          </a:xfrm>
        </p:grpSpPr>
        <p:sp>
          <p:nvSpPr>
            <p:cNvPr id="501" name="object 3"/>
            <p:cNvSpPr/>
            <p:nvPr/>
          </p:nvSpPr>
          <p:spPr>
            <a:xfrm>
              <a:off x="242315" y="121920"/>
              <a:ext cx="484936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2" name="object 4"/>
            <p:cNvSpPr/>
            <p:nvPr/>
          </p:nvSpPr>
          <p:spPr>
            <a:xfrm>
              <a:off x="0" y="0"/>
              <a:ext cx="53370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3" name="object 5"/>
            <p:cNvSpPr/>
            <p:nvPr/>
          </p:nvSpPr>
          <p:spPr>
            <a:xfrm>
              <a:off x="218820" y="97535"/>
              <a:ext cx="48467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05" name="object 6"/>
          <p:cNvSpPr txBox="1">
            <a:spLocks noGrp="1"/>
          </p:cNvSpPr>
          <p:nvPr>
            <p:ph type="title"/>
          </p:nvPr>
        </p:nvSpPr>
        <p:spPr>
          <a:xfrm>
            <a:off x="2235454" y="804418"/>
            <a:ext cx="469074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Café au lait</a:t>
            </a:r>
            <a:r>
              <a:rPr spc="-178"/>
              <a:t> </a:t>
            </a:r>
            <a:r>
              <a:rPr spc="-89"/>
              <a:t>Spots</a:t>
            </a:r>
          </a:p>
        </p:txBody>
      </p:sp>
      <p:sp>
        <p:nvSpPr>
          <p:cNvPr id="506" name="object 7"/>
          <p:cNvSpPr txBox="1"/>
          <p:nvPr/>
        </p:nvSpPr>
        <p:spPr>
          <a:xfrm>
            <a:off x="764539" y="2006765"/>
            <a:ext cx="7112636" cy="487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4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resolve with time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08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Histology: Increased melanin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within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basal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keratinocytes,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without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melanocyte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55600">
              <a:spcBef>
                <a:spcPts val="7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proliferation</a:t>
            </a:r>
          </a:p>
          <a:p>
            <a:pPr marL="343534" marR="3793490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39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Few small spots  of little  significance</a:t>
            </a:r>
          </a:p>
        </p:txBody>
      </p:sp>
      <p:grpSp>
        <p:nvGrpSpPr>
          <p:cNvPr id="509" name="object 8"/>
          <p:cNvGrpSpPr/>
          <p:nvPr/>
        </p:nvGrpSpPr>
        <p:grpSpPr>
          <a:xfrm>
            <a:off x="4171950" y="3643376"/>
            <a:ext cx="4686300" cy="2970151"/>
            <a:chOff x="0" y="0"/>
            <a:chExt cx="4686300" cy="2970150"/>
          </a:xfrm>
        </p:grpSpPr>
        <p:sp>
          <p:nvSpPr>
            <p:cNvPr id="507" name="object 9"/>
            <p:cNvSpPr/>
            <p:nvPr/>
          </p:nvSpPr>
          <p:spPr>
            <a:xfrm>
              <a:off x="19050" y="19050"/>
              <a:ext cx="4648200" cy="2932049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8" name="object 10"/>
            <p:cNvSpPr/>
            <p:nvPr/>
          </p:nvSpPr>
          <p:spPr>
            <a:xfrm>
              <a:off x="0" y="0"/>
              <a:ext cx="4686300" cy="2970151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object 2"/>
          <p:cNvGrpSpPr/>
          <p:nvPr/>
        </p:nvGrpSpPr>
        <p:grpSpPr>
          <a:xfrm>
            <a:off x="1929383" y="702563"/>
            <a:ext cx="5337048" cy="886969"/>
            <a:chOff x="0" y="0"/>
            <a:chExt cx="5337047" cy="886968"/>
          </a:xfrm>
        </p:grpSpPr>
        <p:sp>
          <p:nvSpPr>
            <p:cNvPr id="511" name="object 3"/>
            <p:cNvSpPr/>
            <p:nvPr/>
          </p:nvSpPr>
          <p:spPr>
            <a:xfrm>
              <a:off x="243839" y="121920"/>
              <a:ext cx="4849369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2" name="object 4"/>
            <p:cNvSpPr/>
            <p:nvPr/>
          </p:nvSpPr>
          <p:spPr>
            <a:xfrm>
              <a:off x="0" y="0"/>
              <a:ext cx="53370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3" name="object 5"/>
            <p:cNvSpPr/>
            <p:nvPr/>
          </p:nvSpPr>
          <p:spPr>
            <a:xfrm>
              <a:off x="220090" y="97535"/>
              <a:ext cx="48467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5" name="object 6"/>
          <p:cNvSpPr txBox="1">
            <a:spLocks noGrp="1"/>
          </p:cNvSpPr>
          <p:nvPr>
            <p:ph type="title"/>
          </p:nvPr>
        </p:nvSpPr>
        <p:spPr>
          <a:xfrm>
            <a:off x="2229104" y="804418"/>
            <a:ext cx="469074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Café au lait</a:t>
            </a:r>
            <a:r>
              <a:rPr spc="-178"/>
              <a:t> </a:t>
            </a:r>
            <a:r>
              <a:rPr spc="-89"/>
              <a:t>Spots</a:t>
            </a:r>
          </a:p>
        </p:txBody>
      </p:sp>
      <p:sp>
        <p:nvSpPr>
          <p:cNvPr id="516" name="object 7"/>
          <p:cNvSpPr txBox="1"/>
          <p:nvPr/>
        </p:nvSpPr>
        <p:spPr>
          <a:xfrm>
            <a:off x="764539" y="2697988"/>
            <a:ext cx="3369311" cy="367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459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Neurofibromatosis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82930" indent="-331469">
              <a:spcBef>
                <a:spcPts val="5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505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McCune-Albright  syndrome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1055369" indent="-331469">
              <a:spcBef>
                <a:spcPts val="5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520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Russell-Silver  syndrome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5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Multiple</a:t>
            </a:r>
            <a:r>
              <a:rPr sz="2400" spc="-494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lentigenes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5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535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Ataxia telangiectasia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5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Fanconi</a:t>
            </a:r>
            <a:r>
              <a:rPr sz="2400" spc="-49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4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anaemia</a:t>
            </a:r>
          </a:p>
        </p:txBody>
      </p:sp>
      <p:sp>
        <p:nvSpPr>
          <p:cNvPr id="517" name="object 8"/>
          <p:cNvSpPr txBox="1"/>
          <p:nvPr/>
        </p:nvSpPr>
        <p:spPr>
          <a:xfrm>
            <a:off x="4727575" y="2774188"/>
            <a:ext cx="3028950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540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Tuberous </a:t>
            </a:r>
            <a:r>
              <a:rPr sz="24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sclerosis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5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500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Bloom syndrome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5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484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Epidermal naevus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55600">
              <a:def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syndrome</a:t>
            </a:r>
          </a:p>
          <a:p>
            <a:pPr indent="12700">
              <a:spcBef>
                <a:spcPts val="5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500"/>
              <a:t> </a:t>
            </a:r>
            <a:r>
              <a:rPr sz="24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Gaucher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disease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379095" indent="-330200">
              <a:spcBef>
                <a:spcPts val="500"/>
              </a:spcBef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509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Chēdiak-Higashi  syndrome</a:t>
            </a:r>
          </a:p>
        </p:txBody>
      </p:sp>
      <p:sp>
        <p:nvSpPr>
          <p:cNvPr id="518" name="object 9"/>
          <p:cNvSpPr txBox="1"/>
          <p:nvPr/>
        </p:nvSpPr>
        <p:spPr>
          <a:xfrm>
            <a:off x="764540" y="2082749"/>
            <a:ext cx="669416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Disorders </a:t>
            </a:r>
            <a:r>
              <a:rPr spc="-5"/>
              <a:t>with Café </a:t>
            </a:r>
            <a:r>
              <a:t>au </a:t>
            </a:r>
            <a:r>
              <a:rPr spc="-5"/>
              <a:t>lait</a:t>
            </a:r>
            <a:r>
              <a:rPr spc="-50"/>
              <a:t> </a:t>
            </a:r>
            <a:r>
              <a:rPr spc="-5"/>
              <a:t>Spots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object 2"/>
          <p:cNvGrpSpPr/>
          <p:nvPr/>
        </p:nvGrpSpPr>
        <p:grpSpPr>
          <a:xfrm>
            <a:off x="3087622" y="6150864"/>
            <a:ext cx="5896357" cy="505967"/>
            <a:chOff x="0" y="0"/>
            <a:chExt cx="5896355" cy="505966"/>
          </a:xfrm>
        </p:grpSpPr>
        <p:sp>
          <p:nvSpPr>
            <p:cNvPr id="520" name="object 3"/>
            <p:cNvSpPr/>
            <p:nvPr/>
          </p:nvSpPr>
          <p:spPr>
            <a:xfrm>
              <a:off x="60959" y="45720"/>
              <a:ext cx="5775961" cy="460247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1" name="object 4"/>
            <p:cNvSpPr/>
            <p:nvPr/>
          </p:nvSpPr>
          <p:spPr>
            <a:xfrm>
              <a:off x="0" y="0"/>
              <a:ext cx="5896356" cy="460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2" name="object 5"/>
            <p:cNvSpPr/>
            <p:nvPr/>
          </p:nvSpPr>
          <p:spPr>
            <a:xfrm>
              <a:off x="36575" y="21336"/>
              <a:ext cx="5773803" cy="457200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24" name="object 6"/>
          <p:cNvSpPr txBox="1"/>
          <p:nvPr/>
        </p:nvSpPr>
        <p:spPr>
          <a:xfrm>
            <a:off x="3234308" y="6203898"/>
            <a:ext cx="555498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Café au lait </a:t>
            </a:r>
            <a:r>
              <a:rPr spc="-5"/>
              <a:t>Spots </a:t>
            </a:r>
            <a:r>
              <a:t>-</a:t>
            </a:r>
            <a:r>
              <a:rPr spc="-85"/>
              <a:t> </a:t>
            </a:r>
            <a:r>
              <a:rPr spc="-5"/>
              <a:t>Neurofibromatosis</a:t>
            </a:r>
          </a:p>
        </p:txBody>
      </p:sp>
      <p:grpSp>
        <p:nvGrpSpPr>
          <p:cNvPr id="527" name="object 7"/>
          <p:cNvGrpSpPr/>
          <p:nvPr/>
        </p:nvGrpSpPr>
        <p:grpSpPr>
          <a:xfrm>
            <a:off x="1276350" y="361950"/>
            <a:ext cx="6591300" cy="5613400"/>
            <a:chOff x="0" y="0"/>
            <a:chExt cx="6591300" cy="5613400"/>
          </a:xfrm>
        </p:grpSpPr>
        <p:sp>
          <p:nvSpPr>
            <p:cNvPr id="525" name="object 8"/>
            <p:cNvSpPr/>
            <p:nvPr/>
          </p:nvSpPr>
          <p:spPr>
            <a:xfrm>
              <a:off x="19050" y="19050"/>
              <a:ext cx="6553200" cy="55753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6" name="object 9"/>
            <p:cNvSpPr/>
            <p:nvPr/>
          </p:nvSpPr>
          <p:spPr>
            <a:xfrm>
              <a:off x="0" y="0"/>
              <a:ext cx="6591300" cy="56134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object 2"/>
          <p:cNvGrpSpPr/>
          <p:nvPr/>
        </p:nvGrpSpPr>
        <p:grpSpPr>
          <a:xfrm>
            <a:off x="2141219" y="702563"/>
            <a:ext cx="4913377" cy="886969"/>
            <a:chOff x="0" y="0"/>
            <a:chExt cx="4913376" cy="886968"/>
          </a:xfrm>
        </p:grpSpPr>
        <p:sp>
          <p:nvSpPr>
            <p:cNvPr id="529" name="object 3"/>
            <p:cNvSpPr/>
            <p:nvPr/>
          </p:nvSpPr>
          <p:spPr>
            <a:xfrm>
              <a:off x="243840" y="121920"/>
              <a:ext cx="4425696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0" name="object 4"/>
            <p:cNvSpPr/>
            <p:nvPr/>
          </p:nvSpPr>
          <p:spPr>
            <a:xfrm>
              <a:off x="0" y="0"/>
              <a:ext cx="4913377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1" name="object 5"/>
            <p:cNvSpPr/>
            <p:nvPr/>
          </p:nvSpPr>
          <p:spPr>
            <a:xfrm>
              <a:off x="219456" y="97535"/>
              <a:ext cx="44227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33" name="object 6"/>
          <p:cNvSpPr txBox="1">
            <a:spLocks noGrp="1"/>
          </p:cNvSpPr>
          <p:nvPr>
            <p:ph type="title"/>
          </p:nvPr>
        </p:nvSpPr>
        <p:spPr>
          <a:xfrm>
            <a:off x="2440303" y="804418"/>
            <a:ext cx="426656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Mongolian</a:t>
            </a:r>
            <a:r>
              <a:rPr spc="-89"/>
              <a:t> Spots</a:t>
            </a:r>
          </a:p>
        </p:txBody>
      </p:sp>
      <p:sp>
        <p:nvSpPr>
          <p:cNvPr id="534" name="object 7"/>
          <p:cNvSpPr txBox="1"/>
          <p:nvPr/>
        </p:nvSpPr>
        <p:spPr>
          <a:xfrm>
            <a:off x="764540" y="2006765"/>
            <a:ext cx="7194551" cy="5118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90%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blacks,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80% asians, 10%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Brown,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grey,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blue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macules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3419475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Commonly  lumbosacral area;  occasionally</a:t>
            </a:r>
            <a:r>
              <a:rPr sz="3200" spc="-8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upper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limbs,</a:t>
            </a:r>
            <a:r>
              <a:rPr sz="3200" spc="-5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4241800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5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size &amp;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</a:t>
            </a:r>
          </a:p>
        </p:txBody>
      </p:sp>
      <p:grpSp>
        <p:nvGrpSpPr>
          <p:cNvPr id="537" name="object 8"/>
          <p:cNvGrpSpPr/>
          <p:nvPr/>
        </p:nvGrpSpPr>
        <p:grpSpPr>
          <a:xfrm>
            <a:off x="4781550" y="3130550"/>
            <a:ext cx="4076700" cy="3508375"/>
            <a:chOff x="0" y="0"/>
            <a:chExt cx="4076700" cy="3508375"/>
          </a:xfrm>
        </p:grpSpPr>
        <p:sp>
          <p:nvSpPr>
            <p:cNvPr id="535" name="object 9"/>
            <p:cNvSpPr/>
            <p:nvPr/>
          </p:nvSpPr>
          <p:spPr>
            <a:xfrm>
              <a:off x="19050" y="19050"/>
              <a:ext cx="4038600" cy="347027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6" name="object 10"/>
            <p:cNvSpPr/>
            <p:nvPr/>
          </p:nvSpPr>
          <p:spPr>
            <a:xfrm>
              <a:off x="0" y="0"/>
              <a:ext cx="4076700" cy="350837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object 2"/>
          <p:cNvGrpSpPr/>
          <p:nvPr/>
        </p:nvGrpSpPr>
        <p:grpSpPr>
          <a:xfrm>
            <a:off x="2141219" y="702563"/>
            <a:ext cx="4913377" cy="886969"/>
            <a:chOff x="0" y="0"/>
            <a:chExt cx="4913376" cy="886968"/>
          </a:xfrm>
        </p:grpSpPr>
        <p:sp>
          <p:nvSpPr>
            <p:cNvPr id="539" name="object 3"/>
            <p:cNvSpPr/>
            <p:nvPr/>
          </p:nvSpPr>
          <p:spPr>
            <a:xfrm>
              <a:off x="243840" y="121920"/>
              <a:ext cx="4425696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0" name="object 4"/>
            <p:cNvSpPr/>
            <p:nvPr/>
          </p:nvSpPr>
          <p:spPr>
            <a:xfrm>
              <a:off x="0" y="0"/>
              <a:ext cx="4913377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1" name="object 5"/>
            <p:cNvSpPr/>
            <p:nvPr/>
          </p:nvSpPr>
          <p:spPr>
            <a:xfrm>
              <a:off x="219456" y="97535"/>
              <a:ext cx="44227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3" name="object 6"/>
          <p:cNvSpPr txBox="1">
            <a:spLocks noGrp="1"/>
          </p:cNvSpPr>
          <p:nvPr>
            <p:ph type="title"/>
          </p:nvPr>
        </p:nvSpPr>
        <p:spPr>
          <a:xfrm>
            <a:off x="2440303" y="804418"/>
            <a:ext cx="426656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Mongolian</a:t>
            </a:r>
            <a:r>
              <a:rPr spc="-89"/>
              <a:t> Spots</a:t>
            </a:r>
          </a:p>
        </p:txBody>
      </p:sp>
      <p:sp>
        <p:nvSpPr>
          <p:cNvPr id="544" name="object 7"/>
          <p:cNvSpPr txBox="1"/>
          <p:nvPr/>
        </p:nvSpPr>
        <p:spPr>
          <a:xfrm>
            <a:off x="726440" y="1908975"/>
            <a:ext cx="8442960" cy="458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17779" indent="-293369">
              <a:lnSpc>
                <a:spcPct val="120000"/>
              </a:lnSpc>
              <a:spcBef>
                <a:spcPts val="100"/>
              </a:spcBef>
              <a:tabLst>
                <a:tab pos="8407400" algn="l"/>
              </a:tabLst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Infiltration of melanocytes</a:t>
            </a:r>
            <a:r>
              <a:rPr sz="3200" spc="-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r>
              <a:rPr sz="3200" u="sng" spc="-5">
                <a:solidFill>
                  <a:srgbClr val="99CCFF"/>
                </a:solidFill>
                <a:uFill>
                  <a:solidFill>
                    <a:srgbClr val="000066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eep </a:t>
            </a:r>
            <a:r>
              <a:rPr sz="3200" u="sng" spc="0">
                <a:solidFill>
                  <a:srgbClr val="99CCFF"/>
                </a:solidFill>
                <a:uFill>
                  <a:solidFill>
                    <a:srgbClr val="000066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</a:t>
            </a:r>
            <a:r>
              <a:rPr sz="3200" spc="6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dermis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3225800" indent="-2933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96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Often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fade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within </a:t>
            </a:r>
            <a:r>
              <a:rPr sz="32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3100" spc="22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few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yrs due to decreasing  transparency of skin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rather than true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disappearance</a:t>
            </a:r>
          </a:p>
        </p:txBody>
      </p:sp>
      <p:grpSp>
        <p:nvGrpSpPr>
          <p:cNvPr id="547" name="object 8"/>
          <p:cNvGrpSpPr/>
          <p:nvPr/>
        </p:nvGrpSpPr>
        <p:grpSpPr>
          <a:xfrm>
            <a:off x="6581775" y="2590800"/>
            <a:ext cx="2562225" cy="3981450"/>
            <a:chOff x="0" y="0"/>
            <a:chExt cx="2562225" cy="3981450"/>
          </a:xfrm>
        </p:grpSpPr>
        <p:sp>
          <p:nvSpPr>
            <p:cNvPr id="545" name="object 9"/>
            <p:cNvSpPr/>
            <p:nvPr/>
          </p:nvSpPr>
          <p:spPr>
            <a:xfrm>
              <a:off x="19049" y="0"/>
              <a:ext cx="2543176" cy="39624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6" name="object 10"/>
            <p:cNvSpPr/>
            <p:nvPr/>
          </p:nvSpPr>
          <p:spPr>
            <a:xfrm>
              <a:off x="0" y="3981450"/>
              <a:ext cx="2562225" cy="0"/>
            </a:xfrm>
            <a:prstGeom prst="line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object 2"/>
          <p:cNvGrpSpPr/>
          <p:nvPr/>
        </p:nvGrpSpPr>
        <p:grpSpPr>
          <a:xfrm>
            <a:off x="2157983" y="702563"/>
            <a:ext cx="4898137" cy="886969"/>
            <a:chOff x="0" y="0"/>
            <a:chExt cx="4898135" cy="886968"/>
          </a:xfrm>
        </p:grpSpPr>
        <p:sp>
          <p:nvSpPr>
            <p:cNvPr id="549" name="object 3"/>
            <p:cNvSpPr/>
            <p:nvPr/>
          </p:nvSpPr>
          <p:spPr>
            <a:xfrm>
              <a:off x="243839" y="121920"/>
              <a:ext cx="441045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0" name="object 4"/>
            <p:cNvSpPr/>
            <p:nvPr/>
          </p:nvSpPr>
          <p:spPr>
            <a:xfrm>
              <a:off x="0" y="0"/>
              <a:ext cx="489813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1" name="object 5"/>
            <p:cNvSpPr/>
            <p:nvPr/>
          </p:nvSpPr>
          <p:spPr>
            <a:xfrm>
              <a:off x="220090" y="97535"/>
              <a:ext cx="44069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3" name="object 6"/>
          <p:cNvSpPr txBox="1">
            <a:spLocks noGrp="1"/>
          </p:cNvSpPr>
          <p:nvPr>
            <p:ph type="title"/>
          </p:nvPr>
        </p:nvSpPr>
        <p:spPr>
          <a:xfrm>
            <a:off x="2457704" y="804418"/>
            <a:ext cx="4250055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Sucking Blisters</a:t>
            </a:r>
          </a:p>
        </p:txBody>
      </p:sp>
      <p:sp>
        <p:nvSpPr>
          <p:cNvPr id="554" name="object 7"/>
          <p:cNvSpPr txBox="1"/>
          <p:nvPr/>
        </p:nvSpPr>
        <p:spPr>
          <a:xfrm>
            <a:off x="764539" y="2006766"/>
            <a:ext cx="4665347" cy="240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Clear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blister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Lip,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finger,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hand,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wrist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1080135" indent="-331469">
              <a:lnSpc>
                <a:spcPts val="4600"/>
              </a:lnSpc>
              <a:spcBef>
                <a:spcPts val="2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Friction of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repeated</a:t>
            </a:r>
            <a:r>
              <a:rPr sz="3200" spc="-7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sucking</a:t>
            </a:r>
          </a:p>
        </p:txBody>
      </p:sp>
      <p:grpSp>
        <p:nvGrpSpPr>
          <p:cNvPr id="557" name="object 8"/>
          <p:cNvGrpSpPr/>
          <p:nvPr/>
        </p:nvGrpSpPr>
        <p:grpSpPr>
          <a:xfrm>
            <a:off x="4705350" y="3114675"/>
            <a:ext cx="4229100" cy="3536950"/>
            <a:chOff x="0" y="0"/>
            <a:chExt cx="4229100" cy="3536950"/>
          </a:xfrm>
        </p:grpSpPr>
        <p:sp>
          <p:nvSpPr>
            <p:cNvPr id="555" name="object 9"/>
            <p:cNvSpPr/>
            <p:nvPr/>
          </p:nvSpPr>
          <p:spPr>
            <a:xfrm>
              <a:off x="19050" y="19050"/>
              <a:ext cx="4191000" cy="349885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6" name="object 10"/>
            <p:cNvSpPr/>
            <p:nvPr/>
          </p:nvSpPr>
          <p:spPr>
            <a:xfrm>
              <a:off x="0" y="0"/>
              <a:ext cx="4229100" cy="353695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object 2"/>
          <p:cNvGrpSpPr/>
          <p:nvPr/>
        </p:nvGrpSpPr>
        <p:grpSpPr>
          <a:xfrm>
            <a:off x="2157983" y="702563"/>
            <a:ext cx="4898137" cy="886969"/>
            <a:chOff x="0" y="0"/>
            <a:chExt cx="4898135" cy="886968"/>
          </a:xfrm>
        </p:grpSpPr>
        <p:sp>
          <p:nvSpPr>
            <p:cNvPr id="559" name="object 3"/>
            <p:cNvSpPr/>
            <p:nvPr/>
          </p:nvSpPr>
          <p:spPr>
            <a:xfrm>
              <a:off x="243839" y="121920"/>
              <a:ext cx="441045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0" name="object 4"/>
            <p:cNvSpPr/>
            <p:nvPr/>
          </p:nvSpPr>
          <p:spPr>
            <a:xfrm>
              <a:off x="0" y="0"/>
              <a:ext cx="489813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1" name="object 5"/>
            <p:cNvSpPr/>
            <p:nvPr/>
          </p:nvSpPr>
          <p:spPr>
            <a:xfrm>
              <a:off x="220090" y="97535"/>
              <a:ext cx="44069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63" name="object 6"/>
          <p:cNvSpPr txBox="1">
            <a:spLocks noGrp="1"/>
          </p:cNvSpPr>
          <p:nvPr>
            <p:ph type="title"/>
          </p:nvPr>
        </p:nvSpPr>
        <p:spPr>
          <a:xfrm>
            <a:off x="2457704" y="804418"/>
            <a:ext cx="4250055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Sucking Blisters</a:t>
            </a:r>
          </a:p>
        </p:txBody>
      </p:sp>
      <p:sp>
        <p:nvSpPr>
          <p:cNvPr id="564" name="object 7"/>
          <p:cNvSpPr txBox="1"/>
          <p:nvPr/>
        </p:nvSpPr>
        <p:spPr>
          <a:xfrm>
            <a:off x="764539" y="2006549"/>
            <a:ext cx="6777992" cy="176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healed &amp; appear like  calluses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Resolves spontaneously</a:t>
            </a:r>
          </a:p>
        </p:txBody>
      </p:sp>
      <p:grpSp>
        <p:nvGrpSpPr>
          <p:cNvPr id="570" name="object 8"/>
          <p:cNvGrpSpPr/>
          <p:nvPr/>
        </p:nvGrpSpPr>
        <p:grpSpPr>
          <a:xfrm>
            <a:off x="2525266" y="3714686"/>
            <a:ext cx="6409185" cy="2935353"/>
            <a:chOff x="0" y="0"/>
            <a:chExt cx="6409183" cy="2935352"/>
          </a:xfrm>
        </p:grpSpPr>
        <p:sp>
          <p:nvSpPr>
            <p:cNvPr id="565" name="object 9"/>
            <p:cNvSpPr/>
            <p:nvPr/>
          </p:nvSpPr>
          <p:spPr>
            <a:xfrm>
              <a:off x="2046733" y="19177"/>
              <a:ext cx="4343401" cy="2897124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6" name="object 10"/>
            <p:cNvSpPr/>
            <p:nvPr/>
          </p:nvSpPr>
          <p:spPr>
            <a:xfrm>
              <a:off x="2027683" y="0"/>
              <a:ext cx="4381501" cy="2935353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7" name="object 11"/>
            <p:cNvSpPr/>
            <p:nvPr/>
          </p:nvSpPr>
          <p:spPr>
            <a:xfrm>
              <a:off x="89916" y="2405697"/>
              <a:ext cx="1871472" cy="460248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8" name="object 12"/>
            <p:cNvSpPr/>
            <p:nvPr/>
          </p:nvSpPr>
          <p:spPr>
            <a:xfrm>
              <a:off x="0" y="2359977"/>
              <a:ext cx="2049781" cy="460249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9" name="object 13"/>
            <p:cNvSpPr/>
            <p:nvPr/>
          </p:nvSpPr>
          <p:spPr>
            <a:xfrm>
              <a:off x="65532" y="2381314"/>
              <a:ext cx="1868553" cy="4572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71" name="object 14"/>
          <p:cNvSpPr txBox="1"/>
          <p:nvPr/>
        </p:nvSpPr>
        <p:spPr>
          <a:xfrm>
            <a:off x="2590800" y="6127750"/>
            <a:ext cx="1868804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93344">
              <a:spcBef>
                <a:spcPts val="200"/>
              </a:spcBef>
              <a:defRPr sz="2400" spc="-5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Sucking</a:t>
            </a:r>
            <a:r>
              <a:rPr spc="-55"/>
              <a:t> </a:t>
            </a:r>
            <a:r>
              <a:t>Pad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object 2"/>
          <p:cNvGrpSpPr/>
          <p:nvPr/>
        </p:nvGrpSpPr>
        <p:grpSpPr>
          <a:xfrm>
            <a:off x="647700" y="1257300"/>
            <a:ext cx="7696200" cy="5229225"/>
            <a:chOff x="0" y="0"/>
            <a:chExt cx="7696200" cy="5229225"/>
          </a:xfrm>
        </p:grpSpPr>
        <p:sp>
          <p:nvSpPr>
            <p:cNvPr id="573" name="object 3"/>
            <p:cNvSpPr/>
            <p:nvPr/>
          </p:nvSpPr>
          <p:spPr>
            <a:xfrm>
              <a:off x="38100" y="38100"/>
              <a:ext cx="7620000" cy="5153025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4" name="object 4"/>
            <p:cNvSpPr/>
            <p:nvPr/>
          </p:nvSpPr>
          <p:spPr>
            <a:xfrm>
              <a:off x="0" y="0"/>
              <a:ext cx="7696200" cy="5229225"/>
            </a:xfrm>
            <a:prstGeom prst="rect">
              <a:avLst/>
            </a:prstGeom>
            <a:noFill/>
            <a:ln w="76200" cap="flat">
              <a:solidFill>
                <a:srgbClr val="3333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79" name="object 5"/>
          <p:cNvGrpSpPr/>
          <p:nvPr/>
        </p:nvGrpSpPr>
        <p:grpSpPr>
          <a:xfrm>
            <a:off x="1988819" y="283462"/>
            <a:ext cx="5289805" cy="886971"/>
            <a:chOff x="0" y="0"/>
            <a:chExt cx="5289804" cy="886969"/>
          </a:xfrm>
        </p:grpSpPr>
        <p:sp>
          <p:nvSpPr>
            <p:cNvPr id="576" name="object 6"/>
            <p:cNvSpPr/>
            <p:nvPr/>
          </p:nvSpPr>
          <p:spPr>
            <a:xfrm>
              <a:off x="245364" y="121920"/>
              <a:ext cx="4799077" cy="76505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7" name="object 7"/>
            <p:cNvSpPr/>
            <p:nvPr/>
          </p:nvSpPr>
          <p:spPr>
            <a:xfrm>
              <a:off x="0" y="0"/>
              <a:ext cx="5289805" cy="841248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8" name="object 8"/>
            <p:cNvSpPr/>
            <p:nvPr/>
          </p:nvSpPr>
          <p:spPr>
            <a:xfrm>
              <a:off x="220980" y="97536"/>
              <a:ext cx="47959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0" name="object 9"/>
          <p:cNvSpPr txBox="1">
            <a:spLocks noGrp="1"/>
          </p:cNvSpPr>
          <p:nvPr>
            <p:ph type="title"/>
          </p:nvPr>
        </p:nvSpPr>
        <p:spPr>
          <a:xfrm>
            <a:off x="2287903" y="385013"/>
            <a:ext cx="4644392" cy="697231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Cephalhaematoma</a:t>
            </a:r>
          </a:p>
        </p:txBody>
      </p:sp>
      <p:grpSp>
        <p:nvGrpSpPr>
          <p:cNvPr id="585" name="object 10"/>
          <p:cNvGrpSpPr/>
          <p:nvPr/>
        </p:nvGrpSpPr>
        <p:grpSpPr>
          <a:xfrm>
            <a:off x="3479800" y="1129410"/>
            <a:ext cx="670560" cy="1613791"/>
            <a:chOff x="0" y="0"/>
            <a:chExt cx="670560" cy="1613789"/>
          </a:xfrm>
        </p:grpSpPr>
        <p:sp>
          <p:nvSpPr>
            <p:cNvPr id="581" name="Shape"/>
            <p:cNvSpPr/>
            <p:nvPr/>
          </p:nvSpPr>
          <p:spPr>
            <a:xfrm>
              <a:off x="0" y="1359535"/>
              <a:ext cx="204355" cy="2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85" y="21600"/>
                  </a:lnTo>
                  <a:lnTo>
                    <a:pt x="21600" y="7628"/>
                  </a:lnTo>
                  <a:lnTo>
                    <a:pt x="13612" y="7628"/>
                  </a:lnTo>
                  <a:lnTo>
                    <a:pt x="6094" y="5319"/>
                  </a:lnTo>
                  <a:lnTo>
                    <a:pt x="7525" y="2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2" name="Shape"/>
            <p:cNvSpPr/>
            <p:nvPr/>
          </p:nvSpPr>
          <p:spPr>
            <a:xfrm>
              <a:off x="128776" y="1413698"/>
              <a:ext cx="84838" cy="3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6" y="0"/>
                  </a:moveTo>
                  <a:lnTo>
                    <a:pt x="0" y="21600"/>
                  </a:lnTo>
                  <a:lnTo>
                    <a:pt x="19243" y="21600"/>
                  </a:lnTo>
                  <a:lnTo>
                    <a:pt x="21600" y="16440"/>
                  </a:lnTo>
                  <a:lnTo>
                    <a:pt x="345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3" name="Shape"/>
            <p:cNvSpPr/>
            <p:nvPr/>
          </p:nvSpPr>
          <p:spPr>
            <a:xfrm>
              <a:off x="71189" y="0"/>
              <a:ext cx="599372" cy="141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37" y="0"/>
                  </a:moveTo>
                  <a:lnTo>
                    <a:pt x="0" y="21186"/>
                  </a:lnTo>
                  <a:lnTo>
                    <a:pt x="2564" y="21600"/>
                  </a:lnTo>
                  <a:lnTo>
                    <a:pt x="21600" y="415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4" name="Shape"/>
            <p:cNvSpPr/>
            <p:nvPr/>
          </p:nvSpPr>
          <p:spPr>
            <a:xfrm>
              <a:off x="57657" y="1386623"/>
              <a:ext cx="84692" cy="6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1" y="0"/>
                  </a:moveTo>
                  <a:lnTo>
                    <a:pt x="0" y="12237"/>
                  </a:lnTo>
                  <a:lnTo>
                    <a:pt x="18139" y="21600"/>
                  </a:lnTo>
                  <a:lnTo>
                    <a:pt x="21600" y="9327"/>
                  </a:lnTo>
                  <a:lnTo>
                    <a:pt x="3451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object 2"/>
          <p:cNvGrpSpPr/>
          <p:nvPr/>
        </p:nvGrpSpPr>
        <p:grpSpPr>
          <a:xfrm>
            <a:off x="2702051" y="702563"/>
            <a:ext cx="3793237" cy="886969"/>
            <a:chOff x="0" y="0"/>
            <a:chExt cx="3793235" cy="886968"/>
          </a:xfrm>
        </p:grpSpPr>
        <p:sp>
          <p:nvSpPr>
            <p:cNvPr id="106" name="object 3"/>
            <p:cNvSpPr/>
            <p:nvPr/>
          </p:nvSpPr>
          <p:spPr>
            <a:xfrm>
              <a:off x="243840" y="121920"/>
              <a:ext cx="3304031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object 4"/>
            <p:cNvSpPr/>
            <p:nvPr/>
          </p:nvSpPr>
          <p:spPr>
            <a:xfrm>
              <a:off x="0" y="0"/>
              <a:ext cx="379323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object 5"/>
            <p:cNvSpPr/>
            <p:nvPr/>
          </p:nvSpPr>
          <p:spPr>
            <a:xfrm>
              <a:off x="220598" y="97535"/>
              <a:ext cx="330035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0" name="object 6"/>
          <p:cNvSpPr txBox="1">
            <a:spLocks noGrp="1"/>
          </p:cNvSpPr>
          <p:nvPr>
            <p:ph type="title"/>
          </p:nvPr>
        </p:nvSpPr>
        <p:spPr>
          <a:xfrm>
            <a:off x="3000881" y="804418"/>
            <a:ext cx="314515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Diaper</a:t>
            </a:r>
            <a:r>
              <a:rPr spc="-89"/>
              <a:t> Rash</a:t>
            </a:r>
          </a:p>
        </p:txBody>
      </p:sp>
      <p:sp>
        <p:nvSpPr>
          <p:cNvPr id="111" name="object 7"/>
          <p:cNvSpPr txBox="1"/>
          <p:nvPr/>
        </p:nvSpPr>
        <p:spPr>
          <a:xfrm>
            <a:off x="764539" y="2006281"/>
            <a:ext cx="7444742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Frequent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diaper</a:t>
            </a:r>
            <a:r>
              <a:rPr sz="2800" spc="2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changes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Exposure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 </a:t>
            </a:r>
            <a:r>
              <a:rPr sz="28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allow drying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35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Zinc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oxide creams; even prophylactically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object 2"/>
          <p:cNvGrpSpPr/>
          <p:nvPr/>
        </p:nvGrpSpPr>
        <p:grpSpPr>
          <a:xfrm>
            <a:off x="1967482" y="702563"/>
            <a:ext cx="5289805" cy="886969"/>
            <a:chOff x="0" y="0"/>
            <a:chExt cx="5289804" cy="886968"/>
          </a:xfrm>
        </p:grpSpPr>
        <p:sp>
          <p:nvSpPr>
            <p:cNvPr id="587" name="object 3"/>
            <p:cNvSpPr/>
            <p:nvPr/>
          </p:nvSpPr>
          <p:spPr>
            <a:xfrm>
              <a:off x="245364" y="121920"/>
              <a:ext cx="479907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8" name="object 4"/>
            <p:cNvSpPr/>
            <p:nvPr/>
          </p:nvSpPr>
          <p:spPr>
            <a:xfrm>
              <a:off x="0" y="0"/>
              <a:ext cx="528980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9" name="object 5"/>
            <p:cNvSpPr/>
            <p:nvPr/>
          </p:nvSpPr>
          <p:spPr>
            <a:xfrm>
              <a:off x="221742" y="97535"/>
              <a:ext cx="4795775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91" name="object 6"/>
          <p:cNvSpPr txBox="1">
            <a:spLocks noGrp="1"/>
          </p:cNvSpPr>
          <p:nvPr>
            <p:ph type="title"/>
          </p:nvPr>
        </p:nvSpPr>
        <p:spPr>
          <a:xfrm>
            <a:off x="2267204" y="804418"/>
            <a:ext cx="464629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Cephalhae</a:t>
            </a:r>
            <a:r>
              <a:rPr spc="-89"/>
              <a:t>m</a:t>
            </a:r>
            <a:r>
              <a:t>atoma</a:t>
            </a:r>
          </a:p>
        </p:txBody>
      </p:sp>
      <p:sp>
        <p:nvSpPr>
          <p:cNvPr id="592" name="object 7"/>
          <p:cNvSpPr txBox="1"/>
          <p:nvPr/>
        </p:nvSpPr>
        <p:spPr>
          <a:xfrm>
            <a:off x="535939" y="1625338"/>
            <a:ext cx="7505067" cy="495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0"/>
              </a:spcBef>
              <a:defRPr sz="32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2290"/>
              <a:t>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prolonged stage II of labour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916939" indent="12700">
              <a:spcBef>
                <a:spcPts val="1000"/>
              </a:spcBef>
              <a:defRPr sz="3200" spc="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2290"/>
              <a:t>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instrumental delivery, </a:t>
            </a:r>
            <a:r>
              <a:rPr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especially 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ventouse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404495" indent="12700">
              <a:lnSpc>
                <a:spcPct val="100400"/>
              </a:lnSpc>
              <a:spcBef>
                <a:spcPts val="900"/>
              </a:spcBef>
              <a:defRPr sz="24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72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misshapen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head </a:t>
            </a:r>
            <a:r>
              <a: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cause some  parental</a:t>
            </a:r>
            <a:r>
              <a:rPr sz="3200" spc="-4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alarm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900"/>
              </a:spcBef>
              <a:defRPr sz="32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2260"/>
              <a:t> 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subperiostial swelling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5080" indent="12700">
              <a:spcBef>
                <a:spcPts val="1000"/>
              </a:spcBef>
              <a:defRPr sz="3200" spc="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2275"/>
              <a:t>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boundaries </a:t>
            </a:r>
            <a:r>
              <a:rPr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limited by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bony </a:t>
            </a:r>
            <a:r>
              <a:rPr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margin, 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doesn't </a:t>
            </a:r>
            <a:r>
              <a:rPr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midline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object 2"/>
          <p:cNvSpPr txBox="1"/>
          <p:nvPr/>
        </p:nvSpPr>
        <p:spPr>
          <a:xfrm>
            <a:off x="307339" y="1625472"/>
            <a:ext cx="8206107" cy="502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Treatment</a:t>
            </a:r>
          </a:p>
          <a:p>
            <a:pPr indent="12700">
              <a:defRPr sz="3200" spc="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2275"/>
              <a:t>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Reassurance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500"/>
              </a:spcBef>
              <a:defRPr sz="32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2300"/>
              <a:t>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resolve 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</a:t>
            </a:r>
            <a:r>
              <a:rPr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4-8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9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complications</a:t>
            </a:r>
          </a:p>
          <a:p>
            <a:pPr marR="5080" indent="12700">
              <a:spcBef>
                <a:spcPts val="1000"/>
              </a:spcBef>
              <a:defRPr sz="32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2290"/>
              <a:t>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Anaemia from 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quantity 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bleed into  the</a:t>
            </a:r>
            <a:r>
              <a:rPr spc="-2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haematoma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1000"/>
              </a:spcBef>
              <a:defRPr sz="32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2305"/>
              <a:t> 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Jaundice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haemolysis within </a:t>
            </a:r>
            <a:r>
              <a:rPr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1000"/>
              </a:spcBef>
              <a:defRPr sz="320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2270"/>
              <a:t> </a:t>
            </a:r>
            <a:r>
              <a:rPr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Calcification</a:t>
            </a:r>
          </a:p>
        </p:txBody>
      </p:sp>
      <p:grpSp>
        <p:nvGrpSpPr>
          <p:cNvPr id="598" name="object 3"/>
          <p:cNvGrpSpPr/>
          <p:nvPr/>
        </p:nvGrpSpPr>
        <p:grpSpPr>
          <a:xfrm>
            <a:off x="1988819" y="207263"/>
            <a:ext cx="5289805" cy="886968"/>
            <a:chOff x="0" y="0"/>
            <a:chExt cx="5289804" cy="886968"/>
          </a:xfrm>
        </p:grpSpPr>
        <p:sp>
          <p:nvSpPr>
            <p:cNvPr id="595" name="object 4"/>
            <p:cNvSpPr/>
            <p:nvPr/>
          </p:nvSpPr>
          <p:spPr>
            <a:xfrm>
              <a:off x="245364" y="121920"/>
              <a:ext cx="479907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6" name="object 5"/>
            <p:cNvSpPr/>
            <p:nvPr/>
          </p:nvSpPr>
          <p:spPr>
            <a:xfrm>
              <a:off x="0" y="0"/>
              <a:ext cx="528980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7" name="object 6"/>
            <p:cNvSpPr/>
            <p:nvPr/>
          </p:nvSpPr>
          <p:spPr>
            <a:xfrm>
              <a:off x="220980" y="97536"/>
              <a:ext cx="4795902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99" name="object 7"/>
          <p:cNvSpPr txBox="1">
            <a:spLocks noGrp="1"/>
          </p:cNvSpPr>
          <p:nvPr>
            <p:ph type="title"/>
          </p:nvPr>
        </p:nvSpPr>
        <p:spPr>
          <a:xfrm>
            <a:off x="2287903" y="308813"/>
            <a:ext cx="4644392" cy="697231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Cephalhaematoma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object 2"/>
          <p:cNvGrpSpPr/>
          <p:nvPr/>
        </p:nvGrpSpPr>
        <p:grpSpPr>
          <a:xfrm>
            <a:off x="3334510" y="1991866"/>
            <a:ext cx="2561845" cy="1359409"/>
            <a:chOff x="0" y="0"/>
            <a:chExt cx="2561844" cy="1359407"/>
          </a:xfrm>
        </p:grpSpPr>
        <p:sp>
          <p:nvSpPr>
            <p:cNvPr id="601" name="object 3"/>
            <p:cNvSpPr/>
            <p:nvPr/>
          </p:nvSpPr>
          <p:spPr>
            <a:xfrm>
              <a:off x="446532" y="242315"/>
              <a:ext cx="1642873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2" name="object 4"/>
            <p:cNvSpPr/>
            <p:nvPr/>
          </p:nvSpPr>
          <p:spPr>
            <a:xfrm>
              <a:off x="25907" y="25907"/>
              <a:ext cx="2535938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3" name="object 5"/>
            <p:cNvSpPr/>
            <p:nvPr/>
          </p:nvSpPr>
          <p:spPr>
            <a:xfrm>
              <a:off x="423164" y="217931"/>
              <a:ext cx="1639826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4" name="object 6"/>
            <p:cNvSpPr/>
            <p:nvPr/>
          </p:nvSpPr>
          <p:spPr>
            <a:xfrm>
              <a:off x="0" y="0"/>
              <a:ext cx="2535937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06" name="object 7"/>
          <p:cNvSpPr txBox="1"/>
          <p:nvPr/>
        </p:nvSpPr>
        <p:spPr>
          <a:xfrm>
            <a:off x="3837559" y="2213178"/>
            <a:ext cx="148272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600" b="1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Eye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object 2"/>
          <p:cNvGrpSpPr/>
          <p:nvPr/>
        </p:nvGrpSpPr>
        <p:grpSpPr>
          <a:xfrm>
            <a:off x="2862071" y="702563"/>
            <a:ext cx="3479292" cy="886969"/>
            <a:chOff x="0" y="0"/>
            <a:chExt cx="3479291" cy="886968"/>
          </a:xfrm>
        </p:grpSpPr>
        <p:sp>
          <p:nvSpPr>
            <p:cNvPr id="608" name="object 3"/>
            <p:cNvSpPr/>
            <p:nvPr/>
          </p:nvSpPr>
          <p:spPr>
            <a:xfrm>
              <a:off x="243840" y="121920"/>
              <a:ext cx="299161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9" name="object 4"/>
            <p:cNvSpPr/>
            <p:nvPr/>
          </p:nvSpPr>
          <p:spPr>
            <a:xfrm>
              <a:off x="0" y="0"/>
              <a:ext cx="3479292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0" name="object 5"/>
            <p:cNvSpPr/>
            <p:nvPr/>
          </p:nvSpPr>
          <p:spPr>
            <a:xfrm>
              <a:off x="219329" y="97535"/>
              <a:ext cx="29892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12" name="object 6"/>
          <p:cNvSpPr txBox="1">
            <a:spLocks noGrp="1"/>
          </p:cNvSpPr>
          <p:nvPr>
            <p:ph type="title"/>
          </p:nvPr>
        </p:nvSpPr>
        <p:spPr>
          <a:xfrm>
            <a:off x="3161157" y="804418"/>
            <a:ext cx="283083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Eye</a:t>
            </a:r>
            <a:r>
              <a:rPr spc="-89"/>
              <a:t> Sepsis</a:t>
            </a:r>
          </a:p>
        </p:txBody>
      </p:sp>
      <p:sp>
        <p:nvSpPr>
          <p:cNvPr id="613" name="object 7"/>
          <p:cNvSpPr txBox="1"/>
          <p:nvPr/>
        </p:nvSpPr>
        <p:spPr>
          <a:xfrm>
            <a:off x="764539" y="2006766"/>
            <a:ext cx="6391912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Eye swab Gram stain &amp; culture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Gutt Chloramphenical 1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drop 6H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Chlamydia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associated cough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Gonococcal</a:t>
            </a:r>
          </a:p>
        </p:txBody>
      </p:sp>
      <p:grpSp>
        <p:nvGrpSpPr>
          <p:cNvPr id="616" name="object 8"/>
          <p:cNvGrpSpPr/>
          <p:nvPr/>
        </p:nvGrpSpPr>
        <p:grpSpPr>
          <a:xfrm>
            <a:off x="4781550" y="3921125"/>
            <a:ext cx="4152900" cy="2743200"/>
            <a:chOff x="0" y="0"/>
            <a:chExt cx="4152900" cy="2743200"/>
          </a:xfrm>
        </p:grpSpPr>
        <p:sp>
          <p:nvSpPr>
            <p:cNvPr id="614" name="object 9"/>
            <p:cNvSpPr/>
            <p:nvPr/>
          </p:nvSpPr>
          <p:spPr>
            <a:xfrm>
              <a:off x="19050" y="19050"/>
              <a:ext cx="4114800" cy="27051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5" name="object 10"/>
            <p:cNvSpPr/>
            <p:nvPr/>
          </p:nvSpPr>
          <p:spPr>
            <a:xfrm>
              <a:off x="0" y="0"/>
              <a:ext cx="4152900" cy="27432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19" name="object 11"/>
          <p:cNvGrpSpPr/>
          <p:nvPr/>
        </p:nvGrpSpPr>
        <p:grpSpPr>
          <a:xfrm>
            <a:off x="895350" y="4378325"/>
            <a:ext cx="3543300" cy="2301875"/>
            <a:chOff x="0" y="0"/>
            <a:chExt cx="3543300" cy="2301875"/>
          </a:xfrm>
        </p:grpSpPr>
        <p:sp>
          <p:nvSpPr>
            <p:cNvPr id="617" name="object 12"/>
            <p:cNvSpPr/>
            <p:nvPr/>
          </p:nvSpPr>
          <p:spPr>
            <a:xfrm>
              <a:off x="19050" y="19050"/>
              <a:ext cx="3505200" cy="2263775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8" name="object 13"/>
            <p:cNvSpPr/>
            <p:nvPr/>
          </p:nvSpPr>
          <p:spPr>
            <a:xfrm>
              <a:off x="0" y="0"/>
              <a:ext cx="3543300" cy="230187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object 2"/>
          <p:cNvGrpSpPr/>
          <p:nvPr/>
        </p:nvGrpSpPr>
        <p:grpSpPr>
          <a:xfrm>
            <a:off x="801622" y="702563"/>
            <a:ext cx="7594094" cy="886969"/>
            <a:chOff x="0" y="0"/>
            <a:chExt cx="7594092" cy="886968"/>
          </a:xfrm>
        </p:grpSpPr>
        <p:sp>
          <p:nvSpPr>
            <p:cNvPr id="621" name="object 3"/>
            <p:cNvSpPr/>
            <p:nvPr/>
          </p:nvSpPr>
          <p:spPr>
            <a:xfrm>
              <a:off x="242316" y="121920"/>
              <a:ext cx="7107936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2" name="object 4"/>
            <p:cNvSpPr/>
            <p:nvPr/>
          </p:nvSpPr>
          <p:spPr>
            <a:xfrm>
              <a:off x="0" y="0"/>
              <a:ext cx="759409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3" name="object 5"/>
            <p:cNvSpPr/>
            <p:nvPr/>
          </p:nvSpPr>
          <p:spPr>
            <a:xfrm>
              <a:off x="219139" y="97535"/>
              <a:ext cx="710400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25" name="object 6"/>
          <p:cNvSpPr txBox="1">
            <a:spLocks noGrp="1"/>
          </p:cNvSpPr>
          <p:nvPr>
            <p:ph type="title"/>
          </p:nvPr>
        </p:nvSpPr>
        <p:spPr>
          <a:xfrm>
            <a:off x="1100123" y="804418"/>
            <a:ext cx="694245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Blocked </a:t>
            </a:r>
            <a:r>
              <a:rPr spc="0"/>
              <a:t>Nasolacrimal</a:t>
            </a:r>
            <a:r>
              <a:rPr spc="-178"/>
              <a:t> </a:t>
            </a:r>
            <a:r>
              <a:rPr spc="0"/>
              <a:t>Duct</a:t>
            </a:r>
          </a:p>
        </p:txBody>
      </p:sp>
      <p:sp>
        <p:nvSpPr>
          <p:cNvPr id="626" name="object 7"/>
          <p:cNvSpPr txBox="1"/>
          <p:nvPr/>
        </p:nvSpPr>
        <p:spPr>
          <a:xfrm>
            <a:off x="764539" y="2006549"/>
            <a:ext cx="3973831" cy="2372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Tearing, sticky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eye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343534" marR="217804" indent="-331469">
              <a:lnSpc>
                <a:spcPct val="1201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Nasolacrimal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duct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massage</a:t>
            </a:r>
          </a:p>
        </p:txBody>
      </p:sp>
      <p:grpSp>
        <p:nvGrpSpPr>
          <p:cNvPr id="629" name="object 8"/>
          <p:cNvGrpSpPr/>
          <p:nvPr/>
        </p:nvGrpSpPr>
        <p:grpSpPr>
          <a:xfrm>
            <a:off x="5314950" y="1733550"/>
            <a:ext cx="3408427" cy="4914900"/>
            <a:chOff x="0" y="0"/>
            <a:chExt cx="3408426" cy="4914900"/>
          </a:xfrm>
        </p:grpSpPr>
        <p:sp>
          <p:nvSpPr>
            <p:cNvPr id="627" name="object 9"/>
            <p:cNvSpPr/>
            <p:nvPr/>
          </p:nvSpPr>
          <p:spPr>
            <a:xfrm>
              <a:off x="19050" y="19050"/>
              <a:ext cx="3370200" cy="48768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8" name="object 10"/>
            <p:cNvSpPr/>
            <p:nvPr/>
          </p:nvSpPr>
          <p:spPr>
            <a:xfrm>
              <a:off x="0" y="0"/>
              <a:ext cx="3408427" cy="49149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object 2"/>
          <p:cNvGrpSpPr/>
          <p:nvPr/>
        </p:nvGrpSpPr>
        <p:grpSpPr>
          <a:xfrm>
            <a:off x="3285744" y="702562"/>
            <a:ext cx="2628901" cy="886971"/>
            <a:chOff x="0" y="0"/>
            <a:chExt cx="2628900" cy="886968"/>
          </a:xfrm>
        </p:grpSpPr>
        <p:sp>
          <p:nvSpPr>
            <p:cNvPr id="631" name="object 3"/>
            <p:cNvSpPr/>
            <p:nvPr/>
          </p:nvSpPr>
          <p:spPr>
            <a:xfrm>
              <a:off x="245364" y="121920"/>
              <a:ext cx="2139695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2" name="object 4"/>
            <p:cNvSpPr/>
            <p:nvPr/>
          </p:nvSpPr>
          <p:spPr>
            <a:xfrm>
              <a:off x="0" y="0"/>
              <a:ext cx="2628900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3" name="object 5"/>
            <p:cNvSpPr/>
            <p:nvPr/>
          </p:nvSpPr>
          <p:spPr>
            <a:xfrm>
              <a:off x="221106" y="97536"/>
              <a:ext cx="21367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35" name="object 6"/>
          <p:cNvSpPr txBox="1">
            <a:spLocks noGrp="1"/>
          </p:cNvSpPr>
          <p:nvPr>
            <p:ph type="title"/>
          </p:nvPr>
        </p:nvSpPr>
        <p:spPr>
          <a:xfrm>
            <a:off x="3585209" y="804418"/>
            <a:ext cx="1979296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Squints</a:t>
            </a:r>
          </a:p>
        </p:txBody>
      </p:sp>
      <p:sp>
        <p:nvSpPr>
          <p:cNvPr id="636" name="object 7"/>
          <p:cNvSpPr txBox="1"/>
          <p:nvPr/>
        </p:nvSpPr>
        <p:spPr>
          <a:xfrm>
            <a:off x="739140" y="2006549"/>
            <a:ext cx="7635876" cy="361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1122680" indent="-3060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Intermittent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strabismus may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 normal in </a:t>
            </a:r>
            <a:r>
              <a:rPr sz="32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3100" spc="22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sz="3100" spc="457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3-4mths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1514475" indent="-3060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misalignment after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4mths  considered</a:t>
            </a:r>
            <a:r>
              <a:rPr sz="3200" spc="-3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abnormal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81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Divergent squint always abnormal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81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Pseudosquint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wide,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flat nasal bridge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object 2"/>
          <p:cNvGrpSpPr/>
          <p:nvPr/>
        </p:nvGrpSpPr>
        <p:grpSpPr>
          <a:xfrm>
            <a:off x="3282696" y="702562"/>
            <a:ext cx="2628901" cy="886971"/>
            <a:chOff x="0" y="0"/>
            <a:chExt cx="2628900" cy="886968"/>
          </a:xfrm>
        </p:grpSpPr>
        <p:sp>
          <p:nvSpPr>
            <p:cNvPr id="638" name="object 3"/>
            <p:cNvSpPr/>
            <p:nvPr/>
          </p:nvSpPr>
          <p:spPr>
            <a:xfrm>
              <a:off x="245364" y="121920"/>
              <a:ext cx="2139695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9" name="object 4"/>
            <p:cNvSpPr/>
            <p:nvPr/>
          </p:nvSpPr>
          <p:spPr>
            <a:xfrm>
              <a:off x="0" y="0"/>
              <a:ext cx="2628900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0" name="object 5"/>
            <p:cNvSpPr/>
            <p:nvPr/>
          </p:nvSpPr>
          <p:spPr>
            <a:xfrm>
              <a:off x="220979" y="97536"/>
              <a:ext cx="21367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42" name="object 6"/>
          <p:cNvSpPr txBox="1"/>
          <p:nvPr/>
        </p:nvSpPr>
        <p:spPr>
          <a:xfrm>
            <a:off x="3582160" y="817752"/>
            <a:ext cx="197929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400" spc="-4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Squints</a:t>
            </a:r>
          </a:p>
        </p:txBody>
      </p:sp>
      <p:sp>
        <p:nvSpPr>
          <p:cNvPr id="643" name="object 7"/>
          <p:cNvSpPr txBox="1"/>
          <p:nvPr/>
        </p:nvSpPr>
        <p:spPr>
          <a:xfrm>
            <a:off x="764539" y="2006549"/>
            <a:ext cx="624459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Hirschberg corneal reflex test</a:t>
            </a:r>
          </a:p>
        </p:txBody>
      </p:sp>
      <p:grpSp>
        <p:nvGrpSpPr>
          <p:cNvPr id="646" name="object 8"/>
          <p:cNvGrpSpPr/>
          <p:nvPr/>
        </p:nvGrpSpPr>
        <p:grpSpPr>
          <a:xfrm>
            <a:off x="285750" y="2800350"/>
            <a:ext cx="8648700" cy="3629025"/>
            <a:chOff x="0" y="0"/>
            <a:chExt cx="8648700" cy="3629025"/>
          </a:xfrm>
        </p:grpSpPr>
        <p:sp>
          <p:nvSpPr>
            <p:cNvPr id="644" name="object 9"/>
            <p:cNvSpPr/>
            <p:nvPr/>
          </p:nvSpPr>
          <p:spPr>
            <a:xfrm>
              <a:off x="19050" y="19050"/>
              <a:ext cx="8610600" cy="359092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5" name="object 10"/>
            <p:cNvSpPr/>
            <p:nvPr/>
          </p:nvSpPr>
          <p:spPr>
            <a:xfrm>
              <a:off x="0" y="0"/>
              <a:ext cx="8648700" cy="362902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object 2"/>
          <p:cNvGrpSpPr/>
          <p:nvPr/>
        </p:nvGrpSpPr>
        <p:grpSpPr>
          <a:xfrm>
            <a:off x="3364991" y="1991866"/>
            <a:ext cx="2497837" cy="1359409"/>
            <a:chOff x="0" y="0"/>
            <a:chExt cx="2497836" cy="1359407"/>
          </a:xfrm>
        </p:grpSpPr>
        <p:sp>
          <p:nvSpPr>
            <p:cNvPr id="648" name="object 3"/>
            <p:cNvSpPr/>
            <p:nvPr/>
          </p:nvSpPr>
          <p:spPr>
            <a:xfrm>
              <a:off x="446532" y="242315"/>
              <a:ext cx="1578865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9" name="object 4"/>
            <p:cNvSpPr/>
            <p:nvPr/>
          </p:nvSpPr>
          <p:spPr>
            <a:xfrm>
              <a:off x="24384" y="25907"/>
              <a:ext cx="2473453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0" name="object 5"/>
            <p:cNvSpPr/>
            <p:nvPr/>
          </p:nvSpPr>
          <p:spPr>
            <a:xfrm>
              <a:off x="422783" y="217931"/>
              <a:ext cx="1576453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1" name="object 6"/>
            <p:cNvSpPr/>
            <p:nvPr/>
          </p:nvSpPr>
          <p:spPr>
            <a:xfrm>
              <a:off x="0" y="0"/>
              <a:ext cx="2473453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3" name="object 7"/>
          <p:cNvSpPr txBox="1"/>
          <p:nvPr/>
        </p:nvSpPr>
        <p:spPr>
          <a:xfrm>
            <a:off x="3867658" y="2213178"/>
            <a:ext cx="141922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600" b="1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Ear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object 2"/>
          <p:cNvGrpSpPr/>
          <p:nvPr/>
        </p:nvGrpSpPr>
        <p:grpSpPr>
          <a:xfrm>
            <a:off x="1903476" y="702563"/>
            <a:ext cx="5390387" cy="886969"/>
            <a:chOff x="0" y="0"/>
            <a:chExt cx="5390386" cy="886968"/>
          </a:xfrm>
        </p:grpSpPr>
        <p:sp>
          <p:nvSpPr>
            <p:cNvPr id="655" name="object 3"/>
            <p:cNvSpPr/>
            <p:nvPr/>
          </p:nvSpPr>
          <p:spPr>
            <a:xfrm>
              <a:off x="242315" y="121920"/>
              <a:ext cx="490423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6" name="object 4"/>
            <p:cNvSpPr/>
            <p:nvPr/>
          </p:nvSpPr>
          <p:spPr>
            <a:xfrm>
              <a:off x="0" y="0"/>
              <a:ext cx="5390387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7" name="object 5"/>
            <p:cNvSpPr/>
            <p:nvPr/>
          </p:nvSpPr>
          <p:spPr>
            <a:xfrm>
              <a:off x="219074" y="97535"/>
              <a:ext cx="490055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9" name="object 6"/>
          <p:cNvSpPr txBox="1">
            <a:spLocks noGrp="1"/>
          </p:cNvSpPr>
          <p:nvPr>
            <p:ph type="title"/>
          </p:nvPr>
        </p:nvSpPr>
        <p:spPr>
          <a:xfrm>
            <a:off x="2201926" y="804418"/>
            <a:ext cx="474789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Preauricular</a:t>
            </a:r>
            <a:r>
              <a:rPr spc="-178"/>
              <a:t> </a:t>
            </a:r>
            <a:r>
              <a:rPr spc="-89"/>
              <a:t>Sinus</a:t>
            </a:r>
          </a:p>
        </p:txBody>
      </p:sp>
      <p:sp>
        <p:nvSpPr>
          <p:cNvPr id="660" name="object 7"/>
          <p:cNvSpPr txBox="1"/>
          <p:nvPr/>
        </p:nvSpPr>
        <p:spPr>
          <a:xfrm>
            <a:off x="713739" y="2006765"/>
            <a:ext cx="7112636" cy="3700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635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89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Remnant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z="3200" spc="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sz="3100" spc="15" baseline="25132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branchial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cleft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30480" indent="-280669">
              <a:lnSpc>
                <a:spcPct val="120000"/>
              </a:lnSpc>
              <a:defRPr sz="1600" spc="25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555"/>
              <a:t>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</a:t>
            </a:r>
            <a:r>
              <a:rPr sz="24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anterior end of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upper </a:t>
            </a:r>
            <a:r>
              <a:rPr sz="24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helix of pinna, </a:t>
            </a:r>
            <a:r>
              <a: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runs  downwards</a:t>
            </a:r>
            <a:r>
              <a:rPr sz="24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4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</a:t>
            </a:r>
            <a:endParaRPr sz="2400" spc="37">
              <a:latin typeface="Comic Sans MS"/>
              <a:ea typeface="Comic Sans MS"/>
              <a:cs typeface="Comic Sans MS"/>
              <a:sym typeface="Comic Sans MS"/>
            </a:endParaRPr>
          </a:p>
          <a:p>
            <a:pPr marR="4085590" indent="406400">
              <a:lnSpc>
                <a:spcPct val="120000"/>
              </a:lnSpc>
              <a:defRPr sz="24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forwards, towards  </a:t>
            </a:r>
            <a:r>
              <a:rPr spc="-5"/>
              <a:t>the </a:t>
            </a:r>
            <a:r>
              <a:rPr spc="0"/>
              <a:t>cheek,</a:t>
            </a:r>
            <a:r>
              <a:rPr spc="-65"/>
              <a:t> </a:t>
            </a:r>
            <a:r>
              <a:rPr spc="-5"/>
              <a:t>for</a:t>
            </a:r>
          </a:p>
          <a:p>
            <a:pPr indent="406400">
              <a:spcBef>
                <a:spcPts val="500"/>
              </a:spcBef>
              <a:defRPr sz="24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5-10mm</a:t>
            </a:r>
          </a:p>
        </p:txBody>
      </p:sp>
      <p:grpSp>
        <p:nvGrpSpPr>
          <p:cNvPr id="663" name="object 8"/>
          <p:cNvGrpSpPr/>
          <p:nvPr/>
        </p:nvGrpSpPr>
        <p:grpSpPr>
          <a:xfrm>
            <a:off x="4705350" y="3784536"/>
            <a:ext cx="4152900" cy="2859153"/>
            <a:chOff x="0" y="0"/>
            <a:chExt cx="4152900" cy="2859152"/>
          </a:xfrm>
        </p:grpSpPr>
        <p:sp>
          <p:nvSpPr>
            <p:cNvPr id="661" name="object 9"/>
            <p:cNvSpPr/>
            <p:nvPr/>
          </p:nvSpPr>
          <p:spPr>
            <a:xfrm>
              <a:off x="19050" y="19177"/>
              <a:ext cx="4114800" cy="2820924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2" name="object 10"/>
            <p:cNvSpPr/>
            <p:nvPr/>
          </p:nvSpPr>
          <p:spPr>
            <a:xfrm>
              <a:off x="0" y="0"/>
              <a:ext cx="4152900" cy="2859153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object 2"/>
          <p:cNvGrpSpPr/>
          <p:nvPr/>
        </p:nvGrpSpPr>
        <p:grpSpPr>
          <a:xfrm>
            <a:off x="1903476" y="702563"/>
            <a:ext cx="5390387" cy="886969"/>
            <a:chOff x="0" y="0"/>
            <a:chExt cx="5390386" cy="886968"/>
          </a:xfrm>
        </p:grpSpPr>
        <p:sp>
          <p:nvSpPr>
            <p:cNvPr id="665" name="object 3"/>
            <p:cNvSpPr/>
            <p:nvPr/>
          </p:nvSpPr>
          <p:spPr>
            <a:xfrm>
              <a:off x="242315" y="121920"/>
              <a:ext cx="490423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6" name="object 4"/>
            <p:cNvSpPr/>
            <p:nvPr/>
          </p:nvSpPr>
          <p:spPr>
            <a:xfrm>
              <a:off x="0" y="0"/>
              <a:ext cx="5390387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7" name="object 5"/>
            <p:cNvSpPr/>
            <p:nvPr/>
          </p:nvSpPr>
          <p:spPr>
            <a:xfrm>
              <a:off x="219074" y="97535"/>
              <a:ext cx="490055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69" name="object 6"/>
          <p:cNvSpPr txBox="1">
            <a:spLocks noGrp="1"/>
          </p:cNvSpPr>
          <p:nvPr>
            <p:ph type="title"/>
          </p:nvPr>
        </p:nvSpPr>
        <p:spPr>
          <a:xfrm>
            <a:off x="2201926" y="804418"/>
            <a:ext cx="474789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Preauricular</a:t>
            </a:r>
            <a:r>
              <a:rPr spc="-178"/>
              <a:t> </a:t>
            </a:r>
            <a:r>
              <a:rPr spc="-89"/>
              <a:t>Sinus</a:t>
            </a:r>
          </a:p>
        </p:txBody>
      </p:sp>
      <p:sp>
        <p:nvSpPr>
          <p:cNvPr id="670" name="object 7"/>
          <p:cNvSpPr txBox="1"/>
          <p:nvPr/>
        </p:nvSpPr>
        <p:spPr>
          <a:xfrm>
            <a:off x="764539" y="2006549"/>
            <a:ext cx="7414261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77343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Associated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renal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hypoplasia,  hearing</a:t>
            </a:r>
            <a:r>
              <a:rPr sz="3200" spc="-2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impairment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55600">
              <a:spcBef>
                <a:spcPts val="700"/>
              </a:spcBef>
              <a:def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(Branchio-oto-renal </a:t>
            </a:r>
            <a:r>
              <a:rPr spc="0"/>
              <a:t>[BOR]</a:t>
            </a:r>
            <a:r>
              <a:rPr spc="-50"/>
              <a:t> </a:t>
            </a:r>
            <a:r>
              <a:rPr spc="0"/>
              <a:t>syndrome)</a:t>
            </a: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 spc="-5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marL="287020" marR="384809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25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Surgery only if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discharging, infection, 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preauricular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abscess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object 2"/>
          <p:cNvGrpSpPr/>
          <p:nvPr/>
        </p:nvGrpSpPr>
        <p:grpSpPr>
          <a:xfrm>
            <a:off x="1447799" y="702563"/>
            <a:ext cx="6318505" cy="886969"/>
            <a:chOff x="0" y="0"/>
            <a:chExt cx="6318504" cy="886968"/>
          </a:xfrm>
        </p:grpSpPr>
        <p:sp>
          <p:nvSpPr>
            <p:cNvPr id="113" name="object 3"/>
            <p:cNvSpPr/>
            <p:nvPr/>
          </p:nvSpPr>
          <p:spPr>
            <a:xfrm>
              <a:off x="243840" y="121920"/>
              <a:ext cx="5829301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object 4"/>
            <p:cNvSpPr/>
            <p:nvPr/>
          </p:nvSpPr>
          <p:spPr>
            <a:xfrm>
              <a:off x="0" y="0"/>
              <a:ext cx="631850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object 5"/>
            <p:cNvSpPr/>
            <p:nvPr/>
          </p:nvSpPr>
          <p:spPr>
            <a:xfrm>
              <a:off x="220725" y="97535"/>
              <a:ext cx="58261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7" name="object 6"/>
          <p:cNvSpPr txBox="1">
            <a:spLocks noGrp="1"/>
          </p:cNvSpPr>
          <p:nvPr>
            <p:ph type="title"/>
          </p:nvPr>
        </p:nvSpPr>
        <p:spPr>
          <a:xfrm>
            <a:off x="1746630" y="774168"/>
            <a:ext cx="5668646" cy="733426"/>
          </a:xfrm>
          <a:prstGeom prst="rect">
            <a:avLst/>
          </a:prstGeom>
        </p:spPr>
        <p:txBody>
          <a:bodyPr/>
          <a:lstStyle/>
          <a:p>
            <a:pPr indent="12064" defTabSz="868680">
              <a:defRPr sz="4370" i="1" spc="-285">
                <a:latin typeface="Arial"/>
                <a:ea typeface="Arial"/>
                <a:cs typeface="Arial"/>
                <a:sym typeface="Arial"/>
              </a:defRPr>
            </a:pPr>
            <a:r>
              <a:t>Candida </a:t>
            </a:r>
            <a:r>
              <a:rPr spc="-95"/>
              <a:t>albicans</a:t>
            </a:r>
            <a:r>
              <a:rPr spc="95"/>
              <a:t> </a:t>
            </a:r>
            <a:r>
              <a:rPr sz="4180" i="0" spc="-95">
                <a:latin typeface="Comic Sans MS"/>
                <a:ea typeface="Comic Sans MS"/>
                <a:cs typeface="Comic Sans MS"/>
                <a:sym typeface="Comic Sans MS"/>
              </a:rPr>
              <a:t>Rash</a:t>
            </a:r>
          </a:p>
        </p:txBody>
      </p:sp>
      <p:sp>
        <p:nvSpPr>
          <p:cNvPr id="118" name="object 7"/>
          <p:cNvSpPr txBox="1"/>
          <p:nvPr/>
        </p:nvSpPr>
        <p:spPr>
          <a:xfrm>
            <a:off x="764540" y="2006765"/>
            <a:ext cx="6288405" cy="4847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Moist, warm areas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9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Frequently intertriginous areas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2450464" indent="182244">
              <a:lnSpc>
                <a:spcPct val="120100"/>
              </a:lnSpc>
              <a:defRPr sz="1900" spc="3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Neck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folds,</a:t>
            </a:r>
            <a:r>
              <a:rPr sz="2800" spc="-7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axillae  diaper area</a:t>
            </a:r>
            <a:endParaRPr sz="2800" spc="5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3305175" indent="-331469">
              <a:lnSpc>
                <a:spcPts val="4600"/>
              </a:lnSpc>
              <a:spcBef>
                <a:spcPts val="2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Confluent,  eryth</a:t>
            </a:r>
            <a:r>
              <a:rPr sz="3200" spc="-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matous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55600">
              <a:spcBef>
                <a:spcPts val="400"/>
              </a:spcBef>
              <a:defRPr sz="32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plaques </a:t>
            </a:r>
            <a:r>
              <a:rPr spc="-5"/>
              <a:t>with</a:t>
            </a:r>
            <a:r>
              <a:rPr spc="-40"/>
              <a:t> </a:t>
            </a:r>
            <a:r>
              <a:t>sharply</a:t>
            </a:r>
          </a:p>
          <a:p>
            <a:pPr indent="355600">
              <a:spcBef>
                <a:spcPts val="700"/>
              </a:spcBef>
              <a:def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demarcated</a:t>
            </a:r>
            <a:r>
              <a:rPr spc="-40"/>
              <a:t> </a:t>
            </a:r>
            <a:r>
              <a:rPr spc="0"/>
              <a:t>edges</a:t>
            </a:r>
          </a:p>
        </p:txBody>
      </p:sp>
      <p:grpSp>
        <p:nvGrpSpPr>
          <p:cNvPr id="126" name="object 8"/>
          <p:cNvGrpSpPr/>
          <p:nvPr/>
        </p:nvGrpSpPr>
        <p:grpSpPr>
          <a:xfrm>
            <a:off x="5010150" y="3333750"/>
            <a:ext cx="3924300" cy="3311525"/>
            <a:chOff x="0" y="0"/>
            <a:chExt cx="3924300" cy="3311525"/>
          </a:xfrm>
        </p:grpSpPr>
        <p:sp>
          <p:nvSpPr>
            <p:cNvPr id="119" name="object 9"/>
            <p:cNvSpPr/>
            <p:nvPr/>
          </p:nvSpPr>
          <p:spPr>
            <a:xfrm>
              <a:off x="19050" y="19050"/>
              <a:ext cx="3886200" cy="327342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object 10"/>
            <p:cNvSpPr/>
            <p:nvPr/>
          </p:nvSpPr>
          <p:spPr>
            <a:xfrm>
              <a:off x="0" y="0"/>
              <a:ext cx="3924300" cy="331152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25" name="object 11"/>
            <p:cNvGrpSpPr/>
            <p:nvPr/>
          </p:nvGrpSpPr>
          <p:grpSpPr>
            <a:xfrm>
              <a:off x="393825" y="246633"/>
              <a:ext cx="107443" cy="458217"/>
              <a:chOff x="0" y="0"/>
              <a:chExt cx="107442" cy="458215"/>
            </a:xfrm>
          </p:grpSpPr>
          <p:sp>
            <p:nvSpPr>
              <p:cNvPr id="121" name="Shape"/>
              <p:cNvSpPr/>
              <p:nvPr/>
            </p:nvSpPr>
            <p:spPr>
              <a:xfrm>
                <a:off x="32257" y="384071"/>
                <a:ext cx="69097" cy="74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89" y="0"/>
                    </a:moveTo>
                    <a:lnTo>
                      <a:pt x="0" y="1510"/>
                    </a:lnTo>
                    <a:lnTo>
                      <a:pt x="15682" y="21600"/>
                    </a:lnTo>
                    <a:lnTo>
                      <a:pt x="21600" y="3656"/>
                    </a:lnTo>
                    <a:lnTo>
                      <a:pt x="10442" y="3656"/>
                    </a:lnTo>
                    <a:lnTo>
                      <a:pt x="97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Shape"/>
              <p:cNvSpPr/>
              <p:nvPr/>
            </p:nvSpPr>
            <p:spPr>
              <a:xfrm>
                <a:off x="63569" y="381992"/>
                <a:ext cx="14663" cy="14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05" y="0"/>
                    </a:moveTo>
                    <a:lnTo>
                      <a:pt x="0" y="3070"/>
                    </a:lnTo>
                    <a:lnTo>
                      <a:pt x="3078" y="21600"/>
                    </a:lnTo>
                    <a:lnTo>
                      <a:pt x="21600" y="18600"/>
                    </a:lnTo>
                    <a:lnTo>
                      <a:pt x="185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Shape"/>
              <p:cNvSpPr/>
              <p:nvPr/>
            </p:nvSpPr>
            <p:spPr>
              <a:xfrm>
                <a:off x="65659" y="376808"/>
                <a:ext cx="41784" cy="19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14" y="5652"/>
                    </a:lnTo>
                    <a:lnTo>
                      <a:pt x="6500" y="19385"/>
                    </a:lnTo>
                    <a:lnTo>
                      <a:pt x="0" y="21600"/>
                    </a:lnTo>
                    <a:lnTo>
                      <a:pt x="184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Shape"/>
              <p:cNvSpPr/>
              <p:nvPr/>
            </p:nvSpPr>
            <p:spPr>
              <a:xfrm>
                <a:off x="0" y="0"/>
                <a:ext cx="76131" cy="384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1" y="0"/>
                    </a:moveTo>
                    <a:lnTo>
                      <a:pt x="0" y="114"/>
                    </a:lnTo>
                    <a:lnTo>
                      <a:pt x="18036" y="21600"/>
                    </a:lnTo>
                    <a:lnTo>
                      <a:pt x="21600" y="21483"/>
                    </a:lnTo>
                    <a:lnTo>
                      <a:pt x="35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object 2"/>
          <p:cNvGrpSpPr/>
          <p:nvPr/>
        </p:nvGrpSpPr>
        <p:grpSpPr>
          <a:xfrm>
            <a:off x="1467611" y="702563"/>
            <a:ext cx="6257545" cy="886969"/>
            <a:chOff x="0" y="0"/>
            <a:chExt cx="6257544" cy="886968"/>
          </a:xfrm>
        </p:grpSpPr>
        <p:sp>
          <p:nvSpPr>
            <p:cNvPr id="672" name="object 3"/>
            <p:cNvSpPr/>
            <p:nvPr/>
          </p:nvSpPr>
          <p:spPr>
            <a:xfrm>
              <a:off x="243839" y="121920"/>
              <a:ext cx="577139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3" name="object 4"/>
            <p:cNvSpPr/>
            <p:nvPr/>
          </p:nvSpPr>
          <p:spPr>
            <a:xfrm>
              <a:off x="0" y="0"/>
              <a:ext cx="62575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4" name="object 5"/>
            <p:cNvSpPr/>
            <p:nvPr/>
          </p:nvSpPr>
          <p:spPr>
            <a:xfrm>
              <a:off x="219964" y="97535"/>
              <a:ext cx="57689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76" name="object 6"/>
          <p:cNvSpPr txBox="1">
            <a:spLocks noGrp="1"/>
          </p:cNvSpPr>
          <p:nvPr>
            <p:ph type="title"/>
          </p:nvPr>
        </p:nvSpPr>
        <p:spPr>
          <a:xfrm>
            <a:off x="1767077" y="804418"/>
            <a:ext cx="561657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Preauricular </a:t>
            </a:r>
            <a:r>
              <a:rPr spc="-89"/>
              <a:t>Skin </a:t>
            </a:r>
            <a:r>
              <a:t>Tag</a:t>
            </a:r>
          </a:p>
        </p:txBody>
      </p:sp>
      <p:sp>
        <p:nvSpPr>
          <p:cNvPr id="677" name="object 7"/>
          <p:cNvSpPr txBox="1"/>
          <p:nvPr/>
        </p:nvSpPr>
        <p:spPr>
          <a:xfrm>
            <a:off x="764540" y="2006549"/>
            <a:ext cx="2264411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Isolated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469900"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Cosmetic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85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Removal</a:t>
            </a:r>
          </a:p>
        </p:txBody>
      </p:sp>
      <p:grpSp>
        <p:nvGrpSpPr>
          <p:cNvPr id="680" name="object 8"/>
          <p:cNvGrpSpPr/>
          <p:nvPr/>
        </p:nvGrpSpPr>
        <p:grpSpPr>
          <a:xfrm>
            <a:off x="3333750" y="2954336"/>
            <a:ext cx="5524500" cy="3663951"/>
            <a:chOff x="0" y="0"/>
            <a:chExt cx="5524500" cy="3663950"/>
          </a:xfrm>
        </p:grpSpPr>
        <p:sp>
          <p:nvSpPr>
            <p:cNvPr id="678" name="object 9"/>
            <p:cNvSpPr/>
            <p:nvPr/>
          </p:nvSpPr>
          <p:spPr>
            <a:xfrm>
              <a:off x="19050" y="19050"/>
              <a:ext cx="5486400" cy="362585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9" name="object 10"/>
            <p:cNvSpPr/>
            <p:nvPr/>
          </p:nvSpPr>
          <p:spPr>
            <a:xfrm>
              <a:off x="0" y="0"/>
              <a:ext cx="5524500" cy="366395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object 2"/>
          <p:cNvGrpSpPr/>
          <p:nvPr/>
        </p:nvGrpSpPr>
        <p:grpSpPr>
          <a:xfrm>
            <a:off x="1467611" y="702563"/>
            <a:ext cx="6257545" cy="886969"/>
            <a:chOff x="0" y="0"/>
            <a:chExt cx="6257544" cy="886968"/>
          </a:xfrm>
        </p:grpSpPr>
        <p:sp>
          <p:nvSpPr>
            <p:cNvPr id="682" name="object 3"/>
            <p:cNvSpPr/>
            <p:nvPr/>
          </p:nvSpPr>
          <p:spPr>
            <a:xfrm>
              <a:off x="243839" y="121920"/>
              <a:ext cx="577139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3" name="object 4"/>
            <p:cNvSpPr/>
            <p:nvPr/>
          </p:nvSpPr>
          <p:spPr>
            <a:xfrm>
              <a:off x="0" y="0"/>
              <a:ext cx="62575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4" name="object 5"/>
            <p:cNvSpPr/>
            <p:nvPr/>
          </p:nvSpPr>
          <p:spPr>
            <a:xfrm>
              <a:off x="219964" y="97535"/>
              <a:ext cx="57689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86" name="object 6"/>
          <p:cNvSpPr txBox="1">
            <a:spLocks noGrp="1"/>
          </p:cNvSpPr>
          <p:nvPr>
            <p:ph type="title"/>
          </p:nvPr>
        </p:nvSpPr>
        <p:spPr>
          <a:xfrm>
            <a:off x="1767077" y="804418"/>
            <a:ext cx="561657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Preauricular </a:t>
            </a:r>
            <a:r>
              <a:rPr spc="-89"/>
              <a:t>Skin </a:t>
            </a:r>
            <a:r>
              <a:t>Tag</a:t>
            </a:r>
          </a:p>
        </p:txBody>
      </p:sp>
      <p:sp>
        <p:nvSpPr>
          <p:cNvPr id="687" name="object 7"/>
          <p:cNvSpPr txBox="1"/>
          <p:nvPr/>
        </p:nvSpPr>
        <p:spPr>
          <a:xfrm>
            <a:off x="764539" y="2006549"/>
            <a:ext cx="7536182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Associated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malformations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469900">
              <a:defRPr sz="1900" spc="2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Cleft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lip/palate</a:t>
            </a:r>
            <a:endParaRPr sz="2800" spc="36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5080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50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Syndromes: Goldenhar, Treacher-Collins,  Nager,</a:t>
            </a:r>
            <a:r>
              <a:rPr sz="28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etc.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object 2"/>
          <p:cNvGrpSpPr/>
          <p:nvPr/>
        </p:nvGrpSpPr>
        <p:grpSpPr>
          <a:xfrm>
            <a:off x="3051048" y="1991866"/>
            <a:ext cx="3139441" cy="1359409"/>
            <a:chOff x="0" y="0"/>
            <a:chExt cx="3139440" cy="1359407"/>
          </a:xfrm>
        </p:grpSpPr>
        <p:sp>
          <p:nvSpPr>
            <p:cNvPr id="689" name="object 3"/>
            <p:cNvSpPr/>
            <p:nvPr/>
          </p:nvSpPr>
          <p:spPr>
            <a:xfrm>
              <a:off x="446531" y="242315"/>
              <a:ext cx="2218946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0" name="object 4"/>
            <p:cNvSpPr/>
            <p:nvPr/>
          </p:nvSpPr>
          <p:spPr>
            <a:xfrm>
              <a:off x="24384" y="25907"/>
              <a:ext cx="3115057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1" name="object 5"/>
            <p:cNvSpPr/>
            <p:nvPr/>
          </p:nvSpPr>
          <p:spPr>
            <a:xfrm>
              <a:off x="422402" y="217931"/>
              <a:ext cx="2216151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2" name="object 6"/>
            <p:cNvSpPr/>
            <p:nvPr/>
          </p:nvSpPr>
          <p:spPr>
            <a:xfrm>
              <a:off x="0" y="0"/>
              <a:ext cx="3115056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94" name="object 7"/>
          <p:cNvSpPr txBox="1">
            <a:spLocks noGrp="1"/>
          </p:cNvSpPr>
          <p:nvPr>
            <p:ph type="title"/>
          </p:nvPr>
        </p:nvSpPr>
        <p:spPr>
          <a:xfrm>
            <a:off x="3553459" y="2200478"/>
            <a:ext cx="2059940" cy="1031876"/>
          </a:xfrm>
          <a:prstGeom prst="rect">
            <a:avLst/>
          </a:prstGeom>
        </p:spPr>
        <p:txBody>
          <a:bodyPr/>
          <a:lstStyle>
            <a:lvl1pPr indent="11175" defTabSz="804672">
              <a:defRPr sz="5808" b="1">
                <a:solidFill>
                  <a:srgbClr val="3333CC"/>
                </a:solidFill>
              </a:defRPr>
            </a:lvl1pPr>
          </a:lstStyle>
          <a:p>
            <a:r>
              <a:t>Neck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object 2"/>
          <p:cNvGrpSpPr/>
          <p:nvPr/>
        </p:nvGrpSpPr>
        <p:grpSpPr>
          <a:xfrm>
            <a:off x="2927604" y="702563"/>
            <a:ext cx="3354325" cy="886969"/>
            <a:chOff x="0" y="0"/>
            <a:chExt cx="3354323" cy="886968"/>
          </a:xfrm>
        </p:grpSpPr>
        <p:sp>
          <p:nvSpPr>
            <p:cNvPr id="696" name="object 3"/>
            <p:cNvSpPr/>
            <p:nvPr/>
          </p:nvSpPr>
          <p:spPr>
            <a:xfrm>
              <a:off x="243839" y="121920"/>
              <a:ext cx="286359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7" name="object 4"/>
            <p:cNvSpPr/>
            <p:nvPr/>
          </p:nvSpPr>
          <p:spPr>
            <a:xfrm>
              <a:off x="0" y="0"/>
              <a:ext cx="3354324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8" name="object 5"/>
            <p:cNvSpPr/>
            <p:nvPr/>
          </p:nvSpPr>
          <p:spPr>
            <a:xfrm>
              <a:off x="220471" y="97535"/>
              <a:ext cx="28606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00" name="object 6"/>
          <p:cNvSpPr txBox="1">
            <a:spLocks noGrp="1"/>
          </p:cNvSpPr>
          <p:nvPr>
            <p:ph type="title"/>
          </p:nvPr>
        </p:nvSpPr>
        <p:spPr>
          <a:xfrm>
            <a:off x="3226435" y="804418"/>
            <a:ext cx="2707640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Torticollis</a:t>
            </a:r>
          </a:p>
        </p:txBody>
      </p:sp>
      <p:sp>
        <p:nvSpPr>
          <p:cNvPr id="701" name="object 7"/>
          <p:cNvSpPr txBox="1"/>
          <p:nvPr/>
        </p:nvSpPr>
        <p:spPr>
          <a:xfrm>
            <a:off x="764540" y="2006765"/>
            <a:ext cx="4470401" cy="3106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obvious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9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Diagnosed at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1-2mths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1061085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turns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away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affected  side</a:t>
            </a:r>
          </a:p>
        </p:txBody>
      </p:sp>
      <p:grpSp>
        <p:nvGrpSpPr>
          <p:cNvPr id="704" name="object 8"/>
          <p:cNvGrpSpPr/>
          <p:nvPr/>
        </p:nvGrpSpPr>
        <p:grpSpPr>
          <a:xfrm>
            <a:off x="4324350" y="3589401"/>
            <a:ext cx="4610100" cy="3059051"/>
            <a:chOff x="0" y="0"/>
            <a:chExt cx="4610100" cy="3059050"/>
          </a:xfrm>
        </p:grpSpPr>
        <p:sp>
          <p:nvSpPr>
            <p:cNvPr id="702" name="object 9"/>
            <p:cNvSpPr/>
            <p:nvPr/>
          </p:nvSpPr>
          <p:spPr>
            <a:xfrm>
              <a:off x="19050" y="19050"/>
              <a:ext cx="4572000" cy="3020949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3" name="object 10"/>
            <p:cNvSpPr/>
            <p:nvPr/>
          </p:nvSpPr>
          <p:spPr>
            <a:xfrm>
              <a:off x="0" y="0"/>
              <a:ext cx="4610100" cy="3059051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object 2"/>
          <p:cNvGrpSpPr/>
          <p:nvPr/>
        </p:nvGrpSpPr>
        <p:grpSpPr>
          <a:xfrm>
            <a:off x="2927604" y="702563"/>
            <a:ext cx="3354325" cy="886969"/>
            <a:chOff x="0" y="0"/>
            <a:chExt cx="3354323" cy="886968"/>
          </a:xfrm>
        </p:grpSpPr>
        <p:sp>
          <p:nvSpPr>
            <p:cNvPr id="706" name="object 3"/>
            <p:cNvSpPr/>
            <p:nvPr/>
          </p:nvSpPr>
          <p:spPr>
            <a:xfrm>
              <a:off x="243839" y="121920"/>
              <a:ext cx="286359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7" name="object 4"/>
            <p:cNvSpPr/>
            <p:nvPr/>
          </p:nvSpPr>
          <p:spPr>
            <a:xfrm>
              <a:off x="0" y="0"/>
              <a:ext cx="3354324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8" name="object 5"/>
            <p:cNvSpPr/>
            <p:nvPr/>
          </p:nvSpPr>
          <p:spPr>
            <a:xfrm>
              <a:off x="220471" y="97535"/>
              <a:ext cx="28606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10" name="object 6"/>
          <p:cNvSpPr txBox="1">
            <a:spLocks noGrp="1"/>
          </p:cNvSpPr>
          <p:nvPr>
            <p:ph type="title"/>
          </p:nvPr>
        </p:nvSpPr>
        <p:spPr>
          <a:xfrm>
            <a:off x="3226435" y="804418"/>
            <a:ext cx="2707640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Torticollis</a:t>
            </a:r>
          </a:p>
        </p:txBody>
      </p:sp>
      <p:sp>
        <p:nvSpPr>
          <p:cNvPr id="711" name="object 7"/>
          <p:cNvSpPr txBox="1"/>
          <p:nvPr/>
        </p:nvSpPr>
        <p:spPr>
          <a:xfrm>
            <a:off x="764540" y="1908975"/>
            <a:ext cx="6814819" cy="122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Sternomastoid tumour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palpable at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3-4wks</a:t>
            </a:r>
          </a:p>
        </p:txBody>
      </p:sp>
      <p:grpSp>
        <p:nvGrpSpPr>
          <p:cNvPr id="714" name="object 8"/>
          <p:cNvGrpSpPr/>
          <p:nvPr/>
        </p:nvGrpSpPr>
        <p:grpSpPr>
          <a:xfrm>
            <a:off x="4248150" y="2692400"/>
            <a:ext cx="4610100" cy="3883025"/>
            <a:chOff x="0" y="0"/>
            <a:chExt cx="4610100" cy="3883025"/>
          </a:xfrm>
        </p:grpSpPr>
        <p:sp>
          <p:nvSpPr>
            <p:cNvPr id="712" name="object 9"/>
            <p:cNvSpPr/>
            <p:nvPr/>
          </p:nvSpPr>
          <p:spPr>
            <a:xfrm>
              <a:off x="19050" y="19050"/>
              <a:ext cx="4572000" cy="384492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3" name="object 10"/>
            <p:cNvSpPr/>
            <p:nvPr/>
          </p:nvSpPr>
          <p:spPr>
            <a:xfrm>
              <a:off x="0" y="0"/>
              <a:ext cx="4610100" cy="388302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object 2"/>
          <p:cNvGrpSpPr/>
          <p:nvPr/>
        </p:nvGrpSpPr>
        <p:grpSpPr>
          <a:xfrm>
            <a:off x="2927604" y="702563"/>
            <a:ext cx="3354325" cy="886969"/>
            <a:chOff x="0" y="0"/>
            <a:chExt cx="3354323" cy="886968"/>
          </a:xfrm>
        </p:grpSpPr>
        <p:sp>
          <p:nvSpPr>
            <p:cNvPr id="716" name="object 3"/>
            <p:cNvSpPr/>
            <p:nvPr/>
          </p:nvSpPr>
          <p:spPr>
            <a:xfrm>
              <a:off x="243839" y="121920"/>
              <a:ext cx="286359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7" name="object 4"/>
            <p:cNvSpPr/>
            <p:nvPr/>
          </p:nvSpPr>
          <p:spPr>
            <a:xfrm>
              <a:off x="0" y="0"/>
              <a:ext cx="3354324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8" name="object 5"/>
            <p:cNvSpPr/>
            <p:nvPr/>
          </p:nvSpPr>
          <p:spPr>
            <a:xfrm>
              <a:off x="220471" y="97535"/>
              <a:ext cx="28606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20" name="object 6"/>
          <p:cNvSpPr txBox="1"/>
          <p:nvPr/>
        </p:nvSpPr>
        <p:spPr>
          <a:xfrm>
            <a:off x="3226435" y="817752"/>
            <a:ext cx="270764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Torticollis</a:t>
            </a:r>
          </a:p>
        </p:txBody>
      </p:sp>
      <p:sp>
        <p:nvSpPr>
          <p:cNvPr id="721" name="object 7"/>
          <p:cNvSpPr txBox="1"/>
          <p:nvPr/>
        </p:nvSpPr>
        <p:spPr>
          <a:xfrm>
            <a:off x="764539" y="2006549"/>
            <a:ext cx="677799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3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Facial asymmetry, plagiocephaly &amp;  amblyopia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left</a:t>
            </a:r>
            <a:r>
              <a:rPr sz="3200" spc="-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untreated</a:t>
            </a:r>
          </a:p>
        </p:txBody>
      </p:sp>
      <p:grpSp>
        <p:nvGrpSpPr>
          <p:cNvPr id="724" name="object 8"/>
          <p:cNvGrpSpPr/>
          <p:nvPr/>
        </p:nvGrpSpPr>
        <p:grpSpPr>
          <a:xfrm>
            <a:off x="5695950" y="3105150"/>
            <a:ext cx="3176653" cy="3467100"/>
            <a:chOff x="0" y="0"/>
            <a:chExt cx="3176652" cy="3467100"/>
          </a:xfrm>
        </p:grpSpPr>
        <p:sp>
          <p:nvSpPr>
            <p:cNvPr id="722" name="object 9"/>
            <p:cNvSpPr/>
            <p:nvPr/>
          </p:nvSpPr>
          <p:spPr>
            <a:xfrm>
              <a:off x="19050" y="19050"/>
              <a:ext cx="3138424" cy="34290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3" name="object 10"/>
            <p:cNvSpPr/>
            <p:nvPr/>
          </p:nvSpPr>
          <p:spPr>
            <a:xfrm>
              <a:off x="0" y="0"/>
              <a:ext cx="3176653" cy="34671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object 2"/>
          <p:cNvGrpSpPr/>
          <p:nvPr/>
        </p:nvGrpSpPr>
        <p:grpSpPr>
          <a:xfrm>
            <a:off x="2921507" y="702563"/>
            <a:ext cx="3354325" cy="886969"/>
            <a:chOff x="0" y="0"/>
            <a:chExt cx="3354323" cy="886968"/>
          </a:xfrm>
        </p:grpSpPr>
        <p:sp>
          <p:nvSpPr>
            <p:cNvPr id="726" name="object 3"/>
            <p:cNvSpPr/>
            <p:nvPr/>
          </p:nvSpPr>
          <p:spPr>
            <a:xfrm>
              <a:off x="243839" y="121920"/>
              <a:ext cx="286359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7" name="object 4"/>
            <p:cNvSpPr/>
            <p:nvPr/>
          </p:nvSpPr>
          <p:spPr>
            <a:xfrm>
              <a:off x="0" y="0"/>
              <a:ext cx="3354324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8" name="object 5"/>
            <p:cNvSpPr/>
            <p:nvPr/>
          </p:nvSpPr>
          <p:spPr>
            <a:xfrm>
              <a:off x="220217" y="97535"/>
              <a:ext cx="28606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30" name="object 6"/>
          <p:cNvSpPr txBox="1">
            <a:spLocks noGrp="1"/>
          </p:cNvSpPr>
          <p:nvPr>
            <p:ph type="title"/>
          </p:nvPr>
        </p:nvSpPr>
        <p:spPr>
          <a:xfrm>
            <a:off x="3219956" y="804418"/>
            <a:ext cx="270764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Torticollis</a:t>
            </a:r>
          </a:p>
        </p:txBody>
      </p:sp>
      <p:sp>
        <p:nvSpPr>
          <p:cNvPr id="731" name="object 7"/>
          <p:cNvSpPr txBox="1"/>
          <p:nvPr/>
        </p:nvSpPr>
        <p:spPr>
          <a:xfrm>
            <a:off x="764540" y="2006549"/>
            <a:ext cx="6883401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1111885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Exclude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visual impairment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underlying</a:t>
            </a:r>
            <a:r>
              <a:rPr sz="3200" spc="-4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Physiotherapy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passive</a:t>
            </a:r>
            <a:r>
              <a:rPr sz="2800" spc="1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stretching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191770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54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Sternomastoid release if deformity  persists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</a:t>
            </a:r>
            <a:r>
              <a:rPr sz="2800" spc="4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1yr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object 2"/>
          <p:cNvGrpSpPr/>
          <p:nvPr/>
        </p:nvGrpSpPr>
        <p:grpSpPr>
          <a:xfrm>
            <a:off x="1755647" y="1991866"/>
            <a:ext cx="5722622" cy="1359409"/>
            <a:chOff x="0" y="0"/>
            <a:chExt cx="5722620" cy="1359407"/>
          </a:xfrm>
        </p:grpSpPr>
        <p:sp>
          <p:nvSpPr>
            <p:cNvPr id="733" name="object 3"/>
            <p:cNvSpPr/>
            <p:nvPr/>
          </p:nvSpPr>
          <p:spPr>
            <a:xfrm>
              <a:off x="446531" y="242315"/>
              <a:ext cx="4805174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4" name="object 4"/>
            <p:cNvSpPr/>
            <p:nvPr/>
          </p:nvSpPr>
          <p:spPr>
            <a:xfrm>
              <a:off x="25908" y="25907"/>
              <a:ext cx="5696713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5" name="object 5"/>
            <p:cNvSpPr/>
            <p:nvPr/>
          </p:nvSpPr>
          <p:spPr>
            <a:xfrm>
              <a:off x="422402" y="217931"/>
              <a:ext cx="4802252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6" name="object 6"/>
            <p:cNvSpPr/>
            <p:nvPr/>
          </p:nvSpPr>
          <p:spPr>
            <a:xfrm>
              <a:off x="0" y="0"/>
              <a:ext cx="5696712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38" name="object 7"/>
          <p:cNvSpPr txBox="1">
            <a:spLocks noGrp="1"/>
          </p:cNvSpPr>
          <p:nvPr>
            <p:ph type="title"/>
          </p:nvPr>
        </p:nvSpPr>
        <p:spPr>
          <a:xfrm>
            <a:off x="2259328" y="2200478"/>
            <a:ext cx="4639947" cy="1031876"/>
          </a:xfrm>
          <a:prstGeom prst="rect">
            <a:avLst/>
          </a:prstGeom>
        </p:spPr>
        <p:txBody>
          <a:bodyPr/>
          <a:lstStyle>
            <a:lvl1pPr indent="11175" defTabSz="804672">
              <a:defRPr sz="5808" b="1" spc="-88">
                <a:solidFill>
                  <a:srgbClr val="3333CC"/>
                </a:solidFill>
              </a:defRPr>
            </a:lvl1pPr>
          </a:lstStyle>
          <a:p>
            <a:r>
              <a:t>Oral Cavity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object 2"/>
          <p:cNvGrpSpPr/>
          <p:nvPr/>
        </p:nvGrpSpPr>
        <p:grpSpPr>
          <a:xfrm>
            <a:off x="3432047" y="702563"/>
            <a:ext cx="2336293" cy="886969"/>
            <a:chOff x="0" y="0"/>
            <a:chExt cx="2336292" cy="886968"/>
          </a:xfrm>
        </p:grpSpPr>
        <p:sp>
          <p:nvSpPr>
            <p:cNvPr id="740" name="object 3"/>
            <p:cNvSpPr/>
            <p:nvPr/>
          </p:nvSpPr>
          <p:spPr>
            <a:xfrm>
              <a:off x="245364" y="121920"/>
              <a:ext cx="184404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1" name="object 4"/>
            <p:cNvSpPr/>
            <p:nvPr/>
          </p:nvSpPr>
          <p:spPr>
            <a:xfrm>
              <a:off x="0" y="0"/>
              <a:ext cx="233629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2" name="object 5"/>
            <p:cNvSpPr/>
            <p:nvPr/>
          </p:nvSpPr>
          <p:spPr>
            <a:xfrm>
              <a:off x="220853" y="97535"/>
              <a:ext cx="18415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44" name="object 6"/>
          <p:cNvSpPr txBox="1">
            <a:spLocks noGrp="1"/>
          </p:cNvSpPr>
          <p:nvPr>
            <p:ph type="title"/>
          </p:nvPr>
        </p:nvSpPr>
        <p:spPr>
          <a:xfrm>
            <a:off x="3731133" y="804418"/>
            <a:ext cx="168656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Ranula</a:t>
            </a:r>
          </a:p>
        </p:txBody>
      </p:sp>
      <p:sp>
        <p:nvSpPr>
          <p:cNvPr id="745" name="object 7"/>
          <p:cNvSpPr txBox="1"/>
          <p:nvPr/>
        </p:nvSpPr>
        <p:spPr>
          <a:xfrm>
            <a:off x="764539" y="1908975"/>
            <a:ext cx="4182111" cy="198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Cystic swelling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 floor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mouth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tongue</a:t>
            </a:r>
          </a:p>
        </p:txBody>
      </p:sp>
      <p:grpSp>
        <p:nvGrpSpPr>
          <p:cNvPr id="748" name="object 8"/>
          <p:cNvGrpSpPr/>
          <p:nvPr/>
        </p:nvGrpSpPr>
        <p:grpSpPr>
          <a:xfrm>
            <a:off x="5238750" y="1885950"/>
            <a:ext cx="3059178" cy="4762500"/>
            <a:chOff x="0" y="0"/>
            <a:chExt cx="3059177" cy="4762500"/>
          </a:xfrm>
        </p:grpSpPr>
        <p:sp>
          <p:nvSpPr>
            <p:cNvPr id="746" name="object 9"/>
            <p:cNvSpPr/>
            <p:nvPr/>
          </p:nvSpPr>
          <p:spPr>
            <a:xfrm>
              <a:off x="19050" y="19050"/>
              <a:ext cx="3020949" cy="47244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7" name="object 10"/>
            <p:cNvSpPr/>
            <p:nvPr/>
          </p:nvSpPr>
          <p:spPr>
            <a:xfrm>
              <a:off x="0" y="0"/>
              <a:ext cx="3059178" cy="47625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object 2"/>
          <p:cNvGrpSpPr/>
          <p:nvPr/>
        </p:nvGrpSpPr>
        <p:grpSpPr>
          <a:xfrm>
            <a:off x="3432047" y="702563"/>
            <a:ext cx="2336293" cy="886969"/>
            <a:chOff x="0" y="0"/>
            <a:chExt cx="2336292" cy="886968"/>
          </a:xfrm>
        </p:grpSpPr>
        <p:sp>
          <p:nvSpPr>
            <p:cNvPr id="750" name="object 3"/>
            <p:cNvSpPr/>
            <p:nvPr/>
          </p:nvSpPr>
          <p:spPr>
            <a:xfrm>
              <a:off x="245364" y="121920"/>
              <a:ext cx="184404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1" name="object 4"/>
            <p:cNvSpPr/>
            <p:nvPr/>
          </p:nvSpPr>
          <p:spPr>
            <a:xfrm>
              <a:off x="0" y="0"/>
              <a:ext cx="233629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2" name="object 5"/>
            <p:cNvSpPr/>
            <p:nvPr/>
          </p:nvSpPr>
          <p:spPr>
            <a:xfrm>
              <a:off x="220853" y="97535"/>
              <a:ext cx="18415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54" name="object 6"/>
          <p:cNvSpPr txBox="1">
            <a:spLocks noGrp="1"/>
          </p:cNvSpPr>
          <p:nvPr>
            <p:ph type="title"/>
          </p:nvPr>
        </p:nvSpPr>
        <p:spPr>
          <a:xfrm>
            <a:off x="3731133" y="804418"/>
            <a:ext cx="168656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Ranula</a:t>
            </a:r>
          </a:p>
        </p:txBody>
      </p:sp>
      <p:sp>
        <p:nvSpPr>
          <p:cNvPr id="755" name="object 7"/>
          <p:cNvSpPr txBox="1"/>
          <p:nvPr/>
        </p:nvSpPr>
        <p:spPr>
          <a:xfrm>
            <a:off x="764540" y="2006549"/>
            <a:ext cx="7081519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mucous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cyst related to sublingual  salivary</a:t>
            </a:r>
            <a:r>
              <a:rPr sz="3200" spc="-3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gland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disappear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spontaneously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Surgery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be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required</a:t>
            </a:r>
          </a:p>
        </p:txBody>
      </p:sp>
      <p:grpSp>
        <p:nvGrpSpPr>
          <p:cNvPr id="758" name="object 8"/>
          <p:cNvGrpSpPr/>
          <p:nvPr/>
        </p:nvGrpSpPr>
        <p:grpSpPr>
          <a:xfrm>
            <a:off x="6178550" y="3714750"/>
            <a:ext cx="2667000" cy="2857500"/>
            <a:chOff x="0" y="0"/>
            <a:chExt cx="2667000" cy="2857500"/>
          </a:xfrm>
        </p:grpSpPr>
        <p:sp>
          <p:nvSpPr>
            <p:cNvPr id="756" name="object 9"/>
            <p:cNvSpPr/>
            <p:nvPr/>
          </p:nvSpPr>
          <p:spPr>
            <a:xfrm>
              <a:off x="19050" y="19050"/>
              <a:ext cx="2628900" cy="28194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7" name="object 10"/>
            <p:cNvSpPr/>
            <p:nvPr/>
          </p:nvSpPr>
          <p:spPr>
            <a:xfrm>
              <a:off x="0" y="0"/>
              <a:ext cx="2667000" cy="28575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object 2"/>
          <p:cNvGrpSpPr/>
          <p:nvPr/>
        </p:nvGrpSpPr>
        <p:grpSpPr>
          <a:xfrm>
            <a:off x="1447799" y="702563"/>
            <a:ext cx="6318505" cy="886969"/>
            <a:chOff x="0" y="0"/>
            <a:chExt cx="6318504" cy="886968"/>
          </a:xfrm>
        </p:grpSpPr>
        <p:sp>
          <p:nvSpPr>
            <p:cNvPr id="128" name="object 3"/>
            <p:cNvSpPr/>
            <p:nvPr/>
          </p:nvSpPr>
          <p:spPr>
            <a:xfrm>
              <a:off x="243840" y="121920"/>
              <a:ext cx="5829301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object 4"/>
            <p:cNvSpPr/>
            <p:nvPr/>
          </p:nvSpPr>
          <p:spPr>
            <a:xfrm>
              <a:off x="0" y="0"/>
              <a:ext cx="631850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object 5"/>
            <p:cNvSpPr/>
            <p:nvPr/>
          </p:nvSpPr>
          <p:spPr>
            <a:xfrm>
              <a:off x="220725" y="97535"/>
              <a:ext cx="58261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2" name="object 6"/>
          <p:cNvSpPr txBox="1">
            <a:spLocks noGrp="1"/>
          </p:cNvSpPr>
          <p:nvPr>
            <p:ph type="title"/>
          </p:nvPr>
        </p:nvSpPr>
        <p:spPr>
          <a:xfrm>
            <a:off x="1746630" y="774168"/>
            <a:ext cx="5668646" cy="733426"/>
          </a:xfrm>
          <a:prstGeom prst="rect">
            <a:avLst/>
          </a:prstGeom>
        </p:spPr>
        <p:txBody>
          <a:bodyPr/>
          <a:lstStyle/>
          <a:p>
            <a:pPr indent="12064" defTabSz="868680">
              <a:defRPr sz="4370" i="1" spc="-285">
                <a:latin typeface="Arial"/>
                <a:ea typeface="Arial"/>
                <a:cs typeface="Arial"/>
                <a:sym typeface="Arial"/>
              </a:defRPr>
            </a:pPr>
            <a:r>
              <a:t>Candida </a:t>
            </a:r>
            <a:r>
              <a:rPr spc="-95"/>
              <a:t>albicans</a:t>
            </a:r>
            <a:r>
              <a:rPr spc="95"/>
              <a:t> </a:t>
            </a:r>
            <a:r>
              <a:rPr sz="4180" i="0" spc="-95">
                <a:latin typeface="Comic Sans MS"/>
                <a:ea typeface="Comic Sans MS"/>
                <a:cs typeface="Comic Sans MS"/>
                <a:sym typeface="Comic Sans MS"/>
              </a:rPr>
              <a:t>Rash</a:t>
            </a:r>
          </a:p>
        </p:txBody>
      </p:sp>
      <p:sp>
        <p:nvSpPr>
          <p:cNvPr id="133" name="object 7"/>
          <p:cNvSpPr txBox="1"/>
          <p:nvPr/>
        </p:nvSpPr>
        <p:spPr>
          <a:xfrm>
            <a:off x="764539" y="2006549"/>
            <a:ext cx="5795647" cy="467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Satellite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lesions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(pustules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 contiguous areas of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skin)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4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 folds involved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marL="287020" marR="1994535" indent="182244">
              <a:lnSpc>
                <a:spcPct val="120000"/>
              </a:lnSpc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Miconazole</a:t>
            </a:r>
            <a:r>
              <a:rPr sz="2800" spc="-5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cream,  powder</a:t>
            </a:r>
          </a:p>
        </p:txBody>
      </p:sp>
      <p:grpSp>
        <p:nvGrpSpPr>
          <p:cNvPr id="140" name="object 8"/>
          <p:cNvGrpSpPr/>
          <p:nvPr/>
        </p:nvGrpSpPr>
        <p:grpSpPr>
          <a:xfrm>
            <a:off x="4781550" y="3257486"/>
            <a:ext cx="4152900" cy="3329052"/>
            <a:chOff x="0" y="0"/>
            <a:chExt cx="4152900" cy="3329051"/>
          </a:xfrm>
        </p:grpSpPr>
        <p:sp>
          <p:nvSpPr>
            <p:cNvPr id="134" name="object 9"/>
            <p:cNvSpPr/>
            <p:nvPr/>
          </p:nvSpPr>
          <p:spPr>
            <a:xfrm>
              <a:off x="19050" y="19177"/>
              <a:ext cx="4114800" cy="329082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object 10"/>
            <p:cNvSpPr/>
            <p:nvPr/>
          </p:nvSpPr>
          <p:spPr>
            <a:xfrm>
              <a:off x="0" y="0"/>
              <a:ext cx="4152900" cy="3329052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39" name="object 11"/>
            <p:cNvGrpSpPr/>
            <p:nvPr/>
          </p:nvGrpSpPr>
          <p:grpSpPr>
            <a:xfrm>
              <a:off x="1310385" y="89979"/>
              <a:ext cx="1604266" cy="2143761"/>
              <a:chOff x="0" y="0"/>
              <a:chExt cx="1604264" cy="2143759"/>
            </a:xfrm>
          </p:grpSpPr>
          <p:sp>
            <p:nvSpPr>
              <p:cNvPr id="136" name="Shape"/>
              <p:cNvSpPr/>
              <p:nvPr/>
            </p:nvSpPr>
            <p:spPr>
              <a:xfrm>
                <a:off x="0" y="1757933"/>
                <a:ext cx="461264" cy="385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717" y="1095"/>
                    </a:lnTo>
                    <a:lnTo>
                      <a:pt x="18668" y="2461"/>
                    </a:lnTo>
                    <a:lnTo>
                      <a:pt x="0" y="21060"/>
                    </a:lnTo>
                    <a:lnTo>
                      <a:pt x="381" y="21600"/>
                    </a:lnTo>
                    <a:lnTo>
                      <a:pt x="19046" y="3004"/>
                    </a:lnTo>
                    <a:lnTo>
                      <a:pt x="20000" y="4373"/>
                    </a:lnTo>
                    <a:lnTo>
                      <a:pt x="20866" y="20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Shape"/>
              <p:cNvSpPr/>
              <p:nvPr/>
            </p:nvSpPr>
            <p:spPr>
              <a:xfrm>
                <a:off x="232664" y="0"/>
                <a:ext cx="460757" cy="310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3"/>
                    </a:moveTo>
                    <a:lnTo>
                      <a:pt x="21267" y="0"/>
                    </a:lnTo>
                    <a:lnTo>
                      <a:pt x="2806" y="18287"/>
                    </a:lnTo>
                    <a:lnTo>
                      <a:pt x="1983" y="16452"/>
                    </a:lnTo>
                    <a:lnTo>
                      <a:pt x="0" y="21600"/>
                    </a:lnTo>
                    <a:lnTo>
                      <a:pt x="3965" y="20866"/>
                    </a:lnTo>
                    <a:lnTo>
                      <a:pt x="3357" y="19513"/>
                    </a:lnTo>
                    <a:lnTo>
                      <a:pt x="3137" y="19023"/>
                    </a:lnTo>
                    <a:lnTo>
                      <a:pt x="21600" y="743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Shape"/>
              <p:cNvSpPr/>
              <p:nvPr/>
            </p:nvSpPr>
            <p:spPr>
              <a:xfrm>
                <a:off x="1145032" y="75564"/>
                <a:ext cx="459233" cy="170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071"/>
                    </a:moveTo>
                    <a:lnTo>
                      <a:pt x="18769" y="12442"/>
                    </a:lnTo>
                    <a:lnTo>
                      <a:pt x="18296" y="16251"/>
                    </a:lnTo>
                    <a:lnTo>
                      <a:pt x="191" y="0"/>
                    </a:lnTo>
                    <a:lnTo>
                      <a:pt x="0" y="1513"/>
                    </a:lnTo>
                    <a:lnTo>
                      <a:pt x="18107" y="17777"/>
                    </a:lnTo>
                    <a:lnTo>
                      <a:pt x="17634" y="21600"/>
                    </a:lnTo>
                    <a:lnTo>
                      <a:pt x="21600" y="2007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object 2"/>
          <p:cNvGrpSpPr/>
          <p:nvPr/>
        </p:nvGrpSpPr>
        <p:grpSpPr>
          <a:xfrm>
            <a:off x="2680716" y="702563"/>
            <a:ext cx="3849625" cy="886969"/>
            <a:chOff x="0" y="0"/>
            <a:chExt cx="3849623" cy="886968"/>
          </a:xfrm>
        </p:grpSpPr>
        <p:sp>
          <p:nvSpPr>
            <p:cNvPr id="760" name="object 3"/>
            <p:cNvSpPr/>
            <p:nvPr/>
          </p:nvSpPr>
          <p:spPr>
            <a:xfrm>
              <a:off x="243839" y="121920"/>
              <a:ext cx="3360421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1" name="object 4"/>
            <p:cNvSpPr/>
            <p:nvPr/>
          </p:nvSpPr>
          <p:spPr>
            <a:xfrm>
              <a:off x="0" y="0"/>
              <a:ext cx="3849624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2" name="object 5"/>
            <p:cNvSpPr/>
            <p:nvPr/>
          </p:nvSpPr>
          <p:spPr>
            <a:xfrm>
              <a:off x="219709" y="97535"/>
              <a:ext cx="335750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64" name="object 6"/>
          <p:cNvSpPr txBox="1">
            <a:spLocks noGrp="1"/>
          </p:cNvSpPr>
          <p:nvPr>
            <p:ph type="title"/>
          </p:nvPr>
        </p:nvSpPr>
        <p:spPr>
          <a:xfrm>
            <a:off x="2980182" y="804418"/>
            <a:ext cx="320167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Oral </a:t>
            </a:r>
            <a:r>
              <a:rPr spc="0"/>
              <a:t>Thrush</a:t>
            </a:r>
          </a:p>
        </p:txBody>
      </p:sp>
      <p:sp>
        <p:nvSpPr>
          <p:cNvPr id="765" name="object 7"/>
          <p:cNvSpPr txBox="1"/>
          <p:nvPr/>
        </p:nvSpPr>
        <p:spPr>
          <a:xfrm>
            <a:off x="764539" y="2006549"/>
            <a:ext cx="7482842" cy="360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curd-like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plaques on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orobuccal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mucosa, extends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pharynx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sz="3200" spc="-5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severe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343534" marR="4991100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Adherent,  difficult</a:t>
            </a:r>
            <a:r>
              <a:rPr sz="3200" spc="-9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scrape</a:t>
            </a:r>
            <a:r>
              <a:rPr sz="3200" spc="-5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</a:t>
            </a:r>
          </a:p>
        </p:txBody>
      </p:sp>
      <p:grpSp>
        <p:nvGrpSpPr>
          <p:cNvPr id="768" name="object 8"/>
          <p:cNvGrpSpPr/>
          <p:nvPr/>
        </p:nvGrpSpPr>
        <p:grpSpPr>
          <a:xfrm>
            <a:off x="4095750" y="3028950"/>
            <a:ext cx="4838700" cy="3565525"/>
            <a:chOff x="0" y="0"/>
            <a:chExt cx="4838700" cy="3565525"/>
          </a:xfrm>
        </p:grpSpPr>
        <p:sp>
          <p:nvSpPr>
            <p:cNvPr id="766" name="object 9"/>
            <p:cNvSpPr/>
            <p:nvPr/>
          </p:nvSpPr>
          <p:spPr>
            <a:xfrm>
              <a:off x="19050" y="19050"/>
              <a:ext cx="4800600" cy="352742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7" name="object 10"/>
            <p:cNvSpPr/>
            <p:nvPr/>
          </p:nvSpPr>
          <p:spPr>
            <a:xfrm>
              <a:off x="0" y="0"/>
              <a:ext cx="4838700" cy="356552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object 2"/>
          <p:cNvGrpSpPr/>
          <p:nvPr/>
        </p:nvGrpSpPr>
        <p:grpSpPr>
          <a:xfrm>
            <a:off x="2680716" y="702563"/>
            <a:ext cx="3849625" cy="886969"/>
            <a:chOff x="0" y="0"/>
            <a:chExt cx="3849623" cy="886968"/>
          </a:xfrm>
        </p:grpSpPr>
        <p:sp>
          <p:nvSpPr>
            <p:cNvPr id="770" name="object 3"/>
            <p:cNvSpPr/>
            <p:nvPr/>
          </p:nvSpPr>
          <p:spPr>
            <a:xfrm>
              <a:off x="243839" y="121920"/>
              <a:ext cx="3360421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1" name="object 4"/>
            <p:cNvSpPr/>
            <p:nvPr/>
          </p:nvSpPr>
          <p:spPr>
            <a:xfrm>
              <a:off x="0" y="0"/>
              <a:ext cx="3849624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2" name="object 5"/>
            <p:cNvSpPr/>
            <p:nvPr/>
          </p:nvSpPr>
          <p:spPr>
            <a:xfrm>
              <a:off x="219709" y="97535"/>
              <a:ext cx="335750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74" name="object 6"/>
          <p:cNvSpPr txBox="1">
            <a:spLocks noGrp="1"/>
          </p:cNvSpPr>
          <p:nvPr>
            <p:ph type="title"/>
          </p:nvPr>
        </p:nvSpPr>
        <p:spPr>
          <a:xfrm>
            <a:off x="2980182" y="804418"/>
            <a:ext cx="320167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Oral </a:t>
            </a:r>
            <a:r>
              <a:rPr spc="0"/>
              <a:t>Thrush</a:t>
            </a:r>
          </a:p>
        </p:txBody>
      </p:sp>
      <p:sp>
        <p:nvSpPr>
          <p:cNvPr id="775" name="object 7"/>
          <p:cNvSpPr txBox="1"/>
          <p:nvPr/>
        </p:nvSpPr>
        <p:spPr>
          <a:xfrm>
            <a:off x="764539" y="2006549"/>
            <a:ext cx="407225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9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affect feeding</a:t>
            </a:r>
          </a:p>
        </p:txBody>
      </p:sp>
      <p:sp>
        <p:nvSpPr>
          <p:cNvPr id="776" name="object 8"/>
          <p:cNvSpPr txBox="1"/>
          <p:nvPr/>
        </p:nvSpPr>
        <p:spPr>
          <a:xfrm>
            <a:off x="764540" y="4933181"/>
            <a:ext cx="5692776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900"/>
              </a:spcBef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1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Miconazole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oral</a:t>
            </a:r>
            <a:r>
              <a:rPr sz="28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gel</a:t>
            </a:r>
            <a:endParaRPr sz="2800" spc="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689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Syrup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Nystatin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100 000U qds</a:t>
            </a:r>
          </a:p>
        </p:txBody>
      </p:sp>
      <p:grpSp>
        <p:nvGrpSpPr>
          <p:cNvPr id="779" name="object 9"/>
          <p:cNvGrpSpPr/>
          <p:nvPr/>
        </p:nvGrpSpPr>
        <p:grpSpPr>
          <a:xfrm>
            <a:off x="5657850" y="1733550"/>
            <a:ext cx="3181350" cy="4229100"/>
            <a:chOff x="0" y="0"/>
            <a:chExt cx="3181350" cy="4229100"/>
          </a:xfrm>
        </p:grpSpPr>
        <p:sp>
          <p:nvSpPr>
            <p:cNvPr id="777" name="object 10"/>
            <p:cNvSpPr/>
            <p:nvPr/>
          </p:nvSpPr>
          <p:spPr>
            <a:xfrm>
              <a:off x="19050" y="19050"/>
              <a:ext cx="3143250" cy="41910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8" name="object 11"/>
            <p:cNvSpPr/>
            <p:nvPr/>
          </p:nvSpPr>
          <p:spPr>
            <a:xfrm>
              <a:off x="0" y="0"/>
              <a:ext cx="3181350" cy="42291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" name="object 2"/>
          <p:cNvGrpSpPr/>
          <p:nvPr/>
        </p:nvGrpSpPr>
        <p:grpSpPr>
          <a:xfrm>
            <a:off x="2671572" y="702563"/>
            <a:ext cx="3851149" cy="886969"/>
            <a:chOff x="0" y="0"/>
            <a:chExt cx="3851147" cy="886968"/>
          </a:xfrm>
        </p:grpSpPr>
        <p:sp>
          <p:nvSpPr>
            <p:cNvPr id="781" name="object 3"/>
            <p:cNvSpPr/>
            <p:nvPr/>
          </p:nvSpPr>
          <p:spPr>
            <a:xfrm>
              <a:off x="243839" y="121920"/>
              <a:ext cx="3364992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2" name="object 4"/>
            <p:cNvSpPr/>
            <p:nvPr/>
          </p:nvSpPr>
          <p:spPr>
            <a:xfrm>
              <a:off x="0" y="0"/>
              <a:ext cx="38511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3" name="object 5"/>
            <p:cNvSpPr/>
            <p:nvPr/>
          </p:nvSpPr>
          <p:spPr>
            <a:xfrm>
              <a:off x="219328" y="97535"/>
              <a:ext cx="33623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85" name="object 6"/>
          <p:cNvSpPr txBox="1">
            <a:spLocks noGrp="1"/>
          </p:cNvSpPr>
          <p:nvPr>
            <p:ph type="title"/>
          </p:nvPr>
        </p:nvSpPr>
        <p:spPr>
          <a:xfrm>
            <a:off x="2970657" y="804418"/>
            <a:ext cx="320484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Natal</a:t>
            </a:r>
            <a:r>
              <a:rPr spc="-178"/>
              <a:t> </a:t>
            </a:r>
            <a:r>
              <a:t>Teeth</a:t>
            </a:r>
          </a:p>
        </p:txBody>
      </p:sp>
      <p:sp>
        <p:nvSpPr>
          <p:cNvPr id="786" name="object 7"/>
          <p:cNvSpPr txBox="1"/>
          <p:nvPr/>
        </p:nvSpPr>
        <p:spPr>
          <a:xfrm>
            <a:off x="764540" y="2006766"/>
            <a:ext cx="4707255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Erupted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teeth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lower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incisors</a:t>
            </a:r>
          </a:p>
        </p:txBody>
      </p:sp>
      <p:sp>
        <p:nvSpPr>
          <p:cNvPr id="787" name="object 8"/>
          <p:cNvSpPr txBox="1"/>
          <p:nvPr/>
        </p:nvSpPr>
        <p:spPr>
          <a:xfrm>
            <a:off x="739139" y="6020384"/>
            <a:ext cx="705040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def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(c.f. </a:t>
            </a:r>
            <a:r>
              <a:rPr spc="-5"/>
              <a:t>Neonatal teeth: Erupt </a:t>
            </a:r>
            <a:r>
              <a:t>during </a:t>
            </a:r>
            <a:r>
              <a:rPr spc="20"/>
              <a:t>1</a:t>
            </a:r>
            <a:r>
              <a:rPr sz="2700" spc="30" baseline="25525"/>
              <a:t>st</a:t>
            </a:r>
            <a:r>
              <a:rPr sz="2700" spc="555" baseline="25525"/>
              <a:t> </a:t>
            </a:r>
            <a:r>
              <a:rPr spc="-5"/>
              <a:t>mth)</a:t>
            </a:r>
          </a:p>
        </p:txBody>
      </p:sp>
      <p:grpSp>
        <p:nvGrpSpPr>
          <p:cNvPr id="790" name="object 9"/>
          <p:cNvGrpSpPr/>
          <p:nvPr/>
        </p:nvGrpSpPr>
        <p:grpSpPr>
          <a:xfrm>
            <a:off x="5086350" y="3105085"/>
            <a:ext cx="3695700" cy="2840103"/>
            <a:chOff x="0" y="0"/>
            <a:chExt cx="3695700" cy="2840102"/>
          </a:xfrm>
        </p:grpSpPr>
        <p:sp>
          <p:nvSpPr>
            <p:cNvPr id="788" name="object 10"/>
            <p:cNvSpPr/>
            <p:nvPr/>
          </p:nvSpPr>
          <p:spPr>
            <a:xfrm>
              <a:off x="19050" y="19050"/>
              <a:ext cx="3657600" cy="2802002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9" name="object 11"/>
            <p:cNvSpPr/>
            <p:nvPr/>
          </p:nvSpPr>
          <p:spPr>
            <a:xfrm>
              <a:off x="0" y="0"/>
              <a:ext cx="3695700" cy="2840103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93" name="object 12"/>
          <p:cNvGrpSpPr/>
          <p:nvPr/>
        </p:nvGrpSpPr>
        <p:grpSpPr>
          <a:xfrm>
            <a:off x="1733550" y="3181350"/>
            <a:ext cx="3162300" cy="2389253"/>
            <a:chOff x="0" y="0"/>
            <a:chExt cx="3162300" cy="2389251"/>
          </a:xfrm>
        </p:grpSpPr>
        <p:sp>
          <p:nvSpPr>
            <p:cNvPr id="791" name="object 13"/>
            <p:cNvSpPr/>
            <p:nvPr/>
          </p:nvSpPr>
          <p:spPr>
            <a:xfrm>
              <a:off x="19050" y="19049"/>
              <a:ext cx="3124200" cy="2351151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2" name="object 14"/>
            <p:cNvSpPr/>
            <p:nvPr/>
          </p:nvSpPr>
          <p:spPr>
            <a:xfrm>
              <a:off x="0" y="0"/>
              <a:ext cx="3162300" cy="2389252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object 2"/>
          <p:cNvGrpSpPr/>
          <p:nvPr/>
        </p:nvGrpSpPr>
        <p:grpSpPr>
          <a:xfrm>
            <a:off x="2679192" y="702563"/>
            <a:ext cx="3851149" cy="886969"/>
            <a:chOff x="0" y="0"/>
            <a:chExt cx="3851147" cy="886968"/>
          </a:xfrm>
        </p:grpSpPr>
        <p:sp>
          <p:nvSpPr>
            <p:cNvPr id="795" name="object 3"/>
            <p:cNvSpPr/>
            <p:nvPr/>
          </p:nvSpPr>
          <p:spPr>
            <a:xfrm>
              <a:off x="243839" y="121920"/>
              <a:ext cx="3364993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6" name="object 4"/>
            <p:cNvSpPr/>
            <p:nvPr/>
          </p:nvSpPr>
          <p:spPr>
            <a:xfrm>
              <a:off x="0" y="0"/>
              <a:ext cx="38511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7" name="object 5"/>
            <p:cNvSpPr/>
            <p:nvPr/>
          </p:nvSpPr>
          <p:spPr>
            <a:xfrm>
              <a:off x="219582" y="97535"/>
              <a:ext cx="33623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99" name="object 6"/>
          <p:cNvSpPr txBox="1">
            <a:spLocks noGrp="1"/>
          </p:cNvSpPr>
          <p:nvPr>
            <p:ph type="title"/>
          </p:nvPr>
        </p:nvSpPr>
        <p:spPr>
          <a:xfrm>
            <a:off x="2978656" y="804418"/>
            <a:ext cx="320484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Natal</a:t>
            </a:r>
            <a:r>
              <a:rPr spc="-178"/>
              <a:t> </a:t>
            </a:r>
            <a:r>
              <a:t>Teeth</a:t>
            </a:r>
          </a:p>
        </p:txBody>
      </p:sp>
      <p:sp>
        <p:nvSpPr>
          <p:cNvPr id="800" name="object 7"/>
          <p:cNvSpPr txBox="1"/>
          <p:nvPr/>
        </p:nvSpPr>
        <p:spPr>
          <a:xfrm>
            <a:off x="764539" y="2006281"/>
            <a:ext cx="7536182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Predeciduous teeth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(1/4000 births)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2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loose</a:t>
            </a:r>
            <a:endParaRPr sz="2800" spc="29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14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Roots absent or poorly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formed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tabLst>
                <a:tab pos="3835400" algn="l"/>
              </a:tabLst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29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Removed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</a:t>
            </a:r>
            <a:r>
              <a:rPr sz="2800" spc="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avoid	aspiration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True </a:t>
            </a:r>
            <a:r>
              <a:rPr sz="3200" spc="-5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deciduous teeth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(1/2000 births)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29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True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teeth that erupt</a:t>
            </a:r>
            <a:r>
              <a:rPr sz="2800" spc="-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</a:t>
            </a:r>
            <a:endParaRPr sz="2800" spc="4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70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extracted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object 2"/>
          <p:cNvGrpSpPr/>
          <p:nvPr/>
        </p:nvGrpSpPr>
        <p:grpSpPr>
          <a:xfrm>
            <a:off x="1903475" y="702563"/>
            <a:ext cx="5407153" cy="886969"/>
            <a:chOff x="0" y="0"/>
            <a:chExt cx="5407152" cy="886968"/>
          </a:xfrm>
        </p:grpSpPr>
        <p:sp>
          <p:nvSpPr>
            <p:cNvPr id="802" name="object 3"/>
            <p:cNvSpPr/>
            <p:nvPr/>
          </p:nvSpPr>
          <p:spPr>
            <a:xfrm>
              <a:off x="243840" y="121920"/>
              <a:ext cx="491794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3" name="object 4"/>
            <p:cNvSpPr/>
            <p:nvPr/>
          </p:nvSpPr>
          <p:spPr>
            <a:xfrm>
              <a:off x="0" y="0"/>
              <a:ext cx="540715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4" name="object 5"/>
            <p:cNvSpPr/>
            <p:nvPr/>
          </p:nvSpPr>
          <p:spPr>
            <a:xfrm>
              <a:off x="220599" y="97535"/>
              <a:ext cx="49149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06" name="object 6"/>
          <p:cNvSpPr txBox="1">
            <a:spLocks noGrp="1"/>
          </p:cNvSpPr>
          <p:nvPr>
            <p:ph type="title"/>
          </p:nvPr>
        </p:nvSpPr>
        <p:spPr>
          <a:xfrm>
            <a:off x="2202307" y="804418"/>
            <a:ext cx="475869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Facial </a:t>
            </a:r>
            <a:r>
              <a:rPr spc="-89"/>
              <a:t>Nerve </a:t>
            </a:r>
            <a:r>
              <a:t>Palsy</a:t>
            </a:r>
          </a:p>
        </p:txBody>
      </p:sp>
      <p:sp>
        <p:nvSpPr>
          <p:cNvPr id="807" name="object 7"/>
          <p:cNvSpPr txBox="1"/>
          <p:nvPr/>
        </p:nvSpPr>
        <p:spPr>
          <a:xfrm>
            <a:off x="764539" y="2006765"/>
            <a:ext cx="6977382" cy="42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 trauma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Lower motor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neuron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lesion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Varying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severity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080" indent="-331469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Difficulty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sucking,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drooling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affected</a:t>
            </a:r>
            <a:r>
              <a:rPr sz="3200" spc="-5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side</a:t>
            </a:r>
            <a:endParaRPr sz="3200" spc="-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15240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resolve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spontaneously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within  weeks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object 2"/>
          <p:cNvGrpSpPr/>
          <p:nvPr/>
        </p:nvGrpSpPr>
        <p:grpSpPr>
          <a:xfrm>
            <a:off x="5623559" y="6134100"/>
            <a:ext cx="2945892" cy="505966"/>
            <a:chOff x="0" y="0"/>
            <a:chExt cx="2945891" cy="505965"/>
          </a:xfrm>
        </p:grpSpPr>
        <p:sp>
          <p:nvSpPr>
            <p:cNvPr id="809" name="object 3"/>
            <p:cNvSpPr/>
            <p:nvPr/>
          </p:nvSpPr>
          <p:spPr>
            <a:xfrm>
              <a:off x="89916" y="45718"/>
              <a:ext cx="2767584" cy="46024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0" name="object 4"/>
            <p:cNvSpPr/>
            <p:nvPr/>
          </p:nvSpPr>
          <p:spPr>
            <a:xfrm>
              <a:off x="0" y="0"/>
              <a:ext cx="2945892" cy="460246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1" name="object 5"/>
            <p:cNvSpPr/>
            <p:nvPr/>
          </p:nvSpPr>
          <p:spPr>
            <a:xfrm>
              <a:off x="66040" y="22224"/>
              <a:ext cx="2763903" cy="4572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13" name="object 6"/>
          <p:cNvSpPr txBox="1"/>
          <p:nvPr/>
        </p:nvSpPr>
        <p:spPr>
          <a:xfrm>
            <a:off x="5771134" y="6188049"/>
            <a:ext cx="260413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spc="-5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Facial </a:t>
            </a:r>
            <a:r>
              <a:rPr spc="0"/>
              <a:t>Nerve</a:t>
            </a:r>
            <a:r>
              <a:rPr spc="-75"/>
              <a:t> </a:t>
            </a:r>
            <a:r>
              <a:t>Palsy</a:t>
            </a:r>
          </a:p>
        </p:txBody>
      </p:sp>
      <p:grpSp>
        <p:nvGrpSpPr>
          <p:cNvPr id="816" name="object 7"/>
          <p:cNvGrpSpPr/>
          <p:nvPr/>
        </p:nvGrpSpPr>
        <p:grpSpPr>
          <a:xfrm>
            <a:off x="339725" y="590550"/>
            <a:ext cx="4191000" cy="5295900"/>
            <a:chOff x="0" y="0"/>
            <a:chExt cx="4191000" cy="5295900"/>
          </a:xfrm>
        </p:grpSpPr>
        <p:sp>
          <p:nvSpPr>
            <p:cNvPr id="814" name="object 8"/>
            <p:cNvSpPr/>
            <p:nvPr/>
          </p:nvSpPr>
          <p:spPr>
            <a:xfrm>
              <a:off x="19050" y="19050"/>
              <a:ext cx="4152900" cy="52578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5" name="object 9"/>
            <p:cNvSpPr/>
            <p:nvPr/>
          </p:nvSpPr>
          <p:spPr>
            <a:xfrm>
              <a:off x="0" y="0"/>
              <a:ext cx="4191000" cy="52959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19" name="object 10"/>
          <p:cNvGrpSpPr/>
          <p:nvPr/>
        </p:nvGrpSpPr>
        <p:grpSpPr>
          <a:xfrm>
            <a:off x="4614926" y="590550"/>
            <a:ext cx="4259199" cy="5295900"/>
            <a:chOff x="0" y="0"/>
            <a:chExt cx="4259198" cy="5295900"/>
          </a:xfrm>
        </p:grpSpPr>
        <p:sp>
          <p:nvSpPr>
            <p:cNvPr id="817" name="object 11"/>
            <p:cNvSpPr/>
            <p:nvPr/>
          </p:nvSpPr>
          <p:spPr>
            <a:xfrm>
              <a:off x="19049" y="19050"/>
              <a:ext cx="4221100" cy="5257800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8" name="object 12"/>
            <p:cNvSpPr/>
            <p:nvPr/>
          </p:nvSpPr>
          <p:spPr>
            <a:xfrm>
              <a:off x="0" y="0"/>
              <a:ext cx="4259199" cy="52959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object 2"/>
          <p:cNvGrpSpPr/>
          <p:nvPr/>
        </p:nvGrpSpPr>
        <p:grpSpPr>
          <a:xfrm>
            <a:off x="1165859" y="1991866"/>
            <a:ext cx="6914390" cy="1359409"/>
            <a:chOff x="0" y="0"/>
            <a:chExt cx="6914388" cy="1359407"/>
          </a:xfrm>
        </p:grpSpPr>
        <p:sp>
          <p:nvSpPr>
            <p:cNvPr id="821" name="object 3"/>
            <p:cNvSpPr/>
            <p:nvPr/>
          </p:nvSpPr>
          <p:spPr>
            <a:xfrm>
              <a:off x="445008" y="242315"/>
              <a:ext cx="5998464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2" name="object 4"/>
            <p:cNvSpPr/>
            <p:nvPr/>
          </p:nvSpPr>
          <p:spPr>
            <a:xfrm>
              <a:off x="25907" y="25907"/>
              <a:ext cx="6888482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3" name="object 5"/>
            <p:cNvSpPr/>
            <p:nvPr/>
          </p:nvSpPr>
          <p:spPr>
            <a:xfrm>
              <a:off x="421640" y="217931"/>
              <a:ext cx="5994401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4" name="object 6"/>
            <p:cNvSpPr/>
            <p:nvPr/>
          </p:nvSpPr>
          <p:spPr>
            <a:xfrm>
              <a:off x="0" y="0"/>
              <a:ext cx="6888481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object 7"/>
          <p:cNvSpPr txBox="1">
            <a:spLocks noGrp="1"/>
          </p:cNvSpPr>
          <p:nvPr>
            <p:ph type="title"/>
          </p:nvPr>
        </p:nvSpPr>
        <p:spPr>
          <a:xfrm>
            <a:off x="1668526" y="2200478"/>
            <a:ext cx="5838191" cy="1031876"/>
          </a:xfrm>
          <a:prstGeom prst="rect">
            <a:avLst/>
          </a:prstGeom>
        </p:spPr>
        <p:txBody>
          <a:bodyPr/>
          <a:lstStyle/>
          <a:p>
            <a:pPr indent="11175" defTabSz="804672">
              <a:defRPr sz="5808" b="1">
                <a:solidFill>
                  <a:srgbClr val="3333CC"/>
                </a:solidFill>
              </a:defRPr>
            </a:pPr>
            <a:r>
              <a:t>Umbilical</a:t>
            </a:r>
            <a:r>
              <a:rPr spc="-176"/>
              <a:t> </a:t>
            </a:r>
            <a:r>
              <a:t>Cord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object 2"/>
          <p:cNvGrpSpPr/>
          <p:nvPr/>
        </p:nvGrpSpPr>
        <p:grpSpPr>
          <a:xfrm>
            <a:off x="2386583" y="702563"/>
            <a:ext cx="4436365" cy="886969"/>
            <a:chOff x="0" y="0"/>
            <a:chExt cx="4436364" cy="886968"/>
          </a:xfrm>
        </p:grpSpPr>
        <p:sp>
          <p:nvSpPr>
            <p:cNvPr id="828" name="object 3"/>
            <p:cNvSpPr/>
            <p:nvPr/>
          </p:nvSpPr>
          <p:spPr>
            <a:xfrm>
              <a:off x="243839" y="121920"/>
              <a:ext cx="395021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9" name="object 4"/>
            <p:cNvSpPr/>
            <p:nvPr/>
          </p:nvSpPr>
          <p:spPr>
            <a:xfrm>
              <a:off x="0" y="0"/>
              <a:ext cx="443636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0" name="object 5"/>
            <p:cNvSpPr/>
            <p:nvPr/>
          </p:nvSpPr>
          <p:spPr>
            <a:xfrm>
              <a:off x="220091" y="97535"/>
              <a:ext cx="39465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32" name="object 6"/>
          <p:cNvSpPr txBox="1"/>
          <p:nvPr/>
        </p:nvSpPr>
        <p:spPr>
          <a:xfrm>
            <a:off x="2686556" y="817752"/>
            <a:ext cx="378968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Umbilical</a:t>
            </a:r>
            <a:r>
              <a:rPr spc="-120"/>
              <a:t> </a:t>
            </a:r>
            <a:r>
              <a:t>Cord</a:t>
            </a:r>
          </a:p>
        </p:txBody>
      </p:sp>
      <p:sp>
        <p:nvSpPr>
          <p:cNvPr id="833" name="object 7"/>
          <p:cNvSpPr txBox="1"/>
          <p:nvPr/>
        </p:nvSpPr>
        <p:spPr>
          <a:xfrm>
            <a:off x="764539" y="2006549"/>
            <a:ext cx="7571107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Routine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care: Clean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alcohol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 base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cord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(where it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attaches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skin), exposure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dry</a:t>
            </a:r>
            <a:r>
              <a:rPr sz="3200" spc="-3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cord</a:t>
            </a:r>
          </a:p>
        </p:txBody>
      </p:sp>
      <p:grpSp>
        <p:nvGrpSpPr>
          <p:cNvPr id="836" name="object 8"/>
          <p:cNvGrpSpPr/>
          <p:nvPr/>
        </p:nvGrpSpPr>
        <p:grpSpPr>
          <a:xfrm>
            <a:off x="3790950" y="3630612"/>
            <a:ext cx="5143500" cy="3019426"/>
            <a:chOff x="0" y="0"/>
            <a:chExt cx="5143500" cy="3019425"/>
          </a:xfrm>
        </p:grpSpPr>
        <p:sp>
          <p:nvSpPr>
            <p:cNvPr id="834" name="object 9"/>
            <p:cNvSpPr/>
            <p:nvPr/>
          </p:nvSpPr>
          <p:spPr>
            <a:xfrm>
              <a:off x="19050" y="19050"/>
              <a:ext cx="5105400" cy="298132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5" name="object 10"/>
            <p:cNvSpPr/>
            <p:nvPr/>
          </p:nvSpPr>
          <p:spPr>
            <a:xfrm>
              <a:off x="0" y="0"/>
              <a:ext cx="5143500" cy="301942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object 2"/>
          <p:cNvGrpSpPr/>
          <p:nvPr/>
        </p:nvGrpSpPr>
        <p:grpSpPr>
          <a:xfrm>
            <a:off x="2386583" y="702563"/>
            <a:ext cx="4436365" cy="886969"/>
            <a:chOff x="0" y="0"/>
            <a:chExt cx="4436364" cy="886968"/>
          </a:xfrm>
        </p:grpSpPr>
        <p:sp>
          <p:nvSpPr>
            <p:cNvPr id="838" name="object 3"/>
            <p:cNvSpPr/>
            <p:nvPr/>
          </p:nvSpPr>
          <p:spPr>
            <a:xfrm>
              <a:off x="243839" y="121920"/>
              <a:ext cx="395021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9" name="object 4"/>
            <p:cNvSpPr/>
            <p:nvPr/>
          </p:nvSpPr>
          <p:spPr>
            <a:xfrm>
              <a:off x="0" y="0"/>
              <a:ext cx="443636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0" name="object 5"/>
            <p:cNvSpPr/>
            <p:nvPr/>
          </p:nvSpPr>
          <p:spPr>
            <a:xfrm>
              <a:off x="220091" y="97535"/>
              <a:ext cx="39465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42" name="object 6"/>
          <p:cNvSpPr txBox="1">
            <a:spLocks noGrp="1"/>
          </p:cNvSpPr>
          <p:nvPr>
            <p:ph type="title"/>
          </p:nvPr>
        </p:nvSpPr>
        <p:spPr>
          <a:xfrm>
            <a:off x="2686556" y="804418"/>
            <a:ext cx="378968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Umbilical</a:t>
            </a:r>
            <a:r>
              <a:rPr spc="-178"/>
              <a:t> </a:t>
            </a:r>
            <a:r>
              <a:t>Cord</a:t>
            </a:r>
          </a:p>
        </p:txBody>
      </p:sp>
      <p:sp>
        <p:nvSpPr>
          <p:cNvPr id="843" name="object 7"/>
          <p:cNvSpPr txBox="1"/>
          <p:nvPr/>
        </p:nvSpPr>
        <p:spPr>
          <a:xfrm>
            <a:off x="764539" y="2006548"/>
            <a:ext cx="6924042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separates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1wk after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 (mean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7-14dys)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Delayed separation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(&gt; 14dys)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689609" indent="182244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Neutrophil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function/chemotactic  defects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6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Bacterial infection</a:t>
            </a:r>
          </a:p>
        </p:txBody>
      </p:sp>
      <p:grpSp>
        <p:nvGrpSpPr>
          <p:cNvPr id="846" name="object 8"/>
          <p:cNvGrpSpPr/>
          <p:nvPr/>
        </p:nvGrpSpPr>
        <p:grpSpPr>
          <a:xfrm>
            <a:off x="5772150" y="4171948"/>
            <a:ext cx="3086100" cy="2584450"/>
            <a:chOff x="0" y="0"/>
            <a:chExt cx="3086100" cy="2584449"/>
          </a:xfrm>
        </p:grpSpPr>
        <p:sp>
          <p:nvSpPr>
            <p:cNvPr id="844" name="object 9"/>
            <p:cNvSpPr/>
            <p:nvPr/>
          </p:nvSpPr>
          <p:spPr>
            <a:xfrm>
              <a:off x="19050" y="19050"/>
              <a:ext cx="3048000" cy="2546351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5" name="object 10"/>
            <p:cNvSpPr/>
            <p:nvPr/>
          </p:nvSpPr>
          <p:spPr>
            <a:xfrm>
              <a:off x="0" y="0"/>
              <a:ext cx="3086100" cy="258445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object 2"/>
          <p:cNvGrpSpPr/>
          <p:nvPr/>
        </p:nvGrpSpPr>
        <p:grpSpPr>
          <a:xfrm>
            <a:off x="2154934" y="702563"/>
            <a:ext cx="4902708" cy="886969"/>
            <a:chOff x="0" y="0"/>
            <a:chExt cx="4902706" cy="886968"/>
          </a:xfrm>
        </p:grpSpPr>
        <p:sp>
          <p:nvSpPr>
            <p:cNvPr id="848" name="object 3"/>
            <p:cNvSpPr/>
            <p:nvPr/>
          </p:nvSpPr>
          <p:spPr>
            <a:xfrm>
              <a:off x="243840" y="121920"/>
              <a:ext cx="441502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9" name="object 4"/>
            <p:cNvSpPr/>
            <p:nvPr/>
          </p:nvSpPr>
          <p:spPr>
            <a:xfrm>
              <a:off x="0" y="0"/>
              <a:ext cx="4902707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0" name="object 5"/>
            <p:cNvSpPr/>
            <p:nvPr/>
          </p:nvSpPr>
          <p:spPr>
            <a:xfrm>
              <a:off x="219963" y="97535"/>
              <a:ext cx="4411727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52" name="object 6"/>
          <p:cNvSpPr txBox="1">
            <a:spLocks noGrp="1"/>
          </p:cNvSpPr>
          <p:nvPr>
            <p:ph type="title"/>
          </p:nvPr>
        </p:nvSpPr>
        <p:spPr>
          <a:xfrm>
            <a:off x="2454655" y="804418"/>
            <a:ext cx="4253230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Umbilical</a:t>
            </a:r>
            <a:r>
              <a:rPr spc="-178"/>
              <a:t> </a:t>
            </a:r>
            <a:r>
              <a:rPr spc="-89"/>
              <a:t>Sepsis</a:t>
            </a:r>
          </a:p>
        </p:txBody>
      </p:sp>
      <p:sp>
        <p:nvSpPr>
          <p:cNvPr id="853" name="object 7"/>
          <p:cNvSpPr txBox="1"/>
          <p:nvPr/>
        </p:nvSpPr>
        <p:spPr>
          <a:xfrm>
            <a:off x="764539" y="1908976"/>
            <a:ext cx="4672967" cy="257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Periumbilical erythema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</a:t>
            </a:r>
            <a:r>
              <a:rPr sz="32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induration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Purulent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discharge</a:t>
            </a:r>
          </a:p>
        </p:txBody>
      </p:sp>
      <p:grpSp>
        <p:nvGrpSpPr>
          <p:cNvPr id="856" name="object 8"/>
          <p:cNvGrpSpPr/>
          <p:nvPr/>
        </p:nvGrpSpPr>
        <p:grpSpPr>
          <a:xfrm>
            <a:off x="5907151" y="1962150"/>
            <a:ext cx="2940051" cy="4686300"/>
            <a:chOff x="0" y="0"/>
            <a:chExt cx="2940050" cy="4686300"/>
          </a:xfrm>
        </p:grpSpPr>
        <p:sp>
          <p:nvSpPr>
            <p:cNvPr id="854" name="object 9"/>
            <p:cNvSpPr/>
            <p:nvPr/>
          </p:nvSpPr>
          <p:spPr>
            <a:xfrm>
              <a:off x="19050" y="19050"/>
              <a:ext cx="2901950" cy="46482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5" name="object 10"/>
            <p:cNvSpPr/>
            <p:nvPr/>
          </p:nvSpPr>
          <p:spPr>
            <a:xfrm>
              <a:off x="0" y="0"/>
              <a:ext cx="2940050" cy="46863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object 2"/>
          <p:cNvGrpSpPr/>
          <p:nvPr/>
        </p:nvGrpSpPr>
        <p:grpSpPr>
          <a:xfrm>
            <a:off x="1315210" y="702563"/>
            <a:ext cx="6566917" cy="886969"/>
            <a:chOff x="0" y="0"/>
            <a:chExt cx="6566915" cy="886968"/>
          </a:xfrm>
        </p:grpSpPr>
        <p:sp>
          <p:nvSpPr>
            <p:cNvPr id="142" name="object 3"/>
            <p:cNvSpPr/>
            <p:nvPr/>
          </p:nvSpPr>
          <p:spPr>
            <a:xfrm>
              <a:off x="243840" y="121920"/>
              <a:ext cx="6077712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object 4"/>
            <p:cNvSpPr/>
            <p:nvPr/>
          </p:nvSpPr>
          <p:spPr>
            <a:xfrm>
              <a:off x="0" y="0"/>
              <a:ext cx="6566916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object 5"/>
            <p:cNvSpPr/>
            <p:nvPr/>
          </p:nvSpPr>
          <p:spPr>
            <a:xfrm>
              <a:off x="219964" y="97535"/>
              <a:ext cx="6075299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6" name="object 6"/>
          <p:cNvSpPr txBox="1">
            <a:spLocks noGrp="1"/>
          </p:cNvSpPr>
          <p:nvPr>
            <p:ph type="title"/>
          </p:nvPr>
        </p:nvSpPr>
        <p:spPr>
          <a:xfrm>
            <a:off x="1614676" y="774168"/>
            <a:ext cx="5915662" cy="733426"/>
          </a:xfrm>
          <a:prstGeom prst="rect">
            <a:avLst/>
          </a:prstGeom>
        </p:spPr>
        <p:txBody>
          <a:bodyPr/>
          <a:lstStyle/>
          <a:p>
            <a:pPr indent="12700">
              <a:defRPr sz="4600" i="1" spc="-100">
                <a:latin typeface="Arial"/>
                <a:ea typeface="Arial"/>
                <a:cs typeface="Arial"/>
                <a:sym typeface="Arial"/>
              </a:defRPr>
            </a:pPr>
            <a:r>
              <a:t>Staphylococcus </a:t>
            </a:r>
            <a:r>
              <a:rPr spc="-200"/>
              <a:t>aureus</a:t>
            </a:r>
          </a:p>
        </p:txBody>
      </p:sp>
      <p:sp>
        <p:nvSpPr>
          <p:cNvPr id="147" name="object 7"/>
          <p:cNvSpPr txBox="1"/>
          <p:nvPr/>
        </p:nvSpPr>
        <p:spPr>
          <a:xfrm>
            <a:off x="764539" y="2006549"/>
            <a:ext cx="7798436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Staphylococcal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pustulosis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Bullous Impetigo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3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Staphylococcal Scalded Skin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Syndrome</a:t>
            </a: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object 2"/>
          <p:cNvGrpSpPr/>
          <p:nvPr/>
        </p:nvGrpSpPr>
        <p:grpSpPr>
          <a:xfrm>
            <a:off x="2154934" y="702563"/>
            <a:ext cx="4902708" cy="886969"/>
            <a:chOff x="0" y="0"/>
            <a:chExt cx="4902706" cy="886968"/>
          </a:xfrm>
        </p:grpSpPr>
        <p:sp>
          <p:nvSpPr>
            <p:cNvPr id="858" name="object 3"/>
            <p:cNvSpPr/>
            <p:nvPr/>
          </p:nvSpPr>
          <p:spPr>
            <a:xfrm>
              <a:off x="243840" y="121920"/>
              <a:ext cx="441502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9" name="object 4"/>
            <p:cNvSpPr/>
            <p:nvPr/>
          </p:nvSpPr>
          <p:spPr>
            <a:xfrm>
              <a:off x="0" y="0"/>
              <a:ext cx="4902707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0" name="object 5"/>
            <p:cNvSpPr/>
            <p:nvPr/>
          </p:nvSpPr>
          <p:spPr>
            <a:xfrm>
              <a:off x="219963" y="97535"/>
              <a:ext cx="4411727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62" name="object 6"/>
          <p:cNvSpPr txBox="1">
            <a:spLocks noGrp="1"/>
          </p:cNvSpPr>
          <p:nvPr>
            <p:ph type="title"/>
          </p:nvPr>
        </p:nvSpPr>
        <p:spPr>
          <a:xfrm>
            <a:off x="2454655" y="804418"/>
            <a:ext cx="4253230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Umbilical</a:t>
            </a:r>
            <a:r>
              <a:rPr spc="-178"/>
              <a:t> </a:t>
            </a:r>
            <a:r>
              <a:rPr spc="-89"/>
              <a:t>Sepsis</a:t>
            </a:r>
          </a:p>
        </p:txBody>
      </p:sp>
      <p:sp>
        <p:nvSpPr>
          <p:cNvPr id="863" name="object 7"/>
          <p:cNvSpPr txBox="1"/>
          <p:nvPr/>
        </p:nvSpPr>
        <p:spPr>
          <a:xfrm>
            <a:off x="764540" y="2006549"/>
            <a:ext cx="7429501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14605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Risk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haematogenous spread,  extension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liver, portal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vein  phlebitis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 later portal</a:t>
            </a:r>
            <a:r>
              <a:rPr sz="3200" spc="-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hypertension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2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Prompt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parenteral antibacterial</a:t>
            </a:r>
            <a:r>
              <a:rPr sz="2800" spc="7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therapy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object 2"/>
          <p:cNvGrpSpPr/>
          <p:nvPr/>
        </p:nvGrpSpPr>
        <p:grpSpPr>
          <a:xfrm>
            <a:off x="1659634" y="702563"/>
            <a:ext cx="5894833" cy="886969"/>
            <a:chOff x="0" y="0"/>
            <a:chExt cx="5894832" cy="886968"/>
          </a:xfrm>
        </p:grpSpPr>
        <p:sp>
          <p:nvSpPr>
            <p:cNvPr id="865" name="object 3"/>
            <p:cNvSpPr/>
            <p:nvPr/>
          </p:nvSpPr>
          <p:spPr>
            <a:xfrm>
              <a:off x="245363" y="121920"/>
              <a:ext cx="5404106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6" name="object 4"/>
            <p:cNvSpPr/>
            <p:nvPr/>
          </p:nvSpPr>
          <p:spPr>
            <a:xfrm>
              <a:off x="0" y="0"/>
              <a:ext cx="589483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7" name="object 5"/>
            <p:cNvSpPr/>
            <p:nvPr/>
          </p:nvSpPr>
          <p:spPr>
            <a:xfrm>
              <a:off x="221615" y="97535"/>
              <a:ext cx="54006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69" name="object 6"/>
          <p:cNvSpPr txBox="1">
            <a:spLocks noGrp="1"/>
          </p:cNvSpPr>
          <p:nvPr>
            <p:ph type="title"/>
          </p:nvPr>
        </p:nvSpPr>
        <p:spPr>
          <a:xfrm>
            <a:off x="1959355" y="804418"/>
            <a:ext cx="524827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Umbilical</a:t>
            </a:r>
            <a:r>
              <a:rPr spc="-178"/>
              <a:t> </a:t>
            </a:r>
            <a:r>
              <a:t>Granuloma</a:t>
            </a:r>
          </a:p>
        </p:txBody>
      </p:sp>
      <p:sp>
        <p:nvSpPr>
          <p:cNvPr id="870" name="object 7"/>
          <p:cNvSpPr txBox="1"/>
          <p:nvPr/>
        </p:nvSpPr>
        <p:spPr>
          <a:xfrm>
            <a:off x="764540" y="2006765"/>
            <a:ext cx="5297805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Granulation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tissue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2068829" indent="-331469">
              <a:lnSpc>
                <a:spcPts val="4600"/>
              </a:lnSpc>
              <a:spcBef>
                <a:spcPts val="2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Soft, granular,  dull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or</a:t>
            </a:r>
            <a:r>
              <a:rPr sz="3200" spc="-1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pink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4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Seropurulent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55600">
              <a:spcBef>
                <a:spcPts val="700"/>
              </a:spcBef>
              <a:def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secretion</a:t>
            </a:r>
          </a:p>
        </p:txBody>
      </p:sp>
      <p:grpSp>
        <p:nvGrpSpPr>
          <p:cNvPr id="873" name="object 8"/>
          <p:cNvGrpSpPr/>
          <p:nvPr/>
        </p:nvGrpSpPr>
        <p:grpSpPr>
          <a:xfrm>
            <a:off x="4019550" y="3333686"/>
            <a:ext cx="4914900" cy="3243328"/>
            <a:chOff x="0" y="0"/>
            <a:chExt cx="4914900" cy="3243327"/>
          </a:xfrm>
        </p:grpSpPr>
        <p:sp>
          <p:nvSpPr>
            <p:cNvPr id="871" name="object 9"/>
            <p:cNvSpPr/>
            <p:nvPr/>
          </p:nvSpPr>
          <p:spPr>
            <a:xfrm>
              <a:off x="19050" y="19050"/>
              <a:ext cx="4876800" cy="3205227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2" name="object 10"/>
            <p:cNvSpPr/>
            <p:nvPr/>
          </p:nvSpPr>
          <p:spPr>
            <a:xfrm>
              <a:off x="0" y="0"/>
              <a:ext cx="4914900" cy="3243328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object 2"/>
          <p:cNvGrpSpPr/>
          <p:nvPr/>
        </p:nvGrpSpPr>
        <p:grpSpPr>
          <a:xfrm>
            <a:off x="1659634" y="702563"/>
            <a:ext cx="5894833" cy="886969"/>
            <a:chOff x="0" y="0"/>
            <a:chExt cx="5894832" cy="886968"/>
          </a:xfrm>
        </p:grpSpPr>
        <p:sp>
          <p:nvSpPr>
            <p:cNvPr id="875" name="object 3"/>
            <p:cNvSpPr/>
            <p:nvPr/>
          </p:nvSpPr>
          <p:spPr>
            <a:xfrm>
              <a:off x="245363" y="121920"/>
              <a:ext cx="5404106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6" name="object 4"/>
            <p:cNvSpPr/>
            <p:nvPr/>
          </p:nvSpPr>
          <p:spPr>
            <a:xfrm>
              <a:off x="0" y="0"/>
              <a:ext cx="5894833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7" name="object 5"/>
            <p:cNvSpPr/>
            <p:nvPr/>
          </p:nvSpPr>
          <p:spPr>
            <a:xfrm>
              <a:off x="221615" y="97535"/>
              <a:ext cx="54006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79" name="object 6"/>
          <p:cNvSpPr txBox="1">
            <a:spLocks noGrp="1"/>
          </p:cNvSpPr>
          <p:nvPr>
            <p:ph type="title"/>
          </p:nvPr>
        </p:nvSpPr>
        <p:spPr>
          <a:xfrm>
            <a:off x="1959355" y="804418"/>
            <a:ext cx="5248276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Umbilical</a:t>
            </a:r>
            <a:r>
              <a:rPr spc="-178"/>
              <a:t> </a:t>
            </a:r>
            <a:r>
              <a:t>Granuloma</a:t>
            </a:r>
          </a:p>
        </p:txBody>
      </p:sp>
      <p:sp>
        <p:nvSpPr>
          <p:cNvPr id="880" name="object 7"/>
          <p:cNvSpPr txBox="1"/>
          <p:nvPr/>
        </p:nvSpPr>
        <p:spPr>
          <a:xfrm>
            <a:off x="764539" y="2006549"/>
            <a:ext cx="7469507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Differentiate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gastric/intestinal  mucosa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Cauterisation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silver</a:t>
            </a:r>
            <a:r>
              <a:rPr sz="2800" spc="6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nitrate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7020" marR="260984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61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Repeat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intervals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several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dys until  base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</a:t>
            </a:r>
            <a:r>
              <a:rPr sz="2800" spc="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dry</a:t>
            </a: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object 2"/>
          <p:cNvGrpSpPr/>
          <p:nvPr/>
        </p:nvGrpSpPr>
        <p:grpSpPr>
          <a:xfrm>
            <a:off x="2336292" y="702563"/>
            <a:ext cx="4536949" cy="886969"/>
            <a:chOff x="0" y="0"/>
            <a:chExt cx="4536947" cy="886968"/>
          </a:xfrm>
        </p:grpSpPr>
        <p:sp>
          <p:nvSpPr>
            <p:cNvPr id="882" name="object 3"/>
            <p:cNvSpPr/>
            <p:nvPr/>
          </p:nvSpPr>
          <p:spPr>
            <a:xfrm>
              <a:off x="245363" y="121920"/>
              <a:ext cx="404774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3" name="object 4"/>
            <p:cNvSpPr/>
            <p:nvPr/>
          </p:nvSpPr>
          <p:spPr>
            <a:xfrm>
              <a:off x="0" y="0"/>
              <a:ext cx="45369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4" name="object 5"/>
            <p:cNvSpPr/>
            <p:nvPr/>
          </p:nvSpPr>
          <p:spPr>
            <a:xfrm>
              <a:off x="221233" y="97535"/>
              <a:ext cx="40449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86" name="object 6"/>
          <p:cNvSpPr txBox="1">
            <a:spLocks noGrp="1"/>
          </p:cNvSpPr>
          <p:nvPr>
            <p:ph type="title"/>
          </p:nvPr>
        </p:nvSpPr>
        <p:spPr>
          <a:xfrm>
            <a:off x="2635756" y="804418"/>
            <a:ext cx="389001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Umbilical</a:t>
            </a:r>
            <a:r>
              <a:rPr spc="-178"/>
              <a:t> </a:t>
            </a:r>
            <a:r>
              <a:t>Polyp</a:t>
            </a:r>
          </a:p>
        </p:txBody>
      </p:sp>
      <p:sp>
        <p:nvSpPr>
          <p:cNvPr id="887" name="object 7"/>
          <p:cNvSpPr txBox="1"/>
          <p:nvPr/>
        </p:nvSpPr>
        <p:spPr>
          <a:xfrm>
            <a:off x="764539" y="2006765"/>
            <a:ext cx="7244717" cy="44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Rare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Remnant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vitelline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duct </a:t>
            </a:r>
            <a:r>
              <a:rPr sz="32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urachus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4416425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Firm &amp;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bright red  (intestinal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urinary</a:t>
            </a:r>
            <a:r>
              <a:rPr sz="3200" spc="-9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tract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mucosa)</a:t>
            </a:r>
          </a:p>
        </p:txBody>
      </p:sp>
      <p:grpSp>
        <p:nvGrpSpPr>
          <p:cNvPr id="890" name="object 8"/>
          <p:cNvGrpSpPr/>
          <p:nvPr/>
        </p:nvGrpSpPr>
        <p:grpSpPr>
          <a:xfrm>
            <a:off x="3943350" y="3181286"/>
            <a:ext cx="4991100" cy="3471927"/>
            <a:chOff x="0" y="0"/>
            <a:chExt cx="4991100" cy="3471926"/>
          </a:xfrm>
        </p:grpSpPr>
        <p:sp>
          <p:nvSpPr>
            <p:cNvPr id="888" name="object 9"/>
            <p:cNvSpPr/>
            <p:nvPr/>
          </p:nvSpPr>
          <p:spPr>
            <a:xfrm>
              <a:off x="19050" y="19050"/>
              <a:ext cx="4953000" cy="3433827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9" name="object 10"/>
            <p:cNvSpPr/>
            <p:nvPr/>
          </p:nvSpPr>
          <p:spPr>
            <a:xfrm>
              <a:off x="0" y="0"/>
              <a:ext cx="4991100" cy="3471927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object 2"/>
          <p:cNvGrpSpPr/>
          <p:nvPr/>
        </p:nvGrpSpPr>
        <p:grpSpPr>
          <a:xfrm>
            <a:off x="2336292" y="702563"/>
            <a:ext cx="4536949" cy="886969"/>
            <a:chOff x="0" y="0"/>
            <a:chExt cx="4536947" cy="886968"/>
          </a:xfrm>
        </p:grpSpPr>
        <p:sp>
          <p:nvSpPr>
            <p:cNvPr id="892" name="object 3"/>
            <p:cNvSpPr/>
            <p:nvPr/>
          </p:nvSpPr>
          <p:spPr>
            <a:xfrm>
              <a:off x="245363" y="121920"/>
              <a:ext cx="4047745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3" name="object 4"/>
            <p:cNvSpPr/>
            <p:nvPr/>
          </p:nvSpPr>
          <p:spPr>
            <a:xfrm>
              <a:off x="0" y="0"/>
              <a:ext cx="45369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4" name="object 5"/>
            <p:cNvSpPr/>
            <p:nvPr/>
          </p:nvSpPr>
          <p:spPr>
            <a:xfrm>
              <a:off x="221233" y="97535"/>
              <a:ext cx="40449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96" name="object 6"/>
          <p:cNvSpPr txBox="1">
            <a:spLocks noGrp="1"/>
          </p:cNvSpPr>
          <p:nvPr>
            <p:ph type="title"/>
          </p:nvPr>
        </p:nvSpPr>
        <p:spPr>
          <a:xfrm>
            <a:off x="2635756" y="804418"/>
            <a:ext cx="389001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Umbilical</a:t>
            </a:r>
            <a:r>
              <a:rPr spc="-178"/>
              <a:t> </a:t>
            </a:r>
            <a:r>
              <a:t>Polyp</a:t>
            </a:r>
          </a:p>
        </p:txBody>
      </p:sp>
      <p:sp>
        <p:nvSpPr>
          <p:cNvPr id="897" name="object 7"/>
          <p:cNvSpPr txBox="1"/>
          <p:nvPr/>
        </p:nvSpPr>
        <p:spPr>
          <a:xfrm>
            <a:off x="764540" y="2006549"/>
            <a:ext cx="7461251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226695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Mucoid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secretion,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faecal material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 urine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marL="287020" marR="5080" indent="182244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689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Surgical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excision of entire VI or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urachal 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remnant</a:t>
            </a:r>
          </a:p>
        </p:txBody>
      </p:sp>
      <p:grpSp>
        <p:nvGrpSpPr>
          <p:cNvPr id="900" name="object 8"/>
          <p:cNvGrpSpPr/>
          <p:nvPr/>
        </p:nvGrpSpPr>
        <p:grpSpPr>
          <a:xfrm>
            <a:off x="3943350" y="4324350"/>
            <a:ext cx="4991100" cy="2324100"/>
            <a:chOff x="0" y="0"/>
            <a:chExt cx="4991100" cy="2324100"/>
          </a:xfrm>
        </p:grpSpPr>
        <p:sp>
          <p:nvSpPr>
            <p:cNvPr id="898" name="object 9"/>
            <p:cNvSpPr/>
            <p:nvPr/>
          </p:nvSpPr>
          <p:spPr>
            <a:xfrm>
              <a:off x="19050" y="19050"/>
              <a:ext cx="4953000" cy="22860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9" name="object 10"/>
            <p:cNvSpPr/>
            <p:nvPr/>
          </p:nvSpPr>
          <p:spPr>
            <a:xfrm>
              <a:off x="0" y="0"/>
              <a:ext cx="4991100" cy="23241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object 2"/>
          <p:cNvGrpSpPr/>
          <p:nvPr/>
        </p:nvGrpSpPr>
        <p:grpSpPr>
          <a:xfrm>
            <a:off x="2132075" y="702562"/>
            <a:ext cx="4948430" cy="886971"/>
            <a:chOff x="0" y="0"/>
            <a:chExt cx="4948428" cy="886968"/>
          </a:xfrm>
        </p:grpSpPr>
        <p:sp>
          <p:nvSpPr>
            <p:cNvPr id="902" name="object 3"/>
            <p:cNvSpPr/>
            <p:nvPr/>
          </p:nvSpPr>
          <p:spPr>
            <a:xfrm>
              <a:off x="242316" y="121920"/>
              <a:ext cx="4460748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3" name="object 4"/>
            <p:cNvSpPr/>
            <p:nvPr/>
          </p:nvSpPr>
          <p:spPr>
            <a:xfrm>
              <a:off x="-1" y="0"/>
              <a:ext cx="494842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4" name="object 5"/>
            <p:cNvSpPr/>
            <p:nvPr/>
          </p:nvSpPr>
          <p:spPr>
            <a:xfrm>
              <a:off x="219074" y="97536"/>
              <a:ext cx="44577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06" name="object 6"/>
          <p:cNvSpPr txBox="1">
            <a:spLocks noGrp="1"/>
          </p:cNvSpPr>
          <p:nvPr>
            <p:ph type="title"/>
          </p:nvPr>
        </p:nvSpPr>
        <p:spPr>
          <a:xfrm>
            <a:off x="2430907" y="804418"/>
            <a:ext cx="430022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Umbilical</a:t>
            </a:r>
            <a:r>
              <a:rPr spc="-178"/>
              <a:t> </a:t>
            </a:r>
            <a:r>
              <a:rPr spc="-89"/>
              <a:t>Hernia</a:t>
            </a:r>
          </a:p>
        </p:txBody>
      </p:sp>
      <p:sp>
        <p:nvSpPr>
          <p:cNvPr id="907" name="object 7"/>
          <p:cNvSpPr txBox="1"/>
          <p:nvPr/>
        </p:nvSpPr>
        <p:spPr>
          <a:xfrm>
            <a:off x="764539" y="2006549"/>
            <a:ext cx="6811011" cy="44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Imperfect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closure or weakness of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umbilical</a:t>
            </a:r>
            <a:r>
              <a:rPr sz="3200" spc="-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2025013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skin-coloured  swelling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sz="3200" spc="-6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protrudes 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crying, coughing  or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straining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Easily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reduced</a:t>
            </a:r>
          </a:p>
        </p:txBody>
      </p:sp>
      <p:grpSp>
        <p:nvGrpSpPr>
          <p:cNvPr id="910" name="object 8"/>
          <p:cNvGrpSpPr/>
          <p:nvPr/>
        </p:nvGrpSpPr>
        <p:grpSpPr>
          <a:xfrm>
            <a:off x="5962650" y="2647950"/>
            <a:ext cx="2949575" cy="3924300"/>
            <a:chOff x="0" y="0"/>
            <a:chExt cx="2949575" cy="3924300"/>
          </a:xfrm>
        </p:grpSpPr>
        <p:sp>
          <p:nvSpPr>
            <p:cNvPr id="908" name="object 9"/>
            <p:cNvSpPr/>
            <p:nvPr/>
          </p:nvSpPr>
          <p:spPr>
            <a:xfrm>
              <a:off x="19050" y="19050"/>
              <a:ext cx="2911475" cy="38862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9" name="object 10"/>
            <p:cNvSpPr/>
            <p:nvPr/>
          </p:nvSpPr>
          <p:spPr>
            <a:xfrm>
              <a:off x="0" y="0"/>
              <a:ext cx="2949575" cy="39243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object 2"/>
          <p:cNvGrpSpPr/>
          <p:nvPr/>
        </p:nvGrpSpPr>
        <p:grpSpPr>
          <a:xfrm>
            <a:off x="2124454" y="702562"/>
            <a:ext cx="4948429" cy="886971"/>
            <a:chOff x="0" y="0"/>
            <a:chExt cx="4948428" cy="886968"/>
          </a:xfrm>
        </p:grpSpPr>
        <p:sp>
          <p:nvSpPr>
            <p:cNvPr id="912" name="object 3"/>
            <p:cNvSpPr/>
            <p:nvPr/>
          </p:nvSpPr>
          <p:spPr>
            <a:xfrm>
              <a:off x="242316" y="121920"/>
              <a:ext cx="4460748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3" name="object 4"/>
            <p:cNvSpPr/>
            <p:nvPr/>
          </p:nvSpPr>
          <p:spPr>
            <a:xfrm>
              <a:off x="-1" y="0"/>
              <a:ext cx="494842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4" name="object 5"/>
            <p:cNvSpPr/>
            <p:nvPr/>
          </p:nvSpPr>
          <p:spPr>
            <a:xfrm>
              <a:off x="218693" y="97536"/>
              <a:ext cx="445770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16" name="object 6"/>
          <p:cNvSpPr txBox="1">
            <a:spLocks noGrp="1"/>
          </p:cNvSpPr>
          <p:nvPr>
            <p:ph type="title"/>
          </p:nvPr>
        </p:nvSpPr>
        <p:spPr>
          <a:xfrm>
            <a:off x="2422905" y="804418"/>
            <a:ext cx="430022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Umbilical</a:t>
            </a:r>
            <a:r>
              <a:rPr spc="-178"/>
              <a:t> </a:t>
            </a:r>
            <a:r>
              <a:rPr spc="-89"/>
              <a:t>Hernia</a:t>
            </a:r>
          </a:p>
        </p:txBody>
      </p:sp>
      <p:sp>
        <p:nvSpPr>
          <p:cNvPr id="917" name="object 7"/>
          <p:cNvSpPr txBox="1"/>
          <p:nvPr/>
        </p:nvSpPr>
        <p:spPr>
          <a:xfrm>
            <a:off x="764539" y="1908975"/>
            <a:ext cx="7392036" cy="4427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802640" indent="-331469">
              <a:lnSpc>
                <a:spcPct val="120000"/>
              </a:lnSpc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9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disappear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spontaneously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 1-2yrs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80% close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spontaneously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3-4yrs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4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Risk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incarceration exceedingly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low</a:t>
            </a:r>
            <a:endParaRPr sz="3200" spc="-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Surgery rarely indicated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Persists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</a:t>
            </a:r>
            <a:r>
              <a:rPr sz="2800" spc="2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3-4yrs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89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Becomes strangulated</a:t>
            </a:r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object 2"/>
          <p:cNvGrpSpPr/>
          <p:nvPr/>
        </p:nvGrpSpPr>
        <p:grpSpPr>
          <a:xfrm>
            <a:off x="2979420" y="1991866"/>
            <a:ext cx="3276601" cy="1359409"/>
            <a:chOff x="0" y="0"/>
            <a:chExt cx="3276600" cy="1359407"/>
          </a:xfrm>
        </p:grpSpPr>
        <p:sp>
          <p:nvSpPr>
            <p:cNvPr id="919" name="object 3"/>
            <p:cNvSpPr/>
            <p:nvPr/>
          </p:nvSpPr>
          <p:spPr>
            <a:xfrm>
              <a:off x="446532" y="242315"/>
              <a:ext cx="2357629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0" name="object 4"/>
            <p:cNvSpPr/>
            <p:nvPr/>
          </p:nvSpPr>
          <p:spPr>
            <a:xfrm>
              <a:off x="24383" y="25907"/>
              <a:ext cx="3252218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1" name="object 5"/>
            <p:cNvSpPr/>
            <p:nvPr/>
          </p:nvSpPr>
          <p:spPr>
            <a:xfrm>
              <a:off x="422655" y="217931"/>
              <a:ext cx="2354202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2" name="object 6"/>
            <p:cNvSpPr/>
            <p:nvPr/>
          </p:nvSpPr>
          <p:spPr>
            <a:xfrm>
              <a:off x="0" y="0"/>
              <a:ext cx="3252216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24" name="object 7"/>
          <p:cNvSpPr txBox="1">
            <a:spLocks noGrp="1"/>
          </p:cNvSpPr>
          <p:nvPr>
            <p:ph type="title"/>
          </p:nvPr>
        </p:nvSpPr>
        <p:spPr>
          <a:xfrm>
            <a:off x="3481832" y="2200478"/>
            <a:ext cx="2196466" cy="1031876"/>
          </a:xfrm>
          <a:prstGeom prst="rect">
            <a:avLst/>
          </a:prstGeom>
        </p:spPr>
        <p:txBody>
          <a:bodyPr/>
          <a:lstStyle>
            <a:lvl1pPr indent="11175" defTabSz="804672">
              <a:defRPr sz="5808" b="1" spc="-88">
                <a:solidFill>
                  <a:srgbClr val="3333CC"/>
                </a:solidFill>
              </a:defRPr>
            </a:lvl1pPr>
          </a:lstStyle>
          <a:p>
            <a:r>
              <a:t>Spine</a:t>
            </a:r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object 2"/>
          <p:cNvGrpSpPr/>
          <p:nvPr/>
        </p:nvGrpSpPr>
        <p:grpSpPr>
          <a:xfrm>
            <a:off x="1895855" y="702563"/>
            <a:ext cx="5419345" cy="886969"/>
            <a:chOff x="0" y="0"/>
            <a:chExt cx="5419344" cy="886968"/>
          </a:xfrm>
        </p:grpSpPr>
        <p:sp>
          <p:nvSpPr>
            <p:cNvPr id="926" name="object 3"/>
            <p:cNvSpPr/>
            <p:nvPr/>
          </p:nvSpPr>
          <p:spPr>
            <a:xfrm>
              <a:off x="243839" y="121920"/>
              <a:ext cx="492861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7" name="object 4"/>
            <p:cNvSpPr/>
            <p:nvPr/>
          </p:nvSpPr>
          <p:spPr>
            <a:xfrm>
              <a:off x="0" y="0"/>
              <a:ext cx="5419345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8" name="object 5"/>
            <p:cNvSpPr/>
            <p:nvPr/>
          </p:nvSpPr>
          <p:spPr>
            <a:xfrm>
              <a:off x="220345" y="97535"/>
              <a:ext cx="4925950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30" name="object 6"/>
          <p:cNvSpPr txBox="1">
            <a:spLocks noGrp="1"/>
          </p:cNvSpPr>
          <p:nvPr>
            <p:ph type="title"/>
          </p:nvPr>
        </p:nvSpPr>
        <p:spPr>
          <a:xfrm>
            <a:off x="2194050" y="804418"/>
            <a:ext cx="4776472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Spinal </a:t>
            </a:r>
            <a:r>
              <a:rPr spc="0"/>
              <a:t>Dysraphism</a:t>
            </a:r>
          </a:p>
        </p:txBody>
      </p:sp>
      <p:sp>
        <p:nvSpPr>
          <p:cNvPr id="931" name="object 7"/>
          <p:cNvSpPr txBox="1"/>
          <p:nvPr/>
        </p:nvSpPr>
        <p:spPr>
          <a:xfrm>
            <a:off x="764540" y="2006281"/>
            <a:ext cx="4639310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Lumbosacral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region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75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dimple/sinus tract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5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Hairy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patch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Pigmented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naevus</a:t>
            </a:r>
            <a:endParaRPr sz="2800" spc="22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75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Haemangioma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20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Lipoma</a:t>
            </a:r>
            <a:endParaRPr sz="2800" spc="29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4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Ultrasound spine</a:t>
            </a:r>
          </a:p>
        </p:txBody>
      </p:sp>
      <p:grpSp>
        <p:nvGrpSpPr>
          <p:cNvPr id="934" name="object 8"/>
          <p:cNvGrpSpPr/>
          <p:nvPr/>
        </p:nvGrpSpPr>
        <p:grpSpPr>
          <a:xfrm>
            <a:off x="5872226" y="1809812"/>
            <a:ext cx="3003551" cy="4732275"/>
            <a:chOff x="0" y="0"/>
            <a:chExt cx="3003550" cy="4732273"/>
          </a:xfrm>
        </p:grpSpPr>
        <p:sp>
          <p:nvSpPr>
            <p:cNvPr id="932" name="object 9"/>
            <p:cNvSpPr/>
            <p:nvPr/>
          </p:nvSpPr>
          <p:spPr>
            <a:xfrm>
              <a:off x="19050" y="18922"/>
              <a:ext cx="2965450" cy="4694302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3" name="object 10"/>
            <p:cNvSpPr/>
            <p:nvPr/>
          </p:nvSpPr>
          <p:spPr>
            <a:xfrm>
              <a:off x="0" y="0"/>
              <a:ext cx="3003550" cy="4732274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" name="object 2"/>
          <p:cNvGrpSpPr/>
          <p:nvPr/>
        </p:nvGrpSpPr>
        <p:grpSpPr>
          <a:xfrm>
            <a:off x="1757172" y="1991866"/>
            <a:ext cx="5722621" cy="2566418"/>
            <a:chOff x="0" y="0"/>
            <a:chExt cx="5722620" cy="2566416"/>
          </a:xfrm>
        </p:grpSpPr>
        <p:sp>
          <p:nvSpPr>
            <p:cNvPr id="936" name="object 3"/>
            <p:cNvSpPr/>
            <p:nvPr/>
          </p:nvSpPr>
          <p:spPr>
            <a:xfrm>
              <a:off x="446532" y="242315"/>
              <a:ext cx="4802125" cy="2308862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7" name="object 4"/>
            <p:cNvSpPr/>
            <p:nvPr/>
          </p:nvSpPr>
          <p:spPr>
            <a:xfrm>
              <a:off x="24384" y="25907"/>
              <a:ext cx="5698237" cy="254051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8" name="object 5"/>
            <p:cNvSpPr/>
            <p:nvPr/>
          </p:nvSpPr>
          <p:spPr>
            <a:xfrm>
              <a:off x="422529" y="217931"/>
              <a:ext cx="4798950" cy="2306704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9" name="object 6"/>
            <p:cNvSpPr/>
            <p:nvPr/>
          </p:nvSpPr>
          <p:spPr>
            <a:xfrm>
              <a:off x="451103" y="0"/>
              <a:ext cx="4794506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0" name="object 7"/>
            <p:cNvSpPr/>
            <p:nvPr/>
          </p:nvSpPr>
          <p:spPr>
            <a:xfrm>
              <a:off x="0" y="1207008"/>
              <a:ext cx="5698236" cy="1333501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42" name="object 8"/>
          <p:cNvSpPr txBox="1">
            <a:spLocks noGrp="1"/>
          </p:cNvSpPr>
          <p:nvPr>
            <p:ph type="title"/>
          </p:nvPr>
        </p:nvSpPr>
        <p:spPr>
          <a:xfrm>
            <a:off x="2259328" y="1999422"/>
            <a:ext cx="4646297" cy="2440305"/>
          </a:xfrm>
          <a:prstGeom prst="rect">
            <a:avLst/>
          </a:prstGeom>
        </p:spPr>
        <p:txBody>
          <a:bodyPr/>
          <a:lstStyle/>
          <a:p>
            <a:pPr marR="4825" indent="440372" defTabSz="868680">
              <a:lnSpc>
                <a:spcPct val="120000"/>
              </a:lnSpc>
              <a:defRPr sz="6270" b="1" spc="-95">
                <a:solidFill>
                  <a:srgbClr val="3333CC"/>
                </a:solidFill>
              </a:defRPr>
            </a:pPr>
            <a:r>
              <a:t>Hormonal  </a:t>
            </a:r>
            <a:r>
              <a:rPr spc="0"/>
              <a:t>Withdrawal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ject 2"/>
          <p:cNvSpPr txBox="1"/>
          <p:nvPr/>
        </p:nvSpPr>
        <p:spPr>
          <a:xfrm>
            <a:off x="764540" y="2006549"/>
            <a:ext cx="4645660" cy="2372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at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3-5dys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old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3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343534" marR="5080" indent="-331469">
              <a:lnSpc>
                <a:spcPct val="1201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Discrete pustules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erythematous</a:t>
            </a:r>
            <a:r>
              <a:rPr sz="3200" spc="-2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base</a:t>
            </a:r>
          </a:p>
        </p:txBody>
      </p:sp>
      <p:grpSp>
        <p:nvGrpSpPr>
          <p:cNvPr id="156" name="object 3"/>
          <p:cNvGrpSpPr/>
          <p:nvPr/>
        </p:nvGrpSpPr>
        <p:grpSpPr>
          <a:xfrm>
            <a:off x="5756275" y="1733612"/>
            <a:ext cx="3129028" cy="4865625"/>
            <a:chOff x="0" y="0"/>
            <a:chExt cx="3129027" cy="4865623"/>
          </a:xfrm>
        </p:grpSpPr>
        <p:sp>
          <p:nvSpPr>
            <p:cNvPr id="150" name="object 4"/>
            <p:cNvSpPr/>
            <p:nvPr/>
          </p:nvSpPr>
          <p:spPr>
            <a:xfrm>
              <a:off x="19049" y="18922"/>
              <a:ext cx="3090928" cy="4827652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5"/>
            <p:cNvSpPr/>
            <p:nvPr/>
          </p:nvSpPr>
          <p:spPr>
            <a:xfrm>
              <a:off x="0" y="0"/>
              <a:ext cx="3129028" cy="4865624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55" name="object 6"/>
            <p:cNvGrpSpPr/>
            <p:nvPr/>
          </p:nvGrpSpPr>
          <p:grpSpPr>
            <a:xfrm>
              <a:off x="1520824" y="1923987"/>
              <a:ext cx="76201" cy="457201"/>
              <a:chOff x="0" y="0"/>
              <a:chExt cx="76200" cy="457200"/>
            </a:xfrm>
          </p:grpSpPr>
          <p:sp>
            <p:nvSpPr>
              <p:cNvPr id="152" name="Shape"/>
              <p:cNvSpPr/>
              <p:nvPr/>
            </p:nvSpPr>
            <p:spPr>
              <a:xfrm>
                <a:off x="-1" y="381000"/>
                <a:ext cx="6985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0"/>
                    </a:moveTo>
                    <a:lnTo>
                      <a:pt x="0" y="0"/>
                    </a:lnTo>
                    <a:lnTo>
                      <a:pt x="11782" y="21600"/>
                    </a:lnTo>
                    <a:lnTo>
                      <a:pt x="21600" y="3600"/>
                    </a:lnTo>
                    <a:lnTo>
                      <a:pt x="9818" y="3600"/>
                    </a:lnTo>
                    <a:lnTo>
                      <a:pt x="98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Rectangle"/>
              <p:cNvSpPr/>
              <p:nvPr/>
            </p:nvSpPr>
            <p:spPr>
              <a:xfrm>
                <a:off x="31750" y="-1"/>
                <a:ext cx="12700" cy="39370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44450" y="381000"/>
                <a:ext cx="3175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72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0" name="object 7"/>
          <p:cNvGrpSpPr/>
          <p:nvPr/>
        </p:nvGrpSpPr>
        <p:grpSpPr>
          <a:xfrm>
            <a:off x="955547" y="702562"/>
            <a:ext cx="7284719" cy="886971"/>
            <a:chOff x="0" y="0"/>
            <a:chExt cx="7284718" cy="886968"/>
          </a:xfrm>
        </p:grpSpPr>
        <p:sp>
          <p:nvSpPr>
            <p:cNvPr id="157" name="object 8"/>
            <p:cNvSpPr/>
            <p:nvPr/>
          </p:nvSpPr>
          <p:spPr>
            <a:xfrm>
              <a:off x="245364" y="121920"/>
              <a:ext cx="6793991" cy="76505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object 9"/>
            <p:cNvSpPr/>
            <p:nvPr/>
          </p:nvSpPr>
          <p:spPr>
            <a:xfrm>
              <a:off x="0" y="0"/>
              <a:ext cx="7284719" cy="841249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object 10"/>
            <p:cNvSpPr/>
            <p:nvPr/>
          </p:nvSpPr>
          <p:spPr>
            <a:xfrm>
              <a:off x="220790" y="97536"/>
              <a:ext cx="6791325" cy="762001"/>
            </a:xfrm>
            <a:prstGeom prst="rect">
              <a:avLst/>
            </a:prstGeom>
            <a:solidFill>
              <a:srgbClr val="99C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1" name="object 11"/>
          <p:cNvSpPr txBox="1">
            <a:spLocks noGrp="1"/>
          </p:cNvSpPr>
          <p:nvPr>
            <p:ph type="title"/>
          </p:nvPr>
        </p:nvSpPr>
        <p:spPr>
          <a:xfrm>
            <a:off x="1254352" y="804418"/>
            <a:ext cx="663511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>
                <a:solidFill>
                  <a:srgbClr val="0000CC"/>
                </a:solidFill>
              </a:defRPr>
            </a:pPr>
            <a:r>
              <a:t>Staphylococcal</a:t>
            </a:r>
            <a:r>
              <a:rPr spc="-178"/>
              <a:t> </a:t>
            </a:r>
            <a:r>
              <a:rPr spc="0"/>
              <a:t>Pustulosis</a:t>
            </a:r>
          </a:p>
        </p:txBody>
      </p:sp>
    </p:spTree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object 2"/>
          <p:cNvGrpSpPr/>
          <p:nvPr/>
        </p:nvGrpSpPr>
        <p:grpSpPr>
          <a:xfrm>
            <a:off x="1446274" y="702562"/>
            <a:ext cx="6320029" cy="886971"/>
            <a:chOff x="0" y="0"/>
            <a:chExt cx="6320028" cy="886968"/>
          </a:xfrm>
        </p:grpSpPr>
        <p:sp>
          <p:nvSpPr>
            <p:cNvPr id="944" name="object 3"/>
            <p:cNvSpPr/>
            <p:nvPr/>
          </p:nvSpPr>
          <p:spPr>
            <a:xfrm>
              <a:off x="243839" y="121920"/>
              <a:ext cx="582930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5" name="object 4"/>
            <p:cNvSpPr/>
            <p:nvPr/>
          </p:nvSpPr>
          <p:spPr>
            <a:xfrm>
              <a:off x="-1" y="0"/>
              <a:ext cx="632002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6" name="object 5"/>
            <p:cNvSpPr/>
            <p:nvPr/>
          </p:nvSpPr>
          <p:spPr>
            <a:xfrm>
              <a:off x="220598" y="97536"/>
              <a:ext cx="58261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48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indent="25996" defTabSz="813816">
              <a:defRPr sz="3916" spc="-89"/>
            </a:pPr>
            <a:r>
              <a:t>Hormonal</a:t>
            </a:r>
            <a:r>
              <a:rPr spc="-178"/>
              <a:t> </a:t>
            </a:r>
            <a:r>
              <a:rPr spc="0"/>
              <a:t>Withdrawal</a:t>
            </a:r>
          </a:p>
        </p:txBody>
      </p:sp>
      <p:sp>
        <p:nvSpPr>
          <p:cNvPr id="949" name="object 7"/>
          <p:cNvSpPr txBox="1"/>
          <p:nvPr/>
        </p:nvSpPr>
        <p:spPr>
          <a:xfrm>
            <a:off x="764539" y="2006549"/>
            <a:ext cx="664146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Vaginal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discharge (thick,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mucous)</a:t>
            </a:r>
          </a:p>
        </p:txBody>
      </p:sp>
      <p:grpSp>
        <p:nvGrpSpPr>
          <p:cNvPr id="952" name="object 8"/>
          <p:cNvGrpSpPr/>
          <p:nvPr/>
        </p:nvGrpSpPr>
        <p:grpSpPr>
          <a:xfrm>
            <a:off x="5162550" y="4019486"/>
            <a:ext cx="3733800" cy="2544828"/>
            <a:chOff x="0" y="0"/>
            <a:chExt cx="3733800" cy="2544827"/>
          </a:xfrm>
        </p:grpSpPr>
        <p:sp>
          <p:nvSpPr>
            <p:cNvPr id="950" name="object 9"/>
            <p:cNvSpPr/>
            <p:nvPr/>
          </p:nvSpPr>
          <p:spPr>
            <a:xfrm>
              <a:off x="19050" y="19177"/>
              <a:ext cx="3695700" cy="2506599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1" name="object 10"/>
            <p:cNvSpPr/>
            <p:nvPr/>
          </p:nvSpPr>
          <p:spPr>
            <a:xfrm>
              <a:off x="0" y="0"/>
              <a:ext cx="3733800" cy="2544828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55" name="object 11"/>
          <p:cNvGrpSpPr/>
          <p:nvPr/>
        </p:nvGrpSpPr>
        <p:grpSpPr>
          <a:xfrm>
            <a:off x="400050" y="2579686"/>
            <a:ext cx="4648200" cy="3162301"/>
            <a:chOff x="0" y="0"/>
            <a:chExt cx="4648200" cy="3162300"/>
          </a:xfrm>
        </p:grpSpPr>
        <p:sp>
          <p:nvSpPr>
            <p:cNvPr id="953" name="object 12"/>
            <p:cNvSpPr/>
            <p:nvPr/>
          </p:nvSpPr>
          <p:spPr>
            <a:xfrm>
              <a:off x="19050" y="19050"/>
              <a:ext cx="4610100" cy="3124200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4" name="object 13"/>
            <p:cNvSpPr/>
            <p:nvPr/>
          </p:nvSpPr>
          <p:spPr>
            <a:xfrm>
              <a:off x="0" y="0"/>
              <a:ext cx="4648200" cy="31623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object 2"/>
          <p:cNvGrpSpPr/>
          <p:nvPr/>
        </p:nvGrpSpPr>
        <p:grpSpPr>
          <a:xfrm>
            <a:off x="1446274" y="702562"/>
            <a:ext cx="6320029" cy="886971"/>
            <a:chOff x="0" y="0"/>
            <a:chExt cx="6320028" cy="886968"/>
          </a:xfrm>
        </p:grpSpPr>
        <p:sp>
          <p:nvSpPr>
            <p:cNvPr id="957" name="object 3"/>
            <p:cNvSpPr/>
            <p:nvPr/>
          </p:nvSpPr>
          <p:spPr>
            <a:xfrm>
              <a:off x="243839" y="121920"/>
              <a:ext cx="582930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8" name="object 4"/>
            <p:cNvSpPr/>
            <p:nvPr/>
          </p:nvSpPr>
          <p:spPr>
            <a:xfrm>
              <a:off x="-1" y="0"/>
              <a:ext cx="632002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9" name="object 5"/>
            <p:cNvSpPr/>
            <p:nvPr/>
          </p:nvSpPr>
          <p:spPr>
            <a:xfrm>
              <a:off x="220598" y="97536"/>
              <a:ext cx="58261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1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indent="25996" defTabSz="813816">
              <a:defRPr sz="3916" spc="-89"/>
            </a:pPr>
            <a:r>
              <a:t>Hormonal</a:t>
            </a:r>
            <a:r>
              <a:rPr spc="-178"/>
              <a:t> </a:t>
            </a:r>
            <a:r>
              <a:rPr spc="0"/>
              <a:t>Withdrawal</a:t>
            </a:r>
          </a:p>
        </p:txBody>
      </p:sp>
      <p:sp>
        <p:nvSpPr>
          <p:cNvPr id="962" name="object 7"/>
          <p:cNvSpPr txBox="1"/>
          <p:nvPr/>
        </p:nvSpPr>
        <p:spPr>
          <a:xfrm>
            <a:off x="764539" y="2006549"/>
            <a:ext cx="31610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Gynaecomastia</a:t>
            </a:r>
          </a:p>
        </p:txBody>
      </p:sp>
      <p:grpSp>
        <p:nvGrpSpPr>
          <p:cNvPr id="965" name="object 8"/>
          <p:cNvGrpSpPr/>
          <p:nvPr/>
        </p:nvGrpSpPr>
        <p:grpSpPr>
          <a:xfrm>
            <a:off x="2952750" y="2601911"/>
            <a:ext cx="5905500" cy="4019551"/>
            <a:chOff x="0" y="0"/>
            <a:chExt cx="5905500" cy="4019550"/>
          </a:xfrm>
        </p:grpSpPr>
        <p:sp>
          <p:nvSpPr>
            <p:cNvPr id="963" name="object 9"/>
            <p:cNvSpPr/>
            <p:nvPr/>
          </p:nvSpPr>
          <p:spPr>
            <a:xfrm>
              <a:off x="19050" y="19050"/>
              <a:ext cx="5867400" cy="398145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4" name="object 10"/>
            <p:cNvSpPr/>
            <p:nvPr/>
          </p:nvSpPr>
          <p:spPr>
            <a:xfrm>
              <a:off x="0" y="0"/>
              <a:ext cx="5905500" cy="401955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object 2"/>
          <p:cNvGrpSpPr/>
          <p:nvPr/>
        </p:nvGrpSpPr>
        <p:grpSpPr>
          <a:xfrm>
            <a:off x="1446274" y="702562"/>
            <a:ext cx="6320029" cy="886971"/>
            <a:chOff x="0" y="0"/>
            <a:chExt cx="6320028" cy="886968"/>
          </a:xfrm>
        </p:grpSpPr>
        <p:sp>
          <p:nvSpPr>
            <p:cNvPr id="967" name="object 3"/>
            <p:cNvSpPr/>
            <p:nvPr/>
          </p:nvSpPr>
          <p:spPr>
            <a:xfrm>
              <a:off x="243839" y="121920"/>
              <a:ext cx="582930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8" name="object 4"/>
            <p:cNvSpPr/>
            <p:nvPr/>
          </p:nvSpPr>
          <p:spPr>
            <a:xfrm>
              <a:off x="-1" y="0"/>
              <a:ext cx="632002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9" name="object 5"/>
            <p:cNvSpPr/>
            <p:nvPr/>
          </p:nvSpPr>
          <p:spPr>
            <a:xfrm>
              <a:off x="220598" y="97536"/>
              <a:ext cx="58261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71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indent="25996" defTabSz="813816">
              <a:defRPr sz="3916" spc="-89"/>
            </a:pPr>
            <a:r>
              <a:t>Hormonal</a:t>
            </a:r>
            <a:r>
              <a:rPr spc="-178"/>
              <a:t> </a:t>
            </a:r>
            <a:r>
              <a:rPr spc="0"/>
              <a:t>Withdrawal</a:t>
            </a:r>
          </a:p>
        </p:txBody>
      </p:sp>
      <p:sp>
        <p:nvSpPr>
          <p:cNvPr id="972" name="object 7"/>
          <p:cNvSpPr txBox="1"/>
          <p:nvPr/>
        </p:nvSpPr>
        <p:spPr>
          <a:xfrm>
            <a:off x="764540" y="2006549"/>
            <a:ext cx="60642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Milk production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(‘witch’s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milk’)</a:t>
            </a:r>
          </a:p>
        </p:txBody>
      </p:sp>
      <p:grpSp>
        <p:nvGrpSpPr>
          <p:cNvPr id="975" name="object 8"/>
          <p:cNvGrpSpPr/>
          <p:nvPr/>
        </p:nvGrpSpPr>
        <p:grpSpPr>
          <a:xfrm>
            <a:off x="2800350" y="2647950"/>
            <a:ext cx="5905500" cy="3971925"/>
            <a:chOff x="0" y="0"/>
            <a:chExt cx="5905500" cy="3971925"/>
          </a:xfrm>
        </p:grpSpPr>
        <p:sp>
          <p:nvSpPr>
            <p:cNvPr id="973" name="object 9"/>
            <p:cNvSpPr/>
            <p:nvPr/>
          </p:nvSpPr>
          <p:spPr>
            <a:xfrm>
              <a:off x="19050" y="19050"/>
              <a:ext cx="5867400" cy="3933825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4" name="object 10"/>
            <p:cNvSpPr/>
            <p:nvPr/>
          </p:nvSpPr>
          <p:spPr>
            <a:xfrm>
              <a:off x="0" y="0"/>
              <a:ext cx="5905500" cy="3971925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object 2"/>
          <p:cNvGrpSpPr/>
          <p:nvPr/>
        </p:nvGrpSpPr>
        <p:grpSpPr>
          <a:xfrm>
            <a:off x="1446274" y="702562"/>
            <a:ext cx="6320029" cy="886971"/>
            <a:chOff x="0" y="0"/>
            <a:chExt cx="6320028" cy="886968"/>
          </a:xfrm>
        </p:grpSpPr>
        <p:sp>
          <p:nvSpPr>
            <p:cNvPr id="977" name="object 3"/>
            <p:cNvSpPr/>
            <p:nvPr/>
          </p:nvSpPr>
          <p:spPr>
            <a:xfrm>
              <a:off x="243839" y="121920"/>
              <a:ext cx="5829301" cy="76505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8" name="object 4"/>
            <p:cNvSpPr/>
            <p:nvPr/>
          </p:nvSpPr>
          <p:spPr>
            <a:xfrm>
              <a:off x="-1" y="0"/>
              <a:ext cx="6320029" cy="841249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9" name="object 5"/>
            <p:cNvSpPr/>
            <p:nvPr/>
          </p:nvSpPr>
          <p:spPr>
            <a:xfrm>
              <a:off x="220598" y="97536"/>
              <a:ext cx="58261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81" name="object 6"/>
          <p:cNvSpPr txBox="1">
            <a:spLocks noGrp="1"/>
          </p:cNvSpPr>
          <p:nvPr>
            <p:ph type="title"/>
          </p:nvPr>
        </p:nvSpPr>
        <p:spPr>
          <a:xfrm>
            <a:off x="1745107" y="804418"/>
            <a:ext cx="567055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Hormonal</a:t>
            </a:r>
            <a:r>
              <a:rPr spc="-178"/>
              <a:t> </a:t>
            </a:r>
            <a:r>
              <a:rPr spc="0"/>
              <a:t>Withdrawal</a:t>
            </a:r>
          </a:p>
        </p:txBody>
      </p:sp>
      <p:sp>
        <p:nvSpPr>
          <p:cNvPr id="982" name="object 7"/>
          <p:cNvSpPr txBox="1"/>
          <p:nvPr/>
        </p:nvSpPr>
        <p:spPr>
          <a:xfrm>
            <a:off x="764540" y="2006549"/>
            <a:ext cx="5651501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35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Bleeding PV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(pseudomenses)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defRPr sz="38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indent="12700"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8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Reassure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</a:t>
            </a:r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object 2"/>
          <p:cNvGrpSpPr/>
          <p:nvPr/>
        </p:nvGrpSpPr>
        <p:grpSpPr>
          <a:xfrm>
            <a:off x="3015994" y="1991866"/>
            <a:ext cx="3192781" cy="1359409"/>
            <a:chOff x="0" y="0"/>
            <a:chExt cx="3192779" cy="1359407"/>
          </a:xfrm>
        </p:grpSpPr>
        <p:sp>
          <p:nvSpPr>
            <p:cNvPr id="984" name="object 3"/>
            <p:cNvSpPr/>
            <p:nvPr/>
          </p:nvSpPr>
          <p:spPr>
            <a:xfrm>
              <a:off x="446531" y="242315"/>
              <a:ext cx="2275332" cy="110032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5" name="object 4"/>
            <p:cNvSpPr/>
            <p:nvPr/>
          </p:nvSpPr>
          <p:spPr>
            <a:xfrm>
              <a:off x="24384" y="25907"/>
              <a:ext cx="3168396" cy="133350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6" name="object 5"/>
            <p:cNvSpPr/>
            <p:nvPr/>
          </p:nvSpPr>
          <p:spPr>
            <a:xfrm>
              <a:off x="422528" y="217931"/>
              <a:ext cx="2271778" cy="1098551"/>
            </a:xfrm>
            <a:prstGeom prst="rect">
              <a:avLst/>
            </a:prstGeom>
            <a:solidFill>
              <a:srgbClr val="CC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7" name="object 6"/>
            <p:cNvSpPr/>
            <p:nvPr/>
          </p:nvSpPr>
          <p:spPr>
            <a:xfrm>
              <a:off x="0" y="0"/>
              <a:ext cx="3168396" cy="13335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89" name="object 7"/>
          <p:cNvSpPr txBox="1">
            <a:spLocks noGrp="1"/>
          </p:cNvSpPr>
          <p:nvPr>
            <p:ph type="title"/>
          </p:nvPr>
        </p:nvSpPr>
        <p:spPr>
          <a:xfrm>
            <a:off x="3518408" y="2200478"/>
            <a:ext cx="2114551" cy="1031876"/>
          </a:xfrm>
          <a:prstGeom prst="rect">
            <a:avLst/>
          </a:prstGeom>
        </p:spPr>
        <p:txBody>
          <a:bodyPr/>
          <a:lstStyle>
            <a:lvl1pPr indent="11175" defTabSz="804672">
              <a:defRPr sz="5808" b="1">
                <a:solidFill>
                  <a:srgbClr val="3333CC"/>
                </a:solidFill>
              </a:defRPr>
            </a:lvl1pPr>
          </a:lstStyle>
          <a:p>
            <a:r>
              <a:t>Groin</a:t>
            </a:r>
          </a:p>
        </p:txBody>
      </p: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object 2"/>
          <p:cNvGrpSpPr/>
          <p:nvPr/>
        </p:nvGrpSpPr>
        <p:grpSpPr>
          <a:xfrm>
            <a:off x="2933700" y="702563"/>
            <a:ext cx="3340607" cy="886969"/>
            <a:chOff x="0" y="0"/>
            <a:chExt cx="3340606" cy="886968"/>
          </a:xfrm>
        </p:grpSpPr>
        <p:sp>
          <p:nvSpPr>
            <p:cNvPr id="991" name="object 3"/>
            <p:cNvSpPr/>
            <p:nvPr/>
          </p:nvSpPr>
          <p:spPr>
            <a:xfrm>
              <a:off x="243839" y="121920"/>
              <a:ext cx="284988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2" name="object 4"/>
            <p:cNvSpPr/>
            <p:nvPr/>
          </p:nvSpPr>
          <p:spPr>
            <a:xfrm>
              <a:off x="0" y="0"/>
              <a:ext cx="3340607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3" name="object 5"/>
            <p:cNvSpPr/>
            <p:nvPr/>
          </p:nvSpPr>
          <p:spPr>
            <a:xfrm>
              <a:off x="220724" y="97535"/>
              <a:ext cx="284632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95" name="object 6"/>
          <p:cNvSpPr txBox="1">
            <a:spLocks noGrp="1"/>
          </p:cNvSpPr>
          <p:nvPr>
            <p:ph type="title"/>
          </p:nvPr>
        </p:nvSpPr>
        <p:spPr>
          <a:xfrm>
            <a:off x="3232530" y="804418"/>
            <a:ext cx="269113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Hydrocele</a:t>
            </a:r>
          </a:p>
        </p:txBody>
      </p:sp>
      <p:sp>
        <p:nvSpPr>
          <p:cNvPr id="996" name="object 7"/>
          <p:cNvSpPr txBox="1"/>
          <p:nvPr/>
        </p:nvSpPr>
        <p:spPr>
          <a:xfrm>
            <a:off x="764539" y="2006765"/>
            <a:ext cx="6595111" cy="484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newborn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5080" indent="-331469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Transilluminant, painless, palpate  above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swelling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2096135" indent="-331469">
              <a:lnSpc>
                <a:spcPct val="120000"/>
              </a:lnSpc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Resolve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spontaneously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sz="3200" spc="-8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mths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marL="287020" marR="2656204" indent="182244">
              <a:lnSpc>
                <a:spcPct val="120000"/>
              </a:lnSpc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81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Surgery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persists  after</a:t>
            </a:r>
            <a:r>
              <a:rPr sz="28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1-2yrs</a:t>
            </a:r>
          </a:p>
        </p:txBody>
      </p:sp>
      <p:grpSp>
        <p:nvGrpSpPr>
          <p:cNvPr id="999" name="object 8"/>
          <p:cNvGrpSpPr/>
          <p:nvPr/>
        </p:nvGrpSpPr>
        <p:grpSpPr>
          <a:xfrm>
            <a:off x="5314950" y="3333686"/>
            <a:ext cx="3619500" cy="2798828"/>
            <a:chOff x="0" y="0"/>
            <a:chExt cx="3619500" cy="2798827"/>
          </a:xfrm>
        </p:grpSpPr>
        <p:sp>
          <p:nvSpPr>
            <p:cNvPr id="997" name="object 9"/>
            <p:cNvSpPr/>
            <p:nvPr/>
          </p:nvSpPr>
          <p:spPr>
            <a:xfrm>
              <a:off x="19050" y="19050"/>
              <a:ext cx="3581400" cy="2760727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8" name="object 10"/>
            <p:cNvSpPr/>
            <p:nvPr/>
          </p:nvSpPr>
          <p:spPr>
            <a:xfrm>
              <a:off x="0" y="0"/>
              <a:ext cx="3619500" cy="2798828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object 2"/>
          <p:cNvGrpSpPr/>
          <p:nvPr/>
        </p:nvGrpSpPr>
        <p:grpSpPr>
          <a:xfrm>
            <a:off x="2278379" y="702563"/>
            <a:ext cx="4651249" cy="886969"/>
            <a:chOff x="0" y="0"/>
            <a:chExt cx="4651247" cy="886968"/>
          </a:xfrm>
        </p:grpSpPr>
        <p:sp>
          <p:nvSpPr>
            <p:cNvPr id="1001" name="object 3"/>
            <p:cNvSpPr/>
            <p:nvPr/>
          </p:nvSpPr>
          <p:spPr>
            <a:xfrm>
              <a:off x="242315" y="121920"/>
              <a:ext cx="416356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2" name="object 4"/>
            <p:cNvSpPr/>
            <p:nvPr/>
          </p:nvSpPr>
          <p:spPr>
            <a:xfrm>
              <a:off x="0" y="0"/>
              <a:ext cx="465124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3" name="object 5"/>
            <p:cNvSpPr/>
            <p:nvPr/>
          </p:nvSpPr>
          <p:spPr>
            <a:xfrm>
              <a:off x="218820" y="97535"/>
              <a:ext cx="4160775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05" name="object 6"/>
          <p:cNvSpPr txBox="1">
            <a:spLocks noGrp="1"/>
          </p:cNvSpPr>
          <p:nvPr>
            <p:ph type="title"/>
          </p:nvPr>
        </p:nvSpPr>
        <p:spPr>
          <a:xfrm>
            <a:off x="2576828" y="804418"/>
            <a:ext cx="4000501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 spc="-89"/>
            </a:pPr>
            <a:r>
              <a:t>Inguinal</a:t>
            </a:r>
            <a:r>
              <a:rPr spc="-178"/>
              <a:t> </a:t>
            </a:r>
            <a:r>
              <a:t>Hernia</a:t>
            </a:r>
          </a:p>
        </p:txBody>
      </p:sp>
      <p:sp>
        <p:nvSpPr>
          <p:cNvPr id="1006" name="object 7"/>
          <p:cNvSpPr txBox="1"/>
          <p:nvPr/>
        </p:nvSpPr>
        <p:spPr>
          <a:xfrm>
            <a:off x="764540" y="2006549"/>
            <a:ext cx="7261226" cy="471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45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Scrotal/groin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fluctuates  in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size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2417445" indent="-331469">
              <a:lnSpc>
                <a:spcPts val="4600"/>
              </a:lnSpc>
              <a:spcBef>
                <a:spcPts val="2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0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Obvious during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crying &amp;  straining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4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5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Reducible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6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Bilateral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herniorraphy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750"/>
              <a:t>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Risk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strangulation</a:t>
            </a:r>
          </a:p>
        </p:txBody>
      </p:sp>
      <p:grpSp>
        <p:nvGrpSpPr>
          <p:cNvPr id="1009" name="object 8"/>
          <p:cNvGrpSpPr/>
          <p:nvPr/>
        </p:nvGrpSpPr>
        <p:grpSpPr>
          <a:xfrm>
            <a:off x="6213475" y="2571750"/>
            <a:ext cx="2632075" cy="4076700"/>
            <a:chOff x="0" y="0"/>
            <a:chExt cx="2632075" cy="4076700"/>
          </a:xfrm>
        </p:grpSpPr>
        <p:sp>
          <p:nvSpPr>
            <p:cNvPr id="1007" name="object 9"/>
            <p:cNvSpPr/>
            <p:nvPr/>
          </p:nvSpPr>
          <p:spPr>
            <a:xfrm>
              <a:off x="19050" y="19050"/>
              <a:ext cx="2593975" cy="40386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8" name="object 10"/>
            <p:cNvSpPr/>
            <p:nvPr/>
          </p:nvSpPr>
          <p:spPr>
            <a:xfrm>
              <a:off x="0" y="0"/>
              <a:ext cx="2632075" cy="40767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object 2"/>
          <p:cNvGrpSpPr/>
          <p:nvPr/>
        </p:nvGrpSpPr>
        <p:grpSpPr>
          <a:xfrm>
            <a:off x="1635250" y="702563"/>
            <a:ext cx="5949697" cy="886969"/>
            <a:chOff x="0" y="0"/>
            <a:chExt cx="5949696" cy="886968"/>
          </a:xfrm>
        </p:grpSpPr>
        <p:sp>
          <p:nvSpPr>
            <p:cNvPr id="1011" name="object 3"/>
            <p:cNvSpPr/>
            <p:nvPr/>
          </p:nvSpPr>
          <p:spPr>
            <a:xfrm>
              <a:off x="242316" y="121920"/>
              <a:ext cx="5463540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2" name="object 4"/>
            <p:cNvSpPr/>
            <p:nvPr/>
          </p:nvSpPr>
          <p:spPr>
            <a:xfrm>
              <a:off x="0" y="0"/>
              <a:ext cx="5949697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3" name="object 5"/>
            <p:cNvSpPr/>
            <p:nvPr/>
          </p:nvSpPr>
          <p:spPr>
            <a:xfrm>
              <a:off x="218948" y="97535"/>
              <a:ext cx="5459477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15" name="object 6"/>
          <p:cNvSpPr txBox="1">
            <a:spLocks noGrp="1"/>
          </p:cNvSpPr>
          <p:nvPr>
            <p:ph type="title"/>
          </p:nvPr>
        </p:nvSpPr>
        <p:spPr>
          <a:xfrm>
            <a:off x="1933700" y="804418"/>
            <a:ext cx="5302887" cy="696596"/>
          </a:xfrm>
          <a:prstGeom prst="rect">
            <a:avLst/>
          </a:prstGeom>
        </p:spPr>
        <p:txBody>
          <a:bodyPr/>
          <a:lstStyle/>
          <a:p>
            <a:pPr indent="11302" defTabSz="813816">
              <a:defRPr sz="3916"/>
            </a:pPr>
            <a:r>
              <a:t>Undescended</a:t>
            </a:r>
            <a:r>
              <a:rPr spc="-178"/>
              <a:t> </a:t>
            </a:r>
            <a:r>
              <a:t>Testis</a:t>
            </a:r>
          </a:p>
        </p:txBody>
      </p:sp>
      <p:sp>
        <p:nvSpPr>
          <p:cNvPr id="1016" name="object 7"/>
          <p:cNvSpPr txBox="1"/>
          <p:nvPr/>
        </p:nvSpPr>
        <p:spPr>
          <a:xfrm>
            <a:off x="764539" y="2006549"/>
            <a:ext cx="6864986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29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be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incompletely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descended or  ectopic</a:t>
            </a:r>
          </a:p>
        </p:txBody>
      </p:sp>
      <p:sp>
        <p:nvSpPr>
          <p:cNvPr id="1017" name="object 8"/>
          <p:cNvSpPr txBox="1"/>
          <p:nvPr/>
        </p:nvSpPr>
        <p:spPr>
          <a:xfrm>
            <a:off x="764540" y="4835445"/>
            <a:ext cx="4756785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3200" b="1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Rx</a:t>
            </a:r>
          </a:p>
          <a:p>
            <a:pPr indent="469900">
              <a:spcBef>
                <a:spcPts val="600"/>
              </a:spcBef>
              <a:defRPr sz="1900" spc="5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pc="-1804"/>
              <a:t> 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Orchidopexy before </a:t>
            </a:r>
            <a:r>
              <a:rPr sz="2800" spc="-1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1yr</a:t>
            </a:r>
            <a:endParaRPr sz="2800" spc="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69900">
              <a:spcBef>
                <a:spcPts val="600"/>
              </a:spcBef>
              <a:defRPr sz="1900" spc="14">
                <a:solidFill>
                  <a:srgbClr val="9933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⍓</a:t>
            </a:r>
            <a:r>
              <a:rPr sz="2800" spc="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Testicular</a:t>
            </a:r>
            <a:r>
              <a:rPr sz="28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cancer</a:t>
            </a:r>
          </a:p>
        </p:txBody>
      </p:sp>
      <p:grpSp>
        <p:nvGrpSpPr>
          <p:cNvPr id="1020" name="object 9"/>
          <p:cNvGrpSpPr/>
          <p:nvPr/>
        </p:nvGrpSpPr>
        <p:grpSpPr>
          <a:xfrm>
            <a:off x="5162550" y="2536825"/>
            <a:ext cx="3771900" cy="2774950"/>
            <a:chOff x="0" y="0"/>
            <a:chExt cx="3771900" cy="2774950"/>
          </a:xfrm>
        </p:grpSpPr>
        <p:sp>
          <p:nvSpPr>
            <p:cNvPr id="1018" name="object 10"/>
            <p:cNvSpPr/>
            <p:nvPr/>
          </p:nvSpPr>
          <p:spPr>
            <a:xfrm>
              <a:off x="19050" y="19050"/>
              <a:ext cx="3733800" cy="273685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9" name="object 11"/>
            <p:cNvSpPr/>
            <p:nvPr/>
          </p:nvSpPr>
          <p:spPr>
            <a:xfrm>
              <a:off x="0" y="0"/>
              <a:ext cx="3771900" cy="277495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object 2"/>
          <p:cNvGrpSpPr/>
          <p:nvPr/>
        </p:nvGrpSpPr>
        <p:grpSpPr>
          <a:xfrm>
            <a:off x="3131820" y="664463"/>
            <a:ext cx="2875788" cy="886969"/>
            <a:chOff x="0" y="0"/>
            <a:chExt cx="2875787" cy="886968"/>
          </a:xfrm>
        </p:grpSpPr>
        <p:sp>
          <p:nvSpPr>
            <p:cNvPr id="1022" name="object 3"/>
            <p:cNvSpPr/>
            <p:nvPr/>
          </p:nvSpPr>
          <p:spPr>
            <a:xfrm>
              <a:off x="245363" y="121920"/>
              <a:ext cx="2383538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3" name="object 4"/>
            <p:cNvSpPr/>
            <p:nvPr/>
          </p:nvSpPr>
          <p:spPr>
            <a:xfrm>
              <a:off x="0" y="0"/>
              <a:ext cx="2875788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4" name="object 5"/>
            <p:cNvSpPr/>
            <p:nvPr/>
          </p:nvSpPr>
          <p:spPr>
            <a:xfrm>
              <a:off x="220980" y="97535"/>
              <a:ext cx="2381251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26" name="object 6"/>
          <p:cNvSpPr txBox="1">
            <a:spLocks noGrp="1"/>
          </p:cNvSpPr>
          <p:nvPr>
            <p:ph type="title"/>
          </p:nvPr>
        </p:nvSpPr>
        <p:spPr>
          <a:xfrm>
            <a:off x="3431285" y="766318"/>
            <a:ext cx="222885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/>
            </a:lvl1pPr>
          </a:lstStyle>
          <a:p>
            <a:r>
              <a:t>Phimosis</a:t>
            </a:r>
          </a:p>
        </p:txBody>
      </p:sp>
      <p:sp>
        <p:nvSpPr>
          <p:cNvPr id="1027" name="object 7"/>
          <p:cNvSpPr txBox="1"/>
          <p:nvPr/>
        </p:nvSpPr>
        <p:spPr>
          <a:xfrm>
            <a:off x="764540" y="2006766"/>
            <a:ext cx="6088380" cy="240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74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Physiological in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infancy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2700">
              <a:spcBef>
                <a:spcPts val="7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0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90% under 3yrs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phimosis</a:t>
            </a:r>
            <a:endParaRPr sz="3200" spc="-14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3534" marR="2838450" indent="-331469">
              <a:lnSpc>
                <a:spcPts val="4600"/>
              </a:lnSpc>
              <a:spcBef>
                <a:spcPts val="2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614"/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Slowly resolves 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sz="3200" spc="-1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childhood</a:t>
            </a:r>
          </a:p>
        </p:txBody>
      </p:sp>
      <p:grpSp>
        <p:nvGrpSpPr>
          <p:cNvPr id="1030" name="object 8"/>
          <p:cNvGrpSpPr/>
          <p:nvPr/>
        </p:nvGrpSpPr>
        <p:grpSpPr>
          <a:xfrm>
            <a:off x="5478526" y="3181350"/>
            <a:ext cx="3408299" cy="3467100"/>
            <a:chOff x="0" y="0"/>
            <a:chExt cx="3408298" cy="3467100"/>
          </a:xfrm>
        </p:grpSpPr>
        <p:sp>
          <p:nvSpPr>
            <p:cNvPr id="1028" name="object 9"/>
            <p:cNvSpPr/>
            <p:nvPr/>
          </p:nvSpPr>
          <p:spPr>
            <a:xfrm>
              <a:off x="19050" y="19050"/>
              <a:ext cx="3370200" cy="342900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9" name="object 10"/>
            <p:cNvSpPr/>
            <p:nvPr/>
          </p:nvSpPr>
          <p:spPr>
            <a:xfrm>
              <a:off x="0" y="0"/>
              <a:ext cx="3408299" cy="3467100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object 2"/>
          <p:cNvGrpSpPr/>
          <p:nvPr/>
        </p:nvGrpSpPr>
        <p:grpSpPr>
          <a:xfrm>
            <a:off x="2659379" y="702563"/>
            <a:ext cx="3887725" cy="886969"/>
            <a:chOff x="0" y="0"/>
            <a:chExt cx="3887723" cy="886968"/>
          </a:xfrm>
        </p:grpSpPr>
        <p:sp>
          <p:nvSpPr>
            <p:cNvPr id="1032" name="object 3"/>
            <p:cNvSpPr/>
            <p:nvPr/>
          </p:nvSpPr>
          <p:spPr>
            <a:xfrm>
              <a:off x="243839" y="121920"/>
              <a:ext cx="3396997" cy="765049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3" name="object 4"/>
            <p:cNvSpPr/>
            <p:nvPr/>
          </p:nvSpPr>
          <p:spPr>
            <a:xfrm>
              <a:off x="0" y="0"/>
              <a:ext cx="3887724" cy="84124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4" name="object 5"/>
            <p:cNvSpPr/>
            <p:nvPr/>
          </p:nvSpPr>
          <p:spPr>
            <a:xfrm>
              <a:off x="220344" y="97535"/>
              <a:ext cx="3394076" cy="762001"/>
            </a:xfrm>
            <a:prstGeom prst="rect">
              <a:avLst/>
            </a:prstGeom>
            <a:solidFill>
              <a:srgbClr val="00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36" name="object 6"/>
          <p:cNvSpPr txBox="1">
            <a:spLocks noGrp="1"/>
          </p:cNvSpPr>
          <p:nvPr>
            <p:ph type="title"/>
          </p:nvPr>
        </p:nvSpPr>
        <p:spPr>
          <a:xfrm>
            <a:off x="2957828" y="804418"/>
            <a:ext cx="3242311" cy="696596"/>
          </a:xfrm>
          <a:prstGeom prst="rect">
            <a:avLst/>
          </a:prstGeom>
        </p:spPr>
        <p:txBody>
          <a:bodyPr/>
          <a:lstStyle>
            <a:lvl1pPr indent="11302" defTabSz="813816">
              <a:defRPr sz="3916" spc="-89"/>
            </a:lvl1pPr>
          </a:lstStyle>
          <a:p>
            <a:r>
              <a:t>Hypospadias</a:t>
            </a:r>
          </a:p>
        </p:txBody>
      </p:sp>
      <p:sp>
        <p:nvSpPr>
          <p:cNvPr id="1037" name="object 7"/>
          <p:cNvSpPr txBox="1"/>
          <p:nvPr/>
        </p:nvSpPr>
        <p:spPr>
          <a:xfrm>
            <a:off x="764539" y="2006549"/>
            <a:ext cx="702818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3534" marR="5080" indent="-331469">
              <a:spcBef>
                <a:spcPts val="100"/>
              </a:spcBef>
              <a:defRPr sz="2200" spc="-9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⌘</a:t>
            </a:r>
            <a:r>
              <a:rPr spc="-1560"/>
              <a:t>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Urethra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opens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</a:t>
            </a:r>
            <a:r>
              <a:rPr sz="3200" spc="-5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ventral </a:t>
            </a:r>
            <a:r>
              <a:rPr sz="3200" spc="0">
                <a:solidFill>
                  <a:srgbClr val="99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aspect of  penis</a:t>
            </a:r>
          </a:p>
        </p:txBody>
      </p:sp>
      <p:grpSp>
        <p:nvGrpSpPr>
          <p:cNvPr id="1040" name="object 8"/>
          <p:cNvGrpSpPr/>
          <p:nvPr/>
        </p:nvGrpSpPr>
        <p:grpSpPr>
          <a:xfrm>
            <a:off x="3105150" y="2584386"/>
            <a:ext cx="5778500" cy="3964052"/>
            <a:chOff x="0" y="0"/>
            <a:chExt cx="5778500" cy="3964051"/>
          </a:xfrm>
        </p:grpSpPr>
        <p:sp>
          <p:nvSpPr>
            <p:cNvPr id="1038" name="object 9"/>
            <p:cNvSpPr/>
            <p:nvPr/>
          </p:nvSpPr>
          <p:spPr>
            <a:xfrm>
              <a:off x="19050" y="19050"/>
              <a:ext cx="5740400" cy="3925952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9" name="object 10"/>
            <p:cNvSpPr/>
            <p:nvPr/>
          </p:nvSpPr>
          <p:spPr>
            <a:xfrm>
              <a:off x="0" y="0"/>
              <a:ext cx="5778500" cy="3964052"/>
            </a:xfrm>
            <a:prstGeom prst="rect">
              <a:avLst/>
            </a:prstGeom>
            <a:noFill/>
            <a:ln w="38100" cap="flat">
              <a:solidFill>
                <a:srgbClr val="0000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2762</Words>
  <Application>Microsoft Office PowerPoint</Application>
  <PresentationFormat>On-screen Show (4:3)</PresentationFormat>
  <Paragraphs>632</Paragraphs>
  <Slides>141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2" baseType="lpstr">
      <vt:lpstr>Office Theme</vt:lpstr>
      <vt:lpstr>COMMON NEONATAL  PROBLEMS</vt:lpstr>
      <vt:lpstr>Skin</vt:lpstr>
      <vt:lpstr>Diaper Rash</vt:lpstr>
      <vt:lpstr>Diaper Rash</vt:lpstr>
      <vt:lpstr>Diaper Rash</vt:lpstr>
      <vt:lpstr>Candida albicans Rash</vt:lpstr>
      <vt:lpstr>Candida albicans Rash</vt:lpstr>
      <vt:lpstr>Staphylococcus aureus</vt:lpstr>
      <vt:lpstr>Staphylococcal Pustulosis</vt:lpstr>
      <vt:lpstr>Staphylococcal Pustulosis</vt:lpstr>
      <vt:lpstr>Bullous Impetigo</vt:lpstr>
      <vt:lpstr>Seborrhoeic Dermatitis</vt:lpstr>
      <vt:lpstr>Slide 13</vt:lpstr>
      <vt:lpstr>Seborrhoeic Dermatitis</vt:lpstr>
      <vt:lpstr>Seborrhoeic Dermatitis</vt:lpstr>
      <vt:lpstr>Seborrhoeic Dermatitis</vt:lpstr>
      <vt:lpstr>Atopic Dermatitis</vt:lpstr>
      <vt:lpstr>Atopic Dermatitis</vt:lpstr>
      <vt:lpstr>Atopic Dermatitis</vt:lpstr>
      <vt:lpstr>Atopic Dermatitis</vt:lpstr>
      <vt:lpstr>Erythema Toxicum</vt:lpstr>
      <vt:lpstr>Erythema Toxicum</vt:lpstr>
      <vt:lpstr>Erythema Toxicum</vt:lpstr>
      <vt:lpstr>Salmon Patch</vt:lpstr>
      <vt:lpstr>Salmon Patch</vt:lpstr>
      <vt:lpstr>Salmon Patch</vt:lpstr>
      <vt:lpstr>Port-wine Stain</vt:lpstr>
      <vt:lpstr>Port-wine Stain</vt:lpstr>
      <vt:lpstr>Port-wine Stain</vt:lpstr>
      <vt:lpstr>Port-wine Stain</vt:lpstr>
      <vt:lpstr>Slide 31</vt:lpstr>
      <vt:lpstr>Slide 32</vt:lpstr>
      <vt:lpstr>Strawberry Haemangioma</vt:lpstr>
      <vt:lpstr>Slide 34</vt:lpstr>
      <vt:lpstr>Strawberry Haemangioma</vt:lpstr>
      <vt:lpstr>Strawberry Haemangioma</vt:lpstr>
      <vt:lpstr>Strawberry Haemangioma</vt:lpstr>
      <vt:lpstr>Naevus Sebaceum</vt:lpstr>
      <vt:lpstr>Naevus Sebaceum</vt:lpstr>
      <vt:lpstr>Naevus Sebaceum</vt:lpstr>
      <vt:lpstr>Café au lait Spots</vt:lpstr>
      <vt:lpstr>Café au lait Spots</vt:lpstr>
      <vt:lpstr>Café au lait Spots</vt:lpstr>
      <vt:lpstr>Slide 44</vt:lpstr>
      <vt:lpstr>Mongolian Spots</vt:lpstr>
      <vt:lpstr>Mongolian Spots</vt:lpstr>
      <vt:lpstr>Sucking Blisters</vt:lpstr>
      <vt:lpstr>Sucking Blisters</vt:lpstr>
      <vt:lpstr>Cephalhaematoma</vt:lpstr>
      <vt:lpstr>Cephalhaematoma</vt:lpstr>
      <vt:lpstr>Cephalhaematoma</vt:lpstr>
      <vt:lpstr>Slide 52</vt:lpstr>
      <vt:lpstr>Eye Sepsis</vt:lpstr>
      <vt:lpstr>Blocked Nasolacrimal Duct</vt:lpstr>
      <vt:lpstr>Squints</vt:lpstr>
      <vt:lpstr>Slide 56</vt:lpstr>
      <vt:lpstr>Slide 57</vt:lpstr>
      <vt:lpstr>Preauricular Sinus</vt:lpstr>
      <vt:lpstr>Preauricular Sinus</vt:lpstr>
      <vt:lpstr>Preauricular Skin Tag</vt:lpstr>
      <vt:lpstr>Preauricular Skin Tag</vt:lpstr>
      <vt:lpstr>Neck</vt:lpstr>
      <vt:lpstr>Torticollis</vt:lpstr>
      <vt:lpstr>Torticollis</vt:lpstr>
      <vt:lpstr>Slide 65</vt:lpstr>
      <vt:lpstr>Torticollis</vt:lpstr>
      <vt:lpstr>Oral Cavity</vt:lpstr>
      <vt:lpstr>Ranula</vt:lpstr>
      <vt:lpstr>Ranula</vt:lpstr>
      <vt:lpstr>Oral Thrush</vt:lpstr>
      <vt:lpstr>Oral Thrush</vt:lpstr>
      <vt:lpstr>Natal Teeth</vt:lpstr>
      <vt:lpstr>Natal Teeth</vt:lpstr>
      <vt:lpstr>Facial Nerve Palsy</vt:lpstr>
      <vt:lpstr>Slide 75</vt:lpstr>
      <vt:lpstr>Umbilical Cord</vt:lpstr>
      <vt:lpstr>Slide 77</vt:lpstr>
      <vt:lpstr>Umbilical Cord</vt:lpstr>
      <vt:lpstr>Umbilical Sepsis</vt:lpstr>
      <vt:lpstr>Umbilical Sepsis</vt:lpstr>
      <vt:lpstr>Umbilical Granuloma</vt:lpstr>
      <vt:lpstr>Umbilical Granuloma</vt:lpstr>
      <vt:lpstr>Umbilical Polyp</vt:lpstr>
      <vt:lpstr>Umbilical Polyp</vt:lpstr>
      <vt:lpstr>Umbilical Hernia</vt:lpstr>
      <vt:lpstr>Umbilical Hernia</vt:lpstr>
      <vt:lpstr>Spine</vt:lpstr>
      <vt:lpstr>Spinal Dysraphism</vt:lpstr>
      <vt:lpstr>Hormonal  Withdrawal</vt:lpstr>
      <vt:lpstr>Hormonal Withdrawal</vt:lpstr>
      <vt:lpstr>Hormonal Withdrawal</vt:lpstr>
      <vt:lpstr>Hormonal Withdrawal</vt:lpstr>
      <vt:lpstr>Hormonal Withdrawal</vt:lpstr>
      <vt:lpstr>Groin</vt:lpstr>
      <vt:lpstr>Hydrocele</vt:lpstr>
      <vt:lpstr>Inguinal Hernia</vt:lpstr>
      <vt:lpstr>Undescended Testis</vt:lpstr>
      <vt:lpstr>Phimosis</vt:lpstr>
      <vt:lpstr>Hypospadias</vt:lpstr>
      <vt:lpstr>Hypospadias</vt:lpstr>
      <vt:lpstr>Feet</vt:lpstr>
      <vt:lpstr>Congenital Talipes  Equinovarus</vt:lpstr>
      <vt:lpstr>Slide 103</vt:lpstr>
      <vt:lpstr>Slide 104</vt:lpstr>
      <vt:lpstr>Jaundice</vt:lpstr>
      <vt:lpstr>Neonatal Jaundice</vt:lpstr>
      <vt:lpstr>Physiologic Jaundice</vt:lpstr>
      <vt:lpstr>Neonatal Jaundice</vt:lpstr>
      <vt:lpstr>Neonatal Jaundice</vt:lpstr>
      <vt:lpstr>Prolonged Neonatal Jaundice</vt:lpstr>
      <vt:lpstr>Prolonged Neonatal Jaundice</vt:lpstr>
      <vt:lpstr>Prolonged Neonatal Jaundice</vt:lpstr>
      <vt:lpstr>Breastfeeding Jaundice</vt:lpstr>
      <vt:lpstr>Breastmilk Jaundice</vt:lpstr>
      <vt:lpstr>Breastmilk Jaundice</vt:lpstr>
      <vt:lpstr>Pyrexia</vt:lpstr>
      <vt:lpstr>Neonatal Pyrexia</vt:lpstr>
      <vt:lpstr>Common Parental  Concerns</vt:lpstr>
      <vt:lpstr>Feeding</vt:lpstr>
      <vt:lpstr>Feeding</vt:lpstr>
      <vt:lpstr>Burping</vt:lpstr>
      <vt:lpstr>Weight Gain</vt:lpstr>
      <vt:lpstr>Bowel Movements</vt:lpstr>
      <vt:lpstr>Bowel Movements</vt:lpstr>
      <vt:lpstr>Bowel Movements</vt:lpstr>
      <vt:lpstr>Bowel Movements</vt:lpstr>
      <vt:lpstr>Bowel Movements</vt:lpstr>
      <vt:lpstr>Bowel Movements</vt:lpstr>
      <vt:lpstr>Bowel Movements</vt:lpstr>
      <vt:lpstr>Bowel Movements</vt:lpstr>
      <vt:lpstr>Constipation</vt:lpstr>
      <vt:lpstr>Crying</vt:lpstr>
      <vt:lpstr>Crying</vt:lpstr>
      <vt:lpstr>Colic</vt:lpstr>
      <vt:lpstr>Colic</vt:lpstr>
      <vt:lpstr>Colic</vt:lpstr>
      <vt:lpstr>Nasal Stuffiness</vt:lpstr>
      <vt:lpstr>Phlegm</vt:lpstr>
      <vt:lpstr>Cough</vt:lpstr>
      <vt:lpstr>Nasal Stuffiness, Phlegm  &amp; Cough</vt:lpstr>
      <vt:lpstr>Slide 141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NEONATAL  PROBLEMS</dc:title>
  <cp:lastModifiedBy>Anusha</cp:lastModifiedBy>
  <cp:revision>1</cp:revision>
  <dcterms:modified xsi:type="dcterms:W3CDTF">2020-08-16T17:50:11Z</dcterms:modified>
</cp:coreProperties>
</file>